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334" r:id="rId3"/>
    <p:sldId id="339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409" r:id="rId13"/>
    <p:sldId id="340" r:id="rId14"/>
  </p:sldIdLst>
  <p:sldSz cx="9144000" cy="5143500" type="screen16x9"/>
  <p:notesSz cx="17348200" cy="9753600"/>
  <p:embeddedFontLst>
    <p:embeddedFont>
      <p:font typeface="Galada" panose="020B0604020202020204" charset="0"/>
      <p:regular r:id="rId16"/>
    </p:embeddedFont>
    <p:embeddedFont>
      <p:font typeface="Joti One" panose="020B0604020202020204" charset="0"/>
      <p:regular r:id="rId17"/>
    </p:embeddedFont>
    <p:embeddedFont>
      <p:font typeface="Roboto Condensed Light" panose="020B060402020202020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Simplified Arabic" panose="02020603050405020304" pitchFamily="18" charset="-78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C"/>
    <a:srgbClr val="F7AB31"/>
    <a:srgbClr val="20AE97"/>
    <a:srgbClr val="ABC570"/>
    <a:srgbClr val="604B6B"/>
    <a:srgbClr val="FDFD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5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480" y="78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AB977-90B3-48C2-94D2-195B93E84E64}" type="doc">
      <dgm:prSet loTypeId="urn:microsoft.com/office/officeart/2005/8/layout/hierarchy4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A0530D-3EAB-4B4D-BD1E-9087A43108DB}">
      <dgm:prSet phldrT="[Text]" custT="1"/>
      <dgm:spPr/>
      <dgm:t>
        <a:bodyPr/>
        <a:lstStyle/>
        <a:p>
          <a:pPr algn="ctr" rtl="1"/>
          <a:r>
            <a:rPr lang="ar-EG"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نقص الغذاء</a:t>
          </a:r>
          <a:endParaRPr lang="en-US" sz="2400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057AD10C-ADD0-4A75-902C-D15650CB1CE3}" type="parTrans" cxnId="{36DDD263-BFE5-433A-97C6-A5123212F00B}">
      <dgm:prSet/>
      <dgm:spPr/>
      <dgm:t>
        <a:bodyPr/>
        <a:lstStyle/>
        <a:p>
          <a:pPr rtl="1"/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29904F-BF5A-4855-83F3-EA8A9A759C6C}" type="sibTrans" cxnId="{36DDD263-BFE5-433A-97C6-A5123212F00B}">
      <dgm:prSet/>
      <dgm:spPr/>
      <dgm:t>
        <a:bodyPr/>
        <a:lstStyle/>
        <a:p>
          <a:pPr rtl="1"/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114203-81DE-4D53-A895-BC5803AE7A4D}">
      <dgm:prSet phldrT="[Text]" custT="1"/>
      <dgm:spPr/>
      <dgm:t>
        <a:bodyPr/>
        <a:lstStyle/>
        <a:p>
          <a:pPr algn="justLow" rtl="1"/>
          <a:r>
            <a:rPr lang="ar-EG"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لا تكفي المحاصيل الغذائية والثروة الحيوانية حاجة السكان.</a:t>
          </a:r>
          <a:endParaRPr lang="en-US" sz="2000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D9A3A1EC-5DF7-4127-9FDF-5469F0DC1781}" type="parTrans" cxnId="{DBD950B3-0731-411E-867C-66B382749238}">
      <dgm:prSet/>
      <dgm:spPr/>
      <dgm:t>
        <a:bodyPr/>
        <a:lstStyle/>
        <a:p>
          <a:pPr rtl="1"/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4DD1DC-5DEF-439C-BFDD-28200F1FFC36}" type="sibTrans" cxnId="{DBD950B3-0731-411E-867C-66B382749238}">
      <dgm:prSet/>
      <dgm:spPr/>
      <dgm:t>
        <a:bodyPr/>
        <a:lstStyle/>
        <a:p>
          <a:pPr rtl="1"/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B329DF-D43B-4BD5-93CE-D5CC10DEB7C7}">
      <dgm:prSet phldrT="[Text]" custT="1"/>
      <dgm:spPr/>
      <dgm:t>
        <a:bodyPr/>
        <a:lstStyle/>
        <a:p>
          <a:pPr algn="ctr" rtl="1"/>
          <a:r>
            <a:rPr lang="ar-EG"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نقص المياه العذبة</a:t>
          </a:r>
          <a:endParaRPr lang="en-US" sz="2400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CD517228-6D59-4FB2-93EA-BA4F9588DFE8}" type="parTrans" cxnId="{84630B01-45E3-4649-B3B8-130015BC08E0}">
      <dgm:prSet/>
      <dgm:spPr/>
      <dgm:t>
        <a:bodyPr/>
        <a:lstStyle/>
        <a:p>
          <a:pPr rtl="1"/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0E3486-8530-4ABC-B19C-DF97ABC6199C}" type="sibTrans" cxnId="{84630B01-45E3-4649-B3B8-130015BC08E0}">
      <dgm:prSet/>
      <dgm:spPr/>
      <dgm:t>
        <a:bodyPr/>
        <a:lstStyle/>
        <a:p>
          <a:pPr rtl="1"/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C7CB80-AA6A-4769-9840-AB0496CA9C1A}">
      <dgm:prSet phldrT="[Text]" custT="1"/>
      <dgm:spPr/>
      <dgm:t>
        <a:bodyPr/>
        <a:lstStyle/>
        <a:p>
          <a:pPr algn="justLow" rtl="1"/>
          <a:r>
            <a:rPr lang="ar-EG"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نصيب الفرد 750 متر مكعب سنويا من المياه.</a:t>
          </a:r>
          <a:endParaRPr lang="en-US" sz="2000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73EE6A6B-5855-45CE-BF5C-AC933CDD2B8F}" type="parTrans" cxnId="{8FCFD154-2A93-402F-B2AD-87739CAB9EFB}">
      <dgm:prSet/>
      <dgm:spPr/>
      <dgm:t>
        <a:bodyPr/>
        <a:lstStyle/>
        <a:p>
          <a:pPr rtl="1"/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8A0CB6-9F44-442D-8434-866528989238}" type="sibTrans" cxnId="{8FCFD154-2A93-402F-B2AD-87739CAB9EFB}">
      <dgm:prSet/>
      <dgm:spPr/>
      <dgm:t>
        <a:bodyPr/>
        <a:lstStyle/>
        <a:p>
          <a:pPr rtl="1"/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1A9306-3C7E-4DAC-A950-AE766C59A331}">
      <dgm:prSet phldrT="[Text]" custT="1"/>
      <dgm:spPr/>
      <dgm:t>
        <a:bodyPr/>
        <a:lstStyle/>
        <a:p>
          <a:pPr algn="justLow" rtl="1"/>
          <a:r>
            <a:rPr lang="ar-EG"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يؤثر علي الزراعة واستصلاح الأراضي.</a:t>
          </a:r>
          <a:endParaRPr lang="en-US" sz="2000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C82C6C2F-5E6A-41F6-91C7-AED1E111C22B}" type="parTrans" cxnId="{C8EB11F2-D144-4178-B153-BE0F6264BF97}">
      <dgm:prSet/>
      <dgm:spPr/>
      <dgm:t>
        <a:bodyPr/>
        <a:lstStyle/>
        <a:p>
          <a:endParaRPr lang="en-US"/>
        </a:p>
      </dgm:t>
    </dgm:pt>
    <dgm:pt modelId="{6CC39770-229D-458A-8744-313323A1FDA1}" type="sibTrans" cxnId="{C8EB11F2-D144-4178-B153-BE0F6264BF97}">
      <dgm:prSet/>
      <dgm:spPr/>
      <dgm:t>
        <a:bodyPr/>
        <a:lstStyle/>
        <a:p>
          <a:endParaRPr lang="en-US"/>
        </a:p>
      </dgm:t>
    </dgm:pt>
    <dgm:pt modelId="{FEA29569-63FC-4EFD-88EA-488C092DFE6D}">
      <dgm:prSet phldrT="[Text]" custT="1"/>
      <dgm:spPr/>
      <dgm:t>
        <a:bodyPr/>
        <a:lstStyle/>
        <a:p>
          <a:pPr algn="justLow" rtl="1"/>
          <a:r>
            <a:rPr lang="ar-EG"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استيراد المحاصيل الغذائية من الخارج.</a:t>
          </a:r>
          <a:endParaRPr lang="en-US" sz="2000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28200837-6589-4898-8D97-BEBB2E30A1F4}" type="sibTrans" cxnId="{844BE2E8-E8C8-497A-B811-F59A88DFAE54}">
      <dgm:prSet/>
      <dgm:spPr/>
      <dgm:t>
        <a:bodyPr/>
        <a:lstStyle/>
        <a:p>
          <a:endParaRPr lang="en-US"/>
        </a:p>
      </dgm:t>
    </dgm:pt>
    <dgm:pt modelId="{A92C775C-9190-4C06-B7FA-05D53454CD4C}" type="parTrans" cxnId="{844BE2E8-E8C8-497A-B811-F59A88DFAE54}">
      <dgm:prSet/>
      <dgm:spPr/>
      <dgm:t>
        <a:bodyPr/>
        <a:lstStyle/>
        <a:p>
          <a:endParaRPr lang="en-US"/>
        </a:p>
      </dgm:t>
    </dgm:pt>
    <dgm:pt modelId="{BEB55E09-378C-4AD0-8938-25DEAFFBDFD4}" type="pres">
      <dgm:prSet presAssocID="{12BAB977-90B3-48C2-94D2-195B93E84E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9A850D-0C66-479C-8072-6D5A20BC0D05}" type="pres">
      <dgm:prSet presAssocID="{FDA0530D-3EAB-4B4D-BD1E-9087A43108DB}" presName="vertOne" presStyleCnt="0"/>
      <dgm:spPr/>
    </dgm:pt>
    <dgm:pt modelId="{153297DB-0C90-44ED-AC42-5E96A42FDD81}" type="pres">
      <dgm:prSet presAssocID="{FDA0530D-3EAB-4B4D-BD1E-9087A43108DB}" presName="txOne" presStyleLbl="node0" presStyleIdx="0" presStyleCnt="2" custScaleY="20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33CDFD-DADF-40F1-AF51-0F689434DA3F}" type="pres">
      <dgm:prSet presAssocID="{FDA0530D-3EAB-4B4D-BD1E-9087A43108DB}" presName="parTransOne" presStyleCnt="0"/>
      <dgm:spPr/>
    </dgm:pt>
    <dgm:pt modelId="{42F4EDB9-180A-4F78-9E81-5B7D064F4403}" type="pres">
      <dgm:prSet presAssocID="{FDA0530D-3EAB-4B4D-BD1E-9087A43108DB}" presName="horzOne" presStyleCnt="0"/>
      <dgm:spPr/>
    </dgm:pt>
    <dgm:pt modelId="{B1F3BB79-175B-4C4A-BFDA-EB13B95E4A24}" type="pres">
      <dgm:prSet presAssocID="{34114203-81DE-4D53-A895-BC5803AE7A4D}" presName="vertTwo" presStyleCnt="0"/>
      <dgm:spPr/>
    </dgm:pt>
    <dgm:pt modelId="{54C8015F-D477-46D2-8EAA-C655D040F056}" type="pres">
      <dgm:prSet presAssocID="{34114203-81DE-4D53-A895-BC5803AE7A4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AF010-83DD-4FF9-A8EE-80610E50849D}" type="pres">
      <dgm:prSet presAssocID="{34114203-81DE-4D53-A895-BC5803AE7A4D}" presName="horzTwo" presStyleCnt="0"/>
      <dgm:spPr/>
    </dgm:pt>
    <dgm:pt modelId="{D35C501D-AA89-4B92-9DB4-B337F217D034}" type="pres">
      <dgm:prSet presAssocID="{954DD1DC-5DEF-439C-BFDD-28200F1FFC36}" presName="sibSpaceTwo" presStyleCnt="0"/>
      <dgm:spPr/>
    </dgm:pt>
    <dgm:pt modelId="{372868CC-E17F-4DD8-9223-EB49D807CFA5}" type="pres">
      <dgm:prSet presAssocID="{FEA29569-63FC-4EFD-88EA-488C092DFE6D}" presName="vertTwo" presStyleCnt="0"/>
      <dgm:spPr/>
    </dgm:pt>
    <dgm:pt modelId="{6DBCBEB8-5023-431C-96DD-9D86A67EFE57}" type="pres">
      <dgm:prSet presAssocID="{FEA29569-63FC-4EFD-88EA-488C092DFE6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3DDC5C-0CAB-4E5A-A3AA-061F877EDBC5}" type="pres">
      <dgm:prSet presAssocID="{FEA29569-63FC-4EFD-88EA-488C092DFE6D}" presName="horzTwo" presStyleCnt="0"/>
      <dgm:spPr/>
    </dgm:pt>
    <dgm:pt modelId="{6E7F7405-F9A5-4F90-A8E0-7CA5DE1B645C}" type="pres">
      <dgm:prSet presAssocID="{A829904F-BF5A-4855-83F3-EA8A9A759C6C}" presName="sibSpaceOne" presStyleCnt="0"/>
      <dgm:spPr/>
    </dgm:pt>
    <dgm:pt modelId="{03D71468-F8E8-4912-BFBA-D617CCCCA43E}" type="pres">
      <dgm:prSet presAssocID="{53B329DF-D43B-4BD5-93CE-D5CC10DEB7C7}" presName="vertOne" presStyleCnt="0"/>
      <dgm:spPr/>
    </dgm:pt>
    <dgm:pt modelId="{008F1D67-A30B-453A-B83E-BE3642276E04}" type="pres">
      <dgm:prSet presAssocID="{53B329DF-D43B-4BD5-93CE-D5CC10DEB7C7}" presName="txOne" presStyleLbl="node0" presStyleIdx="1" presStyleCnt="2" custScaleY="20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D8B43-B634-4092-8680-0D75DA44E4CB}" type="pres">
      <dgm:prSet presAssocID="{53B329DF-D43B-4BD5-93CE-D5CC10DEB7C7}" presName="parTransOne" presStyleCnt="0"/>
      <dgm:spPr/>
    </dgm:pt>
    <dgm:pt modelId="{A79523EB-7075-46FF-8E9D-ADBA1E275438}" type="pres">
      <dgm:prSet presAssocID="{53B329DF-D43B-4BD5-93CE-D5CC10DEB7C7}" presName="horzOne" presStyleCnt="0"/>
      <dgm:spPr/>
    </dgm:pt>
    <dgm:pt modelId="{AA1E9C32-57D3-4657-8F0A-9CE20DBF3D83}" type="pres">
      <dgm:prSet presAssocID="{B7C7CB80-AA6A-4769-9840-AB0496CA9C1A}" presName="vertTwo" presStyleCnt="0"/>
      <dgm:spPr/>
    </dgm:pt>
    <dgm:pt modelId="{62A0156C-EFF2-4E02-A38B-8619E8E1E8CE}" type="pres">
      <dgm:prSet presAssocID="{B7C7CB80-AA6A-4769-9840-AB0496CA9C1A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F8B62-EF39-4C55-A210-0242F1FB068B}" type="pres">
      <dgm:prSet presAssocID="{B7C7CB80-AA6A-4769-9840-AB0496CA9C1A}" presName="horzTwo" presStyleCnt="0"/>
      <dgm:spPr/>
    </dgm:pt>
    <dgm:pt modelId="{45202258-6D2F-44DC-8345-E1037C68B620}" type="pres">
      <dgm:prSet presAssocID="{9F8A0CB6-9F44-442D-8434-866528989238}" presName="sibSpaceTwo" presStyleCnt="0"/>
      <dgm:spPr/>
    </dgm:pt>
    <dgm:pt modelId="{7CEAE667-C9F1-4F98-8D50-D30C25A526BF}" type="pres">
      <dgm:prSet presAssocID="{1B1A9306-3C7E-4DAC-A950-AE766C59A331}" presName="vertTwo" presStyleCnt="0"/>
      <dgm:spPr/>
    </dgm:pt>
    <dgm:pt modelId="{AC80DF73-5977-48FA-B216-6DAF410F705A}" type="pres">
      <dgm:prSet presAssocID="{1B1A9306-3C7E-4DAC-A950-AE766C59A331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04CE1F-4C35-4923-85FE-3EDE5DF11E1A}" type="pres">
      <dgm:prSet presAssocID="{1B1A9306-3C7E-4DAC-A950-AE766C59A331}" presName="horzTwo" presStyleCnt="0"/>
      <dgm:spPr/>
    </dgm:pt>
  </dgm:ptLst>
  <dgm:cxnLst>
    <dgm:cxn modelId="{36DDD263-BFE5-433A-97C6-A5123212F00B}" srcId="{12BAB977-90B3-48C2-94D2-195B93E84E64}" destId="{FDA0530D-3EAB-4B4D-BD1E-9087A43108DB}" srcOrd="0" destOrd="0" parTransId="{057AD10C-ADD0-4A75-902C-D15650CB1CE3}" sibTransId="{A829904F-BF5A-4855-83F3-EA8A9A759C6C}"/>
    <dgm:cxn modelId="{84630B01-45E3-4649-B3B8-130015BC08E0}" srcId="{12BAB977-90B3-48C2-94D2-195B93E84E64}" destId="{53B329DF-D43B-4BD5-93CE-D5CC10DEB7C7}" srcOrd="1" destOrd="0" parTransId="{CD517228-6D59-4FB2-93EA-BA4F9588DFE8}" sibTransId="{6C0E3486-8530-4ABC-B19C-DF97ABC6199C}"/>
    <dgm:cxn modelId="{844BE2E8-E8C8-497A-B811-F59A88DFAE54}" srcId="{FDA0530D-3EAB-4B4D-BD1E-9087A43108DB}" destId="{FEA29569-63FC-4EFD-88EA-488C092DFE6D}" srcOrd="1" destOrd="0" parTransId="{A92C775C-9190-4C06-B7FA-05D53454CD4C}" sibTransId="{28200837-6589-4898-8D97-BEBB2E30A1F4}"/>
    <dgm:cxn modelId="{2E5637BF-86B2-4BA0-AB41-B3E1DADC3439}" type="presOf" srcId="{B7C7CB80-AA6A-4769-9840-AB0496CA9C1A}" destId="{62A0156C-EFF2-4E02-A38B-8619E8E1E8CE}" srcOrd="0" destOrd="0" presId="urn:microsoft.com/office/officeart/2005/8/layout/hierarchy4"/>
    <dgm:cxn modelId="{3B78F293-C86D-4D15-85AF-7928239811BF}" type="presOf" srcId="{12BAB977-90B3-48C2-94D2-195B93E84E64}" destId="{BEB55E09-378C-4AD0-8938-25DEAFFBDFD4}" srcOrd="0" destOrd="0" presId="urn:microsoft.com/office/officeart/2005/8/layout/hierarchy4"/>
    <dgm:cxn modelId="{A88B3737-ED9A-4B77-9931-DFCEFE749D17}" type="presOf" srcId="{34114203-81DE-4D53-A895-BC5803AE7A4D}" destId="{54C8015F-D477-46D2-8EAA-C655D040F056}" srcOrd="0" destOrd="0" presId="urn:microsoft.com/office/officeart/2005/8/layout/hierarchy4"/>
    <dgm:cxn modelId="{A1EBEB3E-9B92-4454-997B-A62E4163419B}" type="presOf" srcId="{FDA0530D-3EAB-4B4D-BD1E-9087A43108DB}" destId="{153297DB-0C90-44ED-AC42-5E96A42FDD81}" srcOrd="0" destOrd="0" presId="urn:microsoft.com/office/officeart/2005/8/layout/hierarchy4"/>
    <dgm:cxn modelId="{171AE27A-BB4B-472C-9957-FBB873295B35}" type="presOf" srcId="{53B329DF-D43B-4BD5-93CE-D5CC10DEB7C7}" destId="{008F1D67-A30B-453A-B83E-BE3642276E04}" srcOrd="0" destOrd="0" presId="urn:microsoft.com/office/officeart/2005/8/layout/hierarchy4"/>
    <dgm:cxn modelId="{C8EB11F2-D144-4178-B153-BE0F6264BF97}" srcId="{53B329DF-D43B-4BD5-93CE-D5CC10DEB7C7}" destId="{1B1A9306-3C7E-4DAC-A950-AE766C59A331}" srcOrd="1" destOrd="0" parTransId="{C82C6C2F-5E6A-41F6-91C7-AED1E111C22B}" sibTransId="{6CC39770-229D-458A-8744-313323A1FDA1}"/>
    <dgm:cxn modelId="{B90B5D92-0F0D-4B31-BD99-D3BF077D6D46}" type="presOf" srcId="{1B1A9306-3C7E-4DAC-A950-AE766C59A331}" destId="{AC80DF73-5977-48FA-B216-6DAF410F705A}" srcOrd="0" destOrd="0" presId="urn:microsoft.com/office/officeart/2005/8/layout/hierarchy4"/>
    <dgm:cxn modelId="{A61C5A08-AD37-4BD5-AC51-230BA7E1E453}" type="presOf" srcId="{FEA29569-63FC-4EFD-88EA-488C092DFE6D}" destId="{6DBCBEB8-5023-431C-96DD-9D86A67EFE57}" srcOrd="0" destOrd="0" presId="urn:microsoft.com/office/officeart/2005/8/layout/hierarchy4"/>
    <dgm:cxn modelId="{DBD950B3-0731-411E-867C-66B382749238}" srcId="{FDA0530D-3EAB-4B4D-BD1E-9087A43108DB}" destId="{34114203-81DE-4D53-A895-BC5803AE7A4D}" srcOrd="0" destOrd="0" parTransId="{D9A3A1EC-5DF7-4127-9FDF-5469F0DC1781}" sibTransId="{954DD1DC-5DEF-439C-BFDD-28200F1FFC36}"/>
    <dgm:cxn modelId="{8FCFD154-2A93-402F-B2AD-87739CAB9EFB}" srcId="{53B329DF-D43B-4BD5-93CE-D5CC10DEB7C7}" destId="{B7C7CB80-AA6A-4769-9840-AB0496CA9C1A}" srcOrd="0" destOrd="0" parTransId="{73EE6A6B-5855-45CE-BF5C-AC933CDD2B8F}" sibTransId="{9F8A0CB6-9F44-442D-8434-866528989238}"/>
    <dgm:cxn modelId="{05BFDDC5-98FA-461B-9727-787FE39497EA}" type="presParOf" srcId="{BEB55E09-378C-4AD0-8938-25DEAFFBDFD4}" destId="{B29A850D-0C66-479C-8072-6D5A20BC0D05}" srcOrd="0" destOrd="0" presId="urn:microsoft.com/office/officeart/2005/8/layout/hierarchy4"/>
    <dgm:cxn modelId="{51B8973C-0BDB-468B-ADA9-AF615629F112}" type="presParOf" srcId="{B29A850D-0C66-479C-8072-6D5A20BC0D05}" destId="{153297DB-0C90-44ED-AC42-5E96A42FDD81}" srcOrd="0" destOrd="0" presId="urn:microsoft.com/office/officeart/2005/8/layout/hierarchy4"/>
    <dgm:cxn modelId="{B3351A89-01E9-47D7-B676-A204A0321094}" type="presParOf" srcId="{B29A850D-0C66-479C-8072-6D5A20BC0D05}" destId="{F233CDFD-DADF-40F1-AF51-0F689434DA3F}" srcOrd="1" destOrd="0" presId="urn:microsoft.com/office/officeart/2005/8/layout/hierarchy4"/>
    <dgm:cxn modelId="{DAE2FC6C-8840-4C81-82FE-238BC742463C}" type="presParOf" srcId="{B29A850D-0C66-479C-8072-6D5A20BC0D05}" destId="{42F4EDB9-180A-4F78-9E81-5B7D064F4403}" srcOrd="2" destOrd="0" presId="urn:microsoft.com/office/officeart/2005/8/layout/hierarchy4"/>
    <dgm:cxn modelId="{8B3BDA19-EDF9-47BD-B9CA-E677D7015950}" type="presParOf" srcId="{42F4EDB9-180A-4F78-9E81-5B7D064F4403}" destId="{B1F3BB79-175B-4C4A-BFDA-EB13B95E4A24}" srcOrd="0" destOrd="0" presId="urn:microsoft.com/office/officeart/2005/8/layout/hierarchy4"/>
    <dgm:cxn modelId="{5097CD4C-B5CD-4C9B-8F65-61306A7717D1}" type="presParOf" srcId="{B1F3BB79-175B-4C4A-BFDA-EB13B95E4A24}" destId="{54C8015F-D477-46D2-8EAA-C655D040F056}" srcOrd="0" destOrd="0" presId="urn:microsoft.com/office/officeart/2005/8/layout/hierarchy4"/>
    <dgm:cxn modelId="{AD011D50-8C0D-4F0C-9705-569D699551AA}" type="presParOf" srcId="{B1F3BB79-175B-4C4A-BFDA-EB13B95E4A24}" destId="{6D4AF010-83DD-4FF9-A8EE-80610E50849D}" srcOrd="1" destOrd="0" presId="urn:microsoft.com/office/officeart/2005/8/layout/hierarchy4"/>
    <dgm:cxn modelId="{DFF69B5E-17E2-4C4B-BFBE-D5C25414BDE6}" type="presParOf" srcId="{42F4EDB9-180A-4F78-9E81-5B7D064F4403}" destId="{D35C501D-AA89-4B92-9DB4-B337F217D034}" srcOrd="1" destOrd="0" presId="urn:microsoft.com/office/officeart/2005/8/layout/hierarchy4"/>
    <dgm:cxn modelId="{AA38F148-A080-4299-BFF6-9C42E8E09804}" type="presParOf" srcId="{42F4EDB9-180A-4F78-9E81-5B7D064F4403}" destId="{372868CC-E17F-4DD8-9223-EB49D807CFA5}" srcOrd="2" destOrd="0" presId="urn:microsoft.com/office/officeart/2005/8/layout/hierarchy4"/>
    <dgm:cxn modelId="{8D71EA0C-9EA6-44F8-921F-4CFD103067F3}" type="presParOf" srcId="{372868CC-E17F-4DD8-9223-EB49D807CFA5}" destId="{6DBCBEB8-5023-431C-96DD-9D86A67EFE57}" srcOrd="0" destOrd="0" presId="urn:microsoft.com/office/officeart/2005/8/layout/hierarchy4"/>
    <dgm:cxn modelId="{5863A91E-D539-424E-92F9-764B00086910}" type="presParOf" srcId="{372868CC-E17F-4DD8-9223-EB49D807CFA5}" destId="{7B3DDC5C-0CAB-4E5A-A3AA-061F877EDBC5}" srcOrd="1" destOrd="0" presId="urn:microsoft.com/office/officeart/2005/8/layout/hierarchy4"/>
    <dgm:cxn modelId="{D3A996DC-A5C6-4C52-A665-34CD52030B46}" type="presParOf" srcId="{BEB55E09-378C-4AD0-8938-25DEAFFBDFD4}" destId="{6E7F7405-F9A5-4F90-A8E0-7CA5DE1B645C}" srcOrd="1" destOrd="0" presId="urn:microsoft.com/office/officeart/2005/8/layout/hierarchy4"/>
    <dgm:cxn modelId="{E5BF2FB4-3E95-4A67-A6C1-5AA501C39C2F}" type="presParOf" srcId="{BEB55E09-378C-4AD0-8938-25DEAFFBDFD4}" destId="{03D71468-F8E8-4912-BFBA-D617CCCCA43E}" srcOrd="2" destOrd="0" presId="urn:microsoft.com/office/officeart/2005/8/layout/hierarchy4"/>
    <dgm:cxn modelId="{40E34242-C3C6-4976-95F2-4E948D41C88C}" type="presParOf" srcId="{03D71468-F8E8-4912-BFBA-D617CCCCA43E}" destId="{008F1D67-A30B-453A-B83E-BE3642276E04}" srcOrd="0" destOrd="0" presId="urn:microsoft.com/office/officeart/2005/8/layout/hierarchy4"/>
    <dgm:cxn modelId="{BA22AB31-EFD9-4DC9-9443-218AC50F9F13}" type="presParOf" srcId="{03D71468-F8E8-4912-BFBA-D617CCCCA43E}" destId="{86BD8B43-B634-4092-8680-0D75DA44E4CB}" srcOrd="1" destOrd="0" presId="urn:microsoft.com/office/officeart/2005/8/layout/hierarchy4"/>
    <dgm:cxn modelId="{3FC7D469-4F08-45CA-AB41-F106C3F293B6}" type="presParOf" srcId="{03D71468-F8E8-4912-BFBA-D617CCCCA43E}" destId="{A79523EB-7075-46FF-8E9D-ADBA1E275438}" srcOrd="2" destOrd="0" presId="urn:microsoft.com/office/officeart/2005/8/layout/hierarchy4"/>
    <dgm:cxn modelId="{6739C6E5-AAB7-4508-A272-78F1AE648D6C}" type="presParOf" srcId="{A79523EB-7075-46FF-8E9D-ADBA1E275438}" destId="{AA1E9C32-57D3-4657-8F0A-9CE20DBF3D83}" srcOrd="0" destOrd="0" presId="urn:microsoft.com/office/officeart/2005/8/layout/hierarchy4"/>
    <dgm:cxn modelId="{77C21477-5E5C-4D17-8E74-B38D3B796479}" type="presParOf" srcId="{AA1E9C32-57D3-4657-8F0A-9CE20DBF3D83}" destId="{62A0156C-EFF2-4E02-A38B-8619E8E1E8CE}" srcOrd="0" destOrd="0" presId="urn:microsoft.com/office/officeart/2005/8/layout/hierarchy4"/>
    <dgm:cxn modelId="{057BF333-388C-4F86-8526-6ADD3DED462B}" type="presParOf" srcId="{AA1E9C32-57D3-4657-8F0A-9CE20DBF3D83}" destId="{723F8B62-EF39-4C55-A210-0242F1FB068B}" srcOrd="1" destOrd="0" presId="urn:microsoft.com/office/officeart/2005/8/layout/hierarchy4"/>
    <dgm:cxn modelId="{8880CFE1-DE75-4B27-A114-6468C1A25D95}" type="presParOf" srcId="{A79523EB-7075-46FF-8E9D-ADBA1E275438}" destId="{45202258-6D2F-44DC-8345-E1037C68B620}" srcOrd="1" destOrd="0" presId="urn:microsoft.com/office/officeart/2005/8/layout/hierarchy4"/>
    <dgm:cxn modelId="{22A230AC-6762-4F18-A0E2-C814E7B5D392}" type="presParOf" srcId="{A79523EB-7075-46FF-8E9D-ADBA1E275438}" destId="{7CEAE667-C9F1-4F98-8D50-D30C25A526BF}" srcOrd="2" destOrd="0" presId="urn:microsoft.com/office/officeart/2005/8/layout/hierarchy4"/>
    <dgm:cxn modelId="{30A8EF32-CE4D-4A44-BDCD-651EE51941A7}" type="presParOf" srcId="{7CEAE667-C9F1-4F98-8D50-D30C25A526BF}" destId="{AC80DF73-5977-48FA-B216-6DAF410F705A}" srcOrd="0" destOrd="0" presId="urn:microsoft.com/office/officeart/2005/8/layout/hierarchy4"/>
    <dgm:cxn modelId="{1E8BDECF-EC69-44E8-B29B-92443F49E897}" type="presParOf" srcId="{7CEAE667-C9F1-4F98-8D50-D30C25A526BF}" destId="{8704CE1F-4C35-4923-85FE-3EDE5DF11E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FE4B7-21DF-48C5-928A-F80FAAAAFBF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85CFF90D-6CE2-49C9-973B-1CD097499373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02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3CAD33-D276-4253-B9E2-4A1D643748DC}" type="parTrans" cxnId="{9D3A179B-4FAB-4AF1-A608-19CC22B26AEA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3A75EB-F303-4C66-B6B2-0628CCA84D2F}" type="sibTrans" cxnId="{9D3A179B-4FAB-4AF1-A608-19CC22B26AEA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A54066-6B48-48D9-B8C6-12EDA1AD5120}">
      <dgm:prSet phldrT="[Text]" custT="1"/>
      <dgm:spPr/>
      <dgm:t>
        <a:bodyPr/>
        <a:lstStyle/>
        <a:p>
          <a:pPr algn="ctr" rtl="1"/>
          <a:r>
            <a:rPr lang="ar-EG" sz="2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البطالة</a:t>
          </a:r>
        </a:p>
      </dgm:t>
    </dgm:pt>
    <dgm:pt modelId="{3197826E-BA7E-4175-891A-C8663B6AB10A}" type="parTrans" cxnId="{E7A7E22F-07E0-4ECE-A4E5-F36BE73C2F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938CC5-1999-458A-A1B4-137D3CFDF777}" type="sibTrans" cxnId="{E7A7E22F-07E0-4ECE-A4E5-F36BE73C2F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C2D615-3B92-4DC7-9806-9F3C2ED57A85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01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D71772-9709-45AD-B8DA-0DA5AD07F079}" type="parTrans" cxnId="{83E30105-FD74-4F06-9C14-13FF9779762C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A6FF09-F2A5-4BC0-AF8E-CF54B593B7F5}" type="sibTrans" cxnId="{83E30105-FD74-4F06-9C14-13FF9779762C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5B618C-794D-48A3-950C-519440B5922B}">
      <dgm:prSet phldrT="[Text]" custT="1"/>
      <dgm:spPr/>
      <dgm:t>
        <a:bodyPr/>
        <a:lstStyle/>
        <a:p>
          <a:pPr algn="ctr" rtl="1"/>
          <a:r>
            <a:rPr lang="ar-EG" sz="2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ازدحام المدن</a:t>
          </a:r>
        </a:p>
      </dgm:t>
    </dgm:pt>
    <dgm:pt modelId="{D2F527BA-06A5-4144-86ED-84B58981BDA9}" type="parTrans" cxnId="{9881C182-1B58-44A6-B30A-1D02251D31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76EAAB-F384-4766-BD82-200ED2FF0BF4}" type="sibTrans" cxnId="{9881C182-1B58-44A6-B30A-1D02251D31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FB7840-7004-4B0A-8CD3-09486E0AEE20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03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EC1DC2-F84D-414C-B9C4-8F5CF7697D32}" type="parTrans" cxnId="{9AEE0CBD-0E29-42BC-B796-DBF319D446DF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9789A7-183B-4B23-8960-3BAE6A5F9105}" type="sibTrans" cxnId="{9AEE0CBD-0E29-42BC-B796-DBF319D446DF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44B453-9FBF-4BC5-BBC3-EC86120330F3}">
      <dgm:prSet phldrT="[Text]" custT="1"/>
      <dgm:spPr/>
      <dgm:t>
        <a:bodyPr/>
        <a:lstStyle/>
        <a:p>
          <a:pPr algn="ctr" rtl="1"/>
          <a:r>
            <a:rPr lang="ar-EG" sz="2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الامية</a:t>
          </a:r>
        </a:p>
      </dgm:t>
    </dgm:pt>
    <dgm:pt modelId="{F6C84074-5FDE-4324-A002-78BBA415BA78}" type="parTrans" cxnId="{FA6DC41C-9AEB-44BE-8803-FF7FCC1B22CD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280F16-D127-4A8C-95C5-D4F48BF39AD0}" type="sibTrans" cxnId="{FA6DC41C-9AEB-44BE-8803-FF7FCC1B22CD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EAD5A-5777-4D98-A03C-C6AAC80326D0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04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FCC104-EDAF-4607-BBDC-0A0D40EA443B}" type="parTrans" cxnId="{D0122447-D736-4C34-9FDA-9A3A905EE09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786279-C638-4209-993A-2BE4FABD0ABC}" type="sibTrans" cxnId="{D0122447-D736-4C34-9FDA-9A3A905EE09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A3099C-3FD5-4DA5-B08E-726C8F9FE5B2}">
      <dgm:prSet phldrT="[Text]" custT="1"/>
      <dgm:spPr/>
      <dgm:t>
        <a:bodyPr/>
        <a:lstStyle/>
        <a:p>
          <a:pPr algn="ctr" rtl="1"/>
          <a:r>
            <a:rPr lang="ar-EG" sz="2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الإدمان والتعاطي</a:t>
          </a:r>
        </a:p>
      </dgm:t>
    </dgm:pt>
    <dgm:pt modelId="{342AC93E-7D40-4722-BD4A-1EDBBF27F935}" type="parTrans" cxnId="{A43483A5-95A9-4033-9831-31E24161E61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2C2F09-592B-4443-AC7E-44758C623C35}" type="sibTrans" cxnId="{A43483A5-95A9-4033-9831-31E24161E61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E45E50-AD82-4107-ABD2-ECB545485C47}">
      <dgm:prSet phldrT="[Text]" custT="1"/>
      <dgm:spPr/>
      <dgm:t>
        <a:bodyPr/>
        <a:lstStyle/>
        <a:p>
          <a:pPr algn="ctr" rtl="1"/>
          <a:endParaRPr lang="ar-EG" sz="2000" b="1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319D73-D44E-4DB1-8E33-E827ECBED483}" type="parTrans" cxnId="{82937738-BED5-43F7-A50A-E3D97476C789}">
      <dgm:prSet/>
      <dgm:spPr/>
      <dgm:t>
        <a:bodyPr/>
        <a:lstStyle/>
        <a:p>
          <a:pPr rtl="1"/>
          <a:endParaRPr lang="ar-EG"/>
        </a:p>
      </dgm:t>
    </dgm:pt>
    <dgm:pt modelId="{E0282812-8B78-4F71-9E5A-27CD02754F5C}" type="sibTrans" cxnId="{82937738-BED5-43F7-A50A-E3D97476C789}">
      <dgm:prSet/>
      <dgm:spPr/>
      <dgm:t>
        <a:bodyPr/>
        <a:lstStyle/>
        <a:p>
          <a:pPr rtl="1"/>
          <a:endParaRPr lang="ar-EG"/>
        </a:p>
      </dgm:t>
    </dgm:pt>
    <dgm:pt modelId="{67F24598-9F90-473B-B806-0B9B82B405CA}">
      <dgm:prSet phldrT="[Text]" custT="1"/>
      <dgm:spPr/>
      <dgm:t>
        <a:bodyPr/>
        <a:lstStyle/>
        <a:p>
          <a:pPr algn="ctr" rtl="1"/>
          <a:endParaRPr lang="ar-EG" sz="2000" b="1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DE0066-0B29-4D87-AA19-8B314DC9AE2B}" type="parTrans" cxnId="{BEFEB718-46DA-427B-BC7B-67D85BA7F371}">
      <dgm:prSet/>
      <dgm:spPr/>
      <dgm:t>
        <a:bodyPr/>
        <a:lstStyle/>
        <a:p>
          <a:pPr rtl="1"/>
          <a:endParaRPr lang="ar-EG"/>
        </a:p>
      </dgm:t>
    </dgm:pt>
    <dgm:pt modelId="{0149C08F-E5C2-4138-A14B-EFF0BA695694}" type="sibTrans" cxnId="{BEFEB718-46DA-427B-BC7B-67D85BA7F371}">
      <dgm:prSet/>
      <dgm:spPr/>
      <dgm:t>
        <a:bodyPr/>
        <a:lstStyle/>
        <a:p>
          <a:pPr rtl="1"/>
          <a:endParaRPr lang="ar-EG"/>
        </a:p>
      </dgm:t>
    </dgm:pt>
    <dgm:pt modelId="{C184DFFD-B2AC-484F-8277-FEEE3C2F5795}" type="pres">
      <dgm:prSet presAssocID="{F02FE4B7-21DF-48C5-928A-F80FAAAAFB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D0942-B263-445E-BFC0-9A0A564059D5}" type="pres">
      <dgm:prSet presAssocID="{F02FE4B7-21DF-48C5-928A-F80FAAAAFBFE}" presName="children" presStyleCnt="0"/>
      <dgm:spPr/>
    </dgm:pt>
    <dgm:pt modelId="{FC3ED4EA-9F0D-4838-9008-F0782E1CB154}" type="pres">
      <dgm:prSet presAssocID="{F02FE4B7-21DF-48C5-928A-F80FAAAAFBFE}" presName="child1group" presStyleCnt="0"/>
      <dgm:spPr/>
    </dgm:pt>
    <dgm:pt modelId="{28F41586-3278-436E-BADD-6974CDC91453}" type="pres">
      <dgm:prSet presAssocID="{F02FE4B7-21DF-48C5-928A-F80FAAAAFBFE}" presName="child1" presStyleLbl="bgAcc1" presStyleIdx="0" presStyleCnt="4" custScaleX="224238" custLinFactNeighborX="-38748"/>
      <dgm:spPr/>
      <dgm:t>
        <a:bodyPr/>
        <a:lstStyle/>
        <a:p>
          <a:endParaRPr lang="en-US"/>
        </a:p>
      </dgm:t>
    </dgm:pt>
    <dgm:pt modelId="{D5D5BDC8-B3FB-4F03-A7D7-3B8AB6F4E840}" type="pres">
      <dgm:prSet presAssocID="{F02FE4B7-21DF-48C5-928A-F80FAAAAFBF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690D3-7477-49D2-B46A-3D8B7023A2CA}" type="pres">
      <dgm:prSet presAssocID="{F02FE4B7-21DF-48C5-928A-F80FAAAAFBFE}" presName="child2group" presStyleCnt="0"/>
      <dgm:spPr/>
    </dgm:pt>
    <dgm:pt modelId="{D5D785B8-A734-4F3F-B060-24287F3DDD11}" type="pres">
      <dgm:prSet presAssocID="{F02FE4B7-21DF-48C5-928A-F80FAAAAFBFE}" presName="child2" presStyleLbl="bgAcc1" presStyleIdx="1" presStyleCnt="4" custScaleX="224238" custLinFactNeighborX="40964"/>
      <dgm:spPr/>
      <dgm:t>
        <a:bodyPr/>
        <a:lstStyle/>
        <a:p>
          <a:endParaRPr lang="en-US"/>
        </a:p>
      </dgm:t>
    </dgm:pt>
    <dgm:pt modelId="{F02592A1-87EF-4AB2-BC5E-4254DCAFB2F3}" type="pres">
      <dgm:prSet presAssocID="{F02FE4B7-21DF-48C5-928A-F80FAAAAFBF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090AB-4927-4FBC-B427-3BB136A97CEB}" type="pres">
      <dgm:prSet presAssocID="{F02FE4B7-21DF-48C5-928A-F80FAAAAFBFE}" presName="child3group" presStyleCnt="0"/>
      <dgm:spPr/>
    </dgm:pt>
    <dgm:pt modelId="{0260E5AE-89BC-40DA-8293-EBEC3B3FE750}" type="pres">
      <dgm:prSet presAssocID="{F02FE4B7-21DF-48C5-928A-F80FAAAAFBFE}" presName="child3" presStyleLbl="bgAcc1" presStyleIdx="2" presStyleCnt="4" custScaleX="224238" custLinFactNeighborX="40964"/>
      <dgm:spPr/>
      <dgm:t>
        <a:bodyPr/>
        <a:lstStyle/>
        <a:p>
          <a:endParaRPr lang="en-US"/>
        </a:p>
      </dgm:t>
    </dgm:pt>
    <dgm:pt modelId="{D5E21044-ADD2-433F-88B9-94722D15CD20}" type="pres">
      <dgm:prSet presAssocID="{F02FE4B7-21DF-48C5-928A-F80FAAAAFBF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08047-FBD4-4A46-9D8D-2CB4EDD97A51}" type="pres">
      <dgm:prSet presAssocID="{F02FE4B7-21DF-48C5-928A-F80FAAAAFBFE}" presName="child4group" presStyleCnt="0"/>
      <dgm:spPr/>
    </dgm:pt>
    <dgm:pt modelId="{54728E96-C776-42FE-A03E-35D2B5D6D949}" type="pres">
      <dgm:prSet presAssocID="{F02FE4B7-21DF-48C5-928A-F80FAAAAFBFE}" presName="child4" presStyleLbl="bgAcc1" presStyleIdx="3" presStyleCnt="4" custScaleX="224238" custLinFactNeighborX="-38748"/>
      <dgm:spPr/>
      <dgm:t>
        <a:bodyPr/>
        <a:lstStyle/>
        <a:p>
          <a:endParaRPr lang="en-US"/>
        </a:p>
      </dgm:t>
    </dgm:pt>
    <dgm:pt modelId="{E3F3535D-C332-4DAF-B1C9-AFCB46F40101}" type="pres">
      <dgm:prSet presAssocID="{F02FE4B7-21DF-48C5-928A-F80FAAAAFBF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8012C-2AD3-4080-A792-F071CB3799C9}" type="pres">
      <dgm:prSet presAssocID="{F02FE4B7-21DF-48C5-928A-F80FAAAAFBFE}" presName="childPlaceholder" presStyleCnt="0"/>
      <dgm:spPr/>
    </dgm:pt>
    <dgm:pt modelId="{A412B598-245D-4B07-B6C4-48EF492E530C}" type="pres">
      <dgm:prSet presAssocID="{F02FE4B7-21DF-48C5-928A-F80FAAAAFBFE}" presName="circle" presStyleCnt="0"/>
      <dgm:spPr/>
    </dgm:pt>
    <dgm:pt modelId="{54929DE2-8C86-4473-9BB6-D6DF7E68FD84}" type="pres">
      <dgm:prSet presAssocID="{F02FE4B7-21DF-48C5-928A-F80FAAAAFBF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EF65B-D153-41D3-84C7-2E429C4A3D16}" type="pres">
      <dgm:prSet presAssocID="{F02FE4B7-21DF-48C5-928A-F80FAAAAFBF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10E18-3ABC-4743-ACD7-7ABA86DD5102}" type="pres">
      <dgm:prSet presAssocID="{F02FE4B7-21DF-48C5-928A-F80FAAAAFBF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615F9-3C8D-4B71-8E09-FF0EF51E872B}" type="pres">
      <dgm:prSet presAssocID="{F02FE4B7-21DF-48C5-928A-F80FAAAAFBF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CBB21-A8A4-4E61-AAC7-D1F82726DAE4}" type="pres">
      <dgm:prSet presAssocID="{F02FE4B7-21DF-48C5-928A-F80FAAAAFBFE}" presName="quadrantPlaceholder" presStyleCnt="0"/>
      <dgm:spPr/>
    </dgm:pt>
    <dgm:pt modelId="{D8226FCE-975D-427E-89A8-26EDB56FDA7C}" type="pres">
      <dgm:prSet presAssocID="{F02FE4B7-21DF-48C5-928A-F80FAAAAFBFE}" presName="center1" presStyleLbl="fgShp" presStyleIdx="0" presStyleCnt="2"/>
      <dgm:spPr/>
    </dgm:pt>
    <dgm:pt modelId="{83C4A713-B135-41D3-9B2B-82BFE3DDD33B}" type="pres">
      <dgm:prSet presAssocID="{F02FE4B7-21DF-48C5-928A-F80FAAAAFBFE}" presName="center2" presStyleLbl="fgShp" presStyleIdx="1" presStyleCnt="2"/>
      <dgm:spPr/>
    </dgm:pt>
  </dgm:ptLst>
  <dgm:cxnLst>
    <dgm:cxn modelId="{AD29BFEC-6EB0-4BF6-9998-FE3C28C06499}" type="presOf" srcId="{BFC2D615-3B92-4DC7-9806-9F3C2ED57A85}" destId="{408EF65B-D153-41D3-84C7-2E429C4A3D16}" srcOrd="0" destOrd="0" presId="urn:microsoft.com/office/officeart/2005/8/layout/cycle4"/>
    <dgm:cxn modelId="{445CC0ED-3FFC-429D-B91F-91914A547D2D}" type="presOf" srcId="{D9FB7840-7004-4B0A-8CD3-09486E0AEE20}" destId="{C6910E18-3ABC-4743-ACD7-7ABA86DD5102}" srcOrd="0" destOrd="0" presId="urn:microsoft.com/office/officeart/2005/8/layout/cycle4"/>
    <dgm:cxn modelId="{BEFEB718-46DA-427B-BC7B-67D85BA7F371}" srcId="{BFC2D615-3B92-4DC7-9806-9F3C2ED57A85}" destId="{67F24598-9F90-473B-B806-0B9B82B405CA}" srcOrd="0" destOrd="0" parTransId="{52DE0066-0B29-4D87-AA19-8B314DC9AE2B}" sibTransId="{0149C08F-E5C2-4138-A14B-EFF0BA695694}"/>
    <dgm:cxn modelId="{1E2D123C-5324-4457-AC89-747A5833E91D}" type="presOf" srcId="{67F24598-9F90-473B-B806-0B9B82B405CA}" destId="{F02592A1-87EF-4AB2-BC5E-4254DCAFB2F3}" srcOrd="1" destOrd="0" presId="urn:microsoft.com/office/officeart/2005/8/layout/cycle4"/>
    <dgm:cxn modelId="{A69E497D-A164-4745-854E-1EAE1F2C70F0}" type="presOf" srcId="{B5E45E50-AD82-4107-ABD2-ECB545485C47}" destId="{D5D5BDC8-B3FB-4F03-A7D7-3B8AB6F4E840}" srcOrd="1" destOrd="0" presId="urn:microsoft.com/office/officeart/2005/8/layout/cycle4"/>
    <dgm:cxn modelId="{76AFEAC4-33CD-4400-A819-83A9D7AEA804}" type="presOf" srcId="{B75B618C-794D-48A3-950C-519440B5922B}" destId="{D5D785B8-A734-4F3F-B060-24287F3DDD11}" srcOrd="0" destOrd="1" presId="urn:microsoft.com/office/officeart/2005/8/layout/cycle4"/>
    <dgm:cxn modelId="{82937738-BED5-43F7-A50A-E3D97476C789}" srcId="{85CFF90D-6CE2-49C9-973B-1CD097499373}" destId="{B5E45E50-AD82-4107-ABD2-ECB545485C47}" srcOrd="0" destOrd="0" parTransId="{1B319D73-D44E-4DB1-8E33-E827ECBED483}" sibTransId="{E0282812-8B78-4F71-9E5A-27CD02754F5C}"/>
    <dgm:cxn modelId="{83E30105-FD74-4F06-9C14-13FF9779762C}" srcId="{F02FE4B7-21DF-48C5-928A-F80FAAAAFBFE}" destId="{BFC2D615-3B92-4DC7-9806-9F3C2ED57A85}" srcOrd="1" destOrd="0" parTransId="{CDD71772-9709-45AD-B8DA-0DA5AD07F079}" sibTransId="{B1A6FF09-F2A5-4BC0-AF8E-CF54B593B7F5}"/>
    <dgm:cxn modelId="{E7A7E22F-07E0-4ECE-A4E5-F36BE73C2FDB}" srcId="{85CFF90D-6CE2-49C9-973B-1CD097499373}" destId="{48A54066-6B48-48D9-B8C6-12EDA1AD5120}" srcOrd="1" destOrd="0" parTransId="{3197826E-BA7E-4175-891A-C8663B6AB10A}" sibTransId="{FA938CC5-1999-458A-A1B4-137D3CFDF777}"/>
    <dgm:cxn modelId="{5238D7C3-5C98-4724-AF55-593B677D60A4}" type="presOf" srcId="{7944B453-9FBF-4BC5-BBC3-EC86120330F3}" destId="{D5E21044-ADD2-433F-88B9-94722D15CD20}" srcOrd="1" destOrd="0" presId="urn:microsoft.com/office/officeart/2005/8/layout/cycle4"/>
    <dgm:cxn modelId="{9881C182-1B58-44A6-B30A-1D02251D31DB}" srcId="{BFC2D615-3B92-4DC7-9806-9F3C2ED57A85}" destId="{B75B618C-794D-48A3-950C-519440B5922B}" srcOrd="1" destOrd="0" parTransId="{D2F527BA-06A5-4144-86ED-84B58981BDA9}" sibTransId="{3076EAAB-F384-4766-BD82-200ED2FF0BF4}"/>
    <dgm:cxn modelId="{86370996-2E4C-4519-8A50-4755053344D2}" type="presOf" srcId="{7944B453-9FBF-4BC5-BBC3-EC86120330F3}" destId="{0260E5AE-89BC-40DA-8293-EBEC3B3FE750}" srcOrd="0" destOrd="0" presId="urn:microsoft.com/office/officeart/2005/8/layout/cycle4"/>
    <dgm:cxn modelId="{893A82E9-428C-4CAB-9B5B-222D69786B6A}" type="presOf" srcId="{85CFF90D-6CE2-49C9-973B-1CD097499373}" destId="{54929DE2-8C86-4473-9BB6-D6DF7E68FD84}" srcOrd="0" destOrd="0" presId="urn:microsoft.com/office/officeart/2005/8/layout/cycle4"/>
    <dgm:cxn modelId="{D0122447-D736-4C34-9FDA-9A3A905EE09E}" srcId="{F02FE4B7-21DF-48C5-928A-F80FAAAAFBFE}" destId="{8A7EAD5A-5777-4D98-A03C-C6AAC80326D0}" srcOrd="3" destOrd="0" parTransId="{7DFCC104-EDAF-4607-BBDC-0A0D40EA443B}" sibTransId="{68786279-C638-4209-993A-2BE4FABD0ABC}"/>
    <dgm:cxn modelId="{367A11D1-6105-4672-B9E8-5C62AD508217}" type="presOf" srcId="{67F24598-9F90-473B-B806-0B9B82B405CA}" destId="{D5D785B8-A734-4F3F-B060-24287F3DDD11}" srcOrd="0" destOrd="0" presId="urn:microsoft.com/office/officeart/2005/8/layout/cycle4"/>
    <dgm:cxn modelId="{29410E3D-8218-4F60-B1BB-BF0A3F58F638}" type="presOf" srcId="{EFA3099C-3FD5-4DA5-B08E-726C8F9FE5B2}" destId="{54728E96-C776-42FE-A03E-35D2B5D6D949}" srcOrd="0" destOrd="0" presId="urn:microsoft.com/office/officeart/2005/8/layout/cycle4"/>
    <dgm:cxn modelId="{26D9D6C8-2838-40D2-A141-1888A9479C3A}" type="presOf" srcId="{EFA3099C-3FD5-4DA5-B08E-726C8F9FE5B2}" destId="{E3F3535D-C332-4DAF-B1C9-AFCB46F40101}" srcOrd="1" destOrd="0" presId="urn:microsoft.com/office/officeart/2005/8/layout/cycle4"/>
    <dgm:cxn modelId="{CF9262DA-F90A-4247-BFFD-958747ED5545}" type="presOf" srcId="{F02FE4B7-21DF-48C5-928A-F80FAAAAFBFE}" destId="{C184DFFD-B2AC-484F-8277-FEEE3C2F5795}" srcOrd="0" destOrd="0" presId="urn:microsoft.com/office/officeart/2005/8/layout/cycle4"/>
    <dgm:cxn modelId="{9AEE0CBD-0E29-42BC-B796-DBF319D446DF}" srcId="{F02FE4B7-21DF-48C5-928A-F80FAAAAFBFE}" destId="{D9FB7840-7004-4B0A-8CD3-09486E0AEE20}" srcOrd="2" destOrd="0" parTransId="{ACEC1DC2-F84D-414C-B9C4-8F5CF7697D32}" sibTransId="{5C9789A7-183B-4B23-8960-3BAE6A5F9105}"/>
    <dgm:cxn modelId="{9D3A179B-4FAB-4AF1-A608-19CC22B26AEA}" srcId="{F02FE4B7-21DF-48C5-928A-F80FAAAAFBFE}" destId="{85CFF90D-6CE2-49C9-973B-1CD097499373}" srcOrd="0" destOrd="0" parTransId="{103CAD33-D276-4253-B9E2-4A1D643748DC}" sibTransId="{263A75EB-F303-4C66-B6B2-0628CCA84D2F}"/>
    <dgm:cxn modelId="{A43483A5-95A9-4033-9831-31E24161E61E}" srcId="{8A7EAD5A-5777-4D98-A03C-C6AAC80326D0}" destId="{EFA3099C-3FD5-4DA5-B08E-726C8F9FE5B2}" srcOrd="0" destOrd="0" parTransId="{342AC93E-7D40-4722-BD4A-1EDBBF27F935}" sibTransId="{E02C2F09-592B-4443-AC7E-44758C623C35}"/>
    <dgm:cxn modelId="{635319EC-1280-4C29-A158-FEABEF11C586}" type="presOf" srcId="{B75B618C-794D-48A3-950C-519440B5922B}" destId="{F02592A1-87EF-4AB2-BC5E-4254DCAFB2F3}" srcOrd="1" destOrd="1" presId="urn:microsoft.com/office/officeart/2005/8/layout/cycle4"/>
    <dgm:cxn modelId="{CE5B9F66-2C1E-4786-BBE8-228AB6A6F6C8}" type="presOf" srcId="{48A54066-6B48-48D9-B8C6-12EDA1AD5120}" destId="{28F41586-3278-436E-BADD-6974CDC91453}" srcOrd="0" destOrd="1" presId="urn:microsoft.com/office/officeart/2005/8/layout/cycle4"/>
    <dgm:cxn modelId="{D253D348-89D8-49FB-990B-F61FA3E5E53F}" type="presOf" srcId="{48A54066-6B48-48D9-B8C6-12EDA1AD5120}" destId="{D5D5BDC8-B3FB-4F03-A7D7-3B8AB6F4E840}" srcOrd="1" destOrd="1" presId="urn:microsoft.com/office/officeart/2005/8/layout/cycle4"/>
    <dgm:cxn modelId="{76A6E9EE-27A5-4A3F-8550-CC5A8E3AC52F}" type="presOf" srcId="{B5E45E50-AD82-4107-ABD2-ECB545485C47}" destId="{28F41586-3278-436E-BADD-6974CDC91453}" srcOrd="0" destOrd="0" presId="urn:microsoft.com/office/officeart/2005/8/layout/cycle4"/>
    <dgm:cxn modelId="{7ACAA7FE-EA9A-4433-B378-4E608E06C030}" type="presOf" srcId="{8A7EAD5A-5777-4D98-A03C-C6AAC80326D0}" destId="{8FE615F9-3C8D-4B71-8E09-FF0EF51E872B}" srcOrd="0" destOrd="0" presId="urn:microsoft.com/office/officeart/2005/8/layout/cycle4"/>
    <dgm:cxn modelId="{FA6DC41C-9AEB-44BE-8803-FF7FCC1B22CD}" srcId="{D9FB7840-7004-4B0A-8CD3-09486E0AEE20}" destId="{7944B453-9FBF-4BC5-BBC3-EC86120330F3}" srcOrd="0" destOrd="0" parTransId="{F6C84074-5FDE-4324-A002-78BBA415BA78}" sibTransId="{D9280F16-D127-4A8C-95C5-D4F48BF39AD0}"/>
    <dgm:cxn modelId="{75FEAA70-0284-458F-B0FF-A65F76888C6E}" type="presParOf" srcId="{C184DFFD-B2AC-484F-8277-FEEE3C2F5795}" destId="{FDDD0942-B263-445E-BFC0-9A0A564059D5}" srcOrd="0" destOrd="0" presId="urn:microsoft.com/office/officeart/2005/8/layout/cycle4"/>
    <dgm:cxn modelId="{F43F80BB-25C1-4AD6-9804-D0F587939637}" type="presParOf" srcId="{FDDD0942-B263-445E-BFC0-9A0A564059D5}" destId="{FC3ED4EA-9F0D-4838-9008-F0782E1CB154}" srcOrd="0" destOrd="0" presId="urn:microsoft.com/office/officeart/2005/8/layout/cycle4"/>
    <dgm:cxn modelId="{8112EE1D-5040-42B8-A3DB-60E2FE526CCF}" type="presParOf" srcId="{FC3ED4EA-9F0D-4838-9008-F0782E1CB154}" destId="{28F41586-3278-436E-BADD-6974CDC91453}" srcOrd="0" destOrd="0" presId="urn:microsoft.com/office/officeart/2005/8/layout/cycle4"/>
    <dgm:cxn modelId="{4B1049EC-6C11-4C66-A08D-42C39013781D}" type="presParOf" srcId="{FC3ED4EA-9F0D-4838-9008-F0782E1CB154}" destId="{D5D5BDC8-B3FB-4F03-A7D7-3B8AB6F4E840}" srcOrd="1" destOrd="0" presId="urn:microsoft.com/office/officeart/2005/8/layout/cycle4"/>
    <dgm:cxn modelId="{F6CC1C72-3753-45DC-9621-E7556B23E570}" type="presParOf" srcId="{FDDD0942-B263-445E-BFC0-9A0A564059D5}" destId="{822690D3-7477-49D2-B46A-3D8B7023A2CA}" srcOrd="1" destOrd="0" presId="urn:microsoft.com/office/officeart/2005/8/layout/cycle4"/>
    <dgm:cxn modelId="{FB6FFEF6-8027-4022-AEC3-B5FAD9396CBD}" type="presParOf" srcId="{822690D3-7477-49D2-B46A-3D8B7023A2CA}" destId="{D5D785B8-A734-4F3F-B060-24287F3DDD11}" srcOrd="0" destOrd="0" presId="urn:microsoft.com/office/officeart/2005/8/layout/cycle4"/>
    <dgm:cxn modelId="{8EACCA96-861C-4D03-9957-C7BD29E943C1}" type="presParOf" srcId="{822690D3-7477-49D2-B46A-3D8B7023A2CA}" destId="{F02592A1-87EF-4AB2-BC5E-4254DCAFB2F3}" srcOrd="1" destOrd="0" presId="urn:microsoft.com/office/officeart/2005/8/layout/cycle4"/>
    <dgm:cxn modelId="{63C2A6F1-C013-40BA-8FFB-D38B74E6ED66}" type="presParOf" srcId="{FDDD0942-B263-445E-BFC0-9A0A564059D5}" destId="{3B5090AB-4927-4FBC-B427-3BB136A97CEB}" srcOrd="2" destOrd="0" presId="urn:microsoft.com/office/officeart/2005/8/layout/cycle4"/>
    <dgm:cxn modelId="{E4DD960D-BBA7-4B5D-9E7F-FFC2036B59E3}" type="presParOf" srcId="{3B5090AB-4927-4FBC-B427-3BB136A97CEB}" destId="{0260E5AE-89BC-40DA-8293-EBEC3B3FE750}" srcOrd="0" destOrd="0" presId="urn:microsoft.com/office/officeart/2005/8/layout/cycle4"/>
    <dgm:cxn modelId="{41DFB38A-A52F-48E8-B9EB-E89B5AFE4AD0}" type="presParOf" srcId="{3B5090AB-4927-4FBC-B427-3BB136A97CEB}" destId="{D5E21044-ADD2-433F-88B9-94722D15CD20}" srcOrd="1" destOrd="0" presId="urn:microsoft.com/office/officeart/2005/8/layout/cycle4"/>
    <dgm:cxn modelId="{D0E32F61-D427-47C1-B808-6DBBB5BC2565}" type="presParOf" srcId="{FDDD0942-B263-445E-BFC0-9A0A564059D5}" destId="{25108047-FBD4-4A46-9D8D-2CB4EDD97A51}" srcOrd="3" destOrd="0" presId="urn:microsoft.com/office/officeart/2005/8/layout/cycle4"/>
    <dgm:cxn modelId="{120F295E-7958-48C1-9ECF-5D18ED56535D}" type="presParOf" srcId="{25108047-FBD4-4A46-9D8D-2CB4EDD97A51}" destId="{54728E96-C776-42FE-A03E-35D2B5D6D949}" srcOrd="0" destOrd="0" presId="urn:microsoft.com/office/officeart/2005/8/layout/cycle4"/>
    <dgm:cxn modelId="{07800B8B-2695-4382-8818-DB8321536D32}" type="presParOf" srcId="{25108047-FBD4-4A46-9D8D-2CB4EDD97A51}" destId="{E3F3535D-C332-4DAF-B1C9-AFCB46F40101}" srcOrd="1" destOrd="0" presId="urn:microsoft.com/office/officeart/2005/8/layout/cycle4"/>
    <dgm:cxn modelId="{4E54D2C3-0776-44E6-8E08-930D77F069EB}" type="presParOf" srcId="{FDDD0942-B263-445E-BFC0-9A0A564059D5}" destId="{2AD8012C-2AD3-4080-A792-F071CB3799C9}" srcOrd="4" destOrd="0" presId="urn:microsoft.com/office/officeart/2005/8/layout/cycle4"/>
    <dgm:cxn modelId="{20627038-BA4E-4075-8DF4-AB68A1E5EE6F}" type="presParOf" srcId="{C184DFFD-B2AC-484F-8277-FEEE3C2F5795}" destId="{A412B598-245D-4B07-B6C4-48EF492E530C}" srcOrd="1" destOrd="0" presId="urn:microsoft.com/office/officeart/2005/8/layout/cycle4"/>
    <dgm:cxn modelId="{B31FD9F3-708B-4643-853E-1FE771C5ECE1}" type="presParOf" srcId="{A412B598-245D-4B07-B6C4-48EF492E530C}" destId="{54929DE2-8C86-4473-9BB6-D6DF7E68FD84}" srcOrd="0" destOrd="0" presId="urn:microsoft.com/office/officeart/2005/8/layout/cycle4"/>
    <dgm:cxn modelId="{3E6E422A-4112-425D-BF4B-E822010D3D5B}" type="presParOf" srcId="{A412B598-245D-4B07-B6C4-48EF492E530C}" destId="{408EF65B-D153-41D3-84C7-2E429C4A3D16}" srcOrd="1" destOrd="0" presId="urn:microsoft.com/office/officeart/2005/8/layout/cycle4"/>
    <dgm:cxn modelId="{EF2A73E9-7350-4945-805B-76AB69E760CD}" type="presParOf" srcId="{A412B598-245D-4B07-B6C4-48EF492E530C}" destId="{C6910E18-3ABC-4743-ACD7-7ABA86DD5102}" srcOrd="2" destOrd="0" presId="urn:microsoft.com/office/officeart/2005/8/layout/cycle4"/>
    <dgm:cxn modelId="{C02514A5-8D17-4BDC-BC2A-D515BEDC9CBC}" type="presParOf" srcId="{A412B598-245D-4B07-B6C4-48EF492E530C}" destId="{8FE615F9-3C8D-4B71-8E09-FF0EF51E872B}" srcOrd="3" destOrd="0" presId="urn:microsoft.com/office/officeart/2005/8/layout/cycle4"/>
    <dgm:cxn modelId="{0F9DE876-66FC-4F09-AA96-66EE496BD064}" type="presParOf" srcId="{A412B598-245D-4B07-B6C4-48EF492E530C}" destId="{916CBB21-A8A4-4E61-AAC7-D1F82726DAE4}" srcOrd="4" destOrd="0" presId="urn:microsoft.com/office/officeart/2005/8/layout/cycle4"/>
    <dgm:cxn modelId="{FBE9B993-02C4-47ED-B2BA-1987DE43B2D2}" type="presParOf" srcId="{C184DFFD-B2AC-484F-8277-FEEE3C2F5795}" destId="{D8226FCE-975D-427E-89A8-26EDB56FDA7C}" srcOrd="2" destOrd="0" presId="urn:microsoft.com/office/officeart/2005/8/layout/cycle4"/>
    <dgm:cxn modelId="{AAE0C583-A330-4A45-A865-AB73C7FEDA2F}" type="presParOf" srcId="{C184DFFD-B2AC-484F-8277-FEEE3C2F5795}" destId="{83C4A713-B135-41D3-9B2B-82BFE3DDD33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0F0D7-B553-4FF6-9AF8-317D8C5470E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D7851B32-54AE-4623-875D-5F1FCD97E6F8}">
      <dgm:prSet phldrT="[Text]" custT="1"/>
      <dgm:spPr/>
      <dgm:t>
        <a:bodyPr/>
        <a:lstStyle/>
        <a:p>
          <a:pPr algn="ctr" rtl="1"/>
          <a:r>
            <a:rPr lang="ar-EG"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ازدحام المدن</a:t>
          </a:r>
        </a:p>
      </dgm:t>
    </dgm:pt>
    <dgm:pt modelId="{73D2401D-E694-4668-8F1F-EBBB31B69335}" type="parTrans" cxnId="{7B12A1E2-884E-49BF-9525-A3E23527E29B}">
      <dgm:prSet/>
      <dgm:spPr/>
      <dgm:t>
        <a:bodyPr/>
        <a:lstStyle/>
        <a:p>
          <a:pPr rtl="1"/>
          <a:endParaRPr lang="ar-EG"/>
        </a:p>
      </dgm:t>
    </dgm:pt>
    <dgm:pt modelId="{2357D8CC-75C4-4941-BC9D-B8643E9320CC}" type="sibTrans" cxnId="{7B12A1E2-884E-49BF-9525-A3E23527E29B}">
      <dgm:prSet/>
      <dgm:spPr/>
      <dgm:t>
        <a:bodyPr/>
        <a:lstStyle/>
        <a:p>
          <a:pPr rtl="1"/>
          <a:endParaRPr lang="ar-EG"/>
        </a:p>
      </dgm:t>
    </dgm:pt>
    <dgm:pt modelId="{59815EAC-1A69-4840-BED7-6D35808A9A0F}">
      <dgm:prSet phldrT="[Text]" custT="1"/>
      <dgm:spPr/>
      <dgm:t>
        <a:bodyPr/>
        <a:lstStyle/>
        <a:p>
          <a:pPr algn="justLow" rtl="1"/>
          <a:r>
            <a:rPr lang="ar-EG" sz="2400" dirty="0">
              <a:solidFill>
                <a:srgbClr val="FDFDFD"/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زيادة معدلات الفقر وانخفاض مستوي المعيشة</a:t>
          </a:r>
        </a:p>
      </dgm:t>
    </dgm:pt>
    <dgm:pt modelId="{C77397B9-62A6-4D2E-A9CD-02A68DEC513C}" type="parTrans" cxnId="{D8B7F628-C399-4F54-8DFE-6027AEA66CDA}">
      <dgm:prSet/>
      <dgm:spPr/>
      <dgm:t>
        <a:bodyPr/>
        <a:lstStyle/>
        <a:p>
          <a:pPr rtl="1"/>
          <a:endParaRPr lang="ar-EG"/>
        </a:p>
      </dgm:t>
    </dgm:pt>
    <dgm:pt modelId="{00871C6D-04CD-42E6-B05B-4D418D60924E}" type="sibTrans" cxnId="{D8B7F628-C399-4F54-8DFE-6027AEA66CDA}">
      <dgm:prSet/>
      <dgm:spPr/>
      <dgm:t>
        <a:bodyPr/>
        <a:lstStyle/>
        <a:p>
          <a:pPr rtl="1"/>
          <a:endParaRPr lang="ar-EG"/>
        </a:p>
      </dgm:t>
    </dgm:pt>
    <dgm:pt modelId="{0A9E9C59-EA4F-4428-BE58-200072D2A086}">
      <dgm:prSet phldrT="[Text]" custT="1"/>
      <dgm:spPr/>
      <dgm:t>
        <a:bodyPr/>
        <a:lstStyle/>
        <a:p>
          <a:pPr algn="ctr" rtl="1"/>
          <a:r>
            <a:rPr lang="ar-EG"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الفقر</a:t>
          </a:r>
        </a:p>
      </dgm:t>
    </dgm:pt>
    <dgm:pt modelId="{CFAA9043-2D01-4A3D-AAB9-0B3729B5EFBF}" type="parTrans" cxnId="{8EB2F912-FF17-40D6-AED7-80628E690D59}">
      <dgm:prSet/>
      <dgm:spPr/>
      <dgm:t>
        <a:bodyPr/>
        <a:lstStyle/>
        <a:p>
          <a:pPr rtl="1"/>
          <a:endParaRPr lang="ar-EG"/>
        </a:p>
      </dgm:t>
    </dgm:pt>
    <dgm:pt modelId="{AA8FC9ED-F8A5-4508-ACDE-684E289359FB}" type="sibTrans" cxnId="{8EB2F912-FF17-40D6-AED7-80628E690D59}">
      <dgm:prSet/>
      <dgm:spPr/>
      <dgm:t>
        <a:bodyPr/>
        <a:lstStyle/>
        <a:p>
          <a:pPr rtl="1"/>
          <a:endParaRPr lang="ar-EG"/>
        </a:p>
      </dgm:t>
    </dgm:pt>
    <dgm:pt modelId="{3EA85D6E-85C6-42F3-B299-54AC96BFE9D2}">
      <dgm:prSet phldrT="[Text]" custT="1"/>
      <dgm:spPr/>
      <dgm:t>
        <a:bodyPr/>
        <a:lstStyle/>
        <a:p>
          <a:pPr algn="justLow" rtl="1"/>
          <a:r>
            <a:rPr lang="ar-EG" sz="2400" dirty="0">
              <a:solidFill>
                <a:srgbClr val="FDFDFD"/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الهجرة من الريف الي المدن تعمل علي التكدس.</a:t>
          </a:r>
        </a:p>
      </dgm:t>
    </dgm:pt>
    <dgm:pt modelId="{E9762978-718C-43FA-A2F9-489A0688A590}" type="parTrans" cxnId="{8F1D5A9B-F47B-45E8-ABBB-5B48B0C85842}">
      <dgm:prSet/>
      <dgm:spPr/>
      <dgm:t>
        <a:bodyPr/>
        <a:lstStyle/>
        <a:p>
          <a:pPr rtl="1"/>
          <a:endParaRPr lang="ar-EG"/>
        </a:p>
      </dgm:t>
    </dgm:pt>
    <dgm:pt modelId="{D1BE49D6-7A62-4F53-BBA0-E178387AB9D0}" type="sibTrans" cxnId="{8F1D5A9B-F47B-45E8-ABBB-5B48B0C85842}">
      <dgm:prSet/>
      <dgm:spPr/>
      <dgm:t>
        <a:bodyPr/>
        <a:lstStyle/>
        <a:p>
          <a:pPr rtl="1"/>
          <a:endParaRPr lang="ar-EG"/>
        </a:p>
      </dgm:t>
    </dgm:pt>
    <dgm:pt modelId="{F9953BED-3EA5-4041-8077-845E62F042E9}" type="pres">
      <dgm:prSet presAssocID="{93A0F0D7-B553-4FF6-9AF8-317D8C5470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8F7A4-4930-4C25-B7BD-36C93B81C52F}" type="pres">
      <dgm:prSet presAssocID="{D7851B32-54AE-4623-875D-5F1FCD97E6F8}" presName="composite" presStyleCnt="0"/>
      <dgm:spPr/>
    </dgm:pt>
    <dgm:pt modelId="{50589F0E-99BD-4E62-8963-0DF56A189123}" type="pres">
      <dgm:prSet presAssocID="{D7851B32-54AE-4623-875D-5F1FCD97E6F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58E25-760D-4992-B619-AD2D90FBF753}" type="pres">
      <dgm:prSet presAssocID="{D7851B32-54AE-4623-875D-5F1FCD97E6F8}" presName="parSh" presStyleLbl="node1" presStyleIdx="0" presStyleCnt="2"/>
      <dgm:spPr/>
      <dgm:t>
        <a:bodyPr/>
        <a:lstStyle/>
        <a:p>
          <a:endParaRPr lang="en-US"/>
        </a:p>
      </dgm:t>
    </dgm:pt>
    <dgm:pt modelId="{A36633F7-E93D-48C0-9A12-23F5EE2E967A}" type="pres">
      <dgm:prSet presAssocID="{D7851B32-54AE-4623-875D-5F1FCD97E6F8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899E6-7C1E-4AD6-9213-E49CA4565672}" type="pres">
      <dgm:prSet presAssocID="{2357D8CC-75C4-4941-BC9D-B8643E9320C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C48C136-7207-423E-ADC3-F8E4AF3EA1EE}" type="pres">
      <dgm:prSet presAssocID="{2357D8CC-75C4-4941-BC9D-B8643E9320CC}" presName="connTx" presStyleLbl="sibTrans2D1" presStyleIdx="0" presStyleCnt="1"/>
      <dgm:spPr/>
      <dgm:t>
        <a:bodyPr/>
        <a:lstStyle/>
        <a:p>
          <a:endParaRPr lang="en-US"/>
        </a:p>
      </dgm:t>
    </dgm:pt>
    <dgm:pt modelId="{2BC0A8AC-41D6-4E55-B0D6-79A74CA2531A}" type="pres">
      <dgm:prSet presAssocID="{0A9E9C59-EA4F-4428-BE58-200072D2A086}" presName="composite" presStyleCnt="0"/>
      <dgm:spPr/>
    </dgm:pt>
    <dgm:pt modelId="{D7F294EF-4986-4714-9ECB-907EB5B17A49}" type="pres">
      <dgm:prSet presAssocID="{0A9E9C59-EA4F-4428-BE58-200072D2A08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BD0EA-3F6B-4C6F-B18E-C3D439F7FFF4}" type="pres">
      <dgm:prSet presAssocID="{0A9E9C59-EA4F-4428-BE58-200072D2A086}" presName="parSh" presStyleLbl="node1" presStyleIdx="1" presStyleCnt="2"/>
      <dgm:spPr/>
      <dgm:t>
        <a:bodyPr/>
        <a:lstStyle/>
        <a:p>
          <a:endParaRPr lang="en-US"/>
        </a:p>
      </dgm:t>
    </dgm:pt>
    <dgm:pt modelId="{B27EF9B2-1376-4744-8A33-AE972612CA0D}" type="pres">
      <dgm:prSet presAssocID="{0A9E9C59-EA4F-4428-BE58-200072D2A086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8E295-836B-4C4D-BA9B-543D13C252CB}" type="presOf" srcId="{D7851B32-54AE-4623-875D-5F1FCD97E6F8}" destId="{50589F0E-99BD-4E62-8963-0DF56A189123}" srcOrd="0" destOrd="0" presId="urn:microsoft.com/office/officeart/2005/8/layout/process3"/>
    <dgm:cxn modelId="{8F1D5A9B-F47B-45E8-ABBB-5B48B0C85842}" srcId="{0A9E9C59-EA4F-4428-BE58-200072D2A086}" destId="{3EA85D6E-85C6-42F3-B299-54AC96BFE9D2}" srcOrd="0" destOrd="0" parTransId="{E9762978-718C-43FA-A2F9-489A0688A590}" sibTransId="{D1BE49D6-7A62-4F53-BBA0-E178387AB9D0}"/>
    <dgm:cxn modelId="{6BCA2864-E3B4-45FE-9DE8-46EB44B02FB9}" type="presOf" srcId="{3EA85D6E-85C6-42F3-B299-54AC96BFE9D2}" destId="{B27EF9B2-1376-4744-8A33-AE972612CA0D}" srcOrd="0" destOrd="0" presId="urn:microsoft.com/office/officeart/2005/8/layout/process3"/>
    <dgm:cxn modelId="{12EDF2F6-A2D6-42E9-A53A-BB92B2E72112}" type="presOf" srcId="{59815EAC-1A69-4840-BED7-6D35808A9A0F}" destId="{A36633F7-E93D-48C0-9A12-23F5EE2E967A}" srcOrd="0" destOrd="0" presId="urn:microsoft.com/office/officeart/2005/8/layout/process3"/>
    <dgm:cxn modelId="{567C3AEF-B21E-4F8B-BDA3-94D6647C32F8}" type="presOf" srcId="{2357D8CC-75C4-4941-BC9D-B8643E9320CC}" destId="{45E899E6-7C1E-4AD6-9213-E49CA4565672}" srcOrd="0" destOrd="0" presId="urn:microsoft.com/office/officeart/2005/8/layout/process3"/>
    <dgm:cxn modelId="{B0976D2D-E449-4BFA-A00C-6D9CAD906529}" type="presOf" srcId="{D7851B32-54AE-4623-875D-5F1FCD97E6F8}" destId="{FFD58E25-760D-4992-B619-AD2D90FBF753}" srcOrd="1" destOrd="0" presId="urn:microsoft.com/office/officeart/2005/8/layout/process3"/>
    <dgm:cxn modelId="{31AE0FD2-6078-47E4-B84E-53FA16B5EA7B}" type="presOf" srcId="{0A9E9C59-EA4F-4428-BE58-200072D2A086}" destId="{D7F294EF-4986-4714-9ECB-907EB5B17A49}" srcOrd="0" destOrd="0" presId="urn:microsoft.com/office/officeart/2005/8/layout/process3"/>
    <dgm:cxn modelId="{91BFE608-A72C-49DF-BD70-E8A2294C8ADB}" type="presOf" srcId="{2357D8CC-75C4-4941-BC9D-B8643E9320CC}" destId="{8C48C136-7207-423E-ADC3-F8E4AF3EA1EE}" srcOrd="1" destOrd="0" presId="urn:microsoft.com/office/officeart/2005/8/layout/process3"/>
    <dgm:cxn modelId="{DCAD94E7-314F-452D-9AD3-1F0AD55EA703}" type="presOf" srcId="{0A9E9C59-EA4F-4428-BE58-200072D2A086}" destId="{3FEBD0EA-3F6B-4C6F-B18E-C3D439F7FFF4}" srcOrd="1" destOrd="0" presId="urn:microsoft.com/office/officeart/2005/8/layout/process3"/>
    <dgm:cxn modelId="{7B12A1E2-884E-49BF-9525-A3E23527E29B}" srcId="{93A0F0D7-B553-4FF6-9AF8-317D8C5470E0}" destId="{D7851B32-54AE-4623-875D-5F1FCD97E6F8}" srcOrd="0" destOrd="0" parTransId="{73D2401D-E694-4668-8F1F-EBBB31B69335}" sibTransId="{2357D8CC-75C4-4941-BC9D-B8643E9320CC}"/>
    <dgm:cxn modelId="{D8B7F628-C399-4F54-8DFE-6027AEA66CDA}" srcId="{D7851B32-54AE-4623-875D-5F1FCD97E6F8}" destId="{59815EAC-1A69-4840-BED7-6D35808A9A0F}" srcOrd="0" destOrd="0" parTransId="{C77397B9-62A6-4D2E-A9CD-02A68DEC513C}" sibTransId="{00871C6D-04CD-42E6-B05B-4D418D60924E}"/>
    <dgm:cxn modelId="{68754BE2-E465-4CD8-AC07-D4680199BD25}" type="presOf" srcId="{93A0F0D7-B553-4FF6-9AF8-317D8C5470E0}" destId="{F9953BED-3EA5-4041-8077-845E62F042E9}" srcOrd="0" destOrd="0" presId="urn:microsoft.com/office/officeart/2005/8/layout/process3"/>
    <dgm:cxn modelId="{8EB2F912-FF17-40D6-AED7-80628E690D59}" srcId="{93A0F0D7-B553-4FF6-9AF8-317D8C5470E0}" destId="{0A9E9C59-EA4F-4428-BE58-200072D2A086}" srcOrd="1" destOrd="0" parTransId="{CFAA9043-2D01-4A3D-AAB9-0B3729B5EFBF}" sibTransId="{AA8FC9ED-F8A5-4508-ACDE-684E289359FB}"/>
    <dgm:cxn modelId="{711A8155-9D78-4DD6-B7A3-1D873A251498}" type="presParOf" srcId="{F9953BED-3EA5-4041-8077-845E62F042E9}" destId="{8448F7A4-4930-4C25-B7BD-36C93B81C52F}" srcOrd="0" destOrd="0" presId="urn:microsoft.com/office/officeart/2005/8/layout/process3"/>
    <dgm:cxn modelId="{49975B06-37AE-4005-9395-C73E742628C2}" type="presParOf" srcId="{8448F7A4-4930-4C25-B7BD-36C93B81C52F}" destId="{50589F0E-99BD-4E62-8963-0DF56A189123}" srcOrd="0" destOrd="0" presId="urn:microsoft.com/office/officeart/2005/8/layout/process3"/>
    <dgm:cxn modelId="{6F103933-695B-44E9-8DEF-948C32B23B5F}" type="presParOf" srcId="{8448F7A4-4930-4C25-B7BD-36C93B81C52F}" destId="{FFD58E25-760D-4992-B619-AD2D90FBF753}" srcOrd="1" destOrd="0" presId="urn:microsoft.com/office/officeart/2005/8/layout/process3"/>
    <dgm:cxn modelId="{666904E3-41A3-435F-91BC-31D3E86D30FF}" type="presParOf" srcId="{8448F7A4-4930-4C25-B7BD-36C93B81C52F}" destId="{A36633F7-E93D-48C0-9A12-23F5EE2E967A}" srcOrd="2" destOrd="0" presId="urn:microsoft.com/office/officeart/2005/8/layout/process3"/>
    <dgm:cxn modelId="{C5B26F9A-7FBF-409D-9930-9301A265A915}" type="presParOf" srcId="{F9953BED-3EA5-4041-8077-845E62F042E9}" destId="{45E899E6-7C1E-4AD6-9213-E49CA4565672}" srcOrd="1" destOrd="0" presId="urn:microsoft.com/office/officeart/2005/8/layout/process3"/>
    <dgm:cxn modelId="{51D6C825-6C6D-4C50-9C60-FBECB36080F2}" type="presParOf" srcId="{45E899E6-7C1E-4AD6-9213-E49CA4565672}" destId="{8C48C136-7207-423E-ADC3-F8E4AF3EA1EE}" srcOrd="0" destOrd="0" presId="urn:microsoft.com/office/officeart/2005/8/layout/process3"/>
    <dgm:cxn modelId="{7D9EBF3D-9947-4CA8-94FE-E6E66E9C87CF}" type="presParOf" srcId="{F9953BED-3EA5-4041-8077-845E62F042E9}" destId="{2BC0A8AC-41D6-4E55-B0D6-79A74CA2531A}" srcOrd="2" destOrd="0" presId="urn:microsoft.com/office/officeart/2005/8/layout/process3"/>
    <dgm:cxn modelId="{EC0FCA70-11C9-42F4-A0F2-99CDAB30B2C0}" type="presParOf" srcId="{2BC0A8AC-41D6-4E55-B0D6-79A74CA2531A}" destId="{D7F294EF-4986-4714-9ECB-907EB5B17A49}" srcOrd="0" destOrd="0" presId="urn:microsoft.com/office/officeart/2005/8/layout/process3"/>
    <dgm:cxn modelId="{18CA54A3-34C9-4A33-BC01-0B654539D4D6}" type="presParOf" srcId="{2BC0A8AC-41D6-4E55-B0D6-79A74CA2531A}" destId="{3FEBD0EA-3F6B-4C6F-B18E-C3D439F7FFF4}" srcOrd="1" destOrd="0" presId="urn:microsoft.com/office/officeart/2005/8/layout/process3"/>
    <dgm:cxn modelId="{2D6F6054-66F0-4C3B-8D92-E3EA76C8812C}" type="presParOf" srcId="{2BC0A8AC-41D6-4E55-B0D6-79A74CA2531A}" destId="{B27EF9B2-1376-4744-8A33-AE972612CA0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EF58CE-9B63-4DDD-8A4E-4D04CF39ED5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2884F91A-D45F-4829-A89D-7DBE1A023994}">
      <dgm:prSet phldrT="[Text]" custT="1"/>
      <dgm:spPr/>
      <dgm:t>
        <a:bodyPr/>
        <a:lstStyle/>
        <a:p>
          <a:pPr rtl="1"/>
          <a:r>
            <a:rPr lang="ar-EG"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الامية</a:t>
          </a:r>
          <a:endParaRPr lang="ar-EG" sz="2200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E9BFEF46-848A-488D-99BE-7145F9558198}" type="parTrans" cxnId="{071CB8E1-76EC-47EC-8864-672DDC179109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222C55-21E1-4D98-927C-195DFFE9C2F0}" type="sibTrans" cxnId="{071CB8E1-76EC-47EC-8864-672DDC179109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0A381F-F731-4B7A-9242-D48595D840C0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الفئة اكبر من 10 سنين تمثل 30%</a:t>
          </a:r>
        </a:p>
      </dgm:t>
    </dgm:pt>
    <dgm:pt modelId="{CD31FB99-317B-49C9-9766-C0D854D15CF2}" type="parTrans" cxnId="{C49691DD-621F-4A76-AFE1-0FF5C5CA5921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287BD-1B99-45C0-8A98-DE2DCCFF090E}" type="sibTrans" cxnId="{C49691DD-621F-4A76-AFE1-0FF5C5CA5921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BC228C-05BF-4F31-95AA-92D7B62D32AF}">
      <dgm:prSet phldrT="[Text]" custT="1"/>
      <dgm:spPr/>
      <dgm:t>
        <a:bodyPr/>
        <a:lstStyle/>
        <a:p>
          <a:pPr rtl="1"/>
          <a:r>
            <a:rPr lang="ar-EG"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السبب</a:t>
          </a:r>
        </a:p>
      </dgm:t>
    </dgm:pt>
    <dgm:pt modelId="{4E489B3B-AAFB-49D9-8F2D-857C2CE1421F}" type="parTrans" cxnId="{756B949F-5819-4522-AA28-110346E56DDC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451F4A-0918-45C6-B1CE-F54864572F50}" type="sibTrans" cxnId="{756B949F-5819-4522-AA28-110346E56DDC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C98631-8674-42C9-996D-C712AC330F5C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استخدام الأطفال كايدي عاملة.</a:t>
          </a:r>
        </a:p>
      </dgm:t>
    </dgm:pt>
    <dgm:pt modelId="{22BA808F-50A2-4952-8684-7D047CEA6E6E}" type="parTrans" cxnId="{214A8A96-9D97-4C7A-8281-DC05075A4744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114DE1-3B74-44B0-98A2-D0EFCD8E23F1}" type="sibTrans" cxnId="{214A8A96-9D97-4C7A-8281-DC05075A4744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38CBF8-AC11-4CD0-B07E-0792A654D426}">
      <dgm:prSet phldrT="[Text]" custT="1"/>
      <dgm:spPr/>
      <dgm:t>
        <a:bodyPr/>
        <a:lstStyle/>
        <a:p>
          <a:pPr rtl="1"/>
          <a:r>
            <a:rPr lang="ar-EG"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الحل</a:t>
          </a:r>
        </a:p>
      </dgm:t>
    </dgm:pt>
    <dgm:pt modelId="{97B01DE2-0B19-4A52-9C39-69468148D965}" type="parTrans" cxnId="{188160E5-3260-4170-BB5F-6078850342CD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555C25-92A3-48F7-86E5-E5DA3EB0E5BD}" type="sibTrans" cxnId="{188160E5-3260-4170-BB5F-6078850342CD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3E66B0-108D-49F7-B394-072119126EF3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التوسع في برنامج محو الامية.</a:t>
          </a:r>
        </a:p>
      </dgm:t>
    </dgm:pt>
    <dgm:pt modelId="{8AB48E58-78FA-426B-B2F8-5B51B630458B}" type="parTrans" cxnId="{1154B720-1A48-4FCC-8C0B-064C9E653627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02A152-8860-412A-8CCF-AD274D42B071}" type="sibTrans" cxnId="{1154B720-1A48-4FCC-8C0B-064C9E653627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D31C-4018-4574-B30C-FE6ABCF6D441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نسبة الامية في الاناث اكبر من الذكور </a:t>
          </a:r>
        </a:p>
      </dgm:t>
    </dgm:pt>
    <dgm:pt modelId="{F3265C93-A356-4B40-BE5F-887DF2435AD6}" type="parTrans" cxnId="{51559F24-87BF-444F-ADCD-72DC14808756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BBD21-936A-491A-8A3D-F52A9AD4EF56}" type="sibTrans" cxnId="{51559F24-87BF-444F-ADCD-72DC14808756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DC416E-F9F2-4EE5-A963-2CA9BBFA378F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نسبة الأميه في الريف اعلي من المدن</a:t>
          </a:r>
        </a:p>
      </dgm:t>
    </dgm:pt>
    <dgm:pt modelId="{309129C6-A999-4815-9BF3-CF6952142907}" type="parTrans" cxnId="{60449363-9FE1-4253-A268-B275A3365A6F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02E640-0624-4EFE-84E4-B57AA895C825}" type="sibTrans" cxnId="{60449363-9FE1-4253-A268-B275A3365A6F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006235-D5E7-4F3F-9B31-9527E537828E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الفقر وانخفاض مستوي المعيشة.</a:t>
          </a:r>
        </a:p>
      </dgm:t>
    </dgm:pt>
    <dgm:pt modelId="{1C93A0C2-7479-4812-8F1B-26B8428F7DE3}" type="parTrans" cxnId="{2F9C5719-A685-4A86-83A4-146D30A17115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C61AAD-CEC6-44B9-9B48-A4F3ACFE5C1F}" type="sibTrans" cxnId="{2F9C5719-A685-4A86-83A4-146D30A17115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7E0DF3-B576-4BED-AB2F-9FBD8D2209E6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سوء توزيع الخدمات التعليمية.</a:t>
          </a:r>
        </a:p>
      </dgm:t>
    </dgm:pt>
    <dgm:pt modelId="{A9A85589-861B-4273-B6E7-F4FAB5A14E6F}" type="parTrans" cxnId="{A4360D89-114E-4F46-ABF2-190F4DA35E87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8EFD64-0813-4A55-8312-0EA7F90E4F6E}" type="sibTrans" cxnId="{A4360D89-114E-4F46-ABF2-190F4DA35E87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C0FB8E-059F-4173-868A-C713E8A2DA2E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تكليف الخرجين بمحو امية عدد من الناس.</a:t>
          </a:r>
        </a:p>
      </dgm:t>
    </dgm:pt>
    <dgm:pt modelId="{B1078B23-031F-48D9-9EB3-81A05E57129D}" type="parTrans" cxnId="{DEF2E2E1-2E49-42A1-8DA1-07988FEC4EB9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08CC99-A8C2-4E58-B353-8DCB30A21BC0}" type="sibTrans" cxnId="{DEF2E2E1-2E49-42A1-8DA1-07988FEC4EB9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244A41-0952-4D22-A241-530373AE1070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تطوير التعليم وانشاء مدارس.</a:t>
          </a:r>
        </a:p>
      </dgm:t>
    </dgm:pt>
    <dgm:pt modelId="{BF4B4D81-31C2-453D-BF52-D7AD23087BC4}" type="parTrans" cxnId="{AEB3B052-0444-498B-B64E-CB74EE3E04EA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C90CA0-5FAB-4384-8690-436F4A552F75}" type="sibTrans" cxnId="{AEB3B052-0444-498B-B64E-CB74EE3E04EA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EB3247-C277-49AE-9E78-138D23A20316}" type="pres">
      <dgm:prSet presAssocID="{7FEF58CE-9B63-4DDD-8A4E-4D04CF39ED5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A9C22B-6005-48D7-BD1E-8DB119738FC8}" type="pres">
      <dgm:prSet presAssocID="{2884F91A-D45F-4829-A89D-7DBE1A023994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1C7BE-6423-4473-8818-32B6310AA37D}" type="pres">
      <dgm:prSet presAssocID="{2884F91A-D45F-4829-A89D-7DBE1A02399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890F4-0AD4-4FAC-B461-18B398433484}" type="pres">
      <dgm:prSet presAssocID="{E6BC228C-05BF-4F31-95AA-92D7B62D32A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B2C9E-3196-42E8-ACD8-D35F22A786E5}" type="pres">
      <dgm:prSet presAssocID="{E6BC228C-05BF-4F31-95AA-92D7B62D32A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1D24A-E82C-4330-974A-672E222A72B7}" type="pres">
      <dgm:prSet presAssocID="{D538CBF8-AC11-4CD0-B07E-0792A654D42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089E5-E0E0-4DFF-862E-C5901D9F0605}" type="pres">
      <dgm:prSet presAssocID="{D538CBF8-AC11-4CD0-B07E-0792A654D42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3B052-0444-498B-B64E-CB74EE3E04EA}" srcId="{D538CBF8-AC11-4CD0-B07E-0792A654D426}" destId="{7F244A41-0952-4D22-A241-530373AE1070}" srcOrd="2" destOrd="0" parTransId="{BF4B4D81-31C2-453D-BF52-D7AD23087BC4}" sibTransId="{60C90CA0-5FAB-4384-8690-436F4A552F75}"/>
    <dgm:cxn modelId="{756B949F-5819-4522-AA28-110346E56DDC}" srcId="{7FEF58CE-9B63-4DDD-8A4E-4D04CF39ED5C}" destId="{E6BC228C-05BF-4F31-95AA-92D7B62D32AF}" srcOrd="1" destOrd="0" parTransId="{4E489B3B-AAFB-49D9-8F2D-857C2CE1421F}" sibTransId="{93451F4A-0918-45C6-B1CE-F54864572F50}"/>
    <dgm:cxn modelId="{38687EF3-C153-4031-BF41-576E59F59C71}" type="presOf" srcId="{307E0DF3-B576-4BED-AB2F-9FBD8D2209E6}" destId="{4E2B2C9E-3196-42E8-ACD8-D35F22A786E5}" srcOrd="0" destOrd="2" presId="urn:microsoft.com/office/officeart/2009/3/layout/IncreasingArrowsProcess"/>
    <dgm:cxn modelId="{A4360D89-114E-4F46-ABF2-190F4DA35E87}" srcId="{E6BC228C-05BF-4F31-95AA-92D7B62D32AF}" destId="{307E0DF3-B576-4BED-AB2F-9FBD8D2209E6}" srcOrd="2" destOrd="0" parTransId="{A9A85589-861B-4273-B6E7-F4FAB5A14E6F}" sibTransId="{018EFD64-0813-4A55-8312-0EA7F90E4F6E}"/>
    <dgm:cxn modelId="{583B2B03-727D-41F0-95FA-2A96A30F3BFF}" type="presOf" srcId="{A4C0FB8E-059F-4173-868A-C713E8A2DA2E}" destId="{98B089E5-E0E0-4DFF-862E-C5901D9F0605}" srcOrd="0" destOrd="1" presId="urn:microsoft.com/office/officeart/2009/3/layout/IncreasingArrowsProcess"/>
    <dgm:cxn modelId="{41723AEA-144A-492D-8AB6-78F4A5CA0441}" type="presOf" srcId="{AF3E66B0-108D-49F7-B394-072119126EF3}" destId="{98B089E5-E0E0-4DFF-862E-C5901D9F0605}" srcOrd="0" destOrd="0" presId="urn:microsoft.com/office/officeart/2009/3/layout/IncreasingArrowsProcess"/>
    <dgm:cxn modelId="{51559F24-87BF-444F-ADCD-72DC14808756}" srcId="{2884F91A-D45F-4829-A89D-7DBE1A023994}" destId="{632ED31C-4018-4574-B30C-FE6ABCF6D441}" srcOrd="1" destOrd="0" parTransId="{F3265C93-A356-4B40-BE5F-887DF2435AD6}" sibTransId="{B11BBD21-936A-491A-8A3D-F52A9AD4EF56}"/>
    <dgm:cxn modelId="{0EFB293F-4D8A-4A3F-A237-46016AAB4B8D}" type="presOf" srcId="{7F244A41-0952-4D22-A241-530373AE1070}" destId="{98B089E5-E0E0-4DFF-862E-C5901D9F0605}" srcOrd="0" destOrd="2" presId="urn:microsoft.com/office/officeart/2009/3/layout/IncreasingArrowsProcess"/>
    <dgm:cxn modelId="{2F9C5719-A685-4A86-83A4-146D30A17115}" srcId="{E6BC228C-05BF-4F31-95AA-92D7B62D32AF}" destId="{74006235-D5E7-4F3F-9B31-9527E537828E}" srcOrd="1" destOrd="0" parTransId="{1C93A0C2-7479-4812-8F1B-26B8428F7DE3}" sibTransId="{A7C61AAD-CEC6-44B9-9B48-A4F3ACFE5C1F}"/>
    <dgm:cxn modelId="{9877CF8A-548B-40B5-A814-704DE4FEB370}" type="presOf" srcId="{D538CBF8-AC11-4CD0-B07E-0792A654D426}" destId="{EE61D24A-E82C-4330-974A-672E222A72B7}" srcOrd="0" destOrd="0" presId="urn:microsoft.com/office/officeart/2009/3/layout/IncreasingArrowsProcess"/>
    <dgm:cxn modelId="{188160E5-3260-4170-BB5F-6078850342CD}" srcId="{7FEF58CE-9B63-4DDD-8A4E-4D04CF39ED5C}" destId="{D538CBF8-AC11-4CD0-B07E-0792A654D426}" srcOrd="2" destOrd="0" parTransId="{97B01DE2-0B19-4A52-9C39-69468148D965}" sibTransId="{E1555C25-92A3-48F7-86E5-E5DA3EB0E5BD}"/>
    <dgm:cxn modelId="{6588F80C-92EC-4E88-91A1-52252C39B8AD}" type="presOf" srcId="{E6BC228C-05BF-4F31-95AA-92D7B62D32AF}" destId="{07C890F4-0AD4-4FAC-B461-18B398433484}" srcOrd="0" destOrd="0" presId="urn:microsoft.com/office/officeart/2009/3/layout/IncreasingArrowsProcess"/>
    <dgm:cxn modelId="{922F5C49-0635-4F1F-B07A-3FBD9B0C1A7A}" type="presOf" srcId="{2884F91A-D45F-4829-A89D-7DBE1A023994}" destId="{28A9C22B-6005-48D7-BD1E-8DB119738FC8}" srcOrd="0" destOrd="0" presId="urn:microsoft.com/office/officeart/2009/3/layout/IncreasingArrowsProcess"/>
    <dgm:cxn modelId="{6D0B29A6-C319-4AC6-B0D3-C00C18FA26A2}" type="presOf" srcId="{FCDC416E-F9F2-4EE5-A963-2CA9BBFA378F}" destId="{1AB1C7BE-6423-4473-8818-32B6310AA37D}" srcOrd="0" destOrd="2" presId="urn:microsoft.com/office/officeart/2009/3/layout/IncreasingArrowsProcess"/>
    <dgm:cxn modelId="{1437F779-9310-4193-BFDD-CB3F9818023A}" type="presOf" srcId="{74006235-D5E7-4F3F-9B31-9527E537828E}" destId="{4E2B2C9E-3196-42E8-ACD8-D35F22A786E5}" srcOrd="0" destOrd="1" presId="urn:microsoft.com/office/officeart/2009/3/layout/IncreasingArrowsProcess"/>
    <dgm:cxn modelId="{7F450763-4800-441D-9385-166509959790}" type="presOf" srcId="{632ED31C-4018-4574-B30C-FE6ABCF6D441}" destId="{1AB1C7BE-6423-4473-8818-32B6310AA37D}" srcOrd="0" destOrd="1" presId="urn:microsoft.com/office/officeart/2009/3/layout/IncreasingArrowsProcess"/>
    <dgm:cxn modelId="{D3876864-6E2A-475E-B7CF-C73CA2027536}" type="presOf" srcId="{7FEF58CE-9B63-4DDD-8A4E-4D04CF39ED5C}" destId="{F0EB3247-C277-49AE-9E78-138D23A20316}" srcOrd="0" destOrd="0" presId="urn:microsoft.com/office/officeart/2009/3/layout/IncreasingArrowsProcess"/>
    <dgm:cxn modelId="{214A8A96-9D97-4C7A-8281-DC05075A4744}" srcId="{E6BC228C-05BF-4F31-95AA-92D7B62D32AF}" destId="{8BC98631-8674-42C9-996D-C712AC330F5C}" srcOrd="0" destOrd="0" parTransId="{22BA808F-50A2-4952-8684-7D047CEA6E6E}" sibTransId="{C8114DE1-3B74-44B0-98A2-D0EFCD8E23F1}"/>
    <dgm:cxn modelId="{1154B720-1A48-4FCC-8C0B-064C9E653627}" srcId="{D538CBF8-AC11-4CD0-B07E-0792A654D426}" destId="{AF3E66B0-108D-49F7-B394-072119126EF3}" srcOrd="0" destOrd="0" parTransId="{8AB48E58-78FA-426B-B2F8-5B51B630458B}" sibTransId="{7502A152-8860-412A-8CCF-AD274D42B071}"/>
    <dgm:cxn modelId="{C49691DD-621F-4A76-AFE1-0FF5C5CA5921}" srcId="{2884F91A-D45F-4829-A89D-7DBE1A023994}" destId="{620A381F-F731-4B7A-9242-D48595D840C0}" srcOrd="0" destOrd="0" parTransId="{CD31FB99-317B-49C9-9766-C0D854D15CF2}" sibTransId="{423287BD-1B99-45C0-8A98-DE2DCCFF090E}"/>
    <dgm:cxn modelId="{0A7B6226-AA8D-4571-A5E4-3295BE49EFBD}" type="presOf" srcId="{620A381F-F731-4B7A-9242-D48595D840C0}" destId="{1AB1C7BE-6423-4473-8818-32B6310AA37D}" srcOrd="0" destOrd="0" presId="urn:microsoft.com/office/officeart/2009/3/layout/IncreasingArrowsProcess"/>
    <dgm:cxn modelId="{60449363-9FE1-4253-A268-B275A3365A6F}" srcId="{2884F91A-D45F-4829-A89D-7DBE1A023994}" destId="{FCDC416E-F9F2-4EE5-A963-2CA9BBFA378F}" srcOrd="2" destOrd="0" parTransId="{309129C6-A999-4815-9BF3-CF6952142907}" sibTransId="{7502E640-0624-4EFE-84E4-B57AA895C825}"/>
    <dgm:cxn modelId="{DEF2E2E1-2E49-42A1-8DA1-07988FEC4EB9}" srcId="{D538CBF8-AC11-4CD0-B07E-0792A654D426}" destId="{A4C0FB8E-059F-4173-868A-C713E8A2DA2E}" srcOrd="1" destOrd="0" parTransId="{B1078B23-031F-48D9-9EB3-81A05E57129D}" sibTransId="{7608CC99-A8C2-4E58-B353-8DCB30A21BC0}"/>
    <dgm:cxn modelId="{BCE57B65-4E0B-49AB-9656-A7F8E015B260}" type="presOf" srcId="{8BC98631-8674-42C9-996D-C712AC330F5C}" destId="{4E2B2C9E-3196-42E8-ACD8-D35F22A786E5}" srcOrd="0" destOrd="0" presId="urn:microsoft.com/office/officeart/2009/3/layout/IncreasingArrowsProcess"/>
    <dgm:cxn modelId="{071CB8E1-76EC-47EC-8864-672DDC179109}" srcId="{7FEF58CE-9B63-4DDD-8A4E-4D04CF39ED5C}" destId="{2884F91A-D45F-4829-A89D-7DBE1A023994}" srcOrd="0" destOrd="0" parTransId="{E9BFEF46-848A-488D-99BE-7145F9558198}" sibTransId="{E1222C55-21E1-4D98-927C-195DFFE9C2F0}"/>
    <dgm:cxn modelId="{FC8CD5D8-F479-467B-BB2D-2879096AE0C9}" type="presParOf" srcId="{F0EB3247-C277-49AE-9E78-138D23A20316}" destId="{28A9C22B-6005-48D7-BD1E-8DB119738FC8}" srcOrd="0" destOrd="0" presId="urn:microsoft.com/office/officeart/2009/3/layout/IncreasingArrowsProcess"/>
    <dgm:cxn modelId="{54887370-CE02-4A36-8578-1CB6AADFBA50}" type="presParOf" srcId="{F0EB3247-C277-49AE-9E78-138D23A20316}" destId="{1AB1C7BE-6423-4473-8818-32B6310AA37D}" srcOrd="1" destOrd="0" presId="urn:microsoft.com/office/officeart/2009/3/layout/IncreasingArrowsProcess"/>
    <dgm:cxn modelId="{8D566157-8B90-4C4D-918A-0F833F7BA399}" type="presParOf" srcId="{F0EB3247-C277-49AE-9E78-138D23A20316}" destId="{07C890F4-0AD4-4FAC-B461-18B398433484}" srcOrd="2" destOrd="0" presId="urn:microsoft.com/office/officeart/2009/3/layout/IncreasingArrowsProcess"/>
    <dgm:cxn modelId="{92EEB5F7-CCC3-496F-97A7-0007FC432DC5}" type="presParOf" srcId="{F0EB3247-C277-49AE-9E78-138D23A20316}" destId="{4E2B2C9E-3196-42E8-ACD8-D35F22A786E5}" srcOrd="3" destOrd="0" presId="urn:microsoft.com/office/officeart/2009/3/layout/IncreasingArrowsProcess"/>
    <dgm:cxn modelId="{5DEEA721-C257-4A79-BCD3-73102852200C}" type="presParOf" srcId="{F0EB3247-C277-49AE-9E78-138D23A20316}" destId="{EE61D24A-E82C-4330-974A-672E222A72B7}" srcOrd="4" destOrd="0" presId="urn:microsoft.com/office/officeart/2009/3/layout/IncreasingArrowsProcess"/>
    <dgm:cxn modelId="{13CE942F-3845-4A77-AF10-AD612F5F91A7}" type="presParOf" srcId="{F0EB3247-C277-49AE-9E78-138D23A20316}" destId="{98B089E5-E0E0-4DFF-862E-C5901D9F060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52056-E560-4058-9AEB-B1EB1B9A2968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EG"/>
        </a:p>
      </dgm:t>
    </dgm:pt>
    <dgm:pt modelId="{7A3E758B-AA30-4136-80C1-D1B893E4EF66}">
      <dgm:prSet phldrT="[Text]" custT="1"/>
      <dgm:spPr/>
      <dgm:t>
        <a:bodyPr/>
        <a:lstStyle/>
        <a:p>
          <a:pPr rtl="1"/>
          <a:r>
            <a:rPr lang="ar-EG"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معدل البطالة</a:t>
          </a:r>
        </a:p>
      </dgm:t>
    </dgm:pt>
    <dgm:pt modelId="{1798117D-34B8-4922-94FF-31D8C9676433}" type="par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4204A4-A8DE-479F-86D6-D38D6900D92E}" type="sib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BB4B08-8904-44B3-8A89-05523B01392B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12.5% من قوة العمل.</a:t>
          </a:r>
        </a:p>
      </dgm:t>
    </dgm:pt>
    <dgm:pt modelId="{E8B731AD-4FA5-4185-B201-FE1CCE33D2D6}" type="par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4EC00-33D3-47BF-A3FB-CA903FBDD4D8}" type="sib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71DFCA-19B4-4ACF-A745-9372FBC720CF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الاناث اكثر من الذكور.</a:t>
          </a:r>
        </a:p>
      </dgm:t>
    </dgm:pt>
    <dgm:pt modelId="{47509E50-F81E-442B-B87A-3E0328794252}" type="parTrans" cxnId="{63D14681-62CA-4D2E-B039-4A0758B5154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B1B029-FA8A-4DBF-977A-9B21D24BD052}" type="sibTrans" cxnId="{63D14681-62CA-4D2E-B039-4A0758B5154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3239DF-8AAE-4B49-94DF-4B240B0A0E4D}">
      <dgm:prSet phldrT="[Text]" custT="1"/>
      <dgm:spPr/>
      <dgm:t>
        <a:bodyPr/>
        <a:lstStyle/>
        <a:p>
          <a:pPr rtl="1"/>
          <a:r>
            <a:rPr lang="ar-EG"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سبب البطالة</a:t>
          </a:r>
        </a:p>
      </dgm:t>
    </dgm:pt>
    <dgm:pt modelId="{E621AF14-4D7E-43CF-9254-6FEF8B160B93}" type="par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CAB91A-D972-49CD-9AF9-771A0DC32718}" type="sib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71108B-4A8F-42E1-BDFC-61623C19909C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قصور النمو الاقتصادي لملاحقة النمو السكاني.</a:t>
          </a:r>
        </a:p>
      </dgm:t>
    </dgm:pt>
    <dgm:pt modelId="{72E68064-126D-4007-AD2E-CD37E212E263}" type="par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BE8815-98EF-4D65-95F2-563267BFF8D3}" type="sib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7EFC8F-7B43-494D-8CEC-1C995EDF3DB0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عجز المدخرات المحلية عن التمويل.</a:t>
          </a:r>
        </a:p>
      </dgm:t>
    </dgm:pt>
    <dgm:pt modelId="{BF0D325D-3B9E-475B-B65E-CEEA469C6CEE}" type="parTrans" cxnId="{2D899C38-DD4E-4863-95D3-454E549C256C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11388F-2253-418A-B28D-8A223F37E11C}" type="sibTrans" cxnId="{2D899C38-DD4E-4863-95D3-454E549C256C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193A80-9AC8-4801-A5F7-5A895468B79E}">
      <dgm:prSet phldrT="[Text]" custT="1"/>
      <dgm:spPr/>
      <dgm:t>
        <a:bodyPr/>
        <a:lstStyle/>
        <a:p>
          <a:pPr rtl="1"/>
          <a:r>
            <a:rPr lang="ar-EG"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الحل</a:t>
          </a:r>
          <a:endParaRPr lang="ar-EG" sz="1800" b="1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3C33EA0D-8A32-4310-8435-A8BF6E19849C}" type="parTrans" cxnId="{71669146-3C58-4832-ADF7-760D99D2E5B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5352D1-E2E2-48C5-9433-CE835F990646}" type="sibTrans" cxnId="{71669146-3C58-4832-ADF7-760D99D2E5B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ABDC25-AC08-4908-86D9-6D935756D508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التركيز علي التعليم الفني.</a:t>
          </a:r>
        </a:p>
      </dgm:t>
    </dgm:pt>
    <dgm:pt modelId="{3B0071DA-CFE8-48E5-8BB7-5FCA4DED206A}" type="parTrans" cxnId="{0AB84A25-C9A7-4FCC-BA83-1E5CF548286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7A3861-133A-4D3F-8289-8CC780B26AB4}" type="sibTrans" cxnId="{0AB84A25-C9A7-4FCC-BA83-1E5CF548286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1721A6-74DC-4E7C-89FF-6DD93739D386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توجيه الاستثمار نحو المشروعات.</a:t>
          </a:r>
        </a:p>
      </dgm:t>
    </dgm:pt>
    <dgm:pt modelId="{AC621B0D-CED5-4574-BE27-B382A30C5E2A}" type="parTrans" cxnId="{4E1E8017-7050-49DE-8F7E-4B67E2D42BE6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97B14E-5A63-49F3-BA8A-E6D8785741E3}" type="sibTrans" cxnId="{4E1E8017-7050-49DE-8F7E-4B67E2D42BE6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BCBB26-6638-4B5A-A884-FCFCC2CF178C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الحضر اكبر من الريف.</a:t>
          </a:r>
        </a:p>
      </dgm:t>
    </dgm:pt>
    <dgm:pt modelId="{69FB1973-C000-4FB2-9B52-08838FE0B09A}" type="parTrans" cxnId="{35A1B64E-4646-431F-8385-F64CE981A46B}">
      <dgm:prSet/>
      <dgm:spPr/>
      <dgm:t>
        <a:bodyPr/>
        <a:lstStyle/>
        <a:p>
          <a:pPr rtl="1"/>
          <a:endParaRPr lang="ar-EG"/>
        </a:p>
      </dgm:t>
    </dgm:pt>
    <dgm:pt modelId="{C92ABDAB-B8E0-4B6F-A9A3-3F72D331812D}" type="sibTrans" cxnId="{35A1B64E-4646-431F-8385-F64CE981A46B}">
      <dgm:prSet/>
      <dgm:spPr/>
      <dgm:t>
        <a:bodyPr/>
        <a:lstStyle/>
        <a:p>
          <a:pPr rtl="1"/>
          <a:endParaRPr lang="ar-EG"/>
        </a:p>
      </dgm:t>
    </dgm:pt>
    <dgm:pt modelId="{C6896DE3-C68C-4A21-B4FF-F0906800C092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تحفيز مؤسسات المجتمع المدني.</a:t>
          </a:r>
        </a:p>
      </dgm:t>
    </dgm:pt>
    <dgm:pt modelId="{21738C08-459B-4B60-95CC-728F65B0F6DF}" type="parTrans" cxnId="{39E0684C-E9E2-43DE-A8F0-7C008E17472F}">
      <dgm:prSet/>
      <dgm:spPr/>
      <dgm:t>
        <a:bodyPr/>
        <a:lstStyle/>
        <a:p>
          <a:pPr rtl="1"/>
          <a:endParaRPr lang="ar-EG"/>
        </a:p>
      </dgm:t>
    </dgm:pt>
    <dgm:pt modelId="{786E5FDA-D2E7-4C59-99A0-EA097BE29118}" type="sibTrans" cxnId="{39E0684C-E9E2-43DE-A8F0-7C008E17472F}">
      <dgm:prSet/>
      <dgm:spPr/>
      <dgm:t>
        <a:bodyPr/>
        <a:lstStyle/>
        <a:p>
          <a:pPr rtl="1"/>
          <a:endParaRPr lang="ar-EG"/>
        </a:p>
      </dgm:t>
    </dgm:pt>
    <dgm:pt modelId="{D5AF9D85-4B4B-4FAA-8641-E46CCEF1010B}" type="pres">
      <dgm:prSet presAssocID="{20952056-E560-4058-9AEB-B1EB1B9A29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34A56-A4E4-4019-9215-C22BB9B819E9}" type="pres">
      <dgm:prSet presAssocID="{7A3E758B-AA30-4136-80C1-D1B893E4EF66}" presName="compNode" presStyleCnt="0"/>
      <dgm:spPr/>
    </dgm:pt>
    <dgm:pt modelId="{0654F596-0D63-4FE1-AFBF-93551E0431E5}" type="pres">
      <dgm:prSet presAssocID="{7A3E758B-AA30-4136-80C1-D1B893E4EF66}" presName="aNode" presStyleLbl="bgShp" presStyleIdx="0" presStyleCnt="3"/>
      <dgm:spPr/>
      <dgm:t>
        <a:bodyPr/>
        <a:lstStyle/>
        <a:p>
          <a:endParaRPr lang="en-US"/>
        </a:p>
      </dgm:t>
    </dgm:pt>
    <dgm:pt modelId="{03E953ED-7C23-4323-ADFB-F5B803524C72}" type="pres">
      <dgm:prSet presAssocID="{7A3E758B-AA30-4136-80C1-D1B893E4EF66}" presName="textNode" presStyleLbl="bgShp" presStyleIdx="0" presStyleCnt="3"/>
      <dgm:spPr/>
      <dgm:t>
        <a:bodyPr/>
        <a:lstStyle/>
        <a:p>
          <a:endParaRPr lang="en-US"/>
        </a:p>
      </dgm:t>
    </dgm:pt>
    <dgm:pt modelId="{886BAB37-9D57-4FCC-9892-12428AF61DCA}" type="pres">
      <dgm:prSet presAssocID="{7A3E758B-AA30-4136-80C1-D1B893E4EF66}" presName="compChildNode" presStyleCnt="0"/>
      <dgm:spPr/>
    </dgm:pt>
    <dgm:pt modelId="{B2F0459F-0102-4EA8-B9B7-506B0163DD7E}" type="pres">
      <dgm:prSet presAssocID="{7A3E758B-AA30-4136-80C1-D1B893E4EF66}" presName="theInnerList" presStyleCnt="0"/>
      <dgm:spPr/>
    </dgm:pt>
    <dgm:pt modelId="{D9693748-23E6-4CC5-B702-1BAC999CC6A6}" type="pres">
      <dgm:prSet presAssocID="{50BB4B08-8904-44B3-8A89-05523B01392B}" presName="childNode" presStyleLbl="node1" presStyleIdx="0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2C05-6A9A-4CC2-A89A-2D7A2FA3CD1C}" type="pres">
      <dgm:prSet presAssocID="{50BB4B08-8904-44B3-8A89-05523B01392B}" presName="aSpace2" presStyleCnt="0"/>
      <dgm:spPr/>
    </dgm:pt>
    <dgm:pt modelId="{CDC09EF9-9FFA-458C-8B3C-1E403A21AD01}" type="pres">
      <dgm:prSet presAssocID="{F171DFCA-19B4-4ACF-A745-9372FBC720CF}" presName="childNode" presStyleLbl="node1" presStyleIdx="1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BD7E5-F4D0-44DA-A37E-E480A3A4DA8B}" type="pres">
      <dgm:prSet presAssocID="{F171DFCA-19B4-4ACF-A745-9372FBC720CF}" presName="aSpace2" presStyleCnt="0"/>
      <dgm:spPr/>
    </dgm:pt>
    <dgm:pt modelId="{011984CE-C46F-4820-AF62-1BF650D5EDA8}" type="pres">
      <dgm:prSet presAssocID="{69BCBB26-6638-4B5A-A884-FCFCC2CF178C}" presName="childNode" presStyleLbl="node1" presStyleIdx="2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AFC1-DC05-4759-9117-4CB89E9D80C1}" type="pres">
      <dgm:prSet presAssocID="{7A3E758B-AA30-4136-80C1-D1B893E4EF66}" presName="aSpace" presStyleCnt="0"/>
      <dgm:spPr/>
    </dgm:pt>
    <dgm:pt modelId="{9A30C36B-9CF6-434F-8D2D-9B5CCAF31D23}" type="pres">
      <dgm:prSet presAssocID="{7E3239DF-8AAE-4B49-94DF-4B240B0A0E4D}" presName="compNode" presStyleCnt="0"/>
      <dgm:spPr/>
    </dgm:pt>
    <dgm:pt modelId="{B2CA3E0F-E664-493E-8375-D924AC487F28}" type="pres">
      <dgm:prSet presAssocID="{7E3239DF-8AAE-4B49-94DF-4B240B0A0E4D}" presName="aNode" presStyleLbl="bgShp" presStyleIdx="1" presStyleCnt="3"/>
      <dgm:spPr/>
      <dgm:t>
        <a:bodyPr/>
        <a:lstStyle/>
        <a:p>
          <a:endParaRPr lang="en-US"/>
        </a:p>
      </dgm:t>
    </dgm:pt>
    <dgm:pt modelId="{9842F7FB-D398-4FE4-9F48-F35DB5496EDB}" type="pres">
      <dgm:prSet presAssocID="{7E3239DF-8AAE-4B49-94DF-4B240B0A0E4D}" presName="textNode" presStyleLbl="bgShp" presStyleIdx="1" presStyleCnt="3"/>
      <dgm:spPr/>
      <dgm:t>
        <a:bodyPr/>
        <a:lstStyle/>
        <a:p>
          <a:endParaRPr lang="en-US"/>
        </a:p>
      </dgm:t>
    </dgm:pt>
    <dgm:pt modelId="{11F3A548-F2AD-4BEA-B599-C8EBB5F69E27}" type="pres">
      <dgm:prSet presAssocID="{7E3239DF-8AAE-4B49-94DF-4B240B0A0E4D}" presName="compChildNode" presStyleCnt="0"/>
      <dgm:spPr/>
    </dgm:pt>
    <dgm:pt modelId="{3A7C5D5A-4E22-457D-8A23-21BC3D885202}" type="pres">
      <dgm:prSet presAssocID="{7E3239DF-8AAE-4B49-94DF-4B240B0A0E4D}" presName="theInnerList" presStyleCnt="0"/>
      <dgm:spPr/>
    </dgm:pt>
    <dgm:pt modelId="{6BC1CDE9-D123-4F8E-AB5C-A2A5B9823E4C}" type="pres">
      <dgm:prSet presAssocID="{6E71108B-4A8F-42E1-BDFC-61623C19909C}" presName="childNode" presStyleLbl="node1" presStyleIdx="3" presStyleCnt="8" custScaleX="115815" custLinFactY="-36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CB6C-35DF-4F68-ABCD-F52EC91CD92D}" type="pres">
      <dgm:prSet presAssocID="{6E71108B-4A8F-42E1-BDFC-61623C19909C}" presName="aSpace2" presStyleCnt="0"/>
      <dgm:spPr/>
    </dgm:pt>
    <dgm:pt modelId="{DEEE2865-B329-4B8F-A160-4235E7B573C4}" type="pres">
      <dgm:prSet presAssocID="{787EFC8F-7B43-494D-8CEC-1C995EDF3DB0}" presName="childNode" presStyleLbl="node1" presStyleIdx="4" presStyleCnt="8" custScaleX="115815" custLinFactY="-36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D51FB-49B1-4D01-BB1F-6C74721DF813}" type="pres">
      <dgm:prSet presAssocID="{7E3239DF-8AAE-4B49-94DF-4B240B0A0E4D}" presName="aSpace" presStyleCnt="0"/>
      <dgm:spPr/>
    </dgm:pt>
    <dgm:pt modelId="{835E1AF6-B638-4F7D-8FCC-E6A860588A51}" type="pres">
      <dgm:prSet presAssocID="{29193A80-9AC8-4801-A5F7-5A895468B79E}" presName="compNode" presStyleCnt="0"/>
      <dgm:spPr/>
    </dgm:pt>
    <dgm:pt modelId="{4C119538-2647-412B-B71F-A075F24A6C82}" type="pres">
      <dgm:prSet presAssocID="{29193A80-9AC8-4801-A5F7-5A895468B79E}" presName="aNode" presStyleLbl="bgShp" presStyleIdx="2" presStyleCnt="3"/>
      <dgm:spPr/>
      <dgm:t>
        <a:bodyPr/>
        <a:lstStyle/>
        <a:p>
          <a:endParaRPr lang="en-US"/>
        </a:p>
      </dgm:t>
    </dgm:pt>
    <dgm:pt modelId="{F8AD0701-902F-44C2-A67F-A44F0BA4BC97}" type="pres">
      <dgm:prSet presAssocID="{29193A80-9AC8-4801-A5F7-5A895468B79E}" presName="textNode" presStyleLbl="bgShp" presStyleIdx="2" presStyleCnt="3"/>
      <dgm:spPr/>
      <dgm:t>
        <a:bodyPr/>
        <a:lstStyle/>
        <a:p>
          <a:endParaRPr lang="en-US"/>
        </a:p>
      </dgm:t>
    </dgm:pt>
    <dgm:pt modelId="{8A9B6A6E-D4FB-4149-AA96-713C61B64784}" type="pres">
      <dgm:prSet presAssocID="{29193A80-9AC8-4801-A5F7-5A895468B79E}" presName="compChildNode" presStyleCnt="0"/>
      <dgm:spPr/>
    </dgm:pt>
    <dgm:pt modelId="{C71FBC48-B57E-4365-B7B4-58DA4D01954F}" type="pres">
      <dgm:prSet presAssocID="{29193A80-9AC8-4801-A5F7-5A895468B79E}" presName="theInnerList" presStyleCnt="0"/>
      <dgm:spPr/>
    </dgm:pt>
    <dgm:pt modelId="{D300497C-3B2B-46A7-85B1-057CC3515977}" type="pres">
      <dgm:prSet presAssocID="{4EABDC25-AC08-4908-86D9-6D935756D508}" presName="childNode" presStyleLbl="node1" presStyleIdx="5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246E9-AAC6-44AC-8A5C-CCA002F96283}" type="pres">
      <dgm:prSet presAssocID="{4EABDC25-AC08-4908-86D9-6D935756D508}" presName="aSpace2" presStyleCnt="0"/>
      <dgm:spPr/>
    </dgm:pt>
    <dgm:pt modelId="{618AF932-4EBB-4BB8-96A1-561F91F682CF}" type="pres">
      <dgm:prSet presAssocID="{231721A6-74DC-4E7C-89FF-6DD93739D386}" presName="childNode" presStyleLbl="node1" presStyleIdx="6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10296-6331-4F9F-963E-FE102DA96675}" type="pres">
      <dgm:prSet presAssocID="{231721A6-74DC-4E7C-89FF-6DD93739D386}" presName="aSpace2" presStyleCnt="0"/>
      <dgm:spPr/>
    </dgm:pt>
    <dgm:pt modelId="{7FFF072C-558F-4BBA-82A2-2CBA08473FF4}" type="pres">
      <dgm:prSet presAssocID="{C6896DE3-C68C-4A21-B4FF-F0906800C092}" presName="childNode" presStyleLbl="node1" presStyleIdx="7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CAFDF-7919-425F-ACA3-0FC9A4D7D7C1}" type="presOf" srcId="{231721A6-74DC-4E7C-89FF-6DD93739D386}" destId="{618AF932-4EBB-4BB8-96A1-561F91F682CF}" srcOrd="0" destOrd="0" presId="urn:microsoft.com/office/officeart/2005/8/layout/lProcess2"/>
    <dgm:cxn modelId="{F3C2C04C-4C54-4049-9962-C60B61F229AC}" type="presOf" srcId="{7E3239DF-8AAE-4B49-94DF-4B240B0A0E4D}" destId="{B2CA3E0F-E664-493E-8375-D924AC487F28}" srcOrd="0" destOrd="0" presId="urn:microsoft.com/office/officeart/2005/8/layout/lProcess2"/>
    <dgm:cxn modelId="{39E0684C-E9E2-43DE-A8F0-7C008E17472F}" srcId="{29193A80-9AC8-4801-A5F7-5A895468B79E}" destId="{C6896DE3-C68C-4A21-B4FF-F0906800C092}" srcOrd="2" destOrd="0" parTransId="{21738C08-459B-4B60-95CC-728F65B0F6DF}" sibTransId="{786E5FDA-D2E7-4C59-99A0-EA097BE29118}"/>
    <dgm:cxn modelId="{F5865BE4-E314-457A-82EE-24AADD25DBD2}" type="presOf" srcId="{4EABDC25-AC08-4908-86D9-6D935756D508}" destId="{D300497C-3B2B-46A7-85B1-057CC3515977}" srcOrd="0" destOrd="0" presId="urn:microsoft.com/office/officeart/2005/8/layout/lProcess2"/>
    <dgm:cxn modelId="{39169022-9D16-4367-8EC6-8941D4B38223}" type="presOf" srcId="{7A3E758B-AA30-4136-80C1-D1B893E4EF66}" destId="{03E953ED-7C23-4323-ADFB-F5B803524C72}" srcOrd="1" destOrd="0" presId="urn:microsoft.com/office/officeart/2005/8/layout/lProcess2"/>
    <dgm:cxn modelId="{65EB4C39-9B40-4620-96F1-D3DE9B1EC57C}" type="presOf" srcId="{29193A80-9AC8-4801-A5F7-5A895468B79E}" destId="{F8AD0701-902F-44C2-A67F-A44F0BA4BC97}" srcOrd="1" destOrd="0" presId="urn:microsoft.com/office/officeart/2005/8/layout/lProcess2"/>
    <dgm:cxn modelId="{0AB84A25-C9A7-4FCC-BA83-1E5CF5482862}" srcId="{29193A80-9AC8-4801-A5F7-5A895468B79E}" destId="{4EABDC25-AC08-4908-86D9-6D935756D508}" srcOrd="0" destOrd="0" parTransId="{3B0071DA-CFE8-48E5-8BB7-5FCA4DED206A}" sibTransId="{597A3861-133A-4D3F-8289-8CC780B26AB4}"/>
    <dgm:cxn modelId="{DB8017DA-CC9B-4617-9009-7E79ABCE72F7}" srcId="{7E3239DF-8AAE-4B49-94DF-4B240B0A0E4D}" destId="{6E71108B-4A8F-42E1-BDFC-61623C19909C}" srcOrd="0" destOrd="0" parTransId="{72E68064-126D-4007-AD2E-CD37E212E263}" sibTransId="{9DBE8815-98EF-4D65-95F2-563267BFF8D3}"/>
    <dgm:cxn modelId="{580F56C0-7685-46CE-B2E9-1D4B4499C536}" type="presOf" srcId="{F171DFCA-19B4-4ACF-A745-9372FBC720CF}" destId="{CDC09EF9-9FFA-458C-8B3C-1E403A21AD01}" srcOrd="0" destOrd="0" presId="urn:microsoft.com/office/officeart/2005/8/layout/lProcess2"/>
    <dgm:cxn modelId="{D8CD1A6E-AC33-4D5F-AEFB-20E0B8D9DD72}" type="presOf" srcId="{6E71108B-4A8F-42E1-BDFC-61623C19909C}" destId="{6BC1CDE9-D123-4F8E-AB5C-A2A5B9823E4C}" srcOrd="0" destOrd="0" presId="urn:microsoft.com/office/officeart/2005/8/layout/lProcess2"/>
    <dgm:cxn modelId="{71669146-3C58-4832-ADF7-760D99D2E5B3}" srcId="{20952056-E560-4058-9AEB-B1EB1B9A2968}" destId="{29193A80-9AC8-4801-A5F7-5A895468B79E}" srcOrd="2" destOrd="0" parTransId="{3C33EA0D-8A32-4310-8435-A8BF6E19849C}" sibTransId="{615352D1-E2E2-48C5-9433-CE835F990646}"/>
    <dgm:cxn modelId="{35A1B64E-4646-431F-8385-F64CE981A46B}" srcId="{7A3E758B-AA30-4136-80C1-D1B893E4EF66}" destId="{69BCBB26-6638-4B5A-A884-FCFCC2CF178C}" srcOrd="2" destOrd="0" parTransId="{69FB1973-C000-4FB2-9B52-08838FE0B09A}" sibTransId="{C92ABDAB-B8E0-4B6F-A9A3-3F72D331812D}"/>
    <dgm:cxn modelId="{5979274C-7DD2-49F6-B632-4E70DE9B3A9A}" type="presOf" srcId="{69BCBB26-6638-4B5A-A884-FCFCC2CF178C}" destId="{011984CE-C46F-4820-AF62-1BF650D5EDA8}" srcOrd="0" destOrd="0" presId="urn:microsoft.com/office/officeart/2005/8/layout/lProcess2"/>
    <dgm:cxn modelId="{DF78E602-7F87-4487-A940-A1D5289B5954}" srcId="{20952056-E560-4058-9AEB-B1EB1B9A2968}" destId="{7A3E758B-AA30-4136-80C1-D1B893E4EF66}" srcOrd="0" destOrd="0" parTransId="{1798117D-34B8-4922-94FF-31D8C9676433}" sibTransId="{924204A4-A8DE-479F-86D6-D38D6900D92E}"/>
    <dgm:cxn modelId="{10F87BB4-8985-482C-8731-861F2D49F6E7}" srcId="{20952056-E560-4058-9AEB-B1EB1B9A2968}" destId="{7E3239DF-8AAE-4B49-94DF-4B240B0A0E4D}" srcOrd="1" destOrd="0" parTransId="{E621AF14-4D7E-43CF-9254-6FEF8B160B93}" sibTransId="{6DCAB91A-D972-49CD-9AF9-771A0DC32718}"/>
    <dgm:cxn modelId="{F18C8CD6-47DE-445B-A096-29B132D57A3C}" type="presOf" srcId="{7A3E758B-AA30-4136-80C1-D1B893E4EF66}" destId="{0654F596-0D63-4FE1-AFBF-93551E0431E5}" srcOrd="0" destOrd="0" presId="urn:microsoft.com/office/officeart/2005/8/layout/lProcess2"/>
    <dgm:cxn modelId="{1A423904-B815-4912-B61F-B37DA0886714}" type="presOf" srcId="{787EFC8F-7B43-494D-8CEC-1C995EDF3DB0}" destId="{DEEE2865-B329-4B8F-A160-4235E7B573C4}" srcOrd="0" destOrd="0" presId="urn:microsoft.com/office/officeart/2005/8/layout/lProcess2"/>
    <dgm:cxn modelId="{4C568B7D-4935-49FF-BF50-E8B9AD966342}" srcId="{7A3E758B-AA30-4136-80C1-D1B893E4EF66}" destId="{50BB4B08-8904-44B3-8A89-05523B01392B}" srcOrd="0" destOrd="0" parTransId="{E8B731AD-4FA5-4185-B201-FE1CCE33D2D6}" sibTransId="{7A94EC00-33D3-47BF-A3FB-CA903FBDD4D8}"/>
    <dgm:cxn modelId="{60A42B15-F87A-468E-8DFC-37DADAFDD383}" type="presOf" srcId="{20952056-E560-4058-9AEB-B1EB1B9A2968}" destId="{D5AF9D85-4B4B-4FAA-8641-E46CCEF1010B}" srcOrd="0" destOrd="0" presId="urn:microsoft.com/office/officeart/2005/8/layout/lProcess2"/>
    <dgm:cxn modelId="{892F1C3D-B9CC-4598-897C-62C8E67D3051}" type="presOf" srcId="{50BB4B08-8904-44B3-8A89-05523B01392B}" destId="{D9693748-23E6-4CC5-B702-1BAC999CC6A6}" srcOrd="0" destOrd="0" presId="urn:microsoft.com/office/officeart/2005/8/layout/lProcess2"/>
    <dgm:cxn modelId="{79E984DD-B2E9-4AA8-BD10-62F7C6937668}" type="presOf" srcId="{29193A80-9AC8-4801-A5F7-5A895468B79E}" destId="{4C119538-2647-412B-B71F-A075F24A6C82}" srcOrd="0" destOrd="0" presId="urn:microsoft.com/office/officeart/2005/8/layout/lProcess2"/>
    <dgm:cxn modelId="{117CE161-C061-4445-9DA2-465079A1B5E1}" type="presOf" srcId="{C6896DE3-C68C-4A21-B4FF-F0906800C092}" destId="{7FFF072C-558F-4BBA-82A2-2CBA08473FF4}" srcOrd="0" destOrd="0" presId="urn:microsoft.com/office/officeart/2005/8/layout/lProcess2"/>
    <dgm:cxn modelId="{2D899C38-DD4E-4863-95D3-454E549C256C}" srcId="{7E3239DF-8AAE-4B49-94DF-4B240B0A0E4D}" destId="{787EFC8F-7B43-494D-8CEC-1C995EDF3DB0}" srcOrd="1" destOrd="0" parTransId="{BF0D325D-3B9E-475B-B65E-CEEA469C6CEE}" sibTransId="{F011388F-2253-418A-B28D-8A223F37E11C}"/>
    <dgm:cxn modelId="{4E1E8017-7050-49DE-8F7E-4B67E2D42BE6}" srcId="{29193A80-9AC8-4801-A5F7-5A895468B79E}" destId="{231721A6-74DC-4E7C-89FF-6DD93739D386}" srcOrd="1" destOrd="0" parTransId="{AC621B0D-CED5-4574-BE27-B382A30C5E2A}" sibTransId="{AF97B14E-5A63-49F3-BA8A-E6D8785741E3}"/>
    <dgm:cxn modelId="{0B38A101-40EB-4283-9532-473B3B2D9720}" type="presOf" srcId="{7E3239DF-8AAE-4B49-94DF-4B240B0A0E4D}" destId="{9842F7FB-D398-4FE4-9F48-F35DB5496EDB}" srcOrd="1" destOrd="0" presId="urn:microsoft.com/office/officeart/2005/8/layout/lProcess2"/>
    <dgm:cxn modelId="{63D14681-62CA-4D2E-B039-4A0758B51543}" srcId="{7A3E758B-AA30-4136-80C1-D1B893E4EF66}" destId="{F171DFCA-19B4-4ACF-A745-9372FBC720CF}" srcOrd="1" destOrd="0" parTransId="{47509E50-F81E-442B-B87A-3E0328794252}" sibTransId="{66B1B029-FA8A-4DBF-977A-9B21D24BD052}"/>
    <dgm:cxn modelId="{94ADDFE6-69F0-49C9-8AA9-158CDCCFFB7E}" type="presParOf" srcId="{D5AF9D85-4B4B-4FAA-8641-E46CCEF1010B}" destId="{2B934A56-A4E4-4019-9215-C22BB9B819E9}" srcOrd="0" destOrd="0" presId="urn:microsoft.com/office/officeart/2005/8/layout/lProcess2"/>
    <dgm:cxn modelId="{E394EA9B-D853-4164-A635-0A176E210352}" type="presParOf" srcId="{2B934A56-A4E4-4019-9215-C22BB9B819E9}" destId="{0654F596-0D63-4FE1-AFBF-93551E0431E5}" srcOrd="0" destOrd="0" presId="urn:microsoft.com/office/officeart/2005/8/layout/lProcess2"/>
    <dgm:cxn modelId="{C1E19AC2-EA65-4C0C-9812-42B17F73FEBD}" type="presParOf" srcId="{2B934A56-A4E4-4019-9215-C22BB9B819E9}" destId="{03E953ED-7C23-4323-ADFB-F5B803524C72}" srcOrd="1" destOrd="0" presId="urn:microsoft.com/office/officeart/2005/8/layout/lProcess2"/>
    <dgm:cxn modelId="{A74C3F56-69A6-4181-A265-18408061E18D}" type="presParOf" srcId="{2B934A56-A4E4-4019-9215-C22BB9B819E9}" destId="{886BAB37-9D57-4FCC-9892-12428AF61DCA}" srcOrd="2" destOrd="0" presId="urn:microsoft.com/office/officeart/2005/8/layout/lProcess2"/>
    <dgm:cxn modelId="{B28483E2-95E3-4ECB-81A3-486311598E8D}" type="presParOf" srcId="{886BAB37-9D57-4FCC-9892-12428AF61DCA}" destId="{B2F0459F-0102-4EA8-B9B7-506B0163DD7E}" srcOrd="0" destOrd="0" presId="urn:microsoft.com/office/officeart/2005/8/layout/lProcess2"/>
    <dgm:cxn modelId="{CA97B345-2BF7-41D7-8640-645C4FD373E7}" type="presParOf" srcId="{B2F0459F-0102-4EA8-B9B7-506B0163DD7E}" destId="{D9693748-23E6-4CC5-B702-1BAC999CC6A6}" srcOrd="0" destOrd="0" presId="urn:microsoft.com/office/officeart/2005/8/layout/lProcess2"/>
    <dgm:cxn modelId="{B3CAC68E-A3F1-4D64-A998-2EFF2F271970}" type="presParOf" srcId="{B2F0459F-0102-4EA8-B9B7-506B0163DD7E}" destId="{0AFD2C05-6A9A-4CC2-A89A-2D7A2FA3CD1C}" srcOrd="1" destOrd="0" presId="urn:microsoft.com/office/officeart/2005/8/layout/lProcess2"/>
    <dgm:cxn modelId="{87C546C2-8A5A-464B-8B20-F4004FE1AD7C}" type="presParOf" srcId="{B2F0459F-0102-4EA8-B9B7-506B0163DD7E}" destId="{CDC09EF9-9FFA-458C-8B3C-1E403A21AD01}" srcOrd="2" destOrd="0" presId="urn:microsoft.com/office/officeart/2005/8/layout/lProcess2"/>
    <dgm:cxn modelId="{FB053E7E-0C5B-4175-9951-745BBF7222C4}" type="presParOf" srcId="{B2F0459F-0102-4EA8-B9B7-506B0163DD7E}" destId="{659BD7E5-F4D0-44DA-A37E-E480A3A4DA8B}" srcOrd="3" destOrd="0" presId="urn:microsoft.com/office/officeart/2005/8/layout/lProcess2"/>
    <dgm:cxn modelId="{3521F94D-3546-4139-A08F-049B75D43C3C}" type="presParOf" srcId="{B2F0459F-0102-4EA8-B9B7-506B0163DD7E}" destId="{011984CE-C46F-4820-AF62-1BF650D5EDA8}" srcOrd="4" destOrd="0" presId="urn:microsoft.com/office/officeart/2005/8/layout/lProcess2"/>
    <dgm:cxn modelId="{3E841A7C-9D61-43B9-B5D6-95B9280710C7}" type="presParOf" srcId="{D5AF9D85-4B4B-4FAA-8641-E46CCEF1010B}" destId="{0B46AFC1-DC05-4759-9117-4CB89E9D80C1}" srcOrd="1" destOrd="0" presId="urn:microsoft.com/office/officeart/2005/8/layout/lProcess2"/>
    <dgm:cxn modelId="{78606372-19BD-4457-9DD3-E29EED8D9A47}" type="presParOf" srcId="{D5AF9D85-4B4B-4FAA-8641-E46CCEF1010B}" destId="{9A30C36B-9CF6-434F-8D2D-9B5CCAF31D23}" srcOrd="2" destOrd="0" presId="urn:microsoft.com/office/officeart/2005/8/layout/lProcess2"/>
    <dgm:cxn modelId="{1FB7BA59-6D7A-4ADA-A30A-55BF136A6808}" type="presParOf" srcId="{9A30C36B-9CF6-434F-8D2D-9B5CCAF31D23}" destId="{B2CA3E0F-E664-493E-8375-D924AC487F28}" srcOrd="0" destOrd="0" presId="urn:microsoft.com/office/officeart/2005/8/layout/lProcess2"/>
    <dgm:cxn modelId="{19FCB059-C8A7-456E-AE9D-05693C4E9897}" type="presParOf" srcId="{9A30C36B-9CF6-434F-8D2D-9B5CCAF31D23}" destId="{9842F7FB-D398-4FE4-9F48-F35DB5496EDB}" srcOrd="1" destOrd="0" presId="urn:microsoft.com/office/officeart/2005/8/layout/lProcess2"/>
    <dgm:cxn modelId="{30C17DF4-EA13-47CF-B390-C13655D5884F}" type="presParOf" srcId="{9A30C36B-9CF6-434F-8D2D-9B5CCAF31D23}" destId="{11F3A548-F2AD-4BEA-B599-C8EBB5F69E27}" srcOrd="2" destOrd="0" presId="urn:microsoft.com/office/officeart/2005/8/layout/lProcess2"/>
    <dgm:cxn modelId="{B75945F2-A03E-4099-9AF2-8066F3C5D7FF}" type="presParOf" srcId="{11F3A548-F2AD-4BEA-B599-C8EBB5F69E27}" destId="{3A7C5D5A-4E22-457D-8A23-21BC3D885202}" srcOrd="0" destOrd="0" presId="urn:microsoft.com/office/officeart/2005/8/layout/lProcess2"/>
    <dgm:cxn modelId="{FC770059-E661-4D77-AA9B-CF5B6A4FD39C}" type="presParOf" srcId="{3A7C5D5A-4E22-457D-8A23-21BC3D885202}" destId="{6BC1CDE9-D123-4F8E-AB5C-A2A5B9823E4C}" srcOrd="0" destOrd="0" presId="urn:microsoft.com/office/officeart/2005/8/layout/lProcess2"/>
    <dgm:cxn modelId="{961487FF-C582-44BD-B433-AC9C60691871}" type="presParOf" srcId="{3A7C5D5A-4E22-457D-8A23-21BC3D885202}" destId="{A5CCCB6C-35DF-4F68-ABCD-F52EC91CD92D}" srcOrd="1" destOrd="0" presId="urn:microsoft.com/office/officeart/2005/8/layout/lProcess2"/>
    <dgm:cxn modelId="{9CAA414A-A7D8-4FCB-BAFE-5A98E85387A7}" type="presParOf" srcId="{3A7C5D5A-4E22-457D-8A23-21BC3D885202}" destId="{DEEE2865-B329-4B8F-A160-4235E7B573C4}" srcOrd="2" destOrd="0" presId="urn:microsoft.com/office/officeart/2005/8/layout/lProcess2"/>
    <dgm:cxn modelId="{4E3FF79A-53FD-4859-8598-C4B8A2773E4E}" type="presParOf" srcId="{D5AF9D85-4B4B-4FAA-8641-E46CCEF1010B}" destId="{15BD51FB-49B1-4D01-BB1F-6C74721DF813}" srcOrd="3" destOrd="0" presId="urn:microsoft.com/office/officeart/2005/8/layout/lProcess2"/>
    <dgm:cxn modelId="{02977093-2168-4631-AEE0-64C6EB837DD7}" type="presParOf" srcId="{D5AF9D85-4B4B-4FAA-8641-E46CCEF1010B}" destId="{835E1AF6-B638-4F7D-8FCC-E6A860588A51}" srcOrd="4" destOrd="0" presId="urn:microsoft.com/office/officeart/2005/8/layout/lProcess2"/>
    <dgm:cxn modelId="{C8D480A5-6252-405E-A2FE-881EB84DDFAE}" type="presParOf" srcId="{835E1AF6-B638-4F7D-8FCC-E6A860588A51}" destId="{4C119538-2647-412B-B71F-A075F24A6C82}" srcOrd="0" destOrd="0" presId="urn:microsoft.com/office/officeart/2005/8/layout/lProcess2"/>
    <dgm:cxn modelId="{927CC0FD-3AB1-4FCF-8D2B-F769A1324373}" type="presParOf" srcId="{835E1AF6-B638-4F7D-8FCC-E6A860588A51}" destId="{F8AD0701-902F-44C2-A67F-A44F0BA4BC97}" srcOrd="1" destOrd="0" presId="urn:microsoft.com/office/officeart/2005/8/layout/lProcess2"/>
    <dgm:cxn modelId="{0C40DFAA-F9EF-4317-AB3E-694CD79C9360}" type="presParOf" srcId="{835E1AF6-B638-4F7D-8FCC-E6A860588A51}" destId="{8A9B6A6E-D4FB-4149-AA96-713C61B64784}" srcOrd="2" destOrd="0" presId="urn:microsoft.com/office/officeart/2005/8/layout/lProcess2"/>
    <dgm:cxn modelId="{839D790D-5EE2-42D5-AD8E-A929C88AB7D1}" type="presParOf" srcId="{8A9B6A6E-D4FB-4149-AA96-713C61B64784}" destId="{C71FBC48-B57E-4365-B7B4-58DA4D01954F}" srcOrd="0" destOrd="0" presId="urn:microsoft.com/office/officeart/2005/8/layout/lProcess2"/>
    <dgm:cxn modelId="{7A1D7EE1-E237-4B77-98BE-E08DD522928F}" type="presParOf" srcId="{C71FBC48-B57E-4365-B7B4-58DA4D01954F}" destId="{D300497C-3B2B-46A7-85B1-057CC3515977}" srcOrd="0" destOrd="0" presId="urn:microsoft.com/office/officeart/2005/8/layout/lProcess2"/>
    <dgm:cxn modelId="{5F9B7A44-571A-45D6-97AE-C085B07E5908}" type="presParOf" srcId="{C71FBC48-B57E-4365-B7B4-58DA4D01954F}" destId="{FAA246E9-AAC6-44AC-8A5C-CCA002F96283}" srcOrd="1" destOrd="0" presId="urn:microsoft.com/office/officeart/2005/8/layout/lProcess2"/>
    <dgm:cxn modelId="{74FE7124-D549-4816-AD15-BF48EF56B2B6}" type="presParOf" srcId="{C71FBC48-B57E-4365-B7B4-58DA4D01954F}" destId="{618AF932-4EBB-4BB8-96A1-561F91F682CF}" srcOrd="2" destOrd="0" presId="urn:microsoft.com/office/officeart/2005/8/layout/lProcess2"/>
    <dgm:cxn modelId="{BB2CA03A-3F55-42AF-843F-36BA29C18FC0}" type="presParOf" srcId="{C71FBC48-B57E-4365-B7B4-58DA4D01954F}" destId="{6D710296-6331-4F9F-963E-FE102DA96675}" srcOrd="3" destOrd="0" presId="urn:microsoft.com/office/officeart/2005/8/layout/lProcess2"/>
    <dgm:cxn modelId="{F7BACADC-CA61-42E3-8AFC-0C2E155D6EAE}" type="presParOf" srcId="{C71FBC48-B57E-4365-B7B4-58DA4D01954F}" destId="{7FFF072C-558F-4BBA-82A2-2CBA08473FF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952056-E560-4058-9AEB-B1EB1B9A2968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EG"/>
        </a:p>
      </dgm:t>
    </dgm:pt>
    <dgm:pt modelId="{7A3E758B-AA30-4136-80C1-D1B893E4EF66}">
      <dgm:prSet phldrT="[Text]" custT="1"/>
      <dgm:spPr/>
      <dgm:t>
        <a:bodyPr/>
        <a:lstStyle/>
        <a:p>
          <a:pPr rtl="1"/>
          <a:r>
            <a:rPr lang="ar-EG"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الإدمان والتعاطي</a:t>
          </a:r>
        </a:p>
      </dgm:t>
    </dgm:pt>
    <dgm:pt modelId="{1798117D-34B8-4922-94FF-31D8C9676433}" type="par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4204A4-A8DE-479F-86D6-D38D6900D92E}" type="sib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BB4B08-8904-44B3-8A89-05523B01392B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تربط هذه الظاهرة بالفقر والبطالة.</a:t>
          </a:r>
        </a:p>
      </dgm:t>
    </dgm:pt>
    <dgm:pt modelId="{E8B731AD-4FA5-4185-B201-FE1CCE33D2D6}" type="par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4EC00-33D3-47BF-A3FB-CA903FBDD4D8}" type="sib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3239DF-8AAE-4B49-94DF-4B240B0A0E4D}">
      <dgm:prSet phldrT="[Text]" custT="1"/>
      <dgm:spPr/>
      <dgm:t>
        <a:bodyPr/>
        <a:lstStyle/>
        <a:p>
          <a:pPr rtl="1"/>
          <a:r>
            <a:rPr lang="ar-EG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الحل</a:t>
          </a:r>
        </a:p>
      </dgm:t>
    </dgm:pt>
    <dgm:pt modelId="{E621AF14-4D7E-43CF-9254-6FEF8B160B93}" type="par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CAB91A-D972-49CD-9AF9-771A0DC32718}" type="sib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BC4208-554E-4CA8-A693-E2923E0AC172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زادت في الفترة الأخيرة وترتبط بالجريمة.</a:t>
          </a:r>
        </a:p>
      </dgm:t>
    </dgm:pt>
    <dgm:pt modelId="{72F121C5-7C67-481B-8DB0-4A3AB7FA8A83}" type="parTrans" cxnId="{54E3A59C-779A-4220-9FD0-0B707EC6D6B7}">
      <dgm:prSet/>
      <dgm:spPr/>
      <dgm:t>
        <a:bodyPr/>
        <a:lstStyle/>
        <a:p>
          <a:pPr rtl="1"/>
          <a:endParaRPr lang="ar-EG"/>
        </a:p>
      </dgm:t>
    </dgm:pt>
    <dgm:pt modelId="{2406722A-8A3C-47FE-BD96-DA88FFB1F90C}" type="sibTrans" cxnId="{54E3A59C-779A-4220-9FD0-0B707EC6D6B7}">
      <dgm:prSet/>
      <dgm:spPr/>
      <dgm:t>
        <a:bodyPr/>
        <a:lstStyle/>
        <a:p>
          <a:pPr rtl="1"/>
          <a:endParaRPr lang="ar-EG"/>
        </a:p>
      </dgm:t>
    </dgm:pt>
    <dgm:pt modelId="{6E71108B-4A8F-42E1-BDFC-61623C19909C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نشر الوعي بين الشباب بخطورة الإدمان.</a:t>
          </a:r>
        </a:p>
      </dgm:t>
    </dgm:pt>
    <dgm:pt modelId="{9DBE8815-98EF-4D65-95F2-563267BFF8D3}" type="sib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E68064-126D-4007-AD2E-CD37E212E263}" type="par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CADFAC-4CB0-40D0-A400-86F1A3766AD6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توفير فرص عمل للشباب للتنمية.</a:t>
          </a:r>
        </a:p>
      </dgm:t>
    </dgm:pt>
    <dgm:pt modelId="{FED05329-A3C7-4A83-9BA7-03324F3E44B7}" type="parTrans" cxnId="{D87DDF8B-6142-4864-9BAA-C5FD6D2F2944}">
      <dgm:prSet/>
      <dgm:spPr/>
      <dgm:t>
        <a:bodyPr/>
        <a:lstStyle/>
        <a:p>
          <a:pPr rtl="1"/>
          <a:endParaRPr lang="ar-EG"/>
        </a:p>
      </dgm:t>
    </dgm:pt>
    <dgm:pt modelId="{FBBFAF69-9D82-44A6-B429-827F1541F056}" type="sibTrans" cxnId="{D87DDF8B-6142-4864-9BAA-C5FD6D2F2944}">
      <dgm:prSet/>
      <dgm:spPr/>
      <dgm:t>
        <a:bodyPr/>
        <a:lstStyle/>
        <a:p>
          <a:pPr rtl="1"/>
          <a:endParaRPr lang="ar-EG"/>
        </a:p>
      </dgm:t>
    </dgm:pt>
    <dgm:pt modelId="{5DC5942F-5554-4707-97D2-3924BEF5C0F4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تفعيل قوانين جلب المخدرات والاتجار بها.</a:t>
          </a:r>
        </a:p>
      </dgm:t>
    </dgm:pt>
    <dgm:pt modelId="{4F06B3F3-45AE-482E-8482-A0DE94A58D69}" type="parTrans" cxnId="{4FB21E97-2B4F-4380-BCC6-E87C38F8050C}">
      <dgm:prSet/>
      <dgm:spPr/>
      <dgm:t>
        <a:bodyPr/>
        <a:lstStyle/>
        <a:p>
          <a:pPr rtl="1"/>
          <a:endParaRPr lang="ar-EG"/>
        </a:p>
      </dgm:t>
    </dgm:pt>
    <dgm:pt modelId="{FCBA54A4-DFA1-427E-AEF1-90B4224AE41E}" type="sibTrans" cxnId="{4FB21E97-2B4F-4380-BCC6-E87C38F8050C}">
      <dgm:prSet/>
      <dgm:spPr/>
      <dgm:t>
        <a:bodyPr/>
        <a:lstStyle/>
        <a:p>
          <a:pPr rtl="1"/>
          <a:endParaRPr lang="ar-EG"/>
        </a:p>
      </dgm:t>
    </dgm:pt>
    <dgm:pt modelId="{8FFBBD90-013B-40A7-B9BA-E2761D72B88D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محاربة الامية والجهل</a:t>
          </a:r>
        </a:p>
      </dgm:t>
    </dgm:pt>
    <dgm:pt modelId="{F9CD9E90-1F0B-43F7-97C5-BD83512F162D}" type="parTrans" cxnId="{38B11292-49A7-4723-9A41-BB50DBBD5D33}">
      <dgm:prSet/>
      <dgm:spPr/>
      <dgm:t>
        <a:bodyPr/>
        <a:lstStyle/>
        <a:p>
          <a:pPr rtl="1"/>
          <a:endParaRPr lang="ar-EG"/>
        </a:p>
      </dgm:t>
    </dgm:pt>
    <dgm:pt modelId="{BDF553F4-9DB7-49F6-A8FA-D621E07235EF}" type="sibTrans" cxnId="{38B11292-49A7-4723-9A41-BB50DBBD5D33}">
      <dgm:prSet/>
      <dgm:spPr/>
      <dgm:t>
        <a:bodyPr/>
        <a:lstStyle/>
        <a:p>
          <a:pPr rtl="1"/>
          <a:endParaRPr lang="ar-EG"/>
        </a:p>
      </dgm:t>
    </dgm:pt>
    <dgm:pt modelId="{D5AF9D85-4B4B-4FAA-8641-E46CCEF1010B}" type="pres">
      <dgm:prSet presAssocID="{20952056-E560-4058-9AEB-B1EB1B9A29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34A56-A4E4-4019-9215-C22BB9B819E9}" type="pres">
      <dgm:prSet presAssocID="{7A3E758B-AA30-4136-80C1-D1B893E4EF66}" presName="compNode" presStyleCnt="0"/>
      <dgm:spPr/>
    </dgm:pt>
    <dgm:pt modelId="{0654F596-0D63-4FE1-AFBF-93551E0431E5}" type="pres">
      <dgm:prSet presAssocID="{7A3E758B-AA30-4136-80C1-D1B893E4EF66}" presName="aNode" presStyleLbl="bgShp" presStyleIdx="0" presStyleCnt="2"/>
      <dgm:spPr/>
      <dgm:t>
        <a:bodyPr/>
        <a:lstStyle/>
        <a:p>
          <a:endParaRPr lang="en-US"/>
        </a:p>
      </dgm:t>
    </dgm:pt>
    <dgm:pt modelId="{03E953ED-7C23-4323-ADFB-F5B803524C72}" type="pres">
      <dgm:prSet presAssocID="{7A3E758B-AA30-4136-80C1-D1B893E4EF66}" presName="textNode" presStyleLbl="bgShp" presStyleIdx="0" presStyleCnt="2"/>
      <dgm:spPr/>
      <dgm:t>
        <a:bodyPr/>
        <a:lstStyle/>
        <a:p>
          <a:endParaRPr lang="en-US"/>
        </a:p>
      </dgm:t>
    </dgm:pt>
    <dgm:pt modelId="{886BAB37-9D57-4FCC-9892-12428AF61DCA}" type="pres">
      <dgm:prSet presAssocID="{7A3E758B-AA30-4136-80C1-D1B893E4EF66}" presName="compChildNode" presStyleCnt="0"/>
      <dgm:spPr/>
    </dgm:pt>
    <dgm:pt modelId="{B2F0459F-0102-4EA8-B9B7-506B0163DD7E}" type="pres">
      <dgm:prSet presAssocID="{7A3E758B-AA30-4136-80C1-D1B893E4EF66}" presName="theInnerList" presStyleCnt="0"/>
      <dgm:spPr/>
    </dgm:pt>
    <dgm:pt modelId="{D9693748-23E6-4CC5-B702-1BAC999CC6A6}" type="pres">
      <dgm:prSet presAssocID="{50BB4B08-8904-44B3-8A89-05523B01392B}" presName="childNode" presStyleLbl="node1" presStyleIdx="0" presStyleCnt="6" custScaleX="115815" custLinFactNeighborY="-65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2C05-6A9A-4CC2-A89A-2D7A2FA3CD1C}" type="pres">
      <dgm:prSet presAssocID="{50BB4B08-8904-44B3-8A89-05523B01392B}" presName="aSpace2" presStyleCnt="0"/>
      <dgm:spPr/>
    </dgm:pt>
    <dgm:pt modelId="{E5EBDE98-339E-44FE-BE4D-E6D19F9938DC}" type="pres">
      <dgm:prSet presAssocID="{79BC4208-554E-4CA8-A693-E2923E0AC172}" presName="childNode" presStyleLbl="node1" presStyleIdx="1" presStyleCnt="6" custScaleX="117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AFC1-DC05-4759-9117-4CB89E9D80C1}" type="pres">
      <dgm:prSet presAssocID="{7A3E758B-AA30-4136-80C1-D1B893E4EF66}" presName="aSpace" presStyleCnt="0"/>
      <dgm:spPr/>
    </dgm:pt>
    <dgm:pt modelId="{9A30C36B-9CF6-434F-8D2D-9B5CCAF31D23}" type="pres">
      <dgm:prSet presAssocID="{7E3239DF-8AAE-4B49-94DF-4B240B0A0E4D}" presName="compNode" presStyleCnt="0"/>
      <dgm:spPr/>
    </dgm:pt>
    <dgm:pt modelId="{B2CA3E0F-E664-493E-8375-D924AC487F28}" type="pres">
      <dgm:prSet presAssocID="{7E3239DF-8AAE-4B49-94DF-4B240B0A0E4D}" presName="aNode" presStyleLbl="bgShp" presStyleIdx="1" presStyleCnt="2" custScaleX="108205"/>
      <dgm:spPr/>
      <dgm:t>
        <a:bodyPr/>
        <a:lstStyle/>
        <a:p>
          <a:endParaRPr lang="en-US"/>
        </a:p>
      </dgm:t>
    </dgm:pt>
    <dgm:pt modelId="{9842F7FB-D398-4FE4-9F48-F35DB5496EDB}" type="pres">
      <dgm:prSet presAssocID="{7E3239DF-8AAE-4B49-94DF-4B240B0A0E4D}" presName="textNode" presStyleLbl="bgShp" presStyleIdx="1" presStyleCnt="2"/>
      <dgm:spPr/>
      <dgm:t>
        <a:bodyPr/>
        <a:lstStyle/>
        <a:p>
          <a:endParaRPr lang="en-US"/>
        </a:p>
      </dgm:t>
    </dgm:pt>
    <dgm:pt modelId="{11F3A548-F2AD-4BEA-B599-C8EBB5F69E27}" type="pres">
      <dgm:prSet presAssocID="{7E3239DF-8AAE-4B49-94DF-4B240B0A0E4D}" presName="compChildNode" presStyleCnt="0"/>
      <dgm:spPr/>
    </dgm:pt>
    <dgm:pt modelId="{3A7C5D5A-4E22-457D-8A23-21BC3D885202}" type="pres">
      <dgm:prSet presAssocID="{7E3239DF-8AAE-4B49-94DF-4B240B0A0E4D}" presName="theInnerList" presStyleCnt="0"/>
      <dgm:spPr/>
    </dgm:pt>
    <dgm:pt modelId="{6BC1CDE9-D123-4F8E-AB5C-A2A5B9823E4C}" type="pres">
      <dgm:prSet presAssocID="{6E71108B-4A8F-42E1-BDFC-61623C19909C}" presName="childNode" presStyleLbl="node1" presStyleIdx="2" presStyleCnt="6" custScaleX="115815" custLinFactY="-36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CB6C-35DF-4F68-ABCD-F52EC91CD92D}" type="pres">
      <dgm:prSet presAssocID="{6E71108B-4A8F-42E1-BDFC-61623C19909C}" presName="aSpace2" presStyleCnt="0"/>
      <dgm:spPr/>
    </dgm:pt>
    <dgm:pt modelId="{51F5F744-C242-4BDB-9D3E-EA02A4F02AE4}" type="pres">
      <dgm:prSet presAssocID="{BCCADFAC-4CB0-40D0-A400-86F1A3766AD6}" presName="childNode" presStyleLbl="node1" presStyleIdx="3" presStyleCnt="6" custScaleX="114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A1E35-26B7-4304-8E36-F81E22631DB9}" type="pres">
      <dgm:prSet presAssocID="{BCCADFAC-4CB0-40D0-A400-86F1A3766AD6}" presName="aSpace2" presStyleCnt="0"/>
      <dgm:spPr/>
    </dgm:pt>
    <dgm:pt modelId="{C5F17636-2E37-4786-BD1F-79B895D7942C}" type="pres">
      <dgm:prSet presAssocID="{5DC5942F-5554-4707-97D2-3924BEF5C0F4}" presName="childNode" presStyleLbl="node1" presStyleIdx="4" presStyleCnt="6" custScaleX="114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19564-999D-472F-8539-B7E2A141F36D}" type="pres">
      <dgm:prSet presAssocID="{5DC5942F-5554-4707-97D2-3924BEF5C0F4}" presName="aSpace2" presStyleCnt="0"/>
      <dgm:spPr/>
    </dgm:pt>
    <dgm:pt modelId="{ECDABF92-E8FD-4A42-89F1-B511EEA0D692}" type="pres">
      <dgm:prSet presAssocID="{8FFBBD90-013B-40A7-B9BA-E2761D72B88D}" presName="childNode" presStyleLbl="node1" presStyleIdx="5" presStyleCnt="6" custScaleX="114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FA819-F8D1-45EE-B328-61E7C4FC1F91}" type="presOf" srcId="{7E3239DF-8AAE-4B49-94DF-4B240B0A0E4D}" destId="{B2CA3E0F-E664-493E-8375-D924AC487F28}" srcOrd="0" destOrd="0" presId="urn:microsoft.com/office/officeart/2005/8/layout/lProcess2"/>
    <dgm:cxn modelId="{8C6D233D-E3BE-4727-B290-755D5FEA905B}" type="presOf" srcId="{6E71108B-4A8F-42E1-BDFC-61623C19909C}" destId="{6BC1CDE9-D123-4F8E-AB5C-A2A5B9823E4C}" srcOrd="0" destOrd="0" presId="urn:microsoft.com/office/officeart/2005/8/layout/lProcess2"/>
    <dgm:cxn modelId="{3A1C9D1C-8528-42ED-ABC4-0338ACD1FAA1}" type="presOf" srcId="{20952056-E560-4058-9AEB-B1EB1B9A2968}" destId="{D5AF9D85-4B4B-4FAA-8641-E46CCEF1010B}" srcOrd="0" destOrd="0" presId="urn:microsoft.com/office/officeart/2005/8/layout/lProcess2"/>
    <dgm:cxn modelId="{38B11292-49A7-4723-9A41-BB50DBBD5D33}" srcId="{7E3239DF-8AAE-4B49-94DF-4B240B0A0E4D}" destId="{8FFBBD90-013B-40A7-B9BA-E2761D72B88D}" srcOrd="3" destOrd="0" parTransId="{F9CD9E90-1F0B-43F7-97C5-BD83512F162D}" sibTransId="{BDF553F4-9DB7-49F6-A8FA-D621E07235EF}"/>
    <dgm:cxn modelId="{3270AC6A-554D-4BD2-AD4C-9DAA4E0B61DD}" type="presOf" srcId="{BCCADFAC-4CB0-40D0-A400-86F1A3766AD6}" destId="{51F5F744-C242-4BDB-9D3E-EA02A4F02AE4}" srcOrd="0" destOrd="0" presId="urn:microsoft.com/office/officeart/2005/8/layout/lProcess2"/>
    <dgm:cxn modelId="{DB8017DA-CC9B-4617-9009-7E79ABCE72F7}" srcId="{7E3239DF-8AAE-4B49-94DF-4B240B0A0E4D}" destId="{6E71108B-4A8F-42E1-BDFC-61623C19909C}" srcOrd="0" destOrd="0" parTransId="{72E68064-126D-4007-AD2E-CD37E212E263}" sibTransId="{9DBE8815-98EF-4D65-95F2-563267BFF8D3}"/>
    <dgm:cxn modelId="{54E3A59C-779A-4220-9FD0-0B707EC6D6B7}" srcId="{7A3E758B-AA30-4136-80C1-D1B893E4EF66}" destId="{79BC4208-554E-4CA8-A693-E2923E0AC172}" srcOrd="1" destOrd="0" parTransId="{72F121C5-7C67-481B-8DB0-4A3AB7FA8A83}" sibTransId="{2406722A-8A3C-47FE-BD96-DA88FFB1F90C}"/>
    <dgm:cxn modelId="{2A6394E4-68AF-47BC-A51A-2D25B324D49D}" type="presOf" srcId="{5DC5942F-5554-4707-97D2-3924BEF5C0F4}" destId="{C5F17636-2E37-4786-BD1F-79B895D7942C}" srcOrd="0" destOrd="0" presId="urn:microsoft.com/office/officeart/2005/8/layout/lProcess2"/>
    <dgm:cxn modelId="{4FB21E97-2B4F-4380-BCC6-E87C38F8050C}" srcId="{7E3239DF-8AAE-4B49-94DF-4B240B0A0E4D}" destId="{5DC5942F-5554-4707-97D2-3924BEF5C0F4}" srcOrd="2" destOrd="0" parTransId="{4F06B3F3-45AE-482E-8482-A0DE94A58D69}" sibTransId="{FCBA54A4-DFA1-427E-AEF1-90B4224AE41E}"/>
    <dgm:cxn modelId="{DF78E602-7F87-4487-A940-A1D5289B5954}" srcId="{20952056-E560-4058-9AEB-B1EB1B9A2968}" destId="{7A3E758B-AA30-4136-80C1-D1B893E4EF66}" srcOrd="0" destOrd="0" parTransId="{1798117D-34B8-4922-94FF-31D8C9676433}" sibTransId="{924204A4-A8DE-479F-86D6-D38D6900D92E}"/>
    <dgm:cxn modelId="{10F87BB4-8985-482C-8731-861F2D49F6E7}" srcId="{20952056-E560-4058-9AEB-B1EB1B9A2968}" destId="{7E3239DF-8AAE-4B49-94DF-4B240B0A0E4D}" srcOrd="1" destOrd="0" parTransId="{E621AF14-4D7E-43CF-9254-6FEF8B160B93}" sibTransId="{6DCAB91A-D972-49CD-9AF9-771A0DC32718}"/>
    <dgm:cxn modelId="{3C069B20-A920-45E5-9DF8-9B185B2E054A}" type="presOf" srcId="{79BC4208-554E-4CA8-A693-E2923E0AC172}" destId="{E5EBDE98-339E-44FE-BE4D-E6D19F9938DC}" srcOrd="0" destOrd="0" presId="urn:microsoft.com/office/officeart/2005/8/layout/lProcess2"/>
    <dgm:cxn modelId="{DC276C3D-D0CF-4366-BDFF-70429E083AB2}" type="presOf" srcId="{7E3239DF-8AAE-4B49-94DF-4B240B0A0E4D}" destId="{9842F7FB-D398-4FE4-9F48-F35DB5496EDB}" srcOrd="1" destOrd="0" presId="urn:microsoft.com/office/officeart/2005/8/layout/lProcess2"/>
    <dgm:cxn modelId="{4C568B7D-4935-49FF-BF50-E8B9AD966342}" srcId="{7A3E758B-AA30-4136-80C1-D1B893E4EF66}" destId="{50BB4B08-8904-44B3-8A89-05523B01392B}" srcOrd="0" destOrd="0" parTransId="{E8B731AD-4FA5-4185-B201-FE1CCE33D2D6}" sibTransId="{7A94EC00-33D3-47BF-A3FB-CA903FBDD4D8}"/>
    <dgm:cxn modelId="{1BEA026E-02EB-4DE2-A73B-552966F8D3FC}" type="presOf" srcId="{8FFBBD90-013B-40A7-B9BA-E2761D72B88D}" destId="{ECDABF92-E8FD-4A42-89F1-B511EEA0D692}" srcOrd="0" destOrd="0" presId="urn:microsoft.com/office/officeart/2005/8/layout/lProcess2"/>
    <dgm:cxn modelId="{D87DDF8B-6142-4864-9BAA-C5FD6D2F2944}" srcId="{7E3239DF-8AAE-4B49-94DF-4B240B0A0E4D}" destId="{BCCADFAC-4CB0-40D0-A400-86F1A3766AD6}" srcOrd="1" destOrd="0" parTransId="{FED05329-A3C7-4A83-9BA7-03324F3E44B7}" sibTransId="{FBBFAF69-9D82-44A6-B429-827F1541F056}"/>
    <dgm:cxn modelId="{7199FC60-8D3A-443A-8E2D-D0C72CC999A4}" type="presOf" srcId="{7A3E758B-AA30-4136-80C1-D1B893E4EF66}" destId="{0654F596-0D63-4FE1-AFBF-93551E0431E5}" srcOrd="0" destOrd="0" presId="urn:microsoft.com/office/officeart/2005/8/layout/lProcess2"/>
    <dgm:cxn modelId="{373070D3-B282-41B6-88EA-4856CC5E6429}" type="presOf" srcId="{50BB4B08-8904-44B3-8A89-05523B01392B}" destId="{D9693748-23E6-4CC5-B702-1BAC999CC6A6}" srcOrd="0" destOrd="0" presId="urn:microsoft.com/office/officeart/2005/8/layout/lProcess2"/>
    <dgm:cxn modelId="{41B37985-5815-470C-AE33-AC80A7F6E5B4}" type="presOf" srcId="{7A3E758B-AA30-4136-80C1-D1B893E4EF66}" destId="{03E953ED-7C23-4323-ADFB-F5B803524C72}" srcOrd="1" destOrd="0" presId="urn:microsoft.com/office/officeart/2005/8/layout/lProcess2"/>
    <dgm:cxn modelId="{A6378FC2-BFCB-4B78-BAFC-3298384A63FD}" type="presParOf" srcId="{D5AF9D85-4B4B-4FAA-8641-E46CCEF1010B}" destId="{2B934A56-A4E4-4019-9215-C22BB9B819E9}" srcOrd="0" destOrd="0" presId="urn:microsoft.com/office/officeart/2005/8/layout/lProcess2"/>
    <dgm:cxn modelId="{4A40FA18-9B6A-4A92-A4FC-70393F793F35}" type="presParOf" srcId="{2B934A56-A4E4-4019-9215-C22BB9B819E9}" destId="{0654F596-0D63-4FE1-AFBF-93551E0431E5}" srcOrd="0" destOrd="0" presId="urn:microsoft.com/office/officeart/2005/8/layout/lProcess2"/>
    <dgm:cxn modelId="{A8F7D06F-7568-42A8-9253-C4FC9AE394B5}" type="presParOf" srcId="{2B934A56-A4E4-4019-9215-C22BB9B819E9}" destId="{03E953ED-7C23-4323-ADFB-F5B803524C72}" srcOrd="1" destOrd="0" presId="urn:microsoft.com/office/officeart/2005/8/layout/lProcess2"/>
    <dgm:cxn modelId="{F160C945-043F-4C24-B94B-71AC95231138}" type="presParOf" srcId="{2B934A56-A4E4-4019-9215-C22BB9B819E9}" destId="{886BAB37-9D57-4FCC-9892-12428AF61DCA}" srcOrd="2" destOrd="0" presId="urn:microsoft.com/office/officeart/2005/8/layout/lProcess2"/>
    <dgm:cxn modelId="{11B517BB-2A20-4407-938B-3D6E94601162}" type="presParOf" srcId="{886BAB37-9D57-4FCC-9892-12428AF61DCA}" destId="{B2F0459F-0102-4EA8-B9B7-506B0163DD7E}" srcOrd="0" destOrd="0" presId="urn:microsoft.com/office/officeart/2005/8/layout/lProcess2"/>
    <dgm:cxn modelId="{3BAD97CB-ED93-4743-9BAE-2EF4065F605A}" type="presParOf" srcId="{B2F0459F-0102-4EA8-B9B7-506B0163DD7E}" destId="{D9693748-23E6-4CC5-B702-1BAC999CC6A6}" srcOrd="0" destOrd="0" presId="urn:microsoft.com/office/officeart/2005/8/layout/lProcess2"/>
    <dgm:cxn modelId="{9F126AD5-8BD9-47F2-84A6-353402521A2C}" type="presParOf" srcId="{B2F0459F-0102-4EA8-B9B7-506B0163DD7E}" destId="{0AFD2C05-6A9A-4CC2-A89A-2D7A2FA3CD1C}" srcOrd="1" destOrd="0" presId="urn:microsoft.com/office/officeart/2005/8/layout/lProcess2"/>
    <dgm:cxn modelId="{85F48B5A-914A-45B8-B19A-28639836C3DD}" type="presParOf" srcId="{B2F0459F-0102-4EA8-B9B7-506B0163DD7E}" destId="{E5EBDE98-339E-44FE-BE4D-E6D19F9938DC}" srcOrd="2" destOrd="0" presId="urn:microsoft.com/office/officeart/2005/8/layout/lProcess2"/>
    <dgm:cxn modelId="{08EB839C-E47C-4A2E-9A6E-E7D6BF4C590C}" type="presParOf" srcId="{D5AF9D85-4B4B-4FAA-8641-E46CCEF1010B}" destId="{0B46AFC1-DC05-4759-9117-4CB89E9D80C1}" srcOrd="1" destOrd="0" presId="urn:microsoft.com/office/officeart/2005/8/layout/lProcess2"/>
    <dgm:cxn modelId="{15F4D708-C273-46EC-BD4C-CFEFA7E45FCE}" type="presParOf" srcId="{D5AF9D85-4B4B-4FAA-8641-E46CCEF1010B}" destId="{9A30C36B-9CF6-434F-8D2D-9B5CCAF31D23}" srcOrd="2" destOrd="0" presId="urn:microsoft.com/office/officeart/2005/8/layout/lProcess2"/>
    <dgm:cxn modelId="{01E15E60-9611-410D-ABFC-0096698EA9E2}" type="presParOf" srcId="{9A30C36B-9CF6-434F-8D2D-9B5CCAF31D23}" destId="{B2CA3E0F-E664-493E-8375-D924AC487F28}" srcOrd="0" destOrd="0" presId="urn:microsoft.com/office/officeart/2005/8/layout/lProcess2"/>
    <dgm:cxn modelId="{AE411A2A-1436-46EB-8A0E-D1B9BC28DC21}" type="presParOf" srcId="{9A30C36B-9CF6-434F-8D2D-9B5CCAF31D23}" destId="{9842F7FB-D398-4FE4-9F48-F35DB5496EDB}" srcOrd="1" destOrd="0" presId="urn:microsoft.com/office/officeart/2005/8/layout/lProcess2"/>
    <dgm:cxn modelId="{24E31876-8B3C-43C7-9F50-E12E2DFEB96A}" type="presParOf" srcId="{9A30C36B-9CF6-434F-8D2D-9B5CCAF31D23}" destId="{11F3A548-F2AD-4BEA-B599-C8EBB5F69E27}" srcOrd="2" destOrd="0" presId="urn:microsoft.com/office/officeart/2005/8/layout/lProcess2"/>
    <dgm:cxn modelId="{FF7736DE-B631-4FAB-A7F9-3E6028EBD2CB}" type="presParOf" srcId="{11F3A548-F2AD-4BEA-B599-C8EBB5F69E27}" destId="{3A7C5D5A-4E22-457D-8A23-21BC3D885202}" srcOrd="0" destOrd="0" presId="urn:microsoft.com/office/officeart/2005/8/layout/lProcess2"/>
    <dgm:cxn modelId="{EFFE48FF-64E0-4031-979E-373FBF1B4192}" type="presParOf" srcId="{3A7C5D5A-4E22-457D-8A23-21BC3D885202}" destId="{6BC1CDE9-D123-4F8E-AB5C-A2A5B9823E4C}" srcOrd="0" destOrd="0" presId="urn:microsoft.com/office/officeart/2005/8/layout/lProcess2"/>
    <dgm:cxn modelId="{208E3695-ABA7-4B45-9194-071C966A3401}" type="presParOf" srcId="{3A7C5D5A-4E22-457D-8A23-21BC3D885202}" destId="{A5CCCB6C-35DF-4F68-ABCD-F52EC91CD92D}" srcOrd="1" destOrd="0" presId="urn:microsoft.com/office/officeart/2005/8/layout/lProcess2"/>
    <dgm:cxn modelId="{54EC53DF-A39D-42C3-9B8E-BA82421A94DC}" type="presParOf" srcId="{3A7C5D5A-4E22-457D-8A23-21BC3D885202}" destId="{51F5F744-C242-4BDB-9D3E-EA02A4F02AE4}" srcOrd="2" destOrd="0" presId="urn:microsoft.com/office/officeart/2005/8/layout/lProcess2"/>
    <dgm:cxn modelId="{7FA5CB47-1074-45FD-B0CC-9B46204D37FE}" type="presParOf" srcId="{3A7C5D5A-4E22-457D-8A23-21BC3D885202}" destId="{AEDA1E35-26B7-4304-8E36-F81E22631DB9}" srcOrd="3" destOrd="0" presId="urn:microsoft.com/office/officeart/2005/8/layout/lProcess2"/>
    <dgm:cxn modelId="{D1B356F8-003C-4BB0-923C-6EE20AE6838D}" type="presParOf" srcId="{3A7C5D5A-4E22-457D-8A23-21BC3D885202}" destId="{C5F17636-2E37-4786-BD1F-79B895D7942C}" srcOrd="4" destOrd="0" presId="urn:microsoft.com/office/officeart/2005/8/layout/lProcess2"/>
    <dgm:cxn modelId="{E959A349-1276-4333-85E9-918D0A8E7873}" type="presParOf" srcId="{3A7C5D5A-4E22-457D-8A23-21BC3D885202}" destId="{1CE19564-999D-472F-8539-B7E2A141F36D}" srcOrd="5" destOrd="0" presId="urn:microsoft.com/office/officeart/2005/8/layout/lProcess2"/>
    <dgm:cxn modelId="{6DB13680-1EC9-4F02-A987-3BB8216A7243}" type="presParOf" srcId="{3A7C5D5A-4E22-457D-8A23-21BC3D885202}" destId="{ECDABF92-E8FD-4A42-89F1-B511EEA0D69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E79F75-7BA7-4247-9DDB-A26F79BBD9B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EG"/>
        </a:p>
      </dgm:t>
    </dgm:pt>
    <dgm:pt modelId="{3F66C8EE-F826-4170-8760-0431FB23D095}">
      <dgm:prSet phldrT="[Text]" custT="1"/>
      <dgm:spPr/>
      <dgm:t>
        <a:bodyPr/>
        <a:lstStyle/>
        <a:p>
          <a:pPr algn="justLow" rtl="1"/>
          <a:r>
            <a:rPr lang="ar-EG"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التركيز علي مواجهة الابعاد الأربعة للمشكلة السكانية</a:t>
          </a:r>
        </a:p>
      </dgm:t>
    </dgm:pt>
    <dgm:pt modelId="{284E7715-BFD2-4295-9807-98FE413C2F92}" type="parTrans" cxnId="{E25D3DE3-A2B7-466E-B132-2E124AAE8D51}">
      <dgm:prSet/>
      <dgm:spPr/>
      <dgm:t>
        <a:bodyPr/>
        <a:lstStyle/>
        <a:p>
          <a:pPr algn="justLow"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D55AD7-F58D-4295-8D41-5F395464B9B9}" type="sibTrans" cxnId="{E25D3DE3-A2B7-466E-B132-2E124AAE8D51}">
      <dgm:prSet/>
      <dgm:spPr/>
      <dgm:t>
        <a:bodyPr/>
        <a:lstStyle/>
        <a:p>
          <a:pPr algn="justLow"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2BE462-F30E-4F6C-A0BF-91080D09DA5F}">
      <dgm:prSet phldrT="[Text]" custT="1"/>
      <dgm:spPr/>
      <dgm:t>
        <a:bodyPr/>
        <a:lstStyle/>
        <a:p>
          <a:pPr algn="justLow" rtl="1"/>
          <a:r>
            <a:rPr lang="ar-EG"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تنظيم الاسرة والتنمية الاقتصادية.</a:t>
          </a:r>
        </a:p>
      </dgm:t>
    </dgm:pt>
    <dgm:pt modelId="{9EDFB97B-68AA-4FE0-8FF3-BE6AC51D5B60}" type="parTrans" cxnId="{08DD03C8-3D21-4329-B304-B7C26265BC53}">
      <dgm:prSet/>
      <dgm:spPr/>
      <dgm:t>
        <a:bodyPr/>
        <a:lstStyle/>
        <a:p>
          <a:pPr algn="justLow"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9583C4-6F09-4030-BEF6-77BD5AFB1099}" type="sibTrans" cxnId="{08DD03C8-3D21-4329-B304-B7C26265BC53}">
      <dgm:prSet/>
      <dgm:spPr/>
      <dgm:t>
        <a:bodyPr/>
        <a:lstStyle/>
        <a:p>
          <a:pPr algn="justLow"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1BFE47-2FAC-414B-A570-D4EE3C8B0683}" type="pres">
      <dgm:prSet presAssocID="{57E79F75-7BA7-4247-9DDB-A26F79BBD9B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DA4D6F-DE9C-4FA6-B44C-ED2D0388A49C}" type="pres">
      <dgm:prSet presAssocID="{57E79F75-7BA7-4247-9DDB-A26F79BBD9B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AC379-5C10-4673-9A85-BAAF932AB3FA}" type="pres">
      <dgm:prSet presAssocID="{57E79F75-7BA7-4247-9DDB-A26F79BBD9B1}" presName="LeftNode" presStyleLbl="bgImgPlace1" presStyleIdx="0" presStyleCnt="2" custScaleY="79097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73BE113D-3908-4730-821A-766BF7F334C9}" type="pres">
      <dgm:prSet presAssocID="{57E79F75-7BA7-4247-9DDB-A26F79BBD9B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F132B-64AD-42E3-B6EE-A6351F5A206A}" type="pres">
      <dgm:prSet presAssocID="{57E79F75-7BA7-4247-9DDB-A26F79BBD9B1}" presName="RightNode" presStyleLbl="bgImgPlace1" presStyleIdx="1" presStyleCnt="2" custScaleY="7909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95F9BFD-2793-4DD3-868E-3A48A7A74855}" type="pres">
      <dgm:prSet presAssocID="{57E79F75-7BA7-4247-9DDB-A26F79BBD9B1}" presName="TopArrow" presStyleLbl="node1" presStyleIdx="0" presStyleCnt="2" custLinFactNeighborY="9666"/>
      <dgm:spPr/>
    </dgm:pt>
    <dgm:pt modelId="{A4A463BD-7FB7-4937-808C-D274D35A9D87}" type="pres">
      <dgm:prSet presAssocID="{57E79F75-7BA7-4247-9DDB-A26F79BBD9B1}" presName="BottomArrow" presStyleLbl="node1" presStyleIdx="1" presStyleCnt="2" custLinFactNeighborY="-9666"/>
      <dgm:spPr/>
    </dgm:pt>
  </dgm:ptLst>
  <dgm:cxnLst>
    <dgm:cxn modelId="{EB46F798-9E38-4065-AC34-2A6D4CBB7011}" type="presOf" srcId="{4D2BE462-F30E-4F6C-A0BF-91080D09DA5F}" destId="{D0DF132B-64AD-42E3-B6EE-A6351F5A206A}" srcOrd="1" destOrd="0" presId="urn:microsoft.com/office/officeart/2009/layout/ReverseList"/>
    <dgm:cxn modelId="{D831C36A-8D3C-40CE-8ECD-B5DB3E4EE57A}" type="presOf" srcId="{4D2BE462-F30E-4F6C-A0BF-91080D09DA5F}" destId="{73BE113D-3908-4730-821A-766BF7F334C9}" srcOrd="0" destOrd="0" presId="urn:microsoft.com/office/officeart/2009/layout/ReverseList"/>
    <dgm:cxn modelId="{276944BF-D9A1-48F0-9129-5CC59010E2D9}" type="presOf" srcId="{57E79F75-7BA7-4247-9DDB-A26F79BBD9B1}" destId="{261BFE47-2FAC-414B-A570-D4EE3C8B0683}" srcOrd="0" destOrd="0" presId="urn:microsoft.com/office/officeart/2009/layout/ReverseList"/>
    <dgm:cxn modelId="{E25D3DE3-A2B7-466E-B132-2E124AAE8D51}" srcId="{57E79F75-7BA7-4247-9DDB-A26F79BBD9B1}" destId="{3F66C8EE-F826-4170-8760-0431FB23D095}" srcOrd="0" destOrd="0" parTransId="{284E7715-BFD2-4295-9807-98FE413C2F92}" sibTransId="{6AD55AD7-F58D-4295-8D41-5F395464B9B9}"/>
    <dgm:cxn modelId="{FA8AA1A6-7719-49CF-B210-0D09B7AD8B09}" type="presOf" srcId="{3F66C8EE-F826-4170-8760-0431FB23D095}" destId="{5B4AC379-5C10-4673-9A85-BAAF932AB3FA}" srcOrd="1" destOrd="0" presId="urn:microsoft.com/office/officeart/2009/layout/ReverseList"/>
    <dgm:cxn modelId="{08DD03C8-3D21-4329-B304-B7C26265BC53}" srcId="{57E79F75-7BA7-4247-9DDB-A26F79BBD9B1}" destId="{4D2BE462-F30E-4F6C-A0BF-91080D09DA5F}" srcOrd="1" destOrd="0" parTransId="{9EDFB97B-68AA-4FE0-8FF3-BE6AC51D5B60}" sibTransId="{089583C4-6F09-4030-BEF6-77BD5AFB1099}"/>
    <dgm:cxn modelId="{22313CEB-DBFA-460C-8E6E-0800202EEB0C}" type="presOf" srcId="{3F66C8EE-F826-4170-8760-0431FB23D095}" destId="{20DA4D6F-DE9C-4FA6-B44C-ED2D0388A49C}" srcOrd="0" destOrd="0" presId="urn:microsoft.com/office/officeart/2009/layout/ReverseList"/>
    <dgm:cxn modelId="{541A021E-730D-4972-BCCD-FBBF6FE6DCC5}" type="presParOf" srcId="{261BFE47-2FAC-414B-A570-D4EE3C8B0683}" destId="{20DA4D6F-DE9C-4FA6-B44C-ED2D0388A49C}" srcOrd="0" destOrd="0" presId="urn:microsoft.com/office/officeart/2009/layout/ReverseList"/>
    <dgm:cxn modelId="{CDFA60C7-39EA-4A74-9803-ED254F08603E}" type="presParOf" srcId="{261BFE47-2FAC-414B-A570-D4EE3C8B0683}" destId="{5B4AC379-5C10-4673-9A85-BAAF932AB3FA}" srcOrd="1" destOrd="0" presId="urn:microsoft.com/office/officeart/2009/layout/ReverseList"/>
    <dgm:cxn modelId="{A9926DD7-6858-48B1-819C-1F7B5BD91542}" type="presParOf" srcId="{261BFE47-2FAC-414B-A570-D4EE3C8B0683}" destId="{73BE113D-3908-4730-821A-766BF7F334C9}" srcOrd="2" destOrd="0" presId="urn:microsoft.com/office/officeart/2009/layout/ReverseList"/>
    <dgm:cxn modelId="{5EAB0C3B-14C7-4BCC-9A70-4E39A05434D3}" type="presParOf" srcId="{261BFE47-2FAC-414B-A570-D4EE3C8B0683}" destId="{D0DF132B-64AD-42E3-B6EE-A6351F5A206A}" srcOrd="3" destOrd="0" presId="urn:microsoft.com/office/officeart/2009/layout/ReverseList"/>
    <dgm:cxn modelId="{B01E3FF0-1165-4A40-B57B-46E07DE626A1}" type="presParOf" srcId="{261BFE47-2FAC-414B-A570-D4EE3C8B0683}" destId="{295F9BFD-2793-4DD3-868E-3A48A7A74855}" srcOrd="4" destOrd="0" presId="urn:microsoft.com/office/officeart/2009/layout/ReverseList"/>
    <dgm:cxn modelId="{B19A8C01-8980-43F3-BFD0-0CEC5F21C396}" type="presParOf" srcId="{261BFE47-2FAC-414B-A570-D4EE3C8B0683}" destId="{A4A463BD-7FB7-4937-808C-D274D35A9D8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518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57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09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88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83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0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6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48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74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86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89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68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solidFill>
          <a:srgbClr val="F3F3F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 idx="2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3"/>
          </p:nvPr>
        </p:nvSpPr>
        <p:spPr>
          <a:xfrm>
            <a:off x="3651769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 idx="4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5"/>
          </p:nvPr>
        </p:nvSpPr>
        <p:spPr>
          <a:xfrm>
            <a:off x="6052401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6">
    <p:bg>
      <p:bgPr>
        <a:solidFill>
          <a:srgbClr val="F3F3F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91225" y="1495150"/>
            <a:ext cx="35376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CUSTOM_11_1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1578076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1578075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/>
          <p:nvPr/>
        </p:nvSpPr>
        <p:spPr>
          <a:xfrm flipH="1">
            <a:off x="5391321" y="12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59" r:id="rId5"/>
    <p:sldLayoutId id="2147483668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10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54847" y="2369795"/>
            <a:ext cx="4300592" cy="1773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الصف الأول الثانوي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328327" y="862195"/>
            <a:ext cx="4403859" cy="8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الجغرافيا</a:t>
            </a:r>
            <a:endParaRPr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132736" y="310247"/>
            <a:ext cx="4374334" cy="6776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الإدمان وتعاطي المخدرات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2586949" flipH="1">
            <a:off x="6451599" y="22447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945902">
            <a:off x="6450471" y="223041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24" name="Google Shape;3185;p58"/>
          <p:cNvGrpSpPr/>
          <p:nvPr/>
        </p:nvGrpSpPr>
        <p:grpSpPr>
          <a:xfrm>
            <a:off x="6888944" y="1842767"/>
            <a:ext cx="1447800" cy="4747843"/>
            <a:chOff x="5757125" y="503925"/>
            <a:chExt cx="541350" cy="1775275"/>
          </a:xfrm>
        </p:grpSpPr>
        <p:sp>
          <p:nvSpPr>
            <p:cNvPr id="2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2279446"/>
              </p:ext>
            </p:extLst>
          </p:nvPr>
        </p:nvGraphicFramePr>
        <p:xfrm>
          <a:off x="360490" y="1226646"/>
          <a:ext cx="6096000" cy="364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6349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132736" y="310247"/>
            <a:ext cx="4374334" cy="6776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مواجهة المشكلة السكانية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2586949" flipH="1">
            <a:off x="6451599" y="22447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945902">
            <a:off x="6450471" y="223041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24" name="Google Shape;3185;p58"/>
          <p:cNvGrpSpPr/>
          <p:nvPr/>
        </p:nvGrpSpPr>
        <p:grpSpPr>
          <a:xfrm>
            <a:off x="6888944" y="1842767"/>
            <a:ext cx="1447800" cy="4747843"/>
            <a:chOff x="5757125" y="503925"/>
            <a:chExt cx="541350" cy="1775275"/>
          </a:xfrm>
        </p:grpSpPr>
        <p:sp>
          <p:nvSpPr>
            <p:cNvPr id="2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0745024"/>
              </p:ext>
            </p:extLst>
          </p:nvPr>
        </p:nvGraphicFramePr>
        <p:xfrm>
          <a:off x="1203663" y="987909"/>
          <a:ext cx="42468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94158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التقويم</a:t>
            </a:r>
            <a:endParaRPr sz="4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54413" y="1681728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هى ابعاد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المشكله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السكانيه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</a:t>
            </a:r>
            <a:endParaRPr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تحدث عن كيفيه مواجهه المشكلات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السكانيه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 </a:t>
            </a:r>
            <a:endParaRPr lang="ar-EG"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تحدث عن مشكله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البطاله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</a:t>
            </a:r>
            <a:endParaRPr lang="ar-EG"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ar-EG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3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7054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55"/>
          <p:cNvSpPr/>
          <p:nvPr/>
        </p:nvSpPr>
        <p:spPr>
          <a:xfrm>
            <a:off x="3578488" y="950900"/>
            <a:ext cx="1625671" cy="3241680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547" name="Google Shape;2547;p55"/>
          <p:cNvGrpSpPr/>
          <p:nvPr/>
        </p:nvGrpSpPr>
        <p:grpSpPr>
          <a:xfrm rot="-8762622" flipH="1">
            <a:off x="5679030" y="4088892"/>
            <a:ext cx="1042436" cy="889169"/>
            <a:chOff x="5794823" y="394529"/>
            <a:chExt cx="1647605" cy="1405361"/>
          </a:xfrm>
        </p:grpSpPr>
        <p:sp>
          <p:nvSpPr>
            <p:cNvPr id="2548" name="Google Shape;2548;p5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55"/>
          <p:cNvGrpSpPr/>
          <p:nvPr/>
        </p:nvGrpSpPr>
        <p:grpSpPr>
          <a:xfrm>
            <a:off x="987995" y="1411971"/>
            <a:ext cx="2249891" cy="976673"/>
            <a:chOff x="5085720" y="658171"/>
            <a:chExt cx="2249891" cy="976673"/>
          </a:xfrm>
        </p:grpSpPr>
        <p:sp>
          <p:nvSpPr>
            <p:cNvPr id="2551" name="Google Shape;2551;p55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5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5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5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5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5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5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5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5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0" name="Google Shape;2560;p55"/>
          <p:cNvGrpSpPr/>
          <p:nvPr/>
        </p:nvGrpSpPr>
        <p:grpSpPr>
          <a:xfrm rot="-5400000" flipH="1">
            <a:off x="5128215" y="3914454"/>
            <a:ext cx="1383233" cy="600458"/>
            <a:chOff x="5085720" y="658171"/>
            <a:chExt cx="2249891" cy="976673"/>
          </a:xfrm>
        </p:grpSpPr>
        <p:sp>
          <p:nvSpPr>
            <p:cNvPr id="2561" name="Google Shape;2561;p55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5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5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5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5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5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5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5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5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86965" y="1212002"/>
            <a:ext cx="1422917" cy="26887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606319" y="1859277"/>
            <a:ext cx="2797628" cy="105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Font typeface="Joti One"/>
              <a:buNone/>
              <a:defRPr sz="22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justLow" rtl="1"/>
            <a:r>
              <a:rPr lang="ar-EG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يمكنك من خلال هذا </a:t>
            </a:r>
            <a:r>
              <a:rPr lang="en-US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QR</a:t>
            </a:r>
            <a:r>
              <a:rPr lang="ar-EG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 مشاهدة شرح الدرس كامل</a:t>
            </a:r>
          </a:p>
        </p:txBody>
      </p:sp>
      <p:grpSp>
        <p:nvGrpSpPr>
          <p:cNvPr id="37" name="Google Shape;2982;p58"/>
          <p:cNvGrpSpPr/>
          <p:nvPr/>
        </p:nvGrpSpPr>
        <p:grpSpPr>
          <a:xfrm flipH="1">
            <a:off x="6168979" y="1451287"/>
            <a:ext cx="2961563" cy="3731529"/>
            <a:chOff x="4379775" y="1112775"/>
            <a:chExt cx="2381532" cy="3740521"/>
          </a:xfrm>
        </p:grpSpPr>
        <p:sp>
          <p:nvSpPr>
            <p:cNvPr id="38" name="Google Shape;2983;p58"/>
            <p:cNvSpPr/>
            <p:nvPr/>
          </p:nvSpPr>
          <p:spPr>
            <a:xfrm>
              <a:off x="6111735" y="2064458"/>
              <a:ext cx="649572" cy="1601533"/>
            </a:xfrm>
            <a:custGeom>
              <a:avLst/>
              <a:gdLst/>
              <a:ahLst/>
              <a:cxnLst/>
              <a:rect l="l" t="t" r="r" b="b"/>
              <a:pathLst>
                <a:path w="12210" h="30104" extrusionOk="0">
                  <a:moveTo>
                    <a:pt x="7095" y="0"/>
                  </a:moveTo>
                  <a:cubicBezTo>
                    <a:pt x="7071" y="0"/>
                    <a:pt x="7046" y="6"/>
                    <a:pt x="7018" y="18"/>
                  </a:cubicBezTo>
                  <a:cubicBezTo>
                    <a:pt x="6208" y="360"/>
                    <a:pt x="5769" y="4691"/>
                    <a:pt x="5769" y="4691"/>
                  </a:cubicBezTo>
                  <a:cubicBezTo>
                    <a:pt x="5769" y="4691"/>
                    <a:pt x="5257" y="1235"/>
                    <a:pt x="4432" y="1235"/>
                  </a:cubicBezTo>
                  <a:cubicBezTo>
                    <a:pt x="4374" y="1235"/>
                    <a:pt x="4314" y="1252"/>
                    <a:pt x="4253" y="1289"/>
                  </a:cubicBezTo>
                  <a:cubicBezTo>
                    <a:pt x="3323" y="1854"/>
                    <a:pt x="5479" y="5872"/>
                    <a:pt x="5479" y="5872"/>
                  </a:cubicBezTo>
                  <a:cubicBezTo>
                    <a:pt x="5479" y="5872"/>
                    <a:pt x="6182" y="13021"/>
                    <a:pt x="5712" y="16020"/>
                  </a:cubicBezTo>
                  <a:cubicBezTo>
                    <a:pt x="5246" y="19015"/>
                    <a:pt x="0" y="21303"/>
                    <a:pt x="0" y="21303"/>
                  </a:cubicBezTo>
                  <a:lnTo>
                    <a:pt x="580" y="30103"/>
                  </a:lnTo>
                  <a:cubicBezTo>
                    <a:pt x="580" y="30103"/>
                    <a:pt x="6762" y="26931"/>
                    <a:pt x="9485" y="21799"/>
                  </a:cubicBezTo>
                  <a:cubicBezTo>
                    <a:pt x="12210" y="16667"/>
                    <a:pt x="8094" y="6892"/>
                    <a:pt x="7924" y="5872"/>
                  </a:cubicBezTo>
                  <a:cubicBezTo>
                    <a:pt x="7752" y="4853"/>
                    <a:pt x="9806" y="5207"/>
                    <a:pt x="10565" y="3958"/>
                  </a:cubicBezTo>
                  <a:cubicBezTo>
                    <a:pt x="10731" y="3684"/>
                    <a:pt x="10679" y="3577"/>
                    <a:pt x="10496" y="3577"/>
                  </a:cubicBezTo>
                  <a:cubicBezTo>
                    <a:pt x="9843" y="3577"/>
                    <a:pt x="7530" y="4936"/>
                    <a:pt x="7530" y="4936"/>
                  </a:cubicBezTo>
                  <a:cubicBezTo>
                    <a:pt x="7530" y="4936"/>
                    <a:pt x="9490" y="2490"/>
                    <a:pt x="8903" y="1850"/>
                  </a:cubicBezTo>
                  <a:cubicBezTo>
                    <a:pt x="8855" y="1798"/>
                    <a:pt x="8800" y="1774"/>
                    <a:pt x="8740" y="1774"/>
                  </a:cubicBezTo>
                  <a:cubicBezTo>
                    <a:pt x="8082" y="1774"/>
                    <a:pt x="6774" y="4650"/>
                    <a:pt x="6680" y="4650"/>
                  </a:cubicBezTo>
                  <a:cubicBezTo>
                    <a:pt x="6678" y="4650"/>
                    <a:pt x="6676" y="4647"/>
                    <a:pt x="6675" y="4642"/>
                  </a:cubicBezTo>
                  <a:cubicBezTo>
                    <a:pt x="6650" y="4453"/>
                    <a:pt x="7747" y="0"/>
                    <a:pt x="7095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84;p58"/>
            <p:cNvSpPr/>
            <p:nvPr/>
          </p:nvSpPr>
          <p:spPr>
            <a:xfrm>
              <a:off x="4379775" y="3123232"/>
              <a:ext cx="1783158" cy="1730064"/>
            </a:xfrm>
            <a:custGeom>
              <a:avLst/>
              <a:gdLst/>
              <a:ahLst/>
              <a:cxnLst/>
              <a:rect l="l" t="t" r="r" b="b"/>
              <a:pathLst>
                <a:path w="33518" h="32520" extrusionOk="0">
                  <a:moveTo>
                    <a:pt x="20295" y="1"/>
                  </a:moveTo>
                  <a:lnTo>
                    <a:pt x="7996" y="652"/>
                  </a:lnTo>
                  <a:cubicBezTo>
                    <a:pt x="2371" y="5212"/>
                    <a:pt x="1" y="17590"/>
                    <a:pt x="1" y="17590"/>
                  </a:cubicBezTo>
                  <a:lnTo>
                    <a:pt x="8056" y="17530"/>
                  </a:lnTo>
                  <a:lnTo>
                    <a:pt x="6638" y="32520"/>
                  </a:lnTo>
                  <a:lnTo>
                    <a:pt x="30067" y="32520"/>
                  </a:lnTo>
                  <a:lnTo>
                    <a:pt x="27952" y="13681"/>
                  </a:lnTo>
                  <a:lnTo>
                    <a:pt x="33517" y="13030"/>
                  </a:lnTo>
                  <a:lnTo>
                    <a:pt x="3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85;p58"/>
            <p:cNvSpPr/>
            <p:nvPr/>
          </p:nvSpPr>
          <p:spPr>
            <a:xfrm>
              <a:off x="4711899" y="1410106"/>
              <a:ext cx="1391393" cy="1238390"/>
            </a:xfrm>
            <a:custGeom>
              <a:avLst/>
              <a:gdLst/>
              <a:ahLst/>
              <a:cxnLst/>
              <a:rect l="l" t="t" r="r" b="b"/>
              <a:pathLst>
                <a:path w="26154" h="23278" extrusionOk="0">
                  <a:moveTo>
                    <a:pt x="11234" y="0"/>
                  </a:moveTo>
                  <a:cubicBezTo>
                    <a:pt x="11194" y="0"/>
                    <a:pt x="11169" y="3"/>
                    <a:pt x="11159" y="7"/>
                  </a:cubicBezTo>
                  <a:lnTo>
                    <a:pt x="4447" y="2611"/>
                  </a:lnTo>
                  <a:lnTo>
                    <a:pt x="3739" y="4940"/>
                  </a:lnTo>
                  <a:cubicBezTo>
                    <a:pt x="3739" y="4940"/>
                    <a:pt x="3333" y="7115"/>
                    <a:pt x="1667" y="10256"/>
                  </a:cubicBezTo>
                  <a:cubicBezTo>
                    <a:pt x="0" y="13394"/>
                    <a:pt x="2099" y="16826"/>
                    <a:pt x="4274" y="20016"/>
                  </a:cubicBezTo>
                  <a:cubicBezTo>
                    <a:pt x="5313" y="21539"/>
                    <a:pt x="9283" y="23278"/>
                    <a:pt x="13405" y="23278"/>
                  </a:cubicBezTo>
                  <a:cubicBezTo>
                    <a:pt x="17908" y="23278"/>
                    <a:pt x="22594" y="21204"/>
                    <a:pt x="23843" y="14508"/>
                  </a:cubicBezTo>
                  <a:cubicBezTo>
                    <a:pt x="26153" y="2106"/>
                    <a:pt x="12408" y="0"/>
                    <a:pt x="11234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86;p58"/>
            <p:cNvSpPr/>
            <p:nvPr/>
          </p:nvSpPr>
          <p:spPr>
            <a:xfrm>
              <a:off x="5524094" y="2006365"/>
              <a:ext cx="154014" cy="156568"/>
            </a:xfrm>
            <a:custGeom>
              <a:avLst/>
              <a:gdLst/>
              <a:ahLst/>
              <a:cxnLst/>
              <a:rect l="l" t="t" r="r" b="b"/>
              <a:pathLst>
                <a:path w="2895" h="2943" extrusionOk="0">
                  <a:moveTo>
                    <a:pt x="2894" y="0"/>
                  </a:moveTo>
                  <a:lnTo>
                    <a:pt x="1" y="877"/>
                  </a:lnTo>
                  <a:lnTo>
                    <a:pt x="1288" y="2942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87;p58"/>
            <p:cNvSpPr/>
            <p:nvPr/>
          </p:nvSpPr>
          <p:spPr>
            <a:xfrm>
              <a:off x="5308743" y="1913691"/>
              <a:ext cx="107570" cy="83896"/>
            </a:xfrm>
            <a:custGeom>
              <a:avLst/>
              <a:gdLst/>
              <a:ahLst/>
              <a:cxnLst/>
              <a:rect l="l" t="t" r="r" b="b"/>
              <a:pathLst>
                <a:path w="2022" h="1577" extrusionOk="0">
                  <a:moveTo>
                    <a:pt x="1004" y="0"/>
                  </a:moveTo>
                  <a:cubicBezTo>
                    <a:pt x="615" y="0"/>
                    <a:pt x="336" y="268"/>
                    <a:pt x="336" y="268"/>
                  </a:cubicBezTo>
                  <a:cubicBezTo>
                    <a:pt x="336" y="268"/>
                    <a:pt x="1" y="1324"/>
                    <a:pt x="900" y="1550"/>
                  </a:cubicBezTo>
                  <a:cubicBezTo>
                    <a:pt x="972" y="1568"/>
                    <a:pt x="1040" y="1576"/>
                    <a:pt x="1104" y="1576"/>
                  </a:cubicBezTo>
                  <a:cubicBezTo>
                    <a:pt x="1836" y="1576"/>
                    <a:pt x="2021" y="464"/>
                    <a:pt x="1465" y="132"/>
                  </a:cubicBezTo>
                  <a:cubicBezTo>
                    <a:pt x="1302" y="36"/>
                    <a:pt x="1146" y="0"/>
                    <a:pt x="100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88;p58"/>
            <p:cNvSpPr/>
            <p:nvPr/>
          </p:nvSpPr>
          <p:spPr>
            <a:xfrm>
              <a:off x="5454669" y="1859215"/>
              <a:ext cx="80492" cy="49476"/>
            </a:xfrm>
            <a:custGeom>
              <a:avLst/>
              <a:gdLst/>
              <a:ahLst/>
              <a:cxnLst/>
              <a:rect l="l" t="t" r="r" b="b"/>
              <a:pathLst>
                <a:path w="1513" h="930" extrusionOk="0">
                  <a:moveTo>
                    <a:pt x="554" y="0"/>
                  </a:moveTo>
                  <a:cubicBezTo>
                    <a:pt x="173" y="0"/>
                    <a:pt x="0" y="150"/>
                    <a:pt x="139" y="524"/>
                  </a:cubicBezTo>
                  <a:cubicBezTo>
                    <a:pt x="139" y="524"/>
                    <a:pt x="347" y="929"/>
                    <a:pt x="741" y="929"/>
                  </a:cubicBezTo>
                  <a:cubicBezTo>
                    <a:pt x="811" y="929"/>
                    <a:pt x="888" y="916"/>
                    <a:pt x="971" y="885"/>
                  </a:cubicBezTo>
                  <a:cubicBezTo>
                    <a:pt x="1513" y="682"/>
                    <a:pt x="1219" y="54"/>
                    <a:pt x="723" y="8"/>
                  </a:cubicBezTo>
                  <a:cubicBezTo>
                    <a:pt x="663" y="3"/>
                    <a:pt x="606" y="0"/>
                    <a:pt x="55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89;p58"/>
            <p:cNvSpPr/>
            <p:nvPr/>
          </p:nvSpPr>
          <p:spPr>
            <a:xfrm>
              <a:off x="5295922" y="2267520"/>
              <a:ext cx="19099" cy="25536"/>
            </a:xfrm>
            <a:custGeom>
              <a:avLst/>
              <a:gdLst/>
              <a:ahLst/>
              <a:cxnLst/>
              <a:rect l="l" t="t" r="r" b="b"/>
              <a:pathLst>
                <a:path w="359" h="480" extrusionOk="0">
                  <a:moveTo>
                    <a:pt x="4" y="1"/>
                  </a:moveTo>
                  <a:cubicBezTo>
                    <a:pt x="4" y="1"/>
                    <a:pt x="1" y="197"/>
                    <a:pt x="49" y="479"/>
                  </a:cubicBezTo>
                  <a:lnTo>
                    <a:pt x="358" y="20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90;p58"/>
            <p:cNvSpPr/>
            <p:nvPr/>
          </p:nvSpPr>
          <p:spPr>
            <a:xfrm>
              <a:off x="5298529" y="2278586"/>
              <a:ext cx="205618" cy="137256"/>
            </a:xfrm>
            <a:custGeom>
              <a:avLst/>
              <a:gdLst/>
              <a:ahLst/>
              <a:cxnLst/>
              <a:rect l="l" t="t" r="r" b="b"/>
              <a:pathLst>
                <a:path w="3865" h="2580" extrusionOk="0">
                  <a:moveTo>
                    <a:pt x="309" y="0"/>
                  </a:moveTo>
                  <a:lnTo>
                    <a:pt x="0" y="271"/>
                  </a:lnTo>
                  <a:cubicBezTo>
                    <a:pt x="102" y="854"/>
                    <a:pt x="437" y="1814"/>
                    <a:pt x="1539" y="2272"/>
                  </a:cubicBezTo>
                  <a:cubicBezTo>
                    <a:pt x="2084" y="2503"/>
                    <a:pt x="2565" y="2580"/>
                    <a:pt x="2966" y="2580"/>
                  </a:cubicBezTo>
                  <a:cubicBezTo>
                    <a:pt x="3304" y="2580"/>
                    <a:pt x="3585" y="2525"/>
                    <a:pt x="3797" y="2461"/>
                  </a:cubicBezTo>
                  <a:lnTo>
                    <a:pt x="3864" y="205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91;p58"/>
            <p:cNvSpPr/>
            <p:nvPr/>
          </p:nvSpPr>
          <p:spPr>
            <a:xfrm>
              <a:off x="5500474" y="2388070"/>
              <a:ext cx="23674" cy="21493"/>
            </a:xfrm>
            <a:custGeom>
              <a:avLst/>
              <a:gdLst/>
              <a:ahLst/>
              <a:cxnLst/>
              <a:rect l="l" t="t" r="r" b="b"/>
              <a:pathLst>
                <a:path w="445" h="404" extrusionOk="0">
                  <a:moveTo>
                    <a:pt x="68" y="0"/>
                  </a:moveTo>
                  <a:lnTo>
                    <a:pt x="1" y="403"/>
                  </a:lnTo>
                  <a:cubicBezTo>
                    <a:pt x="287" y="316"/>
                    <a:pt x="445" y="214"/>
                    <a:pt x="445" y="214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92;p58"/>
            <p:cNvSpPr/>
            <p:nvPr/>
          </p:nvSpPr>
          <p:spPr>
            <a:xfrm>
              <a:off x="5296135" y="2267520"/>
              <a:ext cx="229984" cy="133319"/>
            </a:xfrm>
            <a:custGeom>
              <a:avLst/>
              <a:gdLst/>
              <a:ahLst/>
              <a:cxnLst/>
              <a:rect l="l" t="t" r="r" b="b"/>
              <a:pathLst>
                <a:path w="4323" h="2506" extrusionOk="0">
                  <a:moveTo>
                    <a:pt x="0" y="1"/>
                  </a:moveTo>
                  <a:lnTo>
                    <a:pt x="4286" y="2480"/>
                  </a:lnTo>
                  <a:cubicBezTo>
                    <a:pt x="4286" y="2480"/>
                    <a:pt x="4306" y="2505"/>
                    <a:pt x="4313" y="2505"/>
                  </a:cubicBezTo>
                  <a:cubicBezTo>
                    <a:pt x="4322" y="2505"/>
                    <a:pt x="4310" y="2463"/>
                    <a:pt x="4203" y="2266"/>
                  </a:cubicBezTo>
                  <a:cubicBezTo>
                    <a:pt x="4011" y="191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F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93;p58"/>
            <p:cNvSpPr/>
            <p:nvPr/>
          </p:nvSpPr>
          <p:spPr>
            <a:xfrm>
              <a:off x="5212665" y="1673283"/>
              <a:ext cx="77140" cy="108528"/>
            </a:xfrm>
            <a:custGeom>
              <a:avLst/>
              <a:gdLst/>
              <a:ahLst/>
              <a:cxnLst/>
              <a:rect l="l" t="t" r="r" b="b"/>
              <a:pathLst>
                <a:path w="1450" h="2040" extrusionOk="0">
                  <a:moveTo>
                    <a:pt x="1253" y="1"/>
                  </a:moveTo>
                  <a:cubicBezTo>
                    <a:pt x="1253" y="1"/>
                    <a:pt x="200" y="1054"/>
                    <a:pt x="1" y="2040"/>
                  </a:cubicBezTo>
                  <a:cubicBezTo>
                    <a:pt x="1" y="2040"/>
                    <a:pt x="1449" y="561"/>
                    <a:pt x="1253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94;p58"/>
            <p:cNvSpPr/>
            <p:nvPr/>
          </p:nvSpPr>
          <p:spPr>
            <a:xfrm>
              <a:off x="5353324" y="1649025"/>
              <a:ext cx="113210" cy="52349"/>
            </a:xfrm>
            <a:custGeom>
              <a:avLst/>
              <a:gdLst/>
              <a:ahLst/>
              <a:cxnLst/>
              <a:rect l="l" t="t" r="r" b="b"/>
              <a:pathLst>
                <a:path w="2128" h="984" extrusionOk="0">
                  <a:moveTo>
                    <a:pt x="147" y="1"/>
                  </a:moveTo>
                  <a:cubicBezTo>
                    <a:pt x="49" y="1"/>
                    <a:pt x="0" y="30"/>
                    <a:pt x="24" y="95"/>
                  </a:cubicBezTo>
                  <a:cubicBezTo>
                    <a:pt x="156" y="457"/>
                    <a:pt x="2127" y="983"/>
                    <a:pt x="2127" y="983"/>
                  </a:cubicBezTo>
                  <a:cubicBezTo>
                    <a:pt x="1992" y="580"/>
                    <a:pt x="583" y="1"/>
                    <a:pt x="147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95;p58"/>
            <p:cNvSpPr/>
            <p:nvPr/>
          </p:nvSpPr>
          <p:spPr>
            <a:xfrm>
              <a:off x="4652848" y="1548957"/>
              <a:ext cx="381338" cy="1136299"/>
            </a:xfrm>
            <a:custGeom>
              <a:avLst/>
              <a:gdLst/>
              <a:ahLst/>
              <a:cxnLst/>
              <a:rect l="l" t="t" r="r" b="b"/>
              <a:pathLst>
                <a:path w="7168" h="21359" extrusionOk="0">
                  <a:moveTo>
                    <a:pt x="5557" y="1"/>
                  </a:moveTo>
                  <a:cubicBezTo>
                    <a:pt x="1832" y="3786"/>
                    <a:pt x="0" y="11800"/>
                    <a:pt x="1621" y="15773"/>
                  </a:cubicBezTo>
                  <a:cubicBezTo>
                    <a:pt x="3192" y="19618"/>
                    <a:pt x="5931" y="21359"/>
                    <a:pt x="6102" y="21359"/>
                  </a:cubicBezTo>
                  <a:cubicBezTo>
                    <a:pt x="6107" y="21359"/>
                    <a:pt x="6110" y="21357"/>
                    <a:pt x="6110" y="21353"/>
                  </a:cubicBezTo>
                  <a:cubicBezTo>
                    <a:pt x="6110" y="21237"/>
                    <a:pt x="5328" y="13508"/>
                    <a:pt x="5328" y="13508"/>
                  </a:cubicBezTo>
                  <a:lnTo>
                    <a:pt x="4662" y="13508"/>
                  </a:lnTo>
                  <a:cubicBezTo>
                    <a:pt x="2036" y="13222"/>
                    <a:pt x="2036" y="8470"/>
                    <a:pt x="3514" y="7751"/>
                  </a:cubicBezTo>
                  <a:cubicBezTo>
                    <a:pt x="3670" y="7674"/>
                    <a:pt x="3820" y="7640"/>
                    <a:pt x="3962" y="7640"/>
                  </a:cubicBezTo>
                  <a:cubicBezTo>
                    <a:pt x="5159" y="7640"/>
                    <a:pt x="5835" y="10069"/>
                    <a:pt x="5835" y="10069"/>
                  </a:cubicBezTo>
                  <a:cubicBezTo>
                    <a:pt x="5835" y="10069"/>
                    <a:pt x="5837" y="10070"/>
                    <a:pt x="5839" y="10070"/>
                  </a:cubicBezTo>
                  <a:cubicBezTo>
                    <a:pt x="5877" y="10070"/>
                    <a:pt x="6181" y="9994"/>
                    <a:pt x="6655" y="7646"/>
                  </a:cubicBezTo>
                  <a:cubicBezTo>
                    <a:pt x="7167" y="5132"/>
                    <a:pt x="5572" y="1073"/>
                    <a:pt x="5572" y="1073"/>
                  </a:cubicBezTo>
                  <a:lnTo>
                    <a:pt x="5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96;p58"/>
            <p:cNvSpPr/>
            <p:nvPr/>
          </p:nvSpPr>
          <p:spPr>
            <a:xfrm>
              <a:off x="4859155" y="1112775"/>
              <a:ext cx="420333" cy="521732"/>
            </a:xfrm>
            <a:custGeom>
              <a:avLst/>
              <a:gdLst/>
              <a:ahLst/>
              <a:cxnLst/>
              <a:rect l="l" t="t" r="r" b="b"/>
              <a:pathLst>
                <a:path w="7901" h="9807" extrusionOk="0">
                  <a:moveTo>
                    <a:pt x="6948" y="1"/>
                  </a:moveTo>
                  <a:cubicBezTo>
                    <a:pt x="6756" y="1"/>
                    <a:pt x="6262" y="183"/>
                    <a:pt x="5363" y="577"/>
                  </a:cubicBezTo>
                  <a:cubicBezTo>
                    <a:pt x="1" y="2929"/>
                    <a:pt x="370" y="9806"/>
                    <a:pt x="370" y="9806"/>
                  </a:cubicBezTo>
                  <a:cubicBezTo>
                    <a:pt x="1428" y="4483"/>
                    <a:pt x="7900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97;p58"/>
            <p:cNvSpPr/>
            <p:nvPr/>
          </p:nvSpPr>
          <p:spPr>
            <a:xfrm>
              <a:off x="4878626" y="1186775"/>
              <a:ext cx="1144385" cy="447731"/>
            </a:xfrm>
            <a:custGeom>
              <a:avLst/>
              <a:gdLst/>
              <a:ahLst/>
              <a:cxnLst/>
              <a:rect l="l" t="t" r="r" b="b"/>
              <a:pathLst>
                <a:path w="21511" h="8416" extrusionOk="0">
                  <a:moveTo>
                    <a:pt x="11826" y="1"/>
                  </a:moveTo>
                  <a:cubicBezTo>
                    <a:pt x="10740" y="1"/>
                    <a:pt x="9579" y="111"/>
                    <a:pt x="8360" y="364"/>
                  </a:cubicBezTo>
                  <a:cubicBezTo>
                    <a:pt x="407" y="2007"/>
                    <a:pt x="0" y="7998"/>
                    <a:pt x="0" y="8216"/>
                  </a:cubicBezTo>
                  <a:lnTo>
                    <a:pt x="4" y="8415"/>
                  </a:lnTo>
                  <a:cubicBezTo>
                    <a:pt x="4" y="8415"/>
                    <a:pt x="2411" y="6587"/>
                    <a:pt x="5975" y="5609"/>
                  </a:cubicBezTo>
                  <a:cubicBezTo>
                    <a:pt x="6725" y="5403"/>
                    <a:pt x="7698" y="5332"/>
                    <a:pt x="8783" y="5332"/>
                  </a:cubicBezTo>
                  <a:cubicBezTo>
                    <a:pt x="11155" y="5332"/>
                    <a:pt x="14065" y="5669"/>
                    <a:pt x="16366" y="5669"/>
                  </a:cubicBezTo>
                  <a:cubicBezTo>
                    <a:pt x="18012" y="5669"/>
                    <a:pt x="19347" y="5497"/>
                    <a:pt x="19952" y="4905"/>
                  </a:cubicBezTo>
                  <a:cubicBezTo>
                    <a:pt x="21510" y="3379"/>
                    <a:pt x="17819" y="1"/>
                    <a:pt x="1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98;p58"/>
            <p:cNvSpPr/>
            <p:nvPr/>
          </p:nvSpPr>
          <p:spPr>
            <a:xfrm>
              <a:off x="4910812" y="1525549"/>
              <a:ext cx="702932" cy="98314"/>
            </a:xfrm>
            <a:custGeom>
              <a:avLst/>
              <a:gdLst/>
              <a:ahLst/>
              <a:cxnLst/>
              <a:rect l="l" t="t" r="r" b="b"/>
              <a:pathLst>
                <a:path w="13213" h="1848" extrusionOk="0">
                  <a:moveTo>
                    <a:pt x="5886" y="1"/>
                  </a:moveTo>
                  <a:cubicBezTo>
                    <a:pt x="2519" y="1"/>
                    <a:pt x="0" y="1634"/>
                    <a:pt x="0" y="1634"/>
                  </a:cubicBezTo>
                  <a:cubicBezTo>
                    <a:pt x="1582" y="807"/>
                    <a:pt x="3461" y="524"/>
                    <a:pt x="5290" y="524"/>
                  </a:cubicBezTo>
                  <a:cubicBezTo>
                    <a:pt x="9248" y="524"/>
                    <a:pt x="12977" y="1848"/>
                    <a:pt x="12977" y="1848"/>
                  </a:cubicBezTo>
                  <a:cubicBezTo>
                    <a:pt x="12977" y="1848"/>
                    <a:pt x="12980" y="1848"/>
                    <a:pt x="12984" y="1848"/>
                  </a:cubicBezTo>
                  <a:cubicBezTo>
                    <a:pt x="13033" y="1848"/>
                    <a:pt x="13213" y="1799"/>
                    <a:pt x="8827" y="441"/>
                  </a:cubicBezTo>
                  <a:cubicBezTo>
                    <a:pt x="7806" y="125"/>
                    <a:pt x="6814" y="1"/>
                    <a:pt x="5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99;p58"/>
            <p:cNvSpPr/>
            <p:nvPr/>
          </p:nvSpPr>
          <p:spPr>
            <a:xfrm>
              <a:off x="5142229" y="2626031"/>
              <a:ext cx="317285" cy="552322"/>
            </a:xfrm>
            <a:custGeom>
              <a:avLst/>
              <a:gdLst/>
              <a:ahLst/>
              <a:cxnLst/>
              <a:rect l="l" t="t" r="r" b="b"/>
              <a:pathLst>
                <a:path w="5964" h="10382" extrusionOk="0">
                  <a:moveTo>
                    <a:pt x="1709" y="1"/>
                  </a:moveTo>
                  <a:lnTo>
                    <a:pt x="0" y="9505"/>
                  </a:lnTo>
                  <a:lnTo>
                    <a:pt x="5963" y="10382"/>
                  </a:lnTo>
                  <a:lnTo>
                    <a:pt x="5963" y="407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CD9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00;p58"/>
            <p:cNvSpPr/>
            <p:nvPr/>
          </p:nvSpPr>
          <p:spPr>
            <a:xfrm>
              <a:off x="4488887" y="2674655"/>
              <a:ext cx="843752" cy="1235304"/>
            </a:xfrm>
            <a:custGeom>
              <a:avLst/>
              <a:gdLst/>
              <a:ahLst/>
              <a:cxnLst/>
              <a:rect l="l" t="t" r="r" b="b"/>
              <a:pathLst>
                <a:path w="15860" h="23220" extrusionOk="0">
                  <a:moveTo>
                    <a:pt x="8823" y="1"/>
                  </a:moveTo>
                  <a:cubicBezTo>
                    <a:pt x="0" y="13064"/>
                    <a:pt x="7808" y="23220"/>
                    <a:pt x="7808" y="23220"/>
                  </a:cubicBezTo>
                  <a:cubicBezTo>
                    <a:pt x="5900" y="18128"/>
                    <a:pt x="13022" y="14396"/>
                    <a:pt x="14441" y="9468"/>
                  </a:cubicBezTo>
                  <a:cubicBezTo>
                    <a:pt x="15860" y="4538"/>
                    <a:pt x="8823" y="1"/>
                    <a:pt x="8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01;p58"/>
            <p:cNvSpPr/>
            <p:nvPr/>
          </p:nvSpPr>
          <p:spPr>
            <a:xfrm>
              <a:off x="4774142" y="4031398"/>
              <a:ext cx="1142364" cy="385540"/>
            </a:xfrm>
            <a:custGeom>
              <a:avLst/>
              <a:gdLst/>
              <a:ahLst/>
              <a:cxnLst/>
              <a:rect l="l" t="t" r="r" b="b"/>
              <a:pathLst>
                <a:path w="21473" h="7247" extrusionOk="0">
                  <a:moveTo>
                    <a:pt x="20919" y="0"/>
                  </a:moveTo>
                  <a:lnTo>
                    <a:pt x="384" y="3209"/>
                  </a:lnTo>
                  <a:lnTo>
                    <a:pt x="0" y="7247"/>
                  </a:lnTo>
                  <a:lnTo>
                    <a:pt x="21473" y="4911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02;p58"/>
            <p:cNvSpPr/>
            <p:nvPr/>
          </p:nvSpPr>
          <p:spPr>
            <a:xfrm>
              <a:off x="4750309" y="4292607"/>
              <a:ext cx="1200192" cy="375964"/>
            </a:xfrm>
            <a:custGeom>
              <a:avLst/>
              <a:gdLst/>
              <a:ahLst/>
              <a:cxnLst/>
              <a:rect l="l" t="t" r="r" b="b"/>
              <a:pathLst>
                <a:path w="22560" h="7067" extrusionOk="0">
                  <a:moveTo>
                    <a:pt x="21921" y="1"/>
                  </a:moveTo>
                  <a:lnTo>
                    <a:pt x="448" y="2337"/>
                  </a:lnTo>
                  <a:lnTo>
                    <a:pt x="0" y="7067"/>
                  </a:lnTo>
                  <a:lnTo>
                    <a:pt x="22560" y="5716"/>
                  </a:lnTo>
                  <a:lnTo>
                    <a:pt x="21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03;p58"/>
            <p:cNvSpPr/>
            <p:nvPr/>
          </p:nvSpPr>
          <p:spPr>
            <a:xfrm>
              <a:off x="4428825" y="4057998"/>
              <a:ext cx="305900" cy="795287"/>
            </a:xfrm>
            <a:custGeom>
              <a:avLst/>
              <a:gdLst/>
              <a:ahLst/>
              <a:cxnLst/>
              <a:rect l="l" t="t" r="r" b="b"/>
              <a:pathLst>
                <a:path w="5750" h="14949" extrusionOk="0">
                  <a:moveTo>
                    <a:pt x="1671" y="0"/>
                  </a:moveTo>
                  <a:lnTo>
                    <a:pt x="1" y="14949"/>
                  </a:lnTo>
                  <a:lnTo>
                    <a:pt x="4102" y="1494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04;p58"/>
            <p:cNvSpPr/>
            <p:nvPr/>
          </p:nvSpPr>
          <p:spPr>
            <a:xfrm>
              <a:off x="5323373" y="2048179"/>
              <a:ext cx="101931" cy="36495"/>
            </a:xfrm>
            <a:custGeom>
              <a:avLst/>
              <a:gdLst/>
              <a:ahLst/>
              <a:cxnLst/>
              <a:rect l="l" t="t" r="r" b="b"/>
              <a:pathLst>
                <a:path w="1916" h="686" extrusionOk="0">
                  <a:moveTo>
                    <a:pt x="956" y="1"/>
                  </a:moveTo>
                  <a:cubicBezTo>
                    <a:pt x="429" y="1"/>
                    <a:pt x="0" y="155"/>
                    <a:pt x="0" y="343"/>
                  </a:cubicBezTo>
                  <a:cubicBezTo>
                    <a:pt x="0" y="531"/>
                    <a:pt x="429" y="685"/>
                    <a:pt x="956" y="685"/>
                  </a:cubicBezTo>
                  <a:cubicBezTo>
                    <a:pt x="1487" y="685"/>
                    <a:pt x="1916" y="531"/>
                    <a:pt x="1916" y="343"/>
                  </a:cubicBezTo>
                  <a:cubicBezTo>
                    <a:pt x="1916" y="155"/>
                    <a:pt x="1487" y="1"/>
                    <a:pt x="956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05;p58"/>
            <p:cNvSpPr/>
            <p:nvPr/>
          </p:nvSpPr>
          <p:spPr>
            <a:xfrm>
              <a:off x="5547555" y="1896029"/>
              <a:ext cx="79534" cy="82726"/>
            </a:xfrm>
            <a:custGeom>
              <a:avLst/>
              <a:gdLst/>
              <a:ahLst/>
              <a:cxnLst/>
              <a:rect l="l" t="t" r="r" b="b"/>
              <a:pathLst>
                <a:path w="1495" h="1555" extrusionOk="0">
                  <a:moveTo>
                    <a:pt x="1249" y="1"/>
                  </a:moveTo>
                  <a:cubicBezTo>
                    <a:pt x="1065" y="1"/>
                    <a:pt x="753" y="223"/>
                    <a:pt x="482" y="565"/>
                  </a:cubicBezTo>
                  <a:cubicBezTo>
                    <a:pt x="150" y="975"/>
                    <a:pt x="1" y="1408"/>
                    <a:pt x="147" y="1525"/>
                  </a:cubicBezTo>
                  <a:cubicBezTo>
                    <a:pt x="173" y="1543"/>
                    <a:pt x="207" y="1555"/>
                    <a:pt x="244" y="1555"/>
                  </a:cubicBezTo>
                  <a:cubicBezTo>
                    <a:pt x="429" y="1555"/>
                    <a:pt x="741" y="1333"/>
                    <a:pt x="1012" y="994"/>
                  </a:cubicBezTo>
                  <a:cubicBezTo>
                    <a:pt x="1343" y="581"/>
                    <a:pt x="1494" y="152"/>
                    <a:pt x="1347" y="31"/>
                  </a:cubicBezTo>
                  <a:cubicBezTo>
                    <a:pt x="1321" y="13"/>
                    <a:pt x="1287" y="1"/>
                    <a:pt x="1249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50" y="1925081"/>
            <a:ext cx="1248354" cy="12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36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" action="ppaction://noaction"/>
          </p:cNvPr>
          <p:cNvSpPr/>
          <p:nvPr/>
        </p:nvSpPr>
        <p:spPr>
          <a:xfrm>
            <a:off x="223654" y="357493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النشاط التعديني في مصر.</a:t>
            </a: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223654" y="405795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النقل والتجارة في مصر.</a:t>
            </a:r>
          </a:p>
        </p:txBody>
      </p:sp>
      <p:sp>
        <p:nvSpPr>
          <p:cNvPr id="15" name="Google Shape;316;p31"/>
          <p:cNvSpPr txBox="1">
            <a:spLocks/>
          </p:cNvSpPr>
          <p:nvPr/>
        </p:nvSpPr>
        <p:spPr>
          <a:xfrm>
            <a:off x="223654" y="2481815"/>
            <a:ext cx="7472573" cy="55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الرابعة: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(الأنشطة الاقتصادية في مصر)</a:t>
            </a:r>
          </a:p>
        </p:txBody>
      </p:sp>
      <p:sp>
        <p:nvSpPr>
          <p:cNvPr id="25" name="Rounded Rectangle 24">
            <a:hlinkClick r:id="" action="ppaction://noaction"/>
          </p:cNvPr>
          <p:cNvSpPr/>
          <p:nvPr/>
        </p:nvSpPr>
        <p:spPr>
          <a:xfrm>
            <a:off x="223654" y="309191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النشاط الزراعي في مصر.</a:t>
            </a: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223654" y="1591700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توزيع السكان والكثافة السكانية.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223654" y="2074720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المشكلات السكانية والاجتماعية.</a:t>
            </a: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223654" y="1108680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نمو وتركيب السكان.</a:t>
            </a: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3182106" y="301673"/>
            <a:ext cx="2291938" cy="377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المحتوي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792648" y="796787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8;p31"/>
          <p:cNvSpPr/>
          <p:nvPr/>
        </p:nvSpPr>
        <p:spPr>
          <a:xfrm>
            <a:off x="7790670" y="279983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059;p37"/>
          <p:cNvGrpSpPr/>
          <p:nvPr/>
        </p:nvGrpSpPr>
        <p:grpSpPr>
          <a:xfrm rot="-9212037">
            <a:off x="7320348" y="1003489"/>
            <a:ext cx="2248048" cy="1996524"/>
            <a:chOff x="5400719" y="1493275"/>
            <a:chExt cx="3101802" cy="2754756"/>
          </a:xfrm>
        </p:grpSpPr>
        <p:sp>
          <p:nvSpPr>
            <p:cNvPr id="15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062;p37"/>
          <p:cNvGrpSpPr/>
          <p:nvPr/>
        </p:nvGrpSpPr>
        <p:grpSpPr>
          <a:xfrm rot="-5400000">
            <a:off x="7319431" y="2287563"/>
            <a:ext cx="2249891" cy="976673"/>
            <a:chOff x="5085720" y="658171"/>
            <a:chExt cx="2249891" cy="976673"/>
          </a:xfrm>
        </p:grpSpPr>
        <p:sp>
          <p:nvSpPr>
            <p:cNvPr id="16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4" y="514700"/>
            <a:ext cx="428122" cy="428122"/>
          </a:xfrm>
          <a:prstGeom prst="rect">
            <a:avLst/>
          </a:prstGeom>
        </p:spPr>
      </p:pic>
      <p:pic>
        <p:nvPicPr>
          <p:cNvPr id="27" name="Picture 2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" y="389930"/>
            <a:ext cx="677662" cy="67766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4" y="514700"/>
            <a:ext cx="428122" cy="428122"/>
          </a:xfrm>
          <a:prstGeom prst="rect">
            <a:avLst/>
          </a:prstGeom>
        </p:spPr>
      </p:pic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118754" y="618661"/>
            <a:ext cx="7579452" cy="508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الثالثة: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(سكان مصر)</a:t>
            </a:r>
          </a:p>
        </p:txBody>
      </p:sp>
      <p:sp>
        <p:nvSpPr>
          <p:cNvPr id="30" name="Rounded Rectangle 29">
            <a:hlinkClick r:id="" action="ppaction://noaction"/>
          </p:cNvPr>
          <p:cNvSpPr/>
          <p:nvPr/>
        </p:nvSpPr>
        <p:spPr>
          <a:xfrm>
            <a:off x="223654" y="454097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الرابع: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السياحة في مصر.</a:t>
            </a:r>
          </a:p>
        </p:txBody>
      </p:sp>
    </p:spTree>
    <p:extLst>
      <p:ext uri="{BB962C8B-B14F-4D97-AF65-F5344CB8AC3E}">
        <p14:creationId xmlns:p14="http://schemas.microsoft.com/office/powerpoint/2010/main" val="322668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0"/>
          <p:cNvSpPr txBox="1">
            <a:spLocks noGrp="1"/>
          </p:cNvSpPr>
          <p:nvPr>
            <p:ph type="title"/>
          </p:nvPr>
        </p:nvSpPr>
        <p:spPr>
          <a:xfrm>
            <a:off x="2622313" y="589255"/>
            <a:ext cx="4621437" cy="1144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/>
            <a:r>
              <a:rPr lang="ar-EG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الثالث</a:t>
            </a:r>
            <a:endParaRPr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99" name="Google Shape;1199;p40"/>
          <p:cNvSpPr/>
          <p:nvPr/>
        </p:nvSpPr>
        <p:spPr>
          <a:xfrm>
            <a:off x="7414925" y="1000412"/>
            <a:ext cx="614259" cy="367648"/>
          </a:xfrm>
          <a:custGeom>
            <a:avLst/>
            <a:gdLst/>
            <a:ahLst/>
            <a:cxnLst/>
            <a:rect l="l" t="t" r="r" b="b"/>
            <a:pathLst>
              <a:path w="8262" h="4945" extrusionOk="0">
                <a:moveTo>
                  <a:pt x="3650" y="0"/>
                </a:moveTo>
                <a:cubicBezTo>
                  <a:pt x="3541" y="0"/>
                  <a:pt x="3426" y="30"/>
                  <a:pt x="3304" y="96"/>
                </a:cubicBezTo>
                <a:cubicBezTo>
                  <a:pt x="1816" y="906"/>
                  <a:pt x="2410" y="4088"/>
                  <a:pt x="2410" y="4088"/>
                </a:cubicBezTo>
                <a:lnTo>
                  <a:pt x="1843" y="3278"/>
                </a:lnTo>
                <a:cubicBezTo>
                  <a:pt x="1749" y="3247"/>
                  <a:pt x="1658" y="3232"/>
                  <a:pt x="1570" y="3232"/>
                </a:cubicBezTo>
                <a:cubicBezTo>
                  <a:pt x="609" y="3232"/>
                  <a:pt x="1" y="4945"/>
                  <a:pt x="1" y="4945"/>
                </a:cubicBezTo>
                <a:lnTo>
                  <a:pt x="8062" y="4945"/>
                </a:lnTo>
                <a:cubicBezTo>
                  <a:pt x="8062" y="4945"/>
                  <a:pt x="8261" y="2512"/>
                  <a:pt x="7023" y="1965"/>
                </a:cubicBezTo>
                <a:cubicBezTo>
                  <a:pt x="6897" y="1910"/>
                  <a:pt x="6779" y="1886"/>
                  <a:pt x="6670" y="1886"/>
                </a:cubicBezTo>
                <a:cubicBezTo>
                  <a:pt x="5696" y="1886"/>
                  <a:pt x="5336" y="3831"/>
                  <a:pt x="5336" y="3831"/>
                </a:cubicBezTo>
                <a:cubicBezTo>
                  <a:pt x="5336" y="3831"/>
                  <a:pt x="4878" y="0"/>
                  <a:pt x="3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252545" y="756846"/>
            <a:ext cx="2249891" cy="976682"/>
            <a:chOff x="238395" y="261596"/>
            <a:chExt cx="2249891" cy="976682"/>
          </a:xfrm>
        </p:grpSpPr>
        <p:grpSp>
          <p:nvGrpSpPr>
            <p:cNvPr id="1201" name="Google Shape;1201;p40"/>
            <p:cNvGrpSpPr/>
            <p:nvPr/>
          </p:nvGrpSpPr>
          <p:grpSpPr>
            <a:xfrm>
              <a:off x="491295" y="456571"/>
              <a:ext cx="1005325" cy="781707"/>
              <a:chOff x="491295" y="456571"/>
              <a:chExt cx="1005325" cy="781707"/>
            </a:xfrm>
          </p:grpSpPr>
          <p:sp>
            <p:nvSpPr>
              <p:cNvPr id="1202" name="Google Shape;1202;p40"/>
              <p:cNvSpPr/>
              <p:nvPr/>
            </p:nvSpPr>
            <p:spPr>
              <a:xfrm>
                <a:off x="1044750" y="456571"/>
                <a:ext cx="451871" cy="781707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15195" extrusionOk="0">
                    <a:moveTo>
                      <a:pt x="5197" y="187"/>
                    </a:moveTo>
                    <a:cubicBezTo>
                      <a:pt x="5461" y="187"/>
                      <a:pt x="5800" y="517"/>
                      <a:pt x="5888" y="750"/>
                    </a:cubicBezTo>
                    <a:cubicBezTo>
                      <a:pt x="6024" y="1103"/>
                      <a:pt x="6010" y="1516"/>
                      <a:pt x="6007" y="1887"/>
                    </a:cubicBezTo>
                    <a:cubicBezTo>
                      <a:pt x="5999" y="2723"/>
                      <a:pt x="5966" y="3573"/>
                      <a:pt x="5871" y="4404"/>
                    </a:cubicBezTo>
                    <a:cubicBezTo>
                      <a:pt x="5837" y="4691"/>
                      <a:pt x="5794" y="4974"/>
                      <a:pt x="5747" y="5258"/>
                    </a:cubicBezTo>
                    <a:cubicBezTo>
                      <a:pt x="5666" y="4579"/>
                      <a:pt x="5504" y="3914"/>
                      <a:pt x="5331" y="3249"/>
                    </a:cubicBezTo>
                    <a:cubicBezTo>
                      <a:pt x="5122" y="2427"/>
                      <a:pt x="4691" y="1333"/>
                      <a:pt x="4900" y="483"/>
                    </a:cubicBezTo>
                    <a:cubicBezTo>
                      <a:pt x="4953" y="268"/>
                      <a:pt x="5066" y="187"/>
                      <a:pt x="5197" y="187"/>
                    </a:cubicBezTo>
                    <a:close/>
                    <a:moveTo>
                      <a:pt x="8072" y="2671"/>
                    </a:moveTo>
                    <a:cubicBezTo>
                      <a:pt x="8320" y="2671"/>
                      <a:pt x="8442" y="2893"/>
                      <a:pt x="8355" y="3165"/>
                    </a:cubicBezTo>
                    <a:cubicBezTo>
                      <a:pt x="8102" y="3962"/>
                      <a:pt x="7332" y="4667"/>
                      <a:pt x="6779" y="5261"/>
                    </a:cubicBezTo>
                    <a:cubicBezTo>
                      <a:pt x="6462" y="5602"/>
                      <a:pt x="6094" y="5926"/>
                      <a:pt x="5773" y="6277"/>
                    </a:cubicBezTo>
                    <a:cubicBezTo>
                      <a:pt x="5949" y="5423"/>
                      <a:pt x="6388" y="4565"/>
                      <a:pt x="6820" y="3837"/>
                    </a:cubicBezTo>
                    <a:cubicBezTo>
                      <a:pt x="7066" y="3419"/>
                      <a:pt x="7396" y="2889"/>
                      <a:pt x="7876" y="2710"/>
                    </a:cubicBezTo>
                    <a:cubicBezTo>
                      <a:pt x="7948" y="2683"/>
                      <a:pt x="8013" y="2671"/>
                      <a:pt x="8072" y="2671"/>
                    </a:cubicBezTo>
                    <a:close/>
                    <a:moveTo>
                      <a:pt x="3233" y="4189"/>
                    </a:moveTo>
                    <a:cubicBezTo>
                      <a:pt x="3844" y="4189"/>
                      <a:pt x="4321" y="5464"/>
                      <a:pt x="4488" y="5865"/>
                    </a:cubicBezTo>
                    <a:cubicBezTo>
                      <a:pt x="4657" y="6270"/>
                      <a:pt x="4798" y="6688"/>
                      <a:pt x="4930" y="7107"/>
                    </a:cubicBezTo>
                    <a:cubicBezTo>
                      <a:pt x="4559" y="6699"/>
                      <a:pt x="4060" y="6364"/>
                      <a:pt x="3668" y="6027"/>
                    </a:cubicBezTo>
                    <a:cubicBezTo>
                      <a:pt x="3263" y="5683"/>
                      <a:pt x="1978" y="4539"/>
                      <a:pt x="3104" y="4208"/>
                    </a:cubicBezTo>
                    <a:cubicBezTo>
                      <a:pt x="3148" y="4195"/>
                      <a:pt x="3191" y="4189"/>
                      <a:pt x="3233" y="4189"/>
                    </a:cubicBezTo>
                    <a:close/>
                    <a:moveTo>
                      <a:pt x="7574" y="7652"/>
                    </a:moveTo>
                    <a:cubicBezTo>
                      <a:pt x="7714" y="7652"/>
                      <a:pt x="7813" y="7707"/>
                      <a:pt x="7852" y="7836"/>
                    </a:cubicBezTo>
                    <a:cubicBezTo>
                      <a:pt x="7963" y="8207"/>
                      <a:pt x="7643" y="8588"/>
                      <a:pt x="7349" y="8756"/>
                    </a:cubicBezTo>
                    <a:cubicBezTo>
                      <a:pt x="7012" y="8952"/>
                      <a:pt x="6580" y="8996"/>
                      <a:pt x="6202" y="9050"/>
                    </a:cubicBezTo>
                    <a:cubicBezTo>
                      <a:pt x="5824" y="9101"/>
                      <a:pt x="5403" y="9138"/>
                      <a:pt x="5035" y="9283"/>
                    </a:cubicBezTo>
                    <a:cubicBezTo>
                      <a:pt x="5626" y="8667"/>
                      <a:pt x="6974" y="7652"/>
                      <a:pt x="7574" y="7652"/>
                    </a:cubicBezTo>
                    <a:close/>
                    <a:moveTo>
                      <a:pt x="1322" y="7397"/>
                    </a:moveTo>
                    <a:cubicBezTo>
                      <a:pt x="1665" y="7397"/>
                      <a:pt x="2011" y="7655"/>
                      <a:pt x="2268" y="7903"/>
                    </a:cubicBezTo>
                    <a:cubicBezTo>
                      <a:pt x="2643" y="8261"/>
                      <a:pt x="2933" y="8709"/>
                      <a:pt x="3182" y="9158"/>
                    </a:cubicBezTo>
                    <a:cubicBezTo>
                      <a:pt x="3473" y="9678"/>
                      <a:pt x="3529" y="10251"/>
                      <a:pt x="3641" y="10822"/>
                    </a:cubicBezTo>
                    <a:cubicBezTo>
                      <a:pt x="3378" y="10518"/>
                      <a:pt x="3003" y="10262"/>
                      <a:pt x="2740" y="10056"/>
                    </a:cubicBezTo>
                    <a:cubicBezTo>
                      <a:pt x="2085" y="9550"/>
                      <a:pt x="1306" y="9080"/>
                      <a:pt x="816" y="8396"/>
                    </a:cubicBezTo>
                    <a:cubicBezTo>
                      <a:pt x="628" y="8133"/>
                      <a:pt x="584" y="7849"/>
                      <a:pt x="833" y="7610"/>
                    </a:cubicBezTo>
                    <a:cubicBezTo>
                      <a:pt x="989" y="7458"/>
                      <a:pt x="1155" y="7397"/>
                      <a:pt x="1322" y="7397"/>
                    </a:cubicBezTo>
                    <a:close/>
                    <a:moveTo>
                      <a:pt x="5935" y="10861"/>
                    </a:moveTo>
                    <a:cubicBezTo>
                      <a:pt x="6050" y="10861"/>
                      <a:pt x="6162" y="10885"/>
                      <a:pt x="6256" y="10950"/>
                    </a:cubicBezTo>
                    <a:cubicBezTo>
                      <a:pt x="6499" y="11116"/>
                      <a:pt x="6533" y="11281"/>
                      <a:pt x="6267" y="11433"/>
                    </a:cubicBezTo>
                    <a:cubicBezTo>
                      <a:pt x="5538" y="11851"/>
                      <a:pt x="4636" y="11720"/>
                      <a:pt x="3853" y="11952"/>
                    </a:cubicBezTo>
                    <a:cubicBezTo>
                      <a:pt x="4185" y="11477"/>
                      <a:pt x="4937" y="11145"/>
                      <a:pt x="5420" y="10974"/>
                    </a:cubicBezTo>
                    <a:cubicBezTo>
                      <a:pt x="5571" y="10918"/>
                      <a:pt x="5758" y="10861"/>
                      <a:pt x="5935" y="10861"/>
                    </a:cubicBezTo>
                    <a:close/>
                    <a:moveTo>
                      <a:pt x="1402" y="11150"/>
                    </a:moveTo>
                    <a:cubicBezTo>
                      <a:pt x="2022" y="11150"/>
                      <a:pt x="2552" y="12965"/>
                      <a:pt x="2669" y="13684"/>
                    </a:cubicBezTo>
                    <a:cubicBezTo>
                      <a:pt x="2018" y="12968"/>
                      <a:pt x="692" y="11605"/>
                      <a:pt x="1171" y="11237"/>
                    </a:cubicBezTo>
                    <a:cubicBezTo>
                      <a:pt x="1249" y="11177"/>
                      <a:pt x="1326" y="11150"/>
                      <a:pt x="1402" y="11150"/>
                    </a:cubicBezTo>
                    <a:close/>
                    <a:moveTo>
                      <a:pt x="4870" y="13028"/>
                    </a:moveTo>
                    <a:cubicBezTo>
                      <a:pt x="4932" y="13028"/>
                      <a:pt x="4991" y="13038"/>
                      <a:pt x="5045" y="13062"/>
                    </a:cubicBezTo>
                    <a:cubicBezTo>
                      <a:pt x="5339" y="13194"/>
                      <a:pt x="5032" y="13586"/>
                      <a:pt x="4876" y="13676"/>
                    </a:cubicBezTo>
                    <a:cubicBezTo>
                      <a:pt x="4630" y="13815"/>
                      <a:pt x="4303" y="13842"/>
                      <a:pt x="4029" y="13872"/>
                    </a:cubicBezTo>
                    <a:cubicBezTo>
                      <a:pt x="3776" y="13903"/>
                      <a:pt x="3506" y="13903"/>
                      <a:pt x="3246" y="13944"/>
                    </a:cubicBezTo>
                    <a:cubicBezTo>
                      <a:pt x="3439" y="13774"/>
                      <a:pt x="3665" y="13633"/>
                      <a:pt x="3864" y="13501"/>
                    </a:cubicBezTo>
                    <a:cubicBezTo>
                      <a:pt x="4095" y="13345"/>
                      <a:pt x="4531" y="13028"/>
                      <a:pt x="4870" y="13028"/>
                    </a:cubicBezTo>
                    <a:close/>
                    <a:moveTo>
                      <a:pt x="5231" y="0"/>
                    </a:moveTo>
                    <a:cubicBezTo>
                      <a:pt x="5102" y="0"/>
                      <a:pt x="4974" y="46"/>
                      <a:pt x="4859" y="156"/>
                    </a:cubicBezTo>
                    <a:cubicBezTo>
                      <a:pt x="4380" y="617"/>
                      <a:pt x="4781" y="1796"/>
                      <a:pt x="4900" y="2312"/>
                    </a:cubicBezTo>
                    <a:cubicBezTo>
                      <a:pt x="5173" y="3523"/>
                      <a:pt x="5582" y="4704"/>
                      <a:pt x="5602" y="5956"/>
                    </a:cubicBezTo>
                    <a:lnTo>
                      <a:pt x="5602" y="5970"/>
                    </a:lnTo>
                    <a:cubicBezTo>
                      <a:pt x="5548" y="6213"/>
                      <a:pt x="5487" y="6456"/>
                      <a:pt x="5423" y="6699"/>
                    </a:cubicBezTo>
                    <a:cubicBezTo>
                      <a:pt x="5416" y="6708"/>
                      <a:pt x="5409" y="6716"/>
                      <a:pt x="5403" y="6725"/>
                    </a:cubicBezTo>
                    <a:cubicBezTo>
                      <a:pt x="5379" y="6756"/>
                      <a:pt x="5382" y="6786"/>
                      <a:pt x="5392" y="6810"/>
                    </a:cubicBezTo>
                    <a:cubicBezTo>
                      <a:pt x="5339" y="7006"/>
                      <a:pt x="5281" y="7202"/>
                      <a:pt x="5224" y="7397"/>
                    </a:cubicBezTo>
                    <a:cubicBezTo>
                      <a:pt x="5007" y="6702"/>
                      <a:pt x="4778" y="6014"/>
                      <a:pt x="4471" y="5352"/>
                    </a:cubicBezTo>
                    <a:cubicBezTo>
                      <a:pt x="4244" y="4866"/>
                      <a:pt x="3827" y="4010"/>
                      <a:pt x="3189" y="4010"/>
                    </a:cubicBezTo>
                    <a:cubicBezTo>
                      <a:pt x="3145" y="4010"/>
                      <a:pt x="3100" y="4014"/>
                      <a:pt x="3054" y="4023"/>
                    </a:cubicBezTo>
                    <a:cubicBezTo>
                      <a:pt x="2777" y="4073"/>
                      <a:pt x="2521" y="4350"/>
                      <a:pt x="2464" y="4617"/>
                    </a:cubicBezTo>
                    <a:cubicBezTo>
                      <a:pt x="2396" y="4934"/>
                      <a:pt x="2632" y="5244"/>
                      <a:pt x="2818" y="5473"/>
                    </a:cubicBezTo>
                    <a:cubicBezTo>
                      <a:pt x="3162" y="5892"/>
                      <a:pt x="3610" y="6233"/>
                      <a:pt x="4026" y="6580"/>
                    </a:cubicBezTo>
                    <a:cubicBezTo>
                      <a:pt x="4407" y="6901"/>
                      <a:pt x="4879" y="7238"/>
                      <a:pt x="5113" y="7691"/>
                    </a:cubicBezTo>
                    <a:cubicBezTo>
                      <a:pt x="5116" y="7694"/>
                      <a:pt x="5119" y="7697"/>
                      <a:pt x="5122" y="7700"/>
                    </a:cubicBezTo>
                    <a:lnTo>
                      <a:pt x="5126" y="7704"/>
                    </a:lnTo>
                    <a:lnTo>
                      <a:pt x="5126" y="7708"/>
                    </a:lnTo>
                    <a:cubicBezTo>
                      <a:pt x="4764" y="8841"/>
                      <a:pt x="4326" y="9955"/>
                      <a:pt x="3891" y="11069"/>
                    </a:cubicBezTo>
                    <a:cubicBezTo>
                      <a:pt x="3722" y="10383"/>
                      <a:pt x="3688" y="9695"/>
                      <a:pt x="3351" y="9060"/>
                    </a:cubicBezTo>
                    <a:cubicBezTo>
                      <a:pt x="3081" y="8561"/>
                      <a:pt x="2737" y="8085"/>
                      <a:pt x="2325" y="7694"/>
                    </a:cubicBezTo>
                    <a:cubicBezTo>
                      <a:pt x="2059" y="7437"/>
                      <a:pt x="1622" y="7228"/>
                      <a:pt x="1234" y="7228"/>
                    </a:cubicBezTo>
                    <a:cubicBezTo>
                      <a:pt x="888" y="7228"/>
                      <a:pt x="581" y="7395"/>
                      <a:pt x="469" y="7842"/>
                    </a:cubicBezTo>
                    <a:cubicBezTo>
                      <a:pt x="301" y="8531"/>
                      <a:pt x="1327" y="9209"/>
                      <a:pt x="1762" y="9550"/>
                    </a:cubicBezTo>
                    <a:cubicBezTo>
                      <a:pt x="2183" y="9881"/>
                      <a:pt x="2618" y="10191"/>
                      <a:pt x="3027" y="10535"/>
                    </a:cubicBezTo>
                    <a:cubicBezTo>
                      <a:pt x="3300" y="10765"/>
                      <a:pt x="3678" y="11061"/>
                      <a:pt x="3749" y="11433"/>
                    </a:cubicBezTo>
                    <a:cubicBezTo>
                      <a:pt x="3442" y="12223"/>
                      <a:pt x="3141" y="13015"/>
                      <a:pt x="2882" y="13818"/>
                    </a:cubicBezTo>
                    <a:cubicBezTo>
                      <a:pt x="2848" y="13211"/>
                      <a:pt x="2615" y="12583"/>
                      <a:pt x="2383" y="12033"/>
                    </a:cubicBezTo>
                    <a:cubicBezTo>
                      <a:pt x="2216" y="11646"/>
                      <a:pt x="1887" y="10972"/>
                      <a:pt x="1391" y="10972"/>
                    </a:cubicBezTo>
                    <a:cubicBezTo>
                      <a:pt x="1333" y="10972"/>
                      <a:pt x="1274" y="10981"/>
                      <a:pt x="1212" y="11001"/>
                    </a:cubicBezTo>
                    <a:cubicBezTo>
                      <a:pt x="0" y="11385"/>
                      <a:pt x="2426" y="13626"/>
                      <a:pt x="2784" y="14115"/>
                    </a:cubicBezTo>
                    <a:cubicBezTo>
                      <a:pt x="2686" y="14433"/>
                      <a:pt x="2592" y="14753"/>
                      <a:pt x="2504" y="15077"/>
                    </a:cubicBezTo>
                    <a:cubicBezTo>
                      <a:pt x="2486" y="15148"/>
                      <a:pt x="2546" y="15195"/>
                      <a:pt x="2603" y="15195"/>
                    </a:cubicBezTo>
                    <a:cubicBezTo>
                      <a:pt x="2641" y="15195"/>
                      <a:pt x="2677" y="15174"/>
                      <a:pt x="2690" y="15128"/>
                    </a:cubicBezTo>
                    <a:cubicBezTo>
                      <a:pt x="2771" y="14824"/>
                      <a:pt x="2858" y="14523"/>
                      <a:pt x="2950" y="14227"/>
                    </a:cubicBezTo>
                    <a:cubicBezTo>
                      <a:pt x="2973" y="14223"/>
                      <a:pt x="2997" y="14213"/>
                      <a:pt x="3014" y="14190"/>
                    </a:cubicBezTo>
                    <a:cubicBezTo>
                      <a:pt x="3594" y="13977"/>
                      <a:pt x="4286" y="14118"/>
                      <a:pt x="4876" y="13886"/>
                    </a:cubicBezTo>
                    <a:cubicBezTo>
                      <a:pt x="5194" y="13761"/>
                      <a:pt x="5554" y="13292"/>
                      <a:pt x="5234" y="12972"/>
                    </a:cubicBezTo>
                    <a:cubicBezTo>
                      <a:pt x="5138" y="12877"/>
                      <a:pt x="5021" y="12840"/>
                      <a:pt x="4896" y="12840"/>
                    </a:cubicBezTo>
                    <a:cubicBezTo>
                      <a:pt x="4610" y="12840"/>
                      <a:pt x="4284" y="13029"/>
                      <a:pt x="4073" y="13143"/>
                    </a:cubicBezTo>
                    <a:cubicBezTo>
                      <a:pt x="3749" y="13326"/>
                      <a:pt x="3364" y="13562"/>
                      <a:pt x="3074" y="13842"/>
                    </a:cubicBezTo>
                    <a:cubicBezTo>
                      <a:pt x="3253" y="13292"/>
                      <a:pt x="3448" y="12749"/>
                      <a:pt x="3651" y="12206"/>
                    </a:cubicBezTo>
                    <a:cubicBezTo>
                      <a:pt x="3688" y="12206"/>
                      <a:pt x="3725" y="12189"/>
                      <a:pt x="3746" y="12148"/>
                    </a:cubicBezTo>
                    <a:cubicBezTo>
                      <a:pt x="3759" y="12160"/>
                      <a:pt x="3776" y="12166"/>
                      <a:pt x="3796" y="12166"/>
                    </a:cubicBezTo>
                    <a:cubicBezTo>
                      <a:pt x="3806" y="12166"/>
                      <a:pt x="3816" y="12165"/>
                      <a:pt x="3827" y="12162"/>
                    </a:cubicBezTo>
                    <a:cubicBezTo>
                      <a:pt x="4353" y="11986"/>
                      <a:pt x="4971" y="11993"/>
                      <a:pt x="5518" y="11874"/>
                    </a:cubicBezTo>
                    <a:cubicBezTo>
                      <a:pt x="5845" y="11804"/>
                      <a:pt x="6675" y="11665"/>
                      <a:pt x="6668" y="11193"/>
                    </a:cubicBezTo>
                    <a:cubicBezTo>
                      <a:pt x="6662" y="10808"/>
                      <a:pt x="6311" y="10699"/>
                      <a:pt x="5957" y="10699"/>
                    </a:cubicBezTo>
                    <a:cubicBezTo>
                      <a:pt x="5731" y="10699"/>
                      <a:pt x="5505" y="10744"/>
                      <a:pt x="5365" y="10788"/>
                    </a:cubicBezTo>
                    <a:cubicBezTo>
                      <a:pt x="4900" y="10937"/>
                      <a:pt x="4262" y="11237"/>
                      <a:pt x="3864" y="11652"/>
                    </a:cubicBezTo>
                    <a:cubicBezTo>
                      <a:pt x="3884" y="11595"/>
                      <a:pt x="3904" y="11541"/>
                      <a:pt x="3925" y="11486"/>
                    </a:cubicBezTo>
                    <a:cubicBezTo>
                      <a:pt x="3931" y="11477"/>
                      <a:pt x="3938" y="11463"/>
                      <a:pt x="3938" y="11449"/>
                    </a:cubicBezTo>
                    <a:cubicBezTo>
                      <a:pt x="4147" y="10913"/>
                      <a:pt x="4356" y="10376"/>
                      <a:pt x="4562" y="9840"/>
                    </a:cubicBezTo>
                    <a:cubicBezTo>
                      <a:pt x="4579" y="9834"/>
                      <a:pt x="4593" y="9823"/>
                      <a:pt x="4606" y="9806"/>
                    </a:cubicBezTo>
                    <a:cubicBezTo>
                      <a:pt x="4636" y="9766"/>
                      <a:pt x="4670" y="9728"/>
                      <a:pt x="4704" y="9695"/>
                    </a:cubicBezTo>
                    <a:cubicBezTo>
                      <a:pt x="4724" y="9688"/>
                      <a:pt x="4738" y="9675"/>
                      <a:pt x="4751" y="9655"/>
                    </a:cubicBezTo>
                    <a:cubicBezTo>
                      <a:pt x="5379" y="9105"/>
                      <a:pt x="6560" y="9317"/>
                      <a:pt x="7292" y="8996"/>
                    </a:cubicBezTo>
                    <a:cubicBezTo>
                      <a:pt x="7714" y="8811"/>
                      <a:pt x="8439" y="8007"/>
                      <a:pt x="7896" y="7562"/>
                    </a:cubicBezTo>
                    <a:cubicBezTo>
                      <a:pt x="7801" y="7484"/>
                      <a:pt x="7684" y="7452"/>
                      <a:pt x="7555" y="7452"/>
                    </a:cubicBezTo>
                    <a:cubicBezTo>
                      <a:pt x="7077" y="7452"/>
                      <a:pt x="6436" y="7895"/>
                      <a:pt x="6152" y="8079"/>
                    </a:cubicBezTo>
                    <a:cubicBezTo>
                      <a:pt x="5716" y="8359"/>
                      <a:pt x="5156" y="8730"/>
                      <a:pt x="4809" y="9189"/>
                    </a:cubicBezTo>
                    <a:cubicBezTo>
                      <a:pt x="4836" y="9111"/>
                      <a:pt x="4866" y="9033"/>
                      <a:pt x="4893" y="8956"/>
                    </a:cubicBezTo>
                    <a:cubicBezTo>
                      <a:pt x="5149" y="8250"/>
                      <a:pt x="5372" y="7546"/>
                      <a:pt x="5558" y="6837"/>
                    </a:cubicBezTo>
                    <a:cubicBezTo>
                      <a:pt x="5561" y="6830"/>
                      <a:pt x="5565" y="6827"/>
                      <a:pt x="5568" y="6823"/>
                    </a:cubicBezTo>
                    <a:cubicBezTo>
                      <a:pt x="5761" y="6550"/>
                      <a:pt x="6033" y="6320"/>
                      <a:pt x="6263" y="6081"/>
                    </a:cubicBezTo>
                    <a:cubicBezTo>
                      <a:pt x="6655" y="5679"/>
                      <a:pt x="7042" y="5271"/>
                      <a:pt x="7413" y="4849"/>
                    </a:cubicBezTo>
                    <a:cubicBezTo>
                      <a:pt x="7805" y="4404"/>
                      <a:pt x="8784" y="3466"/>
                      <a:pt x="8567" y="2781"/>
                    </a:cubicBezTo>
                    <a:cubicBezTo>
                      <a:pt x="8505" y="2579"/>
                      <a:pt x="8261" y="2487"/>
                      <a:pt x="8055" y="2487"/>
                    </a:cubicBezTo>
                    <a:cubicBezTo>
                      <a:pt x="8016" y="2487"/>
                      <a:pt x="7978" y="2491"/>
                      <a:pt x="7943" y="2497"/>
                    </a:cubicBezTo>
                    <a:cubicBezTo>
                      <a:pt x="7502" y="2575"/>
                      <a:pt x="7187" y="2970"/>
                      <a:pt x="6935" y="3310"/>
                    </a:cubicBezTo>
                    <a:cubicBezTo>
                      <a:pt x="6557" y="3820"/>
                      <a:pt x="6192" y="4458"/>
                      <a:pt x="5926" y="5119"/>
                    </a:cubicBezTo>
                    <a:cubicBezTo>
                      <a:pt x="6057" y="4340"/>
                      <a:pt x="6138" y="3553"/>
                      <a:pt x="6165" y="2747"/>
                    </a:cubicBezTo>
                    <a:cubicBezTo>
                      <a:pt x="6189" y="2066"/>
                      <a:pt x="6334" y="1222"/>
                      <a:pt x="6030" y="584"/>
                    </a:cubicBezTo>
                    <a:cubicBezTo>
                      <a:pt x="5890" y="289"/>
                      <a:pt x="5557" y="0"/>
                      <a:pt x="5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 rot="502224" flipH="1">
                <a:off x="517760" y="783370"/>
                <a:ext cx="556724" cy="404334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40"/>
            <p:cNvGrpSpPr/>
            <p:nvPr/>
          </p:nvGrpSpPr>
          <p:grpSpPr>
            <a:xfrm flipH="1">
              <a:off x="238395" y="261596"/>
              <a:ext cx="2249891" cy="976673"/>
              <a:chOff x="5085720" y="658171"/>
              <a:chExt cx="2249891" cy="976673"/>
            </a:xfrm>
          </p:grpSpPr>
          <p:sp>
            <p:nvSpPr>
              <p:cNvPr id="1205" name="Google Shape;1205;p40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0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4" name="Google Shape;1214;p40"/>
          <p:cNvGrpSpPr/>
          <p:nvPr/>
        </p:nvGrpSpPr>
        <p:grpSpPr>
          <a:xfrm>
            <a:off x="77541" y="3313050"/>
            <a:ext cx="8736234" cy="1832748"/>
            <a:chOff x="77541" y="3313050"/>
            <a:chExt cx="8736234" cy="1832748"/>
          </a:xfrm>
        </p:grpSpPr>
        <p:sp>
          <p:nvSpPr>
            <p:cNvPr id="1215" name="Google Shape;1215;p40"/>
            <p:cNvSpPr/>
            <p:nvPr/>
          </p:nvSpPr>
          <p:spPr>
            <a:xfrm>
              <a:off x="8015775" y="4056875"/>
              <a:ext cx="798000" cy="10878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49050" y="3313050"/>
              <a:ext cx="7645933" cy="1830470"/>
            </a:xfrm>
            <a:custGeom>
              <a:avLst/>
              <a:gdLst/>
              <a:ahLst/>
              <a:cxnLst/>
              <a:rect l="l" t="t" r="r" b="b"/>
              <a:pathLst>
                <a:path w="56488" h="22024" extrusionOk="0">
                  <a:moveTo>
                    <a:pt x="53948" y="1"/>
                  </a:moveTo>
                  <a:cubicBezTo>
                    <a:pt x="53663" y="1"/>
                    <a:pt x="53352" y="46"/>
                    <a:pt x="53012" y="151"/>
                  </a:cubicBezTo>
                  <a:cubicBezTo>
                    <a:pt x="50508" y="927"/>
                    <a:pt x="50508" y="9565"/>
                    <a:pt x="50508" y="9565"/>
                  </a:cubicBezTo>
                  <a:cubicBezTo>
                    <a:pt x="50508" y="9565"/>
                    <a:pt x="50170" y="4489"/>
                    <a:pt x="47650" y="4489"/>
                  </a:cubicBezTo>
                  <a:cubicBezTo>
                    <a:pt x="47624" y="4489"/>
                    <a:pt x="47598" y="4490"/>
                    <a:pt x="47572" y="4491"/>
                  </a:cubicBezTo>
                  <a:cubicBezTo>
                    <a:pt x="44980" y="4592"/>
                    <a:pt x="45220" y="9714"/>
                    <a:pt x="45220" y="9714"/>
                  </a:cubicBezTo>
                  <a:lnTo>
                    <a:pt x="18171" y="10439"/>
                  </a:lnTo>
                  <a:cubicBezTo>
                    <a:pt x="18171" y="10439"/>
                    <a:pt x="18033" y="8617"/>
                    <a:pt x="16413" y="7713"/>
                  </a:cubicBezTo>
                  <a:cubicBezTo>
                    <a:pt x="16246" y="7619"/>
                    <a:pt x="16089" y="7577"/>
                    <a:pt x="15942" y="7577"/>
                  </a:cubicBezTo>
                  <a:cubicBezTo>
                    <a:pt x="14667" y="7577"/>
                    <a:pt x="14146" y="10750"/>
                    <a:pt x="14146" y="10750"/>
                  </a:cubicBezTo>
                  <a:cubicBezTo>
                    <a:pt x="14146" y="10750"/>
                    <a:pt x="11343" y="2552"/>
                    <a:pt x="9510" y="2552"/>
                  </a:cubicBezTo>
                  <a:cubicBezTo>
                    <a:pt x="9315" y="2552"/>
                    <a:pt x="9131" y="2645"/>
                    <a:pt x="8963" y="2851"/>
                  </a:cubicBezTo>
                  <a:cubicBezTo>
                    <a:pt x="7390" y="4769"/>
                    <a:pt x="7543" y="10008"/>
                    <a:pt x="7590" y="11055"/>
                  </a:cubicBezTo>
                  <a:lnTo>
                    <a:pt x="7590" y="11055"/>
                  </a:lnTo>
                  <a:cubicBezTo>
                    <a:pt x="7480" y="10770"/>
                    <a:pt x="6933" y="10116"/>
                    <a:pt x="4560" y="8850"/>
                  </a:cubicBezTo>
                  <a:cubicBezTo>
                    <a:pt x="3645" y="8362"/>
                    <a:pt x="2896" y="8183"/>
                    <a:pt x="2287" y="8183"/>
                  </a:cubicBezTo>
                  <a:cubicBezTo>
                    <a:pt x="599" y="8183"/>
                    <a:pt x="1" y="9565"/>
                    <a:pt x="1" y="9565"/>
                  </a:cubicBezTo>
                  <a:lnTo>
                    <a:pt x="1" y="22024"/>
                  </a:lnTo>
                  <a:lnTo>
                    <a:pt x="56488" y="22024"/>
                  </a:lnTo>
                  <a:lnTo>
                    <a:pt x="56488" y="1842"/>
                  </a:lnTo>
                  <a:cubicBezTo>
                    <a:pt x="56488" y="1842"/>
                    <a:pt x="55764" y="1"/>
                    <a:pt x="53948" y="1"/>
                  </a:cubicBezTo>
                  <a:close/>
                </a:path>
              </a:pathLst>
            </a:custGeom>
            <a:solidFill>
              <a:srgbClr val="88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 flipH="1">
              <a:off x="77541" y="3980100"/>
              <a:ext cx="1790259" cy="1165698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0"/>
          <p:cNvGrpSpPr/>
          <p:nvPr/>
        </p:nvGrpSpPr>
        <p:grpSpPr>
          <a:xfrm>
            <a:off x="3773865" y="1757950"/>
            <a:ext cx="4762246" cy="2905474"/>
            <a:chOff x="3773865" y="1757950"/>
            <a:chExt cx="4762246" cy="2905474"/>
          </a:xfrm>
        </p:grpSpPr>
        <p:grpSp>
          <p:nvGrpSpPr>
            <p:cNvPr id="1219" name="Google Shape;1219;p40"/>
            <p:cNvGrpSpPr/>
            <p:nvPr/>
          </p:nvGrpSpPr>
          <p:grpSpPr>
            <a:xfrm>
              <a:off x="4986650" y="1757950"/>
              <a:ext cx="3549461" cy="2905474"/>
              <a:chOff x="4986650" y="1757950"/>
              <a:chExt cx="3549461" cy="2905474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7485736" y="1786574"/>
                <a:ext cx="721096" cy="721096"/>
              </a:xfrm>
              <a:custGeom>
                <a:avLst/>
                <a:gdLst/>
                <a:ahLst/>
                <a:cxnLst/>
                <a:rect l="l" t="t" r="r" b="b"/>
                <a:pathLst>
                  <a:path w="9699" h="9699" extrusionOk="0">
                    <a:moveTo>
                      <a:pt x="4849" y="0"/>
                    </a:moveTo>
                    <a:cubicBezTo>
                      <a:pt x="2170" y="0"/>
                      <a:pt x="0" y="2173"/>
                      <a:pt x="0" y="4849"/>
                    </a:cubicBezTo>
                    <a:cubicBezTo>
                      <a:pt x="0" y="7529"/>
                      <a:pt x="2170" y="9698"/>
                      <a:pt x="4849" y="9698"/>
                    </a:cubicBezTo>
                    <a:cubicBezTo>
                      <a:pt x="7528" y="9698"/>
                      <a:pt x="9698" y="7529"/>
                      <a:pt x="9698" y="4849"/>
                    </a:cubicBezTo>
                    <a:cubicBezTo>
                      <a:pt x="9698" y="2173"/>
                      <a:pt x="7528" y="0"/>
                      <a:pt x="4849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4986650" y="1757950"/>
                <a:ext cx="687491" cy="720576"/>
              </a:xfrm>
              <a:custGeom>
                <a:avLst/>
                <a:gdLst/>
                <a:ahLst/>
                <a:cxnLst/>
                <a:rect l="l" t="t" r="r" b="b"/>
                <a:pathLst>
                  <a:path w="9247" h="9692" extrusionOk="0">
                    <a:moveTo>
                      <a:pt x="5781" y="1"/>
                    </a:moveTo>
                    <a:lnTo>
                      <a:pt x="1354" y="817"/>
                    </a:lnTo>
                    <a:lnTo>
                      <a:pt x="1" y="4009"/>
                    </a:lnTo>
                    <a:lnTo>
                      <a:pt x="815" y="7906"/>
                    </a:lnTo>
                    <a:lnTo>
                      <a:pt x="3645" y="9691"/>
                    </a:lnTo>
                    <a:lnTo>
                      <a:pt x="7074" y="9476"/>
                    </a:lnTo>
                    <a:lnTo>
                      <a:pt x="9247" y="6850"/>
                    </a:lnTo>
                    <a:lnTo>
                      <a:pt x="8633" y="1913"/>
                    </a:lnTo>
                    <a:lnTo>
                      <a:pt x="5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5027096" y="1801593"/>
                <a:ext cx="623181" cy="65537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8815" extrusionOk="0">
                    <a:moveTo>
                      <a:pt x="5237" y="1"/>
                    </a:moveTo>
                    <a:lnTo>
                      <a:pt x="1171" y="800"/>
                    </a:lnTo>
                    <a:lnTo>
                      <a:pt x="0" y="3328"/>
                    </a:lnTo>
                    <a:lnTo>
                      <a:pt x="587" y="7073"/>
                    </a:lnTo>
                    <a:lnTo>
                      <a:pt x="3303" y="8814"/>
                    </a:lnTo>
                    <a:lnTo>
                      <a:pt x="6138" y="8632"/>
                    </a:lnTo>
                    <a:lnTo>
                      <a:pt x="8382" y="6006"/>
                    </a:lnTo>
                    <a:lnTo>
                      <a:pt x="7724" y="1509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5083527" y="1960104"/>
                <a:ext cx="202746" cy="374191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033" extrusionOk="0">
                    <a:moveTo>
                      <a:pt x="1286" y="1"/>
                    </a:moveTo>
                    <a:lnTo>
                      <a:pt x="1" y="426"/>
                    </a:lnTo>
                    <a:lnTo>
                      <a:pt x="632" y="2619"/>
                    </a:lnTo>
                    <a:lnTo>
                      <a:pt x="1809" y="2515"/>
                    </a:lnTo>
                    <a:lnTo>
                      <a:pt x="2099" y="4374"/>
                    </a:lnTo>
                    <a:lnTo>
                      <a:pt x="1050" y="4374"/>
                    </a:lnTo>
                    <a:lnTo>
                      <a:pt x="841" y="3197"/>
                    </a:lnTo>
                    <a:lnTo>
                      <a:pt x="527" y="3328"/>
                    </a:lnTo>
                    <a:lnTo>
                      <a:pt x="814" y="4901"/>
                    </a:lnTo>
                    <a:lnTo>
                      <a:pt x="2727" y="5033"/>
                    </a:lnTo>
                    <a:lnTo>
                      <a:pt x="2228" y="2275"/>
                    </a:lnTo>
                    <a:lnTo>
                      <a:pt x="918" y="2127"/>
                    </a:lnTo>
                    <a:lnTo>
                      <a:pt x="632" y="761"/>
                    </a:lnTo>
                    <a:lnTo>
                      <a:pt x="999" y="655"/>
                    </a:lnTo>
                    <a:lnTo>
                      <a:pt x="1364" y="1915"/>
                    </a:lnTo>
                    <a:lnTo>
                      <a:pt x="2099" y="1756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5224046" y="1938618"/>
                <a:ext cx="128472" cy="381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136" extrusionOk="0">
                    <a:moveTo>
                      <a:pt x="1727" y="0"/>
                    </a:moveTo>
                    <a:lnTo>
                      <a:pt x="0" y="290"/>
                    </a:lnTo>
                    <a:lnTo>
                      <a:pt x="105" y="918"/>
                    </a:lnTo>
                    <a:lnTo>
                      <a:pt x="705" y="715"/>
                    </a:lnTo>
                    <a:lnTo>
                      <a:pt x="1282" y="5135"/>
                    </a:lnTo>
                    <a:lnTo>
                      <a:pt x="1727" y="5135"/>
                    </a:lnTo>
                    <a:lnTo>
                      <a:pt x="1019" y="715"/>
                    </a:lnTo>
                    <a:lnTo>
                      <a:pt x="1727" y="604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0"/>
              <p:cNvSpPr/>
              <p:nvPr/>
            </p:nvSpPr>
            <p:spPr>
              <a:xfrm>
                <a:off x="5371033" y="1929027"/>
                <a:ext cx="104161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4925" extrusionOk="0">
                    <a:moveTo>
                      <a:pt x="1138" y="0"/>
                    </a:moveTo>
                    <a:lnTo>
                      <a:pt x="1" y="129"/>
                    </a:lnTo>
                    <a:lnTo>
                      <a:pt x="375" y="4924"/>
                    </a:lnTo>
                    <a:lnTo>
                      <a:pt x="1401" y="4688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5475122" y="1929027"/>
                <a:ext cx="105202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4925" extrusionOk="0">
                    <a:moveTo>
                      <a:pt x="1" y="0"/>
                    </a:moveTo>
                    <a:lnTo>
                      <a:pt x="342" y="4924"/>
                    </a:lnTo>
                    <a:lnTo>
                      <a:pt x="760" y="4742"/>
                    </a:lnTo>
                    <a:lnTo>
                      <a:pt x="504" y="2461"/>
                    </a:lnTo>
                    <a:lnTo>
                      <a:pt x="1415" y="2333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5401368" y="1979212"/>
                <a:ext cx="46765" cy="26504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565" extrusionOk="0">
                    <a:moveTo>
                      <a:pt x="1" y="1"/>
                    </a:moveTo>
                    <a:lnTo>
                      <a:pt x="294" y="3564"/>
                    </a:lnTo>
                    <a:lnTo>
                      <a:pt x="629" y="3564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5512519" y="1960104"/>
                <a:ext cx="33456" cy="12007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15" extrusionOk="0">
                    <a:moveTo>
                      <a:pt x="1" y="1"/>
                    </a:moveTo>
                    <a:lnTo>
                      <a:pt x="85" y="1614"/>
                    </a:lnTo>
                    <a:lnTo>
                      <a:pt x="450" y="1614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5371033" y="2456903"/>
                <a:ext cx="230849" cy="2009316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7026" extrusionOk="0">
                    <a:moveTo>
                      <a:pt x="1" y="0"/>
                    </a:moveTo>
                    <a:lnTo>
                      <a:pt x="2272" y="16694"/>
                    </a:lnTo>
                    <a:lnTo>
                      <a:pt x="1037" y="26870"/>
                    </a:lnTo>
                    <a:lnTo>
                      <a:pt x="2086" y="27026"/>
                    </a:lnTo>
                    <a:lnTo>
                      <a:pt x="3105" y="16680"/>
                    </a:lnTo>
                    <a:lnTo>
                      <a:pt x="702" y="1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5942478" y="4439190"/>
                <a:ext cx="2562015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4460" h="2037" extrusionOk="0">
                    <a:moveTo>
                      <a:pt x="20534" y="0"/>
                    </a:moveTo>
                    <a:cubicBezTo>
                      <a:pt x="19461" y="0"/>
                      <a:pt x="18352" y="7"/>
                      <a:pt x="17217" y="19"/>
                    </a:cubicBezTo>
                    <a:cubicBezTo>
                      <a:pt x="7705" y="127"/>
                      <a:pt x="1" y="661"/>
                      <a:pt x="5" y="1214"/>
                    </a:cubicBezTo>
                    <a:cubicBezTo>
                      <a:pt x="11" y="1698"/>
                      <a:pt x="6000" y="2036"/>
                      <a:pt x="13929" y="2036"/>
                    </a:cubicBezTo>
                    <a:cubicBezTo>
                      <a:pt x="15001" y="2036"/>
                      <a:pt x="16108" y="2030"/>
                      <a:pt x="17241" y="2017"/>
                    </a:cubicBezTo>
                    <a:cubicBezTo>
                      <a:pt x="26753" y="1909"/>
                      <a:pt x="34460" y="1376"/>
                      <a:pt x="34453" y="823"/>
                    </a:cubicBezTo>
                    <a:cubicBezTo>
                      <a:pt x="34448" y="338"/>
                      <a:pt x="28461" y="0"/>
                      <a:pt x="20534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6060693" y="4184917"/>
                <a:ext cx="212336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4715" extrusionOk="0">
                    <a:moveTo>
                      <a:pt x="1428" y="1"/>
                    </a:moveTo>
                    <a:cubicBezTo>
                      <a:pt x="638" y="1"/>
                      <a:pt x="1" y="1057"/>
                      <a:pt x="1" y="2356"/>
                    </a:cubicBezTo>
                    <a:cubicBezTo>
                      <a:pt x="1" y="3659"/>
                      <a:pt x="638" y="4715"/>
                      <a:pt x="1428" y="4715"/>
                    </a:cubicBezTo>
                    <a:cubicBezTo>
                      <a:pt x="2217" y="4715"/>
                      <a:pt x="2855" y="3659"/>
                      <a:pt x="2855" y="2356"/>
                    </a:cubicBezTo>
                    <a:cubicBezTo>
                      <a:pt x="2855" y="1057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6127161" y="4275474"/>
                <a:ext cx="79626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9" extrusionOk="0">
                    <a:moveTo>
                      <a:pt x="534" y="1"/>
                    </a:moveTo>
                    <a:cubicBezTo>
                      <a:pt x="240" y="1"/>
                      <a:pt x="1" y="510"/>
                      <a:pt x="1" y="1138"/>
                    </a:cubicBezTo>
                    <a:cubicBezTo>
                      <a:pt x="1" y="1769"/>
                      <a:pt x="240" y="2279"/>
                      <a:pt x="534" y="2279"/>
                    </a:cubicBezTo>
                    <a:cubicBezTo>
                      <a:pt x="831" y="2279"/>
                      <a:pt x="1071" y="1769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7135925" y="4195475"/>
                <a:ext cx="1400186" cy="184530"/>
              </a:xfrm>
              <a:custGeom>
                <a:avLst/>
                <a:gdLst/>
                <a:ahLst/>
                <a:cxnLst/>
                <a:rect l="l" t="t" r="r" b="b"/>
                <a:pathLst>
                  <a:path w="18833" h="2482" extrusionOk="0">
                    <a:moveTo>
                      <a:pt x="18833" y="1"/>
                    </a:moveTo>
                    <a:lnTo>
                      <a:pt x="1" y="527"/>
                    </a:lnTo>
                    <a:lnTo>
                      <a:pt x="72" y="2481"/>
                    </a:lnTo>
                    <a:lnTo>
                      <a:pt x="18554" y="1155"/>
                    </a:lnTo>
                    <a:lnTo>
                      <a:pt x="18833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5921437" y="4226330"/>
                <a:ext cx="1235432" cy="197987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2663" extrusionOk="0">
                    <a:moveTo>
                      <a:pt x="16319" y="1"/>
                    </a:moveTo>
                    <a:lnTo>
                      <a:pt x="1" y="1199"/>
                    </a:lnTo>
                    <a:lnTo>
                      <a:pt x="531" y="2663"/>
                    </a:lnTo>
                    <a:lnTo>
                      <a:pt x="16616" y="2059"/>
                    </a:lnTo>
                    <a:lnTo>
                      <a:pt x="16319" y="1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5664042" y="1880626"/>
                <a:ext cx="1381377" cy="2459118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33076" extrusionOk="0">
                    <a:moveTo>
                      <a:pt x="18580" y="0"/>
                    </a:moveTo>
                    <a:lnTo>
                      <a:pt x="0" y="2878"/>
                    </a:lnTo>
                    <a:lnTo>
                      <a:pt x="7030" y="26773"/>
                    </a:lnTo>
                    <a:lnTo>
                      <a:pt x="2599" y="27239"/>
                    </a:lnTo>
                    <a:lnTo>
                      <a:pt x="4138" y="33076"/>
                    </a:lnTo>
                    <a:lnTo>
                      <a:pt x="18516" y="31875"/>
                    </a:lnTo>
                    <a:lnTo>
                      <a:pt x="18580" y="0"/>
                    </a:ln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5664042" y="1831332"/>
                <a:ext cx="1381377" cy="412926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5554" extrusionOk="0">
                    <a:moveTo>
                      <a:pt x="13023" y="0"/>
                    </a:moveTo>
                    <a:cubicBezTo>
                      <a:pt x="9561" y="0"/>
                      <a:pt x="4855" y="701"/>
                      <a:pt x="0" y="3541"/>
                    </a:cubicBezTo>
                    <a:lnTo>
                      <a:pt x="592" y="5553"/>
                    </a:lnTo>
                    <a:lnTo>
                      <a:pt x="18580" y="4041"/>
                    </a:lnTo>
                    <a:lnTo>
                      <a:pt x="18580" y="663"/>
                    </a:lnTo>
                    <a:cubicBezTo>
                      <a:pt x="18580" y="663"/>
                      <a:pt x="16391" y="0"/>
                      <a:pt x="13023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7040610" y="1879362"/>
                <a:ext cx="1427100" cy="2371090"/>
              </a:xfrm>
              <a:custGeom>
                <a:avLst/>
                <a:gdLst/>
                <a:ahLst/>
                <a:cxnLst/>
                <a:rect l="l" t="t" r="r" b="b"/>
                <a:pathLst>
                  <a:path w="19195" h="31892" extrusionOk="0">
                    <a:moveTo>
                      <a:pt x="173" y="0"/>
                    </a:moveTo>
                    <a:lnTo>
                      <a:pt x="65" y="17"/>
                    </a:lnTo>
                    <a:lnTo>
                      <a:pt x="1" y="31892"/>
                    </a:lnTo>
                    <a:lnTo>
                      <a:pt x="1" y="31892"/>
                    </a:lnTo>
                    <a:lnTo>
                      <a:pt x="19194" y="31335"/>
                    </a:lnTo>
                    <a:lnTo>
                      <a:pt x="18877" y="593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5829394" y="2023152"/>
                <a:ext cx="1137294" cy="1830435"/>
              </a:xfrm>
              <a:custGeom>
                <a:avLst/>
                <a:gdLst/>
                <a:ahLst/>
                <a:cxnLst/>
                <a:rect l="l" t="t" r="r" b="b"/>
                <a:pathLst>
                  <a:path w="15297" h="24620" extrusionOk="0">
                    <a:moveTo>
                      <a:pt x="14143" y="0"/>
                    </a:moveTo>
                    <a:lnTo>
                      <a:pt x="0" y="2048"/>
                    </a:lnTo>
                    <a:lnTo>
                      <a:pt x="5504" y="24619"/>
                    </a:lnTo>
                    <a:lnTo>
                      <a:pt x="15297" y="23746"/>
                    </a:lnTo>
                    <a:lnTo>
                      <a:pt x="14143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7114884" y="2045531"/>
                <a:ext cx="263041" cy="1956008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6309" extrusionOk="0">
                    <a:moveTo>
                      <a:pt x="805" y="0"/>
                    </a:moveTo>
                    <a:cubicBezTo>
                      <a:pt x="377" y="0"/>
                      <a:pt x="1" y="350"/>
                      <a:pt x="4" y="809"/>
                    </a:cubicBezTo>
                    <a:lnTo>
                      <a:pt x="149" y="25510"/>
                    </a:lnTo>
                    <a:cubicBezTo>
                      <a:pt x="152" y="25955"/>
                      <a:pt x="519" y="26308"/>
                      <a:pt x="953" y="26308"/>
                    </a:cubicBezTo>
                    <a:cubicBezTo>
                      <a:pt x="985" y="26308"/>
                      <a:pt x="1017" y="26306"/>
                      <a:pt x="1050" y="26303"/>
                    </a:cubicBezTo>
                    <a:lnTo>
                      <a:pt x="2822" y="26090"/>
                    </a:lnTo>
                    <a:cubicBezTo>
                      <a:pt x="3230" y="26043"/>
                      <a:pt x="3537" y="25692"/>
                      <a:pt x="3531" y="25280"/>
                    </a:cubicBezTo>
                    <a:lnTo>
                      <a:pt x="3152" y="1292"/>
                    </a:lnTo>
                    <a:cubicBezTo>
                      <a:pt x="3146" y="948"/>
                      <a:pt x="2923" y="644"/>
                      <a:pt x="2595" y="539"/>
                    </a:cubicBezTo>
                    <a:lnTo>
                      <a:pt x="1053" y="40"/>
                    </a:lnTo>
                    <a:cubicBezTo>
                      <a:pt x="970" y="13"/>
                      <a:pt x="887" y="0"/>
                      <a:pt x="80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7399045" y="2131776"/>
                <a:ext cx="230700" cy="10728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4430" extrusionOk="0">
                    <a:moveTo>
                      <a:pt x="603" y="1"/>
                    </a:moveTo>
                    <a:cubicBezTo>
                      <a:pt x="281" y="1"/>
                      <a:pt x="1" y="271"/>
                      <a:pt x="12" y="618"/>
                    </a:cubicBezTo>
                    <a:lnTo>
                      <a:pt x="522" y="13859"/>
                    </a:lnTo>
                    <a:cubicBezTo>
                      <a:pt x="534" y="14177"/>
                      <a:pt x="794" y="14429"/>
                      <a:pt x="1112" y="14429"/>
                    </a:cubicBezTo>
                    <a:cubicBezTo>
                      <a:pt x="1114" y="14429"/>
                      <a:pt x="1116" y="14429"/>
                      <a:pt x="1118" y="14429"/>
                    </a:cubicBezTo>
                    <a:lnTo>
                      <a:pt x="2148" y="14422"/>
                    </a:lnTo>
                    <a:cubicBezTo>
                      <a:pt x="2468" y="14419"/>
                      <a:pt x="2732" y="14163"/>
                      <a:pt x="2738" y="13845"/>
                    </a:cubicBezTo>
                    <a:lnTo>
                      <a:pt x="3096" y="1225"/>
                    </a:lnTo>
                    <a:cubicBezTo>
                      <a:pt x="3103" y="962"/>
                      <a:pt x="2934" y="722"/>
                      <a:pt x="2685" y="641"/>
                    </a:cubicBezTo>
                    <a:lnTo>
                      <a:pt x="788" y="31"/>
                    </a:lnTo>
                    <a:cubicBezTo>
                      <a:pt x="726" y="10"/>
                      <a:pt x="664" y="1"/>
                      <a:pt x="60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7662835" y="2214229"/>
                <a:ext cx="249659" cy="1002799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3488" extrusionOk="0">
                    <a:moveTo>
                      <a:pt x="623" y="1"/>
                    </a:moveTo>
                    <a:cubicBezTo>
                      <a:pt x="310" y="1"/>
                      <a:pt x="37" y="257"/>
                      <a:pt x="37" y="588"/>
                    </a:cubicBezTo>
                    <a:lnTo>
                      <a:pt x="0" y="12756"/>
                    </a:lnTo>
                    <a:cubicBezTo>
                      <a:pt x="0" y="13063"/>
                      <a:pt x="236" y="13320"/>
                      <a:pt x="543" y="13347"/>
                    </a:cubicBezTo>
                    <a:lnTo>
                      <a:pt x="2311" y="13485"/>
                    </a:lnTo>
                    <a:cubicBezTo>
                      <a:pt x="2327" y="13487"/>
                      <a:pt x="2343" y="13487"/>
                      <a:pt x="2359" y="13487"/>
                    </a:cubicBezTo>
                    <a:cubicBezTo>
                      <a:pt x="2673" y="13487"/>
                      <a:pt x="2936" y="13236"/>
                      <a:pt x="2946" y="12918"/>
                    </a:cubicBezTo>
                    <a:lnTo>
                      <a:pt x="3348" y="1176"/>
                    </a:lnTo>
                    <a:cubicBezTo>
                      <a:pt x="3358" y="902"/>
                      <a:pt x="3175" y="656"/>
                      <a:pt x="2909" y="585"/>
                    </a:cubicBezTo>
                    <a:lnTo>
                      <a:pt x="777" y="22"/>
                    </a:lnTo>
                    <a:cubicBezTo>
                      <a:pt x="725" y="8"/>
                      <a:pt x="674" y="1"/>
                      <a:pt x="62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7965360" y="2314228"/>
                <a:ext cx="226091" cy="908006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2213" extrusionOk="0">
                    <a:moveTo>
                      <a:pt x="567" y="1"/>
                    </a:moveTo>
                    <a:cubicBezTo>
                      <a:pt x="283" y="1"/>
                      <a:pt x="38" y="233"/>
                      <a:pt x="38" y="533"/>
                    </a:cubicBezTo>
                    <a:lnTo>
                      <a:pt x="4" y="11550"/>
                    </a:lnTo>
                    <a:cubicBezTo>
                      <a:pt x="0" y="11830"/>
                      <a:pt x="217" y="12063"/>
                      <a:pt x="494" y="12083"/>
                    </a:cubicBezTo>
                    <a:lnTo>
                      <a:pt x="2096" y="12211"/>
                    </a:lnTo>
                    <a:cubicBezTo>
                      <a:pt x="2111" y="12212"/>
                      <a:pt x="2125" y="12212"/>
                      <a:pt x="2139" y="12212"/>
                    </a:cubicBezTo>
                    <a:cubicBezTo>
                      <a:pt x="2421" y="12212"/>
                      <a:pt x="2660" y="11984"/>
                      <a:pt x="2670" y="11698"/>
                    </a:cubicBezTo>
                    <a:lnTo>
                      <a:pt x="3034" y="1066"/>
                    </a:lnTo>
                    <a:cubicBezTo>
                      <a:pt x="3041" y="816"/>
                      <a:pt x="2879" y="597"/>
                      <a:pt x="2640" y="533"/>
                    </a:cubicBezTo>
                    <a:lnTo>
                      <a:pt x="706" y="19"/>
                    </a:lnTo>
                    <a:cubicBezTo>
                      <a:pt x="659" y="7"/>
                      <a:pt x="613" y="1"/>
                      <a:pt x="56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5961809" y="3003813"/>
                <a:ext cx="72117" cy="3196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430" extrusionOk="0">
                    <a:moveTo>
                      <a:pt x="1" y="0"/>
                    </a:moveTo>
                    <a:lnTo>
                      <a:pt x="130" y="429"/>
                    </a:lnTo>
                    <a:lnTo>
                      <a:pt x="969" y="0"/>
                    </a:lnTo>
                    <a:lnTo>
                      <a:pt x="969" y="0"/>
                    </a:lnTo>
                    <a:cubicBezTo>
                      <a:pt x="963" y="2"/>
                      <a:pt x="853" y="3"/>
                      <a:pt x="709" y="3"/>
                    </a:cubicBezTo>
                    <a:cubicBezTo>
                      <a:pt x="422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6189391" y="3993544"/>
                <a:ext cx="526157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391" extrusionOk="0">
                    <a:moveTo>
                      <a:pt x="7039" y="0"/>
                    </a:moveTo>
                    <a:lnTo>
                      <a:pt x="0" y="594"/>
                    </a:lnTo>
                    <a:lnTo>
                      <a:pt x="223" y="1391"/>
                    </a:lnTo>
                    <a:lnTo>
                      <a:pt x="7077" y="638"/>
                    </a:lnTo>
                    <a:lnTo>
                      <a:pt x="7039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6205970" y="4040904"/>
                <a:ext cx="514113" cy="119774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1611" extrusionOk="0">
                    <a:moveTo>
                      <a:pt x="6854" y="1"/>
                    </a:moveTo>
                    <a:lnTo>
                      <a:pt x="0" y="754"/>
                    </a:lnTo>
                    <a:lnTo>
                      <a:pt x="240" y="1611"/>
                    </a:lnTo>
                    <a:lnTo>
                      <a:pt x="6914" y="1033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6234297" y="4141275"/>
                <a:ext cx="490322" cy="9338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1256" extrusionOk="0">
                    <a:moveTo>
                      <a:pt x="6554" y="1"/>
                    </a:moveTo>
                    <a:lnTo>
                      <a:pt x="0" y="764"/>
                    </a:lnTo>
                    <a:lnTo>
                      <a:pt x="139" y="1256"/>
                    </a:lnTo>
                    <a:lnTo>
                      <a:pt x="6594" y="720"/>
                    </a:lnTo>
                    <a:lnTo>
                      <a:pt x="65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6223740" y="4117706"/>
                <a:ext cx="497831" cy="8037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081" extrusionOk="0">
                    <a:moveTo>
                      <a:pt x="6675" y="0"/>
                    </a:moveTo>
                    <a:lnTo>
                      <a:pt x="1" y="578"/>
                    </a:lnTo>
                    <a:lnTo>
                      <a:pt x="142" y="1081"/>
                    </a:lnTo>
                    <a:lnTo>
                      <a:pt x="6696" y="318"/>
                    </a:lnTo>
                    <a:lnTo>
                      <a:pt x="6675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6166788" y="3922020"/>
                <a:ext cx="546008" cy="11568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1556" extrusionOk="0">
                    <a:moveTo>
                      <a:pt x="7286" y="0"/>
                    </a:moveTo>
                    <a:lnTo>
                      <a:pt x="1" y="470"/>
                    </a:lnTo>
                    <a:lnTo>
                      <a:pt x="304" y="1556"/>
                    </a:lnTo>
                    <a:lnTo>
                      <a:pt x="7343" y="962"/>
                    </a:lnTo>
                    <a:lnTo>
                      <a:pt x="7286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5983667" y="3975254"/>
                <a:ext cx="141855" cy="251146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3378" extrusionOk="0">
                    <a:moveTo>
                      <a:pt x="956" y="0"/>
                    </a:moveTo>
                    <a:cubicBezTo>
                      <a:pt x="429" y="0"/>
                      <a:pt x="1" y="756"/>
                      <a:pt x="1" y="1687"/>
                    </a:cubicBezTo>
                    <a:cubicBezTo>
                      <a:pt x="1" y="2622"/>
                      <a:pt x="429" y="3378"/>
                      <a:pt x="956" y="3378"/>
                    </a:cubicBezTo>
                    <a:cubicBezTo>
                      <a:pt x="1479" y="3378"/>
                      <a:pt x="1907" y="2622"/>
                      <a:pt x="1907" y="1687"/>
                    </a:cubicBezTo>
                    <a:cubicBezTo>
                      <a:pt x="1907" y="756"/>
                      <a:pt x="1479" y="0"/>
                      <a:pt x="956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6810129" y="3933767"/>
                <a:ext cx="141558" cy="25122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379" extrusionOk="0">
                    <a:moveTo>
                      <a:pt x="952" y="1"/>
                    </a:moveTo>
                    <a:cubicBezTo>
                      <a:pt x="425" y="1"/>
                      <a:pt x="0" y="757"/>
                      <a:pt x="0" y="1692"/>
                    </a:cubicBezTo>
                    <a:cubicBezTo>
                      <a:pt x="0" y="2623"/>
                      <a:pt x="425" y="3379"/>
                      <a:pt x="952" y="3379"/>
                    </a:cubicBezTo>
                    <a:cubicBezTo>
                      <a:pt x="1478" y="3379"/>
                      <a:pt x="1903" y="2623"/>
                      <a:pt x="1903" y="1692"/>
                    </a:cubicBezTo>
                    <a:cubicBezTo>
                      <a:pt x="1903" y="757"/>
                      <a:pt x="1478" y="1"/>
                      <a:pt x="952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7138453" y="4164620"/>
                <a:ext cx="212560" cy="35025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1" extrusionOk="0">
                    <a:moveTo>
                      <a:pt x="1428" y="1"/>
                    </a:moveTo>
                    <a:cubicBezTo>
                      <a:pt x="642" y="1"/>
                      <a:pt x="1" y="1054"/>
                      <a:pt x="1" y="2356"/>
                    </a:cubicBezTo>
                    <a:cubicBezTo>
                      <a:pt x="1" y="3655"/>
                      <a:pt x="642" y="4711"/>
                      <a:pt x="1428" y="4711"/>
                    </a:cubicBezTo>
                    <a:cubicBezTo>
                      <a:pt x="2217" y="4711"/>
                      <a:pt x="2859" y="3655"/>
                      <a:pt x="2859" y="2356"/>
                    </a:cubicBezTo>
                    <a:cubicBezTo>
                      <a:pt x="2859" y="1054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7204921" y="4255177"/>
                <a:ext cx="79626" cy="169141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5" extrusionOk="0">
                    <a:moveTo>
                      <a:pt x="534" y="1"/>
                    </a:moveTo>
                    <a:cubicBezTo>
                      <a:pt x="241" y="1"/>
                      <a:pt x="1" y="510"/>
                      <a:pt x="1" y="1138"/>
                    </a:cubicBezTo>
                    <a:cubicBezTo>
                      <a:pt x="1" y="1766"/>
                      <a:pt x="241" y="2275"/>
                      <a:pt x="534" y="2275"/>
                    </a:cubicBezTo>
                    <a:cubicBezTo>
                      <a:pt x="831" y="2275"/>
                      <a:pt x="1071" y="1766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8182384" y="4148561"/>
                <a:ext cx="212560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5" extrusionOk="0">
                    <a:moveTo>
                      <a:pt x="1428" y="1"/>
                    </a:moveTo>
                    <a:cubicBezTo>
                      <a:pt x="638" y="1"/>
                      <a:pt x="0" y="1057"/>
                      <a:pt x="0" y="2359"/>
                    </a:cubicBezTo>
                    <a:cubicBezTo>
                      <a:pt x="0" y="3659"/>
                      <a:pt x="638" y="4715"/>
                      <a:pt x="1428" y="4715"/>
                    </a:cubicBezTo>
                    <a:cubicBezTo>
                      <a:pt x="2218" y="4715"/>
                      <a:pt x="2859" y="3659"/>
                      <a:pt x="2859" y="2359"/>
                    </a:cubicBezTo>
                    <a:cubicBezTo>
                      <a:pt x="2859" y="1057"/>
                      <a:pt x="2218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8248926" y="4239118"/>
                <a:ext cx="79552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279" extrusionOk="0">
                    <a:moveTo>
                      <a:pt x="533" y="1"/>
                    </a:moveTo>
                    <a:cubicBezTo>
                      <a:pt x="239" y="1"/>
                      <a:pt x="0" y="510"/>
                      <a:pt x="0" y="1141"/>
                    </a:cubicBezTo>
                    <a:cubicBezTo>
                      <a:pt x="0" y="1769"/>
                      <a:pt x="239" y="2279"/>
                      <a:pt x="533" y="2279"/>
                    </a:cubicBezTo>
                    <a:cubicBezTo>
                      <a:pt x="830" y="2279"/>
                      <a:pt x="1069" y="1769"/>
                      <a:pt x="1069" y="1141"/>
                    </a:cubicBezTo>
                    <a:cubicBezTo>
                      <a:pt x="1069" y="510"/>
                      <a:pt x="830" y="1"/>
                      <a:pt x="53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7058453" y="4094658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4" y="1"/>
                    </a:moveTo>
                    <a:cubicBezTo>
                      <a:pt x="2560" y="1"/>
                      <a:pt x="2440" y="10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1"/>
                      <a:pt x="2471" y="1215"/>
                    </a:cubicBezTo>
                    <a:cubicBezTo>
                      <a:pt x="2549" y="1200"/>
                      <a:pt x="2623" y="1192"/>
                      <a:pt x="2694" y="1192"/>
                    </a:cubicBezTo>
                    <a:cubicBezTo>
                      <a:pt x="3841" y="1192"/>
                      <a:pt x="3928" y="3101"/>
                      <a:pt x="3928" y="3101"/>
                    </a:cubicBezTo>
                    <a:lnTo>
                      <a:pt x="4562" y="2814"/>
                    </a:lnTo>
                    <a:cubicBezTo>
                      <a:pt x="4562" y="2814"/>
                      <a:pt x="4617" y="1"/>
                      <a:pt x="2674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8104838" y="4072799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3" y="1"/>
                    </a:moveTo>
                    <a:cubicBezTo>
                      <a:pt x="2560" y="1"/>
                      <a:pt x="2440" y="11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2"/>
                      <a:pt x="2471" y="1219"/>
                    </a:cubicBezTo>
                    <a:cubicBezTo>
                      <a:pt x="2550" y="1203"/>
                      <a:pt x="2625" y="1196"/>
                      <a:pt x="2696" y="1196"/>
                    </a:cubicBezTo>
                    <a:cubicBezTo>
                      <a:pt x="3842" y="1196"/>
                      <a:pt x="3929" y="3105"/>
                      <a:pt x="3929" y="3105"/>
                    </a:cubicBezTo>
                    <a:lnTo>
                      <a:pt x="4563" y="2815"/>
                    </a:lnTo>
                    <a:cubicBezTo>
                      <a:pt x="4563" y="2815"/>
                      <a:pt x="4617" y="1"/>
                      <a:pt x="2673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7255626" y="2064267"/>
                <a:ext cx="42229" cy="1931028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5973" extrusionOk="0">
                    <a:moveTo>
                      <a:pt x="1" y="0"/>
                    </a:moveTo>
                    <a:lnTo>
                      <a:pt x="1" y="25973"/>
                    </a:lnTo>
                    <a:lnTo>
                      <a:pt x="568" y="25949"/>
                    </a:lnTo>
                    <a:lnTo>
                      <a:pt x="568" y="1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6890351" y="3933767"/>
                <a:ext cx="4387" cy="2602"/>
              </a:xfrm>
              <a:custGeom>
                <a:avLst/>
                <a:gdLst/>
                <a:ahLst/>
                <a:cxnLst/>
                <a:rect l="l" t="t" r="r" b="b"/>
                <a:pathLst>
                  <a:path w="59" h="35" extrusionOk="0">
                    <a:moveTo>
                      <a:pt x="55" y="1"/>
                    </a:moveTo>
                    <a:lnTo>
                      <a:pt x="1" y="18"/>
                    </a:lnTo>
                    <a:cubicBezTo>
                      <a:pt x="21" y="21"/>
                      <a:pt x="41" y="28"/>
                      <a:pt x="58" y="35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5947831" y="4270716"/>
                <a:ext cx="16579" cy="417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562" extrusionOk="0">
                    <a:moveTo>
                      <a:pt x="75" y="1"/>
                    </a:moveTo>
                    <a:lnTo>
                      <a:pt x="0" y="28"/>
                    </a:lnTo>
                    <a:cubicBezTo>
                      <a:pt x="88" y="220"/>
                      <a:pt x="148" y="402"/>
                      <a:pt x="196" y="561"/>
                    </a:cubicBezTo>
                    <a:lnTo>
                      <a:pt x="223" y="558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FAE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6137718" y="4416514"/>
                <a:ext cx="31449" cy="884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9" extrusionOk="0">
                    <a:moveTo>
                      <a:pt x="422" y="0"/>
                    </a:moveTo>
                    <a:lnTo>
                      <a:pt x="0" y="17"/>
                    </a:lnTo>
                    <a:cubicBezTo>
                      <a:pt x="14" y="51"/>
                      <a:pt x="31" y="85"/>
                      <a:pt x="51" y="119"/>
                    </a:cubicBezTo>
                    <a:cubicBezTo>
                      <a:pt x="173" y="78"/>
                      <a:pt x="298" y="38"/>
                      <a:pt x="422" y="0"/>
                    </a:cubicBez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6685371" y="3987744"/>
                <a:ext cx="27434" cy="81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9" extrusionOk="0">
                    <a:moveTo>
                      <a:pt x="362" y="1"/>
                    </a:moveTo>
                    <a:lnTo>
                      <a:pt x="1" y="108"/>
                    </a:lnTo>
                    <a:lnTo>
                      <a:pt x="368" y="78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6067979" y="4164323"/>
                <a:ext cx="47731" cy="598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05" extrusionOk="0">
                    <a:moveTo>
                      <a:pt x="641" y="1"/>
                    </a:moveTo>
                    <a:lnTo>
                      <a:pt x="1" y="190"/>
                    </a:lnTo>
                    <a:lnTo>
                      <a:pt x="1" y="804"/>
                    </a:lnTo>
                    <a:cubicBezTo>
                      <a:pt x="274" y="709"/>
                      <a:pt x="504" y="413"/>
                      <a:pt x="641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6810129" y="3935031"/>
                <a:ext cx="123714" cy="24995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362" extrusionOk="0">
                    <a:moveTo>
                      <a:pt x="1080" y="1"/>
                    </a:moveTo>
                    <a:lnTo>
                      <a:pt x="523" y="166"/>
                    </a:lnTo>
                    <a:cubicBezTo>
                      <a:pt x="212" y="443"/>
                      <a:pt x="0" y="1016"/>
                      <a:pt x="0" y="1675"/>
                    </a:cubicBezTo>
                    <a:cubicBezTo>
                      <a:pt x="0" y="2606"/>
                      <a:pt x="425" y="3362"/>
                      <a:pt x="952" y="3362"/>
                    </a:cubicBezTo>
                    <a:cubicBezTo>
                      <a:pt x="1235" y="3362"/>
                      <a:pt x="1488" y="3142"/>
                      <a:pt x="1663" y="2795"/>
                    </a:cubicBezTo>
                    <a:lnTo>
                      <a:pt x="1137" y="18"/>
                    </a:lnTo>
                    <a:cubicBezTo>
                      <a:pt x="1120" y="11"/>
                      <a:pt x="1100" y="4"/>
                      <a:pt x="108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6062477" y="3975254"/>
                <a:ext cx="5576" cy="2305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75" y="0"/>
                    </a:moveTo>
                    <a:lnTo>
                      <a:pt x="0" y="10"/>
                    </a:lnTo>
                    <a:cubicBezTo>
                      <a:pt x="27" y="13"/>
                      <a:pt x="51" y="20"/>
                      <a:pt x="75" y="3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5983667" y="3975923"/>
                <a:ext cx="84384" cy="22044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965" extrusionOk="0">
                    <a:moveTo>
                      <a:pt x="1060" y="1"/>
                    </a:moveTo>
                    <a:lnTo>
                      <a:pt x="692" y="55"/>
                    </a:lnTo>
                    <a:cubicBezTo>
                      <a:pt x="294" y="254"/>
                      <a:pt x="1" y="905"/>
                      <a:pt x="1" y="1678"/>
                    </a:cubicBezTo>
                    <a:cubicBezTo>
                      <a:pt x="1" y="2191"/>
                      <a:pt x="129" y="2653"/>
                      <a:pt x="335" y="2964"/>
                    </a:cubicBezTo>
                    <a:lnTo>
                      <a:pt x="1135" y="2724"/>
                    </a:lnTo>
                    <a:lnTo>
                      <a:pt x="1135" y="21"/>
                    </a:lnTo>
                    <a:cubicBezTo>
                      <a:pt x="1111" y="11"/>
                      <a:pt x="1087" y="4"/>
                      <a:pt x="106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6008500" y="4178449"/>
                <a:ext cx="59552" cy="4795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45" extrusionOk="0">
                    <a:moveTo>
                      <a:pt x="801" y="0"/>
                    </a:moveTo>
                    <a:lnTo>
                      <a:pt x="1" y="240"/>
                    </a:lnTo>
                    <a:cubicBezTo>
                      <a:pt x="166" y="489"/>
                      <a:pt x="382" y="645"/>
                      <a:pt x="622" y="645"/>
                    </a:cubicBezTo>
                    <a:cubicBezTo>
                      <a:pt x="682" y="645"/>
                      <a:pt x="743" y="634"/>
                      <a:pt x="801" y="614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9F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8243871" y="2404115"/>
                <a:ext cx="151074" cy="82555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1104" extrusionOk="0">
                    <a:moveTo>
                      <a:pt x="669" y="0"/>
                    </a:moveTo>
                    <a:cubicBezTo>
                      <a:pt x="424" y="0"/>
                      <a:pt x="212" y="198"/>
                      <a:pt x="206" y="458"/>
                    </a:cubicBezTo>
                    <a:lnTo>
                      <a:pt x="3" y="10567"/>
                    </a:lnTo>
                    <a:cubicBezTo>
                      <a:pt x="0" y="10813"/>
                      <a:pt x="193" y="11019"/>
                      <a:pt x="439" y="11036"/>
                    </a:cubicBezTo>
                    <a:lnTo>
                      <a:pt x="1468" y="11103"/>
                    </a:lnTo>
                    <a:cubicBezTo>
                      <a:pt x="1478" y="11104"/>
                      <a:pt x="1488" y="11104"/>
                      <a:pt x="1498" y="11104"/>
                    </a:cubicBezTo>
                    <a:cubicBezTo>
                      <a:pt x="1752" y="11104"/>
                      <a:pt x="1964" y="10898"/>
                      <a:pt x="1964" y="10641"/>
                    </a:cubicBezTo>
                    <a:lnTo>
                      <a:pt x="2032" y="721"/>
                    </a:lnTo>
                    <a:cubicBezTo>
                      <a:pt x="2032" y="511"/>
                      <a:pt x="1893" y="329"/>
                      <a:pt x="1694" y="275"/>
                    </a:cubicBezTo>
                    <a:lnTo>
                      <a:pt x="797" y="19"/>
                    </a:lnTo>
                    <a:cubicBezTo>
                      <a:pt x="754" y="6"/>
                      <a:pt x="711" y="0"/>
                      <a:pt x="669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7368042" y="3344479"/>
                <a:ext cx="1089860" cy="138063"/>
              </a:xfrm>
              <a:custGeom>
                <a:avLst/>
                <a:gdLst/>
                <a:ahLst/>
                <a:cxnLst/>
                <a:rect l="l" t="t" r="r" b="b"/>
                <a:pathLst>
                  <a:path w="14659" h="1857" extrusionOk="0">
                    <a:moveTo>
                      <a:pt x="0" y="1"/>
                    </a:moveTo>
                    <a:lnTo>
                      <a:pt x="28" y="1607"/>
                    </a:lnTo>
                    <a:lnTo>
                      <a:pt x="14658" y="1856"/>
                    </a:lnTo>
                    <a:lnTo>
                      <a:pt x="14658" y="99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7370049" y="3599644"/>
                <a:ext cx="1087853" cy="91373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229" extrusionOk="0">
                    <a:moveTo>
                      <a:pt x="1" y="0"/>
                    </a:moveTo>
                    <a:lnTo>
                      <a:pt x="1" y="1229"/>
                    </a:lnTo>
                    <a:lnTo>
                      <a:pt x="14631" y="858"/>
                    </a:lnTo>
                    <a:lnTo>
                      <a:pt x="1463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6622398" y="1852522"/>
                <a:ext cx="393744" cy="167059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2247" extrusionOk="0">
                    <a:moveTo>
                      <a:pt x="708" y="0"/>
                    </a:moveTo>
                    <a:cubicBezTo>
                      <a:pt x="663" y="0"/>
                      <a:pt x="617" y="0"/>
                      <a:pt x="571" y="1"/>
                    </a:cubicBezTo>
                    <a:cubicBezTo>
                      <a:pt x="247" y="4"/>
                      <a:pt x="1" y="300"/>
                      <a:pt x="65" y="621"/>
                    </a:cubicBezTo>
                    <a:lnTo>
                      <a:pt x="301" y="1829"/>
                    </a:lnTo>
                    <a:cubicBezTo>
                      <a:pt x="348" y="2075"/>
                      <a:pt x="566" y="2247"/>
                      <a:pt x="811" y="2247"/>
                    </a:cubicBezTo>
                    <a:cubicBezTo>
                      <a:pt x="829" y="2247"/>
                      <a:pt x="847" y="2246"/>
                      <a:pt x="865" y="2244"/>
                    </a:cubicBezTo>
                    <a:lnTo>
                      <a:pt x="4833" y="1826"/>
                    </a:lnTo>
                    <a:cubicBezTo>
                      <a:pt x="5096" y="1799"/>
                      <a:pt x="5295" y="1576"/>
                      <a:pt x="5295" y="1313"/>
                    </a:cubicBezTo>
                    <a:lnTo>
                      <a:pt x="5295" y="956"/>
                    </a:lnTo>
                    <a:cubicBezTo>
                      <a:pt x="5295" y="716"/>
                      <a:pt x="5129" y="507"/>
                      <a:pt x="4897" y="453"/>
                    </a:cubicBezTo>
                    <a:cubicBezTo>
                      <a:pt x="4214" y="291"/>
                      <a:pt x="2705" y="0"/>
                      <a:pt x="7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6681877" y="1894380"/>
                <a:ext cx="90630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69" extrusionOk="0">
                    <a:moveTo>
                      <a:pt x="611" y="1"/>
                    </a:moveTo>
                    <a:cubicBezTo>
                      <a:pt x="402" y="1"/>
                      <a:pt x="210" y="112"/>
                      <a:pt x="105" y="295"/>
                    </a:cubicBezTo>
                    <a:cubicBezTo>
                      <a:pt x="1" y="474"/>
                      <a:pt x="1" y="696"/>
                      <a:pt x="105" y="879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17" y="1168"/>
                      <a:pt x="1013" y="1057"/>
                      <a:pt x="1118" y="879"/>
                    </a:cubicBezTo>
                    <a:cubicBezTo>
                      <a:pt x="1219" y="696"/>
                      <a:pt x="1219" y="474"/>
                      <a:pt x="1118" y="295"/>
                    </a:cubicBezTo>
                    <a:cubicBezTo>
                      <a:pt x="1013" y="112"/>
                      <a:pt x="817" y="1"/>
                      <a:pt x="611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6866262" y="1893414"/>
                <a:ext cx="78585" cy="75091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10" extrusionOk="0">
                    <a:moveTo>
                      <a:pt x="530" y="1"/>
                    </a:moveTo>
                    <a:cubicBezTo>
                      <a:pt x="348" y="1"/>
                      <a:pt x="183" y="95"/>
                      <a:pt x="92" y="253"/>
                    </a:cubicBezTo>
                    <a:cubicBezTo>
                      <a:pt x="1" y="409"/>
                      <a:pt x="1" y="601"/>
                      <a:pt x="92" y="756"/>
                    </a:cubicBezTo>
                    <a:cubicBezTo>
                      <a:pt x="183" y="915"/>
                      <a:pt x="348" y="1010"/>
                      <a:pt x="530" y="1010"/>
                    </a:cubicBezTo>
                    <a:cubicBezTo>
                      <a:pt x="709" y="1010"/>
                      <a:pt x="878" y="915"/>
                      <a:pt x="966" y="756"/>
                    </a:cubicBezTo>
                    <a:cubicBezTo>
                      <a:pt x="1057" y="601"/>
                      <a:pt x="1057" y="409"/>
                      <a:pt x="966" y="253"/>
                    </a:cubicBezTo>
                    <a:cubicBezTo>
                      <a:pt x="878" y="95"/>
                      <a:pt x="709" y="1"/>
                      <a:pt x="530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5715491" y="1993487"/>
                <a:ext cx="270253" cy="16378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203" extrusionOk="0">
                    <a:moveTo>
                      <a:pt x="2845" y="0"/>
                    </a:moveTo>
                    <a:cubicBezTo>
                      <a:pt x="2775" y="0"/>
                      <a:pt x="2703" y="11"/>
                      <a:pt x="2633" y="35"/>
                    </a:cubicBezTo>
                    <a:cubicBezTo>
                      <a:pt x="1731" y="335"/>
                      <a:pt x="952" y="692"/>
                      <a:pt x="456" y="939"/>
                    </a:cubicBezTo>
                    <a:cubicBezTo>
                      <a:pt x="135" y="1097"/>
                      <a:pt x="1" y="1479"/>
                      <a:pt x="146" y="1806"/>
                    </a:cubicBezTo>
                    <a:cubicBezTo>
                      <a:pt x="254" y="2051"/>
                      <a:pt x="492" y="2203"/>
                      <a:pt x="751" y="2203"/>
                    </a:cubicBezTo>
                    <a:cubicBezTo>
                      <a:pt x="799" y="2203"/>
                      <a:pt x="847" y="2198"/>
                      <a:pt x="895" y="2187"/>
                    </a:cubicBezTo>
                    <a:lnTo>
                      <a:pt x="3058" y="1725"/>
                    </a:lnTo>
                    <a:cubicBezTo>
                      <a:pt x="3409" y="1648"/>
                      <a:pt x="3635" y="1310"/>
                      <a:pt x="3574" y="959"/>
                    </a:cubicBezTo>
                    <a:lnTo>
                      <a:pt x="3507" y="555"/>
                    </a:lnTo>
                    <a:cubicBezTo>
                      <a:pt x="3448" y="223"/>
                      <a:pt x="3160" y="0"/>
                      <a:pt x="284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5865527" y="2020847"/>
                <a:ext cx="90927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69" extrusionOk="0">
                    <a:moveTo>
                      <a:pt x="611" y="0"/>
                    </a:moveTo>
                    <a:cubicBezTo>
                      <a:pt x="402" y="0"/>
                      <a:pt x="210" y="112"/>
                      <a:pt x="105" y="294"/>
                    </a:cubicBezTo>
                    <a:cubicBezTo>
                      <a:pt x="0" y="473"/>
                      <a:pt x="0" y="696"/>
                      <a:pt x="105" y="878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21" y="1168"/>
                      <a:pt x="1012" y="1057"/>
                      <a:pt x="1117" y="878"/>
                    </a:cubicBezTo>
                    <a:cubicBezTo>
                      <a:pt x="1222" y="696"/>
                      <a:pt x="1222" y="473"/>
                      <a:pt x="1117" y="294"/>
                    </a:cubicBezTo>
                    <a:cubicBezTo>
                      <a:pt x="1012" y="112"/>
                      <a:pt x="821" y="0"/>
                      <a:pt x="61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5742331" y="2067761"/>
                <a:ext cx="72638" cy="6958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36" extrusionOk="0">
                    <a:moveTo>
                      <a:pt x="486" y="1"/>
                    </a:moveTo>
                    <a:cubicBezTo>
                      <a:pt x="321" y="1"/>
                      <a:pt x="166" y="88"/>
                      <a:pt x="81" y="233"/>
                    </a:cubicBezTo>
                    <a:cubicBezTo>
                      <a:pt x="0" y="378"/>
                      <a:pt x="0" y="557"/>
                      <a:pt x="81" y="702"/>
                    </a:cubicBezTo>
                    <a:cubicBezTo>
                      <a:pt x="166" y="847"/>
                      <a:pt x="321" y="936"/>
                      <a:pt x="486" y="936"/>
                    </a:cubicBezTo>
                    <a:cubicBezTo>
                      <a:pt x="655" y="936"/>
                      <a:pt x="810" y="847"/>
                      <a:pt x="891" y="702"/>
                    </a:cubicBezTo>
                    <a:cubicBezTo>
                      <a:pt x="976" y="557"/>
                      <a:pt x="976" y="378"/>
                      <a:pt x="891" y="233"/>
                    </a:cubicBezTo>
                    <a:cubicBezTo>
                      <a:pt x="810" y="88"/>
                      <a:pt x="655" y="1"/>
                      <a:pt x="48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6852507" y="3811612"/>
                <a:ext cx="114941" cy="44311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96" extrusionOk="0">
                    <a:moveTo>
                      <a:pt x="1274" y="0"/>
                    </a:moveTo>
                    <a:cubicBezTo>
                      <a:pt x="1268" y="0"/>
                      <a:pt x="1262" y="0"/>
                      <a:pt x="1255" y="1"/>
                    </a:cubicBezTo>
                    <a:lnTo>
                      <a:pt x="250" y="78"/>
                    </a:lnTo>
                    <a:cubicBezTo>
                      <a:pt x="108" y="88"/>
                      <a:pt x="0" y="214"/>
                      <a:pt x="10" y="355"/>
                    </a:cubicBezTo>
                    <a:cubicBezTo>
                      <a:pt x="23" y="492"/>
                      <a:pt x="134" y="596"/>
                      <a:pt x="266" y="596"/>
                    </a:cubicBezTo>
                    <a:cubicBezTo>
                      <a:pt x="274" y="596"/>
                      <a:pt x="282" y="595"/>
                      <a:pt x="290" y="594"/>
                    </a:cubicBezTo>
                    <a:lnTo>
                      <a:pt x="1296" y="521"/>
                    </a:lnTo>
                    <a:cubicBezTo>
                      <a:pt x="1438" y="507"/>
                      <a:pt x="1545" y="382"/>
                      <a:pt x="1536" y="240"/>
                    </a:cubicBezTo>
                    <a:cubicBezTo>
                      <a:pt x="1522" y="102"/>
                      <a:pt x="1408" y="0"/>
                      <a:pt x="127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5896159" y="3911686"/>
                <a:ext cx="114941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600" extrusionOk="0">
                    <a:moveTo>
                      <a:pt x="1275" y="1"/>
                    </a:moveTo>
                    <a:cubicBezTo>
                      <a:pt x="1268" y="1"/>
                      <a:pt x="1262" y="1"/>
                      <a:pt x="1256" y="2"/>
                    </a:cubicBezTo>
                    <a:lnTo>
                      <a:pt x="250" y="78"/>
                    </a:lnTo>
                    <a:cubicBezTo>
                      <a:pt x="108" y="89"/>
                      <a:pt x="0" y="214"/>
                      <a:pt x="10" y="359"/>
                    </a:cubicBezTo>
                    <a:cubicBezTo>
                      <a:pt x="23" y="494"/>
                      <a:pt x="138" y="599"/>
                      <a:pt x="271" y="599"/>
                    </a:cubicBezTo>
                    <a:cubicBezTo>
                      <a:pt x="278" y="599"/>
                      <a:pt x="284" y="599"/>
                      <a:pt x="290" y="598"/>
                    </a:cubicBezTo>
                    <a:lnTo>
                      <a:pt x="1292" y="521"/>
                    </a:lnTo>
                    <a:cubicBezTo>
                      <a:pt x="1438" y="511"/>
                      <a:pt x="1546" y="382"/>
                      <a:pt x="1532" y="240"/>
                    </a:cubicBezTo>
                    <a:cubicBezTo>
                      <a:pt x="1523" y="105"/>
                      <a:pt x="1408" y="1"/>
                      <a:pt x="1275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5391331" y="4514803"/>
                <a:ext cx="747490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9" extrusionOk="0">
                    <a:moveTo>
                      <a:pt x="5029" y="1"/>
                    </a:moveTo>
                    <a:cubicBezTo>
                      <a:pt x="2251" y="1"/>
                      <a:pt x="1" y="450"/>
                      <a:pt x="1" y="1000"/>
                    </a:cubicBezTo>
                    <a:cubicBezTo>
                      <a:pt x="1" y="1550"/>
                      <a:pt x="2251" y="1999"/>
                      <a:pt x="5029" y="1999"/>
                    </a:cubicBezTo>
                    <a:cubicBezTo>
                      <a:pt x="7806" y="1999"/>
                      <a:pt x="10053" y="1550"/>
                      <a:pt x="10053" y="1000"/>
                    </a:cubicBezTo>
                    <a:cubicBezTo>
                      <a:pt x="10053" y="450"/>
                      <a:pt x="7806" y="1"/>
                      <a:pt x="5029" y="1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5285607" y="3140020"/>
                <a:ext cx="292706" cy="28252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800" extrusionOk="0">
                    <a:moveTo>
                      <a:pt x="2556" y="0"/>
                    </a:moveTo>
                    <a:cubicBezTo>
                      <a:pt x="1764" y="0"/>
                      <a:pt x="1632" y="1111"/>
                      <a:pt x="1632" y="1111"/>
                    </a:cubicBezTo>
                    <a:cubicBezTo>
                      <a:pt x="1632" y="1111"/>
                      <a:pt x="1487" y="1774"/>
                      <a:pt x="991" y="1774"/>
                    </a:cubicBezTo>
                    <a:cubicBezTo>
                      <a:pt x="975" y="1774"/>
                      <a:pt x="957" y="1773"/>
                      <a:pt x="940" y="1772"/>
                    </a:cubicBezTo>
                    <a:cubicBezTo>
                      <a:pt x="894" y="1768"/>
                      <a:pt x="849" y="1765"/>
                      <a:pt x="805" y="1765"/>
                    </a:cubicBezTo>
                    <a:cubicBezTo>
                      <a:pt x="340" y="1765"/>
                      <a:pt x="1" y="2004"/>
                      <a:pt x="22" y="2393"/>
                    </a:cubicBezTo>
                    <a:cubicBezTo>
                      <a:pt x="22" y="2393"/>
                      <a:pt x="218" y="2308"/>
                      <a:pt x="404" y="2308"/>
                    </a:cubicBezTo>
                    <a:cubicBezTo>
                      <a:pt x="529" y="2308"/>
                      <a:pt x="650" y="2346"/>
                      <a:pt x="704" y="2474"/>
                    </a:cubicBezTo>
                    <a:cubicBezTo>
                      <a:pt x="843" y="2788"/>
                      <a:pt x="751" y="3125"/>
                      <a:pt x="1423" y="3561"/>
                    </a:cubicBezTo>
                    <a:cubicBezTo>
                      <a:pt x="1662" y="3715"/>
                      <a:pt x="1981" y="3800"/>
                      <a:pt x="2305" y="3800"/>
                    </a:cubicBezTo>
                    <a:cubicBezTo>
                      <a:pt x="2896" y="3800"/>
                      <a:pt x="3503" y="3517"/>
                      <a:pt x="3673" y="2852"/>
                    </a:cubicBezTo>
                    <a:cubicBezTo>
                      <a:pt x="3936" y="1820"/>
                      <a:pt x="3933" y="382"/>
                      <a:pt x="2867" y="51"/>
                    </a:cubicBezTo>
                    <a:cubicBezTo>
                      <a:pt x="2754" y="16"/>
                      <a:pt x="2650" y="0"/>
                      <a:pt x="255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5445531" y="3614885"/>
                <a:ext cx="226909" cy="194567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617" extrusionOk="0">
                    <a:moveTo>
                      <a:pt x="1856" y="1"/>
                    </a:moveTo>
                    <a:cubicBezTo>
                      <a:pt x="1854" y="1"/>
                      <a:pt x="1852" y="1"/>
                      <a:pt x="1850" y="1"/>
                    </a:cubicBezTo>
                    <a:cubicBezTo>
                      <a:pt x="1610" y="15"/>
                      <a:pt x="11" y="1955"/>
                      <a:pt x="8" y="2070"/>
                    </a:cubicBezTo>
                    <a:cubicBezTo>
                      <a:pt x="1" y="2181"/>
                      <a:pt x="821" y="2617"/>
                      <a:pt x="821" y="2617"/>
                    </a:cubicBezTo>
                    <a:lnTo>
                      <a:pt x="3051" y="767"/>
                    </a:lnTo>
                    <a:lnTo>
                      <a:pt x="3004" y="558"/>
                    </a:lnTo>
                    <a:cubicBezTo>
                      <a:pt x="3004" y="558"/>
                      <a:pt x="2105" y="1"/>
                      <a:pt x="185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6071473" y="3122473"/>
                <a:ext cx="93678" cy="17144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306" extrusionOk="0">
                    <a:moveTo>
                      <a:pt x="1" y="0"/>
                    </a:moveTo>
                    <a:lnTo>
                      <a:pt x="574" y="2305"/>
                    </a:lnTo>
                    <a:lnTo>
                      <a:pt x="1060" y="2305"/>
                    </a:lnTo>
                    <a:cubicBezTo>
                      <a:pt x="1060" y="2305"/>
                      <a:pt x="1259" y="1971"/>
                      <a:pt x="1060" y="1107"/>
                    </a:cubicBezTo>
                    <a:cubicBezTo>
                      <a:pt x="857" y="24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5647239" y="2828424"/>
                <a:ext cx="32713" cy="3271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8" y="440"/>
                      <a:pt x="220" y="440"/>
                    </a:cubicBezTo>
                    <a:cubicBezTo>
                      <a:pt x="341" y="440"/>
                      <a:pt x="439" y="342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5341666" y="2999129"/>
                <a:ext cx="798046" cy="606527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8158" extrusionOk="0">
                    <a:moveTo>
                      <a:pt x="5992" y="1"/>
                    </a:moveTo>
                    <a:cubicBezTo>
                      <a:pt x="4495" y="1"/>
                      <a:pt x="2916" y="587"/>
                      <a:pt x="1799" y="2017"/>
                    </a:cubicBezTo>
                    <a:cubicBezTo>
                      <a:pt x="1799" y="2017"/>
                      <a:pt x="1" y="6235"/>
                      <a:pt x="4067" y="7801"/>
                    </a:cubicBezTo>
                    <a:cubicBezTo>
                      <a:pt x="4707" y="8048"/>
                      <a:pt x="5313" y="8158"/>
                      <a:pt x="5878" y="8158"/>
                    </a:cubicBezTo>
                    <a:cubicBezTo>
                      <a:pt x="8898" y="8158"/>
                      <a:pt x="10734" y="5004"/>
                      <a:pt x="10299" y="2715"/>
                    </a:cubicBezTo>
                    <a:cubicBezTo>
                      <a:pt x="9999" y="1135"/>
                      <a:pt x="8075" y="1"/>
                      <a:pt x="599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5910880" y="3232881"/>
                <a:ext cx="80667" cy="911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226" extrusionOk="0">
                    <a:moveTo>
                      <a:pt x="1084" y="1"/>
                    </a:moveTo>
                    <a:cubicBezTo>
                      <a:pt x="1084" y="1"/>
                      <a:pt x="416" y="287"/>
                      <a:pt x="281" y="314"/>
                    </a:cubicBezTo>
                    <a:cubicBezTo>
                      <a:pt x="273" y="315"/>
                      <a:pt x="265" y="316"/>
                      <a:pt x="257" y="316"/>
                    </a:cubicBezTo>
                    <a:cubicBezTo>
                      <a:pt x="130" y="316"/>
                      <a:pt x="1" y="128"/>
                      <a:pt x="1" y="128"/>
                    </a:cubicBezTo>
                    <a:lnTo>
                      <a:pt x="1" y="155"/>
                    </a:lnTo>
                    <a:lnTo>
                      <a:pt x="541" y="1225"/>
                    </a:lnTo>
                    <a:cubicBezTo>
                      <a:pt x="542" y="1225"/>
                      <a:pt x="542" y="1225"/>
                      <a:pt x="543" y="1225"/>
                    </a:cubicBezTo>
                    <a:cubicBezTo>
                      <a:pt x="723" y="1225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5908947" y="3229089"/>
                <a:ext cx="85871" cy="96652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00" extrusionOk="0">
                    <a:moveTo>
                      <a:pt x="1154" y="0"/>
                    </a:moveTo>
                    <a:lnTo>
                      <a:pt x="1100" y="24"/>
                    </a:lnTo>
                    <a:cubicBezTo>
                      <a:pt x="1093" y="27"/>
                      <a:pt x="483" y="277"/>
                      <a:pt x="318" y="331"/>
                    </a:cubicBezTo>
                    <a:cubicBezTo>
                      <a:pt x="303" y="336"/>
                      <a:pt x="288" y="339"/>
                      <a:pt x="273" y="339"/>
                    </a:cubicBezTo>
                    <a:cubicBezTo>
                      <a:pt x="151" y="339"/>
                      <a:pt x="51" y="166"/>
                      <a:pt x="51" y="166"/>
                    </a:cubicBezTo>
                    <a:lnTo>
                      <a:pt x="0" y="193"/>
                    </a:lnTo>
                    <a:cubicBezTo>
                      <a:pt x="6" y="202"/>
                      <a:pt x="118" y="396"/>
                      <a:pt x="272" y="396"/>
                    </a:cubicBezTo>
                    <a:cubicBezTo>
                      <a:pt x="292" y="396"/>
                      <a:pt x="313" y="392"/>
                      <a:pt x="335" y="385"/>
                    </a:cubicBezTo>
                    <a:cubicBezTo>
                      <a:pt x="472" y="338"/>
                      <a:pt x="911" y="162"/>
                      <a:pt x="1067" y="98"/>
                    </a:cubicBezTo>
                    <a:lnTo>
                      <a:pt x="1067" y="98"/>
                    </a:lnTo>
                    <a:cubicBezTo>
                      <a:pt x="969" y="432"/>
                      <a:pt x="726" y="1158"/>
                      <a:pt x="553" y="1249"/>
                    </a:cubicBezTo>
                    <a:lnTo>
                      <a:pt x="581" y="1299"/>
                    </a:lnTo>
                    <a:cubicBezTo>
                      <a:pt x="820" y="1172"/>
                      <a:pt x="1124" y="102"/>
                      <a:pt x="1137" y="58"/>
                    </a:cubicBezTo>
                    <a:lnTo>
                      <a:pt x="1154" y="0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5834152" y="3248197"/>
                <a:ext cx="35687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79" extrusionOk="0">
                    <a:moveTo>
                      <a:pt x="240" y="0"/>
                    </a:moveTo>
                    <a:cubicBezTo>
                      <a:pt x="109" y="0"/>
                      <a:pt x="0" y="108"/>
                      <a:pt x="0" y="240"/>
                    </a:cubicBezTo>
                    <a:cubicBezTo>
                      <a:pt x="0" y="371"/>
                      <a:pt x="109" y="479"/>
                      <a:pt x="240" y="479"/>
                    </a:cubicBezTo>
                    <a:cubicBezTo>
                      <a:pt x="372" y="479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5915415" y="3204777"/>
                <a:ext cx="35687" cy="35687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9" y="0"/>
                      <a:pt x="1" y="108"/>
                      <a:pt x="1" y="240"/>
                    </a:cubicBezTo>
                    <a:cubicBezTo>
                      <a:pt x="1" y="371"/>
                      <a:pt x="109" y="480"/>
                      <a:pt x="240" y="480"/>
                    </a:cubicBezTo>
                    <a:cubicBezTo>
                      <a:pt x="372" y="480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5798539" y="3304107"/>
                <a:ext cx="71299" cy="71299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59" extrusionOk="0">
                    <a:moveTo>
                      <a:pt x="479" y="1"/>
                    </a:moveTo>
                    <a:cubicBezTo>
                      <a:pt x="216" y="1"/>
                      <a:pt x="1" y="217"/>
                      <a:pt x="1" y="480"/>
                    </a:cubicBezTo>
                    <a:cubicBezTo>
                      <a:pt x="1" y="743"/>
                      <a:pt x="216" y="959"/>
                      <a:pt x="479" y="959"/>
                    </a:cubicBezTo>
                    <a:cubicBezTo>
                      <a:pt x="742" y="959"/>
                      <a:pt x="959" y="743"/>
                      <a:pt x="959" y="480"/>
                    </a:cubicBezTo>
                    <a:cubicBezTo>
                      <a:pt x="959" y="217"/>
                      <a:pt x="742" y="1"/>
                      <a:pt x="479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5903148" y="3327973"/>
                <a:ext cx="96057" cy="83492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23" extrusionOk="0">
                    <a:moveTo>
                      <a:pt x="1259" y="0"/>
                    </a:moveTo>
                    <a:lnTo>
                      <a:pt x="1259" y="0"/>
                    </a:lnTo>
                    <a:cubicBezTo>
                      <a:pt x="1259" y="0"/>
                      <a:pt x="1007" y="915"/>
                      <a:pt x="653" y="915"/>
                    </a:cubicBezTo>
                    <a:cubicBezTo>
                      <a:pt x="650" y="915"/>
                      <a:pt x="648" y="915"/>
                      <a:pt x="645" y="915"/>
                    </a:cubicBezTo>
                    <a:cubicBezTo>
                      <a:pt x="287" y="901"/>
                      <a:pt x="105" y="351"/>
                      <a:pt x="105" y="351"/>
                    </a:cubicBezTo>
                    <a:lnTo>
                      <a:pt x="105" y="351"/>
                    </a:lnTo>
                    <a:cubicBezTo>
                      <a:pt x="105" y="351"/>
                      <a:pt x="0" y="1066"/>
                      <a:pt x="645" y="1120"/>
                    </a:cubicBezTo>
                    <a:cubicBezTo>
                      <a:pt x="660" y="1121"/>
                      <a:pt x="674" y="1122"/>
                      <a:pt x="688" y="1122"/>
                    </a:cubicBezTo>
                    <a:cubicBezTo>
                      <a:pt x="1291" y="1122"/>
                      <a:pt x="1259" y="1"/>
                      <a:pt x="1259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5346944" y="3186339"/>
                <a:ext cx="278208" cy="214939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891" extrusionOk="0">
                    <a:moveTo>
                      <a:pt x="2100" y="0"/>
                    </a:moveTo>
                    <a:cubicBezTo>
                      <a:pt x="1906" y="0"/>
                      <a:pt x="1687" y="45"/>
                      <a:pt x="1442" y="154"/>
                    </a:cubicBezTo>
                    <a:cubicBezTo>
                      <a:pt x="1" y="795"/>
                      <a:pt x="628" y="2728"/>
                      <a:pt x="1694" y="2877"/>
                    </a:cubicBezTo>
                    <a:cubicBezTo>
                      <a:pt x="1759" y="2886"/>
                      <a:pt x="1824" y="2891"/>
                      <a:pt x="1888" y="2891"/>
                    </a:cubicBezTo>
                    <a:cubicBezTo>
                      <a:pt x="2878" y="2891"/>
                      <a:pt x="3742" y="1838"/>
                      <a:pt x="3412" y="1072"/>
                    </a:cubicBezTo>
                    <a:cubicBezTo>
                      <a:pt x="3412" y="1072"/>
                      <a:pt x="3049" y="0"/>
                      <a:pt x="2100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5420475" y="3258532"/>
                <a:ext cx="143268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26" extrusionOk="0">
                    <a:moveTo>
                      <a:pt x="862" y="1"/>
                    </a:moveTo>
                    <a:cubicBezTo>
                      <a:pt x="805" y="1"/>
                      <a:pt x="748" y="7"/>
                      <a:pt x="689" y="20"/>
                    </a:cubicBezTo>
                    <a:cubicBezTo>
                      <a:pt x="1" y="175"/>
                      <a:pt x="65" y="441"/>
                      <a:pt x="65" y="441"/>
                    </a:cubicBezTo>
                    <a:cubicBezTo>
                      <a:pt x="65" y="441"/>
                      <a:pt x="333" y="103"/>
                      <a:pt x="700" y="103"/>
                    </a:cubicBezTo>
                    <a:cubicBezTo>
                      <a:pt x="750" y="103"/>
                      <a:pt x="803" y="110"/>
                      <a:pt x="857" y="124"/>
                    </a:cubicBezTo>
                    <a:cubicBezTo>
                      <a:pt x="1274" y="238"/>
                      <a:pt x="1536" y="726"/>
                      <a:pt x="1795" y="726"/>
                    </a:cubicBezTo>
                    <a:cubicBezTo>
                      <a:pt x="1813" y="726"/>
                      <a:pt x="1831" y="723"/>
                      <a:pt x="1849" y="718"/>
                    </a:cubicBezTo>
                    <a:cubicBezTo>
                      <a:pt x="1927" y="699"/>
                      <a:pt x="1468" y="1"/>
                      <a:pt x="862" y="1"/>
                    </a:cubicBezTo>
                    <a:close/>
                  </a:path>
                </a:pathLst>
              </a:custGeom>
              <a:solidFill>
                <a:srgbClr val="8F4D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5953556" y="2902550"/>
                <a:ext cx="462962" cy="219994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59" extrusionOk="0">
                    <a:moveTo>
                      <a:pt x="4721" y="0"/>
                    </a:moveTo>
                    <a:cubicBezTo>
                      <a:pt x="4136" y="0"/>
                      <a:pt x="3447" y="135"/>
                      <a:pt x="2812" y="448"/>
                    </a:cubicBezTo>
                    <a:cubicBezTo>
                      <a:pt x="1330" y="1177"/>
                      <a:pt x="1" y="1905"/>
                      <a:pt x="1" y="1905"/>
                    </a:cubicBezTo>
                    <a:lnTo>
                      <a:pt x="1587" y="2958"/>
                    </a:lnTo>
                    <a:cubicBezTo>
                      <a:pt x="1587" y="2958"/>
                      <a:pt x="6226" y="1254"/>
                      <a:pt x="6142" y="606"/>
                    </a:cubicBezTo>
                    <a:cubicBezTo>
                      <a:pt x="6094" y="237"/>
                      <a:pt x="5498" y="0"/>
                      <a:pt x="4721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5525828" y="3172882"/>
                <a:ext cx="168694" cy="17129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304" extrusionOk="0">
                    <a:moveTo>
                      <a:pt x="139" y="1"/>
                    </a:moveTo>
                    <a:lnTo>
                      <a:pt x="1" y="135"/>
                    </a:lnTo>
                    <a:cubicBezTo>
                      <a:pt x="1" y="135"/>
                      <a:pt x="305" y="328"/>
                      <a:pt x="487" y="453"/>
                    </a:cubicBezTo>
                    <a:cubicBezTo>
                      <a:pt x="669" y="574"/>
                      <a:pt x="685" y="1043"/>
                      <a:pt x="628" y="1297"/>
                    </a:cubicBezTo>
                    <a:cubicBezTo>
                      <a:pt x="571" y="1546"/>
                      <a:pt x="132" y="2234"/>
                      <a:pt x="132" y="2234"/>
                    </a:cubicBezTo>
                    <a:cubicBezTo>
                      <a:pt x="132" y="2234"/>
                      <a:pt x="281" y="2304"/>
                      <a:pt x="537" y="2304"/>
                    </a:cubicBezTo>
                    <a:cubicBezTo>
                      <a:pt x="665" y="2304"/>
                      <a:pt x="820" y="2286"/>
                      <a:pt x="996" y="2234"/>
                    </a:cubicBezTo>
                    <a:cubicBezTo>
                      <a:pt x="1526" y="2079"/>
                      <a:pt x="1459" y="1641"/>
                      <a:pt x="1459" y="1641"/>
                    </a:cubicBezTo>
                    <a:lnTo>
                      <a:pt x="1459" y="1641"/>
                    </a:lnTo>
                    <a:lnTo>
                      <a:pt x="1576" y="2022"/>
                    </a:lnTo>
                    <a:cubicBezTo>
                      <a:pt x="1576" y="2022"/>
                      <a:pt x="2001" y="1809"/>
                      <a:pt x="2133" y="1266"/>
                    </a:cubicBezTo>
                    <a:cubicBezTo>
                      <a:pt x="2268" y="727"/>
                      <a:pt x="1650" y="544"/>
                      <a:pt x="1650" y="544"/>
                    </a:cubicBezTo>
                    <a:cubicBezTo>
                      <a:pt x="1680" y="534"/>
                      <a:pt x="1712" y="530"/>
                      <a:pt x="1744" y="530"/>
                    </a:cubicBezTo>
                    <a:cubicBezTo>
                      <a:pt x="1855" y="530"/>
                      <a:pt x="1961" y="581"/>
                      <a:pt x="1961" y="581"/>
                    </a:cubicBezTo>
                    <a:cubicBezTo>
                      <a:pt x="1803" y="342"/>
                      <a:pt x="1641" y="456"/>
                      <a:pt x="1317" y="395"/>
                    </a:cubicBezTo>
                    <a:cubicBezTo>
                      <a:pt x="996" y="331"/>
                      <a:pt x="1110" y="54"/>
                      <a:pt x="1110" y="54"/>
                    </a:cubicBezTo>
                    <a:lnTo>
                      <a:pt x="1110" y="54"/>
                    </a:lnTo>
                    <a:cubicBezTo>
                      <a:pt x="1079" y="59"/>
                      <a:pt x="1034" y="61"/>
                      <a:pt x="981" y="61"/>
                    </a:cubicBezTo>
                    <a:cubicBezTo>
                      <a:pt x="689" y="61"/>
                      <a:pt x="139" y="1"/>
                      <a:pt x="139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5392595" y="2842253"/>
                <a:ext cx="566528" cy="380436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117" extrusionOk="0">
                    <a:moveTo>
                      <a:pt x="4231" y="0"/>
                    </a:moveTo>
                    <a:cubicBezTo>
                      <a:pt x="3819" y="0"/>
                      <a:pt x="3440" y="27"/>
                      <a:pt x="3156" y="84"/>
                    </a:cubicBezTo>
                    <a:cubicBezTo>
                      <a:pt x="2032" y="307"/>
                      <a:pt x="385" y="1468"/>
                      <a:pt x="193" y="1937"/>
                    </a:cubicBezTo>
                    <a:cubicBezTo>
                      <a:pt x="1" y="2406"/>
                      <a:pt x="193" y="5116"/>
                      <a:pt x="193" y="5116"/>
                    </a:cubicBezTo>
                    <a:cubicBezTo>
                      <a:pt x="617" y="4722"/>
                      <a:pt x="1091" y="4650"/>
                      <a:pt x="1381" y="4650"/>
                    </a:cubicBezTo>
                    <a:cubicBezTo>
                      <a:pt x="1548" y="4650"/>
                      <a:pt x="1654" y="4674"/>
                      <a:pt x="1654" y="4674"/>
                    </a:cubicBezTo>
                    <a:lnTo>
                      <a:pt x="1910" y="4441"/>
                    </a:lnTo>
                    <a:lnTo>
                      <a:pt x="7620" y="1724"/>
                    </a:lnTo>
                    <a:cubicBezTo>
                      <a:pt x="7620" y="1724"/>
                      <a:pt x="7367" y="1171"/>
                      <a:pt x="7124" y="634"/>
                    </a:cubicBezTo>
                    <a:cubicBezTo>
                      <a:pt x="6943" y="236"/>
                      <a:pt x="5445" y="0"/>
                      <a:pt x="4231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5596310" y="3045671"/>
                <a:ext cx="366161" cy="196203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2639" extrusionOk="0">
                    <a:moveTo>
                      <a:pt x="4924" y="1"/>
                    </a:moveTo>
                    <a:lnTo>
                      <a:pt x="0" y="1918"/>
                    </a:lnTo>
                    <a:lnTo>
                      <a:pt x="298" y="2242"/>
                    </a:lnTo>
                    <a:cubicBezTo>
                      <a:pt x="298" y="2242"/>
                      <a:pt x="537" y="2525"/>
                      <a:pt x="1084" y="2620"/>
                    </a:cubicBezTo>
                    <a:cubicBezTo>
                      <a:pt x="1153" y="2632"/>
                      <a:pt x="1240" y="2638"/>
                      <a:pt x="1340" y="2638"/>
                    </a:cubicBezTo>
                    <a:cubicBezTo>
                      <a:pt x="2031" y="2638"/>
                      <a:pt x="3350" y="2331"/>
                      <a:pt x="3618" y="1388"/>
                    </a:cubicBezTo>
                    <a:cubicBezTo>
                      <a:pt x="3925" y="308"/>
                      <a:pt x="4924" y="61"/>
                      <a:pt x="4924" y="61"/>
                    </a:cubicBezTo>
                    <a:lnTo>
                      <a:pt x="4924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5542110" y="2889539"/>
                <a:ext cx="870089" cy="293227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944" extrusionOk="0">
                    <a:moveTo>
                      <a:pt x="11611" y="659"/>
                    </a:moveTo>
                    <a:cubicBezTo>
                      <a:pt x="11679" y="771"/>
                      <a:pt x="11703" y="853"/>
                      <a:pt x="11703" y="853"/>
                    </a:cubicBezTo>
                    <a:cubicBezTo>
                      <a:pt x="11690" y="787"/>
                      <a:pt x="11660" y="722"/>
                      <a:pt x="11611" y="659"/>
                    </a:cubicBezTo>
                    <a:close/>
                    <a:moveTo>
                      <a:pt x="10277" y="0"/>
                    </a:moveTo>
                    <a:cubicBezTo>
                      <a:pt x="10081" y="0"/>
                      <a:pt x="9859" y="24"/>
                      <a:pt x="9608" y="79"/>
                    </a:cubicBezTo>
                    <a:cubicBezTo>
                      <a:pt x="7853" y="464"/>
                      <a:pt x="5761" y="1001"/>
                      <a:pt x="4168" y="1669"/>
                    </a:cubicBezTo>
                    <a:cubicBezTo>
                      <a:pt x="2572" y="2337"/>
                      <a:pt x="179" y="3437"/>
                      <a:pt x="0" y="3886"/>
                    </a:cubicBezTo>
                    <a:cubicBezTo>
                      <a:pt x="0" y="3886"/>
                      <a:pt x="268" y="3943"/>
                      <a:pt x="727" y="3943"/>
                    </a:cubicBezTo>
                    <a:cubicBezTo>
                      <a:pt x="1363" y="3943"/>
                      <a:pt x="2367" y="3833"/>
                      <a:pt x="3540" y="3306"/>
                    </a:cubicBezTo>
                    <a:cubicBezTo>
                      <a:pt x="5562" y="2398"/>
                      <a:pt x="6854" y="1193"/>
                      <a:pt x="8787" y="569"/>
                    </a:cubicBezTo>
                    <a:cubicBezTo>
                      <a:pt x="9463" y="351"/>
                      <a:pt x="10011" y="266"/>
                      <a:pt x="10443" y="266"/>
                    </a:cubicBezTo>
                    <a:cubicBezTo>
                      <a:pt x="11066" y="266"/>
                      <a:pt x="11445" y="444"/>
                      <a:pt x="11611" y="659"/>
                    </a:cubicBezTo>
                    <a:lnTo>
                      <a:pt x="11611" y="659"/>
                    </a:lnTo>
                    <a:cubicBezTo>
                      <a:pt x="11460" y="407"/>
                      <a:pt x="11090" y="0"/>
                      <a:pt x="1027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0"/>
              <p:cNvSpPr/>
              <p:nvPr/>
            </p:nvSpPr>
            <p:spPr>
              <a:xfrm>
                <a:off x="5798539" y="3073775"/>
                <a:ext cx="124458" cy="159178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2141" extrusionOk="0">
                    <a:moveTo>
                      <a:pt x="1674" y="1"/>
                    </a:moveTo>
                    <a:lnTo>
                      <a:pt x="1195" y="271"/>
                    </a:lnTo>
                    <a:lnTo>
                      <a:pt x="479" y="1334"/>
                    </a:lnTo>
                    <a:lnTo>
                      <a:pt x="1" y="2141"/>
                    </a:lnTo>
                    <a:cubicBezTo>
                      <a:pt x="382" y="2069"/>
                      <a:pt x="1340" y="1509"/>
                      <a:pt x="1283" y="942"/>
                    </a:cubicBezTo>
                    <a:cubicBezTo>
                      <a:pt x="1228" y="372"/>
                      <a:pt x="1674" y="1"/>
                      <a:pt x="1674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5657797" y="3597190"/>
                <a:ext cx="91894" cy="101633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367" extrusionOk="0">
                    <a:moveTo>
                      <a:pt x="615" y="0"/>
                    </a:moveTo>
                    <a:lnTo>
                      <a:pt x="0" y="1046"/>
                    </a:lnTo>
                    <a:lnTo>
                      <a:pt x="615" y="1366"/>
                    </a:lnTo>
                    <a:lnTo>
                      <a:pt x="1235" y="114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5493188" y="3670275"/>
                <a:ext cx="341032" cy="326162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387" extrusionOk="0">
                    <a:moveTo>
                      <a:pt x="2278" y="1"/>
                    </a:moveTo>
                    <a:cubicBezTo>
                      <a:pt x="1757" y="1"/>
                      <a:pt x="986" y="849"/>
                      <a:pt x="986" y="849"/>
                    </a:cubicBezTo>
                    <a:lnTo>
                      <a:pt x="1" y="2098"/>
                    </a:lnTo>
                    <a:lnTo>
                      <a:pt x="2214" y="4386"/>
                    </a:lnTo>
                    <a:lnTo>
                      <a:pt x="2498" y="4085"/>
                    </a:lnTo>
                    <a:cubicBezTo>
                      <a:pt x="2498" y="4085"/>
                      <a:pt x="2616" y="4386"/>
                      <a:pt x="2947" y="4386"/>
                    </a:cubicBezTo>
                    <a:cubicBezTo>
                      <a:pt x="2956" y="4386"/>
                      <a:pt x="2965" y="4386"/>
                      <a:pt x="2974" y="4386"/>
                    </a:cubicBezTo>
                    <a:cubicBezTo>
                      <a:pt x="3325" y="4365"/>
                      <a:pt x="4586" y="3171"/>
                      <a:pt x="4586" y="3171"/>
                    </a:cubicBezTo>
                    <a:lnTo>
                      <a:pt x="3588" y="1588"/>
                    </a:lnTo>
                    <a:lnTo>
                      <a:pt x="2920" y="2448"/>
                    </a:lnTo>
                    <a:cubicBezTo>
                      <a:pt x="2920" y="2448"/>
                      <a:pt x="2920" y="201"/>
                      <a:pt x="2410" y="22"/>
                    </a:cubicBezTo>
                    <a:cubicBezTo>
                      <a:pt x="2369" y="7"/>
                      <a:pt x="2324" y="1"/>
                      <a:pt x="2278" y="1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0"/>
              <p:cNvSpPr/>
              <p:nvPr/>
            </p:nvSpPr>
            <p:spPr>
              <a:xfrm>
                <a:off x="5679878" y="3676818"/>
                <a:ext cx="451884" cy="265123"/>
              </a:xfrm>
              <a:custGeom>
                <a:avLst/>
                <a:gdLst/>
                <a:ahLst/>
                <a:cxnLst/>
                <a:rect l="l" t="t" r="r" b="b"/>
                <a:pathLst>
                  <a:path w="6078" h="3566" extrusionOk="0">
                    <a:moveTo>
                      <a:pt x="174" y="0"/>
                    </a:moveTo>
                    <a:cubicBezTo>
                      <a:pt x="66" y="0"/>
                      <a:pt x="0" y="2"/>
                      <a:pt x="0" y="2"/>
                    </a:cubicBezTo>
                    <a:lnTo>
                      <a:pt x="321" y="3565"/>
                    </a:lnTo>
                    <a:lnTo>
                      <a:pt x="1533" y="1696"/>
                    </a:lnTo>
                    <a:cubicBezTo>
                      <a:pt x="1533" y="1696"/>
                      <a:pt x="3988" y="3393"/>
                      <a:pt x="4454" y="3393"/>
                    </a:cubicBezTo>
                    <a:cubicBezTo>
                      <a:pt x="4457" y="3393"/>
                      <a:pt x="4459" y="3393"/>
                      <a:pt x="4461" y="3393"/>
                    </a:cubicBezTo>
                    <a:cubicBezTo>
                      <a:pt x="4906" y="3376"/>
                      <a:pt x="6077" y="1689"/>
                      <a:pt x="6077" y="1689"/>
                    </a:cubicBezTo>
                    <a:lnTo>
                      <a:pt x="5200" y="784"/>
                    </a:lnTo>
                    <a:lnTo>
                      <a:pt x="4374" y="1568"/>
                    </a:lnTo>
                    <a:cubicBezTo>
                      <a:pt x="4374" y="1568"/>
                      <a:pt x="2308" y="414"/>
                      <a:pt x="1759" y="191"/>
                    </a:cubicBezTo>
                    <a:cubicBezTo>
                      <a:pt x="1334" y="20"/>
                      <a:pt x="528" y="0"/>
                      <a:pt x="174" y="0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>
                <a:off x="6076009" y="3712282"/>
                <a:ext cx="108770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213" extrusionOk="0">
                    <a:moveTo>
                      <a:pt x="362" y="1"/>
                    </a:moveTo>
                    <a:cubicBezTo>
                      <a:pt x="301" y="1"/>
                      <a:pt x="0" y="439"/>
                      <a:pt x="0" y="439"/>
                    </a:cubicBezTo>
                    <a:lnTo>
                      <a:pt x="749" y="1212"/>
                    </a:lnTo>
                    <a:cubicBezTo>
                      <a:pt x="749" y="1212"/>
                      <a:pt x="1411" y="729"/>
                      <a:pt x="1455" y="591"/>
                    </a:cubicBezTo>
                    <a:cubicBezTo>
                      <a:pt x="1462" y="567"/>
                      <a:pt x="1450" y="558"/>
                      <a:pt x="1424" y="558"/>
                    </a:cubicBezTo>
                    <a:cubicBezTo>
                      <a:pt x="1299" y="558"/>
                      <a:pt x="857" y="790"/>
                      <a:pt x="857" y="790"/>
                    </a:cubicBezTo>
                    <a:cubicBezTo>
                      <a:pt x="857" y="790"/>
                      <a:pt x="1273" y="348"/>
                      <a:pt x="1279" y="243"/>
                    </a:cubicBezTo>
                    <a:cubicBezTo>
                      <a:pt x="1281" y="230"/>
                      <a:pt x="1272" y="224"/>
                      <a:pt x="1256" y="224"/>
                    </a:cubicBezTo>
                    <a:cubicBezTo>
                      <a:pt x="1148" y="224"/>
                      <a:pt x="709" y="486"/>
                      <a:pt x="709" y="486"/>
                    </a:cubicBezTo>
                    <a:cubicBezTo>
                      <a:pt x="709" y="486"/>
                      <a:pt x="942" y="243"/>
                      <a:pt x="979" y="78"/>
                    </a:cubicBezTo>
                    <a:cubicBezTo>
                      <a:pt x="983" y="56"/>
                      <a:pt x="975" y="46"/>
                      <a:pt x="956" y="46"/>
                    </a:cubicBezTo>
                    <a:cubicBezTo>
                      <a:pt x="839" y="46"/>
                      <a:pt x="328" y="439"/>
                      <a:pt x="328" y="439"/>
                    </a:cubicBezTo>
                    <a:cubicBezTo>
                      <a:pt x="328" y="439"/>
                      <a:pt x="388" y="95"/>
                      <a:pt x="371" y="11"/>
                    </a:cubicBezTo>
                    <a:cubicBezTo>
                      <a:pt x="370" y="4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5763892" y="3775776"/>
                <a:ext cx="97693" cy="11471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543" extrusionOk="0">
                    <a:moveTo>
                      <a:pt x="318" y="0"/>
                    </a:moveTo>
                    <a:cubicBezTo>
                      <a:pt x="142" y="0"/>
                      <a:pt x="1" y="237"/>
                      <a:pt x="1" y="237"/>
                    </a:cubicBezTo>
                    <a:lnTo>
                      <a:pt x="814" y="1542"/>
                    </a:lnTo>
                    <a:cubicBezTo>
                      <a:pt x="814" y="1542"/>
                      <a:pt x="962" y="1465"/>
                      <a:pt x="1067" y="1316"/>
                    </a:cubicBezTo>
                    <a:cubicBezTo>
                      <a:pt x="1175" y="1168"/>
                      <a:pt x="979" y="756"/>
                      <a:pt x="979" y="756"/>
                    </a:cubicBezTo>
                    <a:cubicBezTo>
                      <a:pt x="979" y="756"/>
                      <a:pt x="1229" y="635"/>
                      <a:pt x="1269" y="517"/>
                    </a:cubicBezTo>
                    <a:cubicBezTo>
                      <a:pt x="1314" y="399"/>
                      <a:pt x="331" y="291"/>
                      <a:pt x="331" y="291"/>
                    </a:cubicBezTo>
                    <a:cubicBezTo>
                      <a:pt x="331" y="291"/>
                      <a:pt x="554" y="206"/>
                      <a:pt x="642" y="162"/>
                    </a:cubicBezTo>
                    <a:cubicBezTo>
                      <a:pt x="727" y="122"/>
                      <a:pt x="544" y="34"/>
                      <a:pt x="352" y="3"/>
                    </a:cubicBezTo>
                    <a:cubicBezTo>
                      <a:pt x="340" y="1"/>
                      <a:pt x="329" y="0"/>
                      <a:pt x="318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5435271" y="3833173"/>
                <a:ext cx="398949" cy="673960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9065" extrusionOk="0">
                    <a:moveTo>
                      <a:pt x="871" y="1"/>
                    </a:moveTo>
                    <a:cubicBezTo>
                      <a:pt x="871" y="1"/>
                      <a:pt x="520" y="1874"/>
                      <a:pt x="375" y="3183"/>
                    </a:cubicBezTo>
                    <a:cubicBezTo>
                      <a:pt x="230" y="4492"/>
                      <a:pt x="0" y="9064"/>
                      <a:pt x="0" y="9064"/>
                    </a:cubicBezTo>
                    <a:lnTo>
                      <a:pt x="2183" y="9064"/>
                    </a:lnTo>
                    <a:lnTo>
                      <a:pt x="2183" y="3372"/>
                    </a:lnTo>
                    <a:lnTo>
                      <a:pt x="3611" y="8524"/>
                    </a:lnTo>
                    <a:lnTo>
                      <a:pt x="5365" y="8046"/>
                    </a:lnTo>
                    <a:cubicBezTo>
                      <a:pt x="5365" y="8046"/>
                      <a:pt x="3181" y="2110"/>
                      <a:pt x="3076" y="2110"/>
                    </a:cubicBezTo>
                    <a:cubicBezTo>
                      <a:pt x="3075" y="2110"/>
                      <a:pt x="3075" y="2110"/>
                      <a:pt x="3074" y="2110"/>
                    </a:cubicBezTo>
                    <a:cubicBezTo>
                      <a:pt x="3073" y="2112"/>
                      <a:pt x="3070" y="2113"/>
                      <a:pt x="3067" y="2113"/>
                    </a:cubicBezTo>
                    <a:cubicBezTo>
                      <a:pt x="2914" y="2113"/>
                      <a:pt x="871" y="1"/>
                      <a:pt x="871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5657797" y="3670647"/>
                <a:ext cx="78585" cy="15538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090" extrusionOk="0">
                    <a:moveTo>
                      <a:pt x="0" y="0"/>
                    </a:moveTo>
                    <a:lnTo>
                      <a:pt x="49" y="7"/>
                    </a:lnTo>
                    <a:lnTo>
                      <a:pt x="49" y="7"/>
                    </a:lnTo>
                    <a:cubicBezTo>
                      <a:pt x="33" y="3"/>
                      <a:pt x="17" y="1"/>
                      <a:pt x="0" y="0"/>
                    </a:cubicBezTo>
                    <a:close/>
                    <a:moveTo>
                      <a:pt x="49" y="7"/>
                    </a:moveTo>
                    <a:cubicBezTo>
                      <a:pt x="540" y="120"/>
                      <a:pt x="429" y="1543"/>
                      <a:pt x="429" y="1543"/>
                    </a:cubicBezTo>
                    <a:lnTo>
                      <a:pt x="540" y="2089"/>
                    </a:lnTo>
                    <a:cubicBezTo>
                      <a:pt x="1056" y="1425"/>
                      <a:pt x="618" y="85"/>
                      <a:pt x="618" y="8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5502036" y="3796817"/>
                <a:ext cx="136502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28" extrusionOk="0">
                    <a:moveTo>
                      <a:pt x="195" y="1"/>
                    </a:moveTo>
                    <a:lnTo>
                      <a:pt x="0" y="243"/>
                    </a:lnTo>
                    <a:lnTo>
                      <a:pt x="1835" y="1128"/>
                    </a:lnTo>
                    <a:lnTo>
                      <a:pt x="1741" y="49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5542110" y="3610945"/>
                <a:ext cx="130331" cy="64534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868" extrusionOk="0">
                    <a:moveTo>
                      <a:pt x="687" y="1"/>
                    </a:moveTo>
                    <a:cubicBezTo>
                      <a:pt x="687" y="1"/>
                      <a:pt x="686" y="1"/>
                      <a:pt x="686" y="1"/>
                    </a:cubicBezTo>
                    <a:cubicBezTo>
                      <a:pt x="537" y="7"/>
                      <a:pt x="156" y="273"/>
                      <a:pt x="98" y="328"/>
                    </a:cubicBezTo>
                    <a:cubicBezTo>
                      <a:pt x="45" y="382"/>
                      <a:pt x="0" y="432"/>
                      <a:pt x="0" y="432"/>
                    </a:cubicBezTo>
                    <a:lnTo>
                      <a:pt x="35" y="499"/>
                    </a:lnTo>
                    <a:cubicBezTo>
                      <a:pt x="35" y="499"/>
                      <a:pt x="460" y="206"/>
                      <a:pt x="554" y="206"/>
                    </a:cubicBezTo>
                    <a:cubicBezTo>
                      <a:pt x="648" y="206"/>
                      <a:pt x="1333" y="868"/>
                      <a:pt x="1333" y="868"/>
                    </a:cubicBezTo>
                    <a:lnTo>
                      <a:pt x="1637" y="814"/>
                    </a:lnTo>
                    <a:lnTo>
                      <a:pt x="1752" y="530"/>
                    </a:lnTo>
                    <a:cubicBezTo>
                      <a:pt x="1752" y="530"/>
                      <a:pt x="840" y="1"/>
                      <a:pt x="687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5493709" y="3705814"/>
                <a:ext cx="65574" cy="4245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71" extrusionOk="0">
                    <a:moveTo>
                      <a:pt x="315" y="0"/>
                    </a:moveTo>
                    <a:cubicBezTo>
                      <a:pt x="315" y="0"/>
                      <a:pt x="0" y="347"/>
                      <a:pt x="315" y="526"/>
                    </a:cubicBezTo>
                    <a:cubicBezTo>
                      <a:pt x="370" y="558"/>
                      <a:pt x="423" y="571"/>
                      <a:pt x="474" y="571"/>
                    </a:cubicBezTo>
                    <a:cubicBezTo>
                      <a:pt x="709" y="571"/>
                      <a:pt x="881" y="287"/>
                      <a:pt x="881" y="287"/>
                    </a:cubicBez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5516831" y="3732208"/>
                <a:ext cx="12862" cy="8996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21" extrusionOk="0">
                    <a:moveTo>
                      <a:pt x="103" y="1"/>
                    </a:moveTo>
                    <a:cubicBezTo>
                      <a:pt x="90" y="1"/>
                      <a:pt x="76" y="5"/>
                      <a:pt x="61" y="16"/>
                    </a:cubicBezTo>
                    <a:cubicBezTo>
                      <a:pt x="0" y="60"/>
                      <a:pt x="68" y="120"/>
                      <a:pt x="115" y="120"/>
                    </a:cubicBezTo>
                    <a:cubicBezTo>
                      <a:pt x="166" y="120"/>
                      <a:pt x="172" y="47"/>
                      <a:pt x="172" y="47"/>
                    </a:cubicBezTo>
                    <a:cubicBezTo>
                      <a:pt x="172" y="47"/>
                      <a:pt x="144" y="1"/>
                      <a:pt x="10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5758614" y="3679940"/>
                <a:ext cx="46021" cy="9992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44" extrusionOk="0">
                    <a:moveTo>
                      <a:pt x="1" y="1"/>
                    </a:moveTo>
                    <a:cubicBezTo>
                      <a:pt x="14" y="4"/>
                      <a:pt x="423" y="1292"/>
                      <a:pt x="423" y="1292"/>
                    </a:cubicBezTo>
                    <a:lnTo>
                      <a:pt x="619" y="1343"/>
                    </a:lnTo>
                    <a:lnTo>
                      <a:pt x="453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5703744" y="4414729"/>
                <a:ext cx="293301" cy="135312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820" extrusionOk="0">
                    <a:moveTo>
                      <a:pt x="2700" y="0"/>
                    </a:moveTo>
                    <a:cubicBezTo>
                      <a:pt x="2235" y="0"/>
                      <a:pt x="1754" y="224"/>
                      <a:pt x="1754" y="224"/>
                    </a:cubicBezTo>
                    <a:lnTo>
                      <a:pt x="0" y="702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8" y="399"/>
                    </a:cubicBezTo>
                    <a:cubicBezTo>
                      <a:pt x="3294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0"/>
              <p:cNvSpPr/>
              <p:nvPr/>
            </p:nvSpPr>
            <p:spPr>
              <a:xfrm>
                <a:off x="5714227" y="4549970"/>
                <a:ext cx="286312" cy="28921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9" extrusionOk="0">
                    <a:moveTo>
                      <a:pt x="1" y="1"/>
                    </a:moveTo>
                    <a:lnTo>
                      <a:pt x="1" y="244"/>
                    </a:lnTo>
                    <a:lnTo>
                      <a:pt x="1364" y="348"/>
                    </a:lnTo>
                    <a:lnTo>
                      <a:pt x="1557" y="176"/>
                    </a:lnTo>
                    <a:lnTo>
                      <a:pt x="1613" y="348"/>
                    </a:lnTo>
                    <a:lnTo>
                      <a:pt x="3851" y="389"/>
                    </a:lnTo>
                    <a:lnTo>
                      <a:pt x="3851" y="389"/>
                    </a:lnTo>
                    <a:lnTo>
                      <a:pt x="380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0"/>
              <p:cNvSpPr/>
              <p:nvPr/>
            </p:nvSpPr>
            <p:spPr>
              <a:xfrm>
                <a:off x="5845230" y="4426774"/>
                <a:ext cx="155312" cy="123268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658" extrusionOk="0">
                    <a:moveTo>
                      <a:pt x="1199" y="0"/>
                    </a:moveTo>
                    <a:cubicBezTo>
                      <a:pt x="951" y="0"/>
                      <a:pt x="494" y="62"/>
                      <a:pt x="290" y="484"/>
                    </a:cubicBezTo>
                    <a:cubicBezTo>
                      <a:pt x="0" y="1077"/>
                      <a:pt x="71" y="1658"/>
                      <a:pt x="71" y="1658"/>
                    </a:cubicBezTo>
                    <a:lnTo>
                      <a:pt x="2089" y="1658"/>
                    </a:lnTo>
                    <a:cubicBezTo>
                      <a:pt x="2089" y="1658"/>
                      <a:pt x="1910" y="244"/>
                      <a:pt x="1366" y="11"/>
                    </a:cubicBezTo>
                    <a:cubicBezTo>
                      <a:pt x="1366" y="11"/>
                      <a:pt x="1300" y="0"/>
                      <a:pt x="119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5800323" y="4423577"/>
                <a:ext cx="54943" cy="83641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25" extrusionOk="0">
                    <a:moveTo>
                      <a:pt x="739" y="0"/>
                    </a:moveTo>
                    <a:lnTo>
                      <a:pt x="368" y="128"/>
                    </a:lnTo>
                    <a:cubicBezTo>
                      <a:pt x="368" y="128"/>
                      <a:pt x="172" y="466"/>
                      <a:pt x="88" y="658"/>
                    </a:cubicBezTo>
                    <a:cubicBezTo>
                      <a:pt x="3" y="851"/>
                      <a:pt x="0" y="1123"/>
                      <a:pt x="0" y="1123"/>
                    </a:cubicBezTo>
                    <a:lnTo>
                      <a:pt x="125" y="1123"/>
                    </a:lnTo>
                    <a:cubicBezTo>
                      <a:pt x="125" y="1123"/>
                      <a:pt x="125" y="1124"/>
                      <a:pt x="126" y="1124"/>
                    </a:cubicBezTo>
                    <a:cubicBezTo>
                      <a:pt x="130" y="1124"/>
                      <a:pt x="148" y="1100"/>
                      <a:pt x="199" y="793"/>
                    </a:cubicBezTo>
                    <a:cubicBezTo>
                      <a:pt x="257" y="425"/>
                      <a:pt x="739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0"/>
              <p:cNvSpPr/>
              <p:nvPr/>
            </p:nvSpPr>
            <p:spPr>
              <a:xfrm>
                <a:off x="5425234" y="4441272"/>
                <a:ext cx="293375" cy="135387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1821" extrusionOk="0">
                    <a:moveTo>
                      <a:pt x="2700" y="0"/>
                    </a:moveTo>
                    <a:cubicBezTo>
                      <a:pt x="2235" y="0"/>
                      <a:pt x="1755" y="224"/>
                      <a:pt x="1755" y="224"/>
                    </a:cubicBezTo>
                    <a:lnTo>
                      <a:pt x="1" y="703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9" y="396"/>
                    </a:cubicBezTo>
                    <a:cubicBezTo>
                      <a:pt x="3293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0"/>
              <p:cNvSpPr/>
              <p:nvPr/>
            </p:nvSpPr>
            <p:spPr>
              <a:xfrm>
                <a:off x="5435791" y="4576587"/>
                <a:ext cx="286312" cy="28624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5" extrusionOk="0">
                    <a:moveTo>
                      <a:pt x="0" y="0"/>
                    </a:moveTo>
                    <a:lnTo>
                      <a:pt x="0" y="243"/>
                    </a:lnTo>
                    <a:lnTo>
                      <a:pt x="1363" y="347"/>
                    </a:lnTo>
                    <a:lnTo>
                      <a:pt x="1556" y="173"/>
                    </a:lnTo>
                    <a:lnTo>
                      <a:pt x="1613" y="347"/>
                    </a:lnTo>
                    <a:lnTo>
                      <a:pt x="3850" y="385"/>
                    </a:lnTo>
                    <a:lnTo>
                      <a:pt x="3803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5566719" y="4453168"/>
                <a:ext cx="155386" cy="123491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661" extrusionOk="0">
                    <a:moveTo>
                      <a:pt x="1197" y="0"/>
                    </a:moveTo>
                    <a:cubicBezTo>
                      <a:pt x="950" y="0"/>
                      <a:pt x="493" y="62"/>
                      <a:pt x="287" y="486"/>
                    </a:cubicBezTo>
                    <a:cubicBezTo>
                      <a:pt x="1" y="1080"/>
                      <a:pt x="68" y="1660"/>
                      <a:pt x="68" y="1660"/>
                    </a:cubicBezTo>
                    <a:lnTo>
                      <a:pt x="2089" y="1660"/>
                    </a:lnTo>
                    <a:cubicBezTo>
                      <a:pt x="2089" y="1660"/>
                      <a:pt x="1910" y="246"/>
                      <a:pt x="1364" y="10"/>
                    </a:cubicBezTo>
                    <a:cubicBezTo>
                      <a:pt x="1364" y="10"/>
                      <a:pt x="1298" y="0"/>
                      <a:pt x="119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0"/>
              <p:cNvSpPr/>
              <p:nvPr/>
            </p:nvSpPr>
            <p:spPr>
              <a:xfrm>
                <a:off x="5521813" y="4449896"/>
                <a:ext cx="54720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28" extrusionOk="0">
                    <a:moveTo>
                      <a:pt x="736" y="0"/>
                    </a:moveTo>
                    <a:lnTo>
                      <a:pt x="368" y="132"/>
                    </a:lnTo>
                    <a:cubicBezTo>
                      <a:pt x="368" y="132"/>
                      <a:pt x="172" y="466"/>
                      <a:pt x="88" y="659"/>
                    </a:cubicBezTo>
                    <a:cubicBezTo>
                      <a:pt x="4" y="854"/>
                      <a:pt x="1" y="1127"/>
                      <a:pt x="1" y="1127"/>
                    </a:cubicBezTo>
                    <a:lnTo>
                      <a:pt x="122" y="1127"/>
                    </a:lnTo>
                    <a:cubicBezTo>
                      <a:pt x="122" y="1127"/>
                      <a:pt x="122" y="1128"/>
                      <a:pt x="123" y="1128"/>
                    </a:cubicBezTo>
                    <a:cubicBezTo>
                      <a:pt x="128" y="1128"/>
                      <a:pt x="147" y="1106"/>
                      <a:pt x="197" y="793"/>
                    </a:cubicBezTo>
                    <a:cubicBezTo>
                      <a:pt x="257" y="429"/>
                      <a:pt x="736" y="0"/>
                      <a:pt x="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0"/>
              <p:cNvSpPr/>
              <p:nvPr/>
            </p:nvSpPr>
            <p:spPr>
              <a:xfrm>
                <a:off x="5922924" y="3222621"/>
                <a:ext cx="68623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418" extrusionOk="0">
                    <a:moveTo>
                      <a:pt x="922" y="0"/>
                    </a:moveTo>
                    <a:lnTo>
                      <a:pt x="754" y="175"/>
                    </a:lnTo>
                    <a:cubicBezTo>
                      <a:pt x="845" y="139"/>
                      <a:pt x="909" y="111"/>
                      <a:pt x="912" y="111"/>
                    </a:cubicBezTo>
                    <a:lnTo>
                      <a:pt x="919" y="108"/>
                    </a:lnTo>
                    <a:cubicBezTo>
                      <a:pt x="919" y="74"/>
                      <a:pt x="922" y="37"/>
                      <a:pt x="922" y="0"/>
                    </a:cubicBezTo>
                    <a:close/>
                    <a:moveTo>
                      <a:pt x="909" y="283"/>
                    </a:moveTo>
                    <a:lnTo>
                      <a:pt x="909" y="283"/>
                    </a:lnTo>
                    <a:cubicBezTo>
                      <a:pt x="815" y="587"/>
                      <a:pt x="585" y="1285"/>
                      <a:pt x="393" y="1386"/>
                    </a:cubicBezTo>
                    <a:lnTo>
                      <a:pt x="365" y="1336"/>
                    </a:lnTo>
                    <a:lnTo>
                      <a:pt x="116" y="840"/>
                    </a:lnTo>
                    <a:lnTo>
                      <a:pt x="1" y="958"/>
                    </a:lnTo>
                    <a:lnTo>
                      <a:pt x="295" y="1417"/>
                    </a:lnTo>
                    <a:lnTo>
                      <a:pt x="304" y="1417"/>
                    </a:lnTo>
                    <a:cubicBezTo>
                      <a:pt x="376" y="1417"/>
                      <a:pt x="818" y="1374"/>
                      <a:pt x="909" y="283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5931475" y="3236376"/>
                <a:ext cx="56801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152" extrusionOk="0">
                    <a:moveTo>
                      <a:pt x="764" y="0"/>
                    </a:moveTo>
                    <a:lnTo>
                      <a:pt x="764" y="0"/>
                    </a:lnTo>
                    <a:cubicBezTo>
                      <a:pt x="713" y="21"/>
                      <a:pt x="632" y="55"/>
                      <a:pt x="544" y="88"/>
                    </a:cubicBezTo>
                    <a:lnTo>
                      <a:pt x="1" y="655"/>
                    </a:lnTo>
                    <a:lnTo>
                      <a:pt x="250" y="1151"/>
                    </a:lnTo>
                    <a:cubicBezTo>
                      <a:pt x="423" y="1060"/>
                      <a:pt x="666" y="334"/>
                      <a:pt x="76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0"/>
              <p:cNvSpPr/>
              <p:nvPr/>
            </p:nvSpPr>
            <p:spPr>
              <a:xfrm>
                <a:off x="5950062" y="3230576"/>
                <a:ext cx="41263" cy="9516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280" extrusionOk="0">
                    <a:moveTo>
                      <a:pt x="554" y="1"/>
                    </a:moveTo>
                    <a:lnTo>
                      <a:pt x="547" y="4"/>
                    </a:lnTo>
                    <a:cubicBezTo>
                      <a:pt x="544" y="4"/>
                      <a:pt x="480" y="32"/>
                      <a:pt x="389" y="68"/>
                    </a:cubicBezTo>
                    <a:lnTo>
                      <a:pt x="294" y="166"/>
                    </a:lnTo>
                    <a:cubicBezTo>
                      <a:pt x="382" y="133"/>
                      <a:pt x="463" y="99"/>
                      <a:pt x="514" y="78"/>
                    </a:cubicBezTo>
                    <a:lnTo>
                      <a:pt x="514" y="78"/>
                    </a:lnTo>
                    <a:cubicBezTo>
                      <a:pt x="416" y="412"/>
                      <a:pt x="173" y="1138"/>
                      <a:pt x="0" y="1229"/>
                    </a:cubicBezTo>
                    <a:lnTo>
                      <a:pt x="28" y="1279"/>
                    </a:lnTo>
                    <a:cubicBezTo>
                      <a:pt x="220" y="1178"/>
                      <a:pt x="450" y="480"/>
                      <a:pt x="544" y="176"/>
                    </a:cubicBezTo>
                    <a:cubicBezTo>
                      <a:pt x="547" y="122"/>
                      <a:pt x="551" y="61"/>
                      <a:pt x="554" y="1"/>
                    </a:cubicBez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0"/>
              <p:cNvSpPr/>
              <p:nvPr/>
            </p:nvSpPr>
            <p:spPr>
              <a:xfrm>
                <a:off x="5829394" y="3258160"/>
                <a:ext cx="53307" cy="3524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74" extrusionOk="0">
                    <a:moveTo>
                      <a:pt x="520" y="1"/>
                    </a:moveTo>
                    <a:lnTo>
                      <a:pt x="520" y="1"/>
                    </a:lnTo>
                    <a:cubicBezTo>
                      <a:pt x="534" y="35"/>
                      <a:pt x="544" y="69"/>
                      <a:pt x="544" y="106"/>
                    </a:cubicBezTo>
                    <a:cubicBezTo>
                      <a:pt x="544" y="237"/>
                      <a:pt x="436" y="345"/>
                      <a:pt x="304" y="345"/>
                    </a:cubicBezTo>
                    <a:cubicBezTo>
                      <a:pt x="173" y="345"/>
                      <a:pt x="64" y="237"/>
                      <a:pt x="64" y="106"/>
                    </a:cubicBezTo>
                    <a:lnTo>
                      <a:pt x="64" y="89"/>
                    </a:lnTo>
                    <a:cubicBezTo>
                      <a:pt x="61" y="95"/>
                      <a:pt x="58" y="99"/>
                      <a:pt x="58" y="99"/>
                    </a:cubicBezTo>
                    <a:cubicBezTo>
                      <a:pt x="58" y="99"/>
                      <a:pt x="0" y="440"/>
                      <a:pt x="297" y="474"/>
                    </a:cubicBezTo>
                    <a:lnTo>
                      <a:pt x="331" y="474"/>
                    </a:lnTo>
                    <a:cubicBezTo>
                      <a:pt x="598" y="474"/>
                      <a:pt x="716" y="139"/>
                      <a:pt x="520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5834152" y="3254665"/>
                <a:ext cx="35687" cy="2914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92" extrusionOk="0">
                    <a:moveTo>
                      <a:pt x="301" y="1"/>
                    </a:moveTo>
                    <a:cubicBezTo>
                      <a:pt x="159" y="1"/>
                      <a:pt x="34" y="105"/>
                      <a:pt x="0" y="136"/>
                    </a:cubicBezTo>
                    <a:lnTo>
                      <a:pt x="0" y="153"/>
                    </a:lnTo>
                    <a:cubicBezTo>
                      <a:pt x="0" y="284"/>
                      <a:pt x="109" y="392"/>
                      <a:pt x="240" y="392"/>
                    </a:cubicBezTo>
                    <a:cubicBezTo>
                      <a:pt x="372" y="392"/>
                      <a:pt x="480" y="284"/>
                      <a:pt x="480" y="153"/>
                    </a:cubicBezTo>
                    <a:cubicBezTo>
                      <a:pt x="480" y="116"/>
                      <a:pt x="470" y="82"/>
                      <a:pt x="456" y="48"/>
                    </a:cubicBezTo>
                    <a:cubicBezTo>
                      <a:pt x="453" y="48"/>
                      <a:pt x="450" y="44"/>
                      <a:pt x="450" y="44"/>
                    </a:cubicBezTo>
                    <a:cubicBezTo>
                      <a:pt x="399" y="14"/>
                      <a:pt x="348" y="1"/>
                      <a:pt x="30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0"/>
              <p:cNvSpPr/>
              <p:nvPr/>
            </p:nvSpPr>
            <p:spPr>
              <a:xfrm>
                <a:off x="5918166" y="3203513"/>
                <a:ext cx="54497" cy="3397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57" extrusionOk="0">
                    <a:moveTo>
                      <a:pt x="1" y="385"/>
                    </a:moveTo>
                    <a:lnTo>
                      <a:pt x="4" y="388"/>
                    </a:lnTo>
                    <a:cubicBezTo>
                      <a:pt x="4" y="385"/>
                      <a:pt x="1" y="385"/>
                      <a:pt x="1" y="385"/>
                    </a:cubicBezTo>
                    <a:close/>
                    <a:moveTo>
                      <a:pt x="332" y="0"/>
                    </a:moveTo>
                    <a:cubicBezTo>
                      <a:pt x="301" y="0"/>
                      <a:pt x="271" y="7"/>
                      <a:pt x="240" y="21"/>
                    </a:cubicBezTo>
                    <a:cubicBezTo>
                      <a:pt x="355" y="38"/>
                      <a:pt x="443" y="139"/>
                      <a:pt x="443" y="257"/>
                    </a:cubicBezTo>
                    <a:cubicBezTo>
                      <a:pt x="443" y="341"/>
                      <a:pt x="402" y="412"/>
                      <a:pt x="338" y="456"/>
                    </a:cubicBezTo>
                    <a:cubicBezTo>
                      <a:pt x="406" y="449"/>
                      <a:pt x="477" y="432"/>
                      <a:pt x="551" y="396"/>
                    </a:cubicBezTo>
                    <a:cubicBezTo>
                      <a:pt x="733" y="301"/>
                      <a:pt x="547" y="0"/>
                      <a:pt x="332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0"/>
              <p:cNvSpPr/>
              <p:nvPr/>
            </p:nvSpPr>
            <p:spPr>
              <a:xfrm>
                <a:off x="5918166" y="3205000"/>
                <a:ext cx="32936" cy="3249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7" extrusionOk="0">
                    <a:moveTo>
                      <a:pt x="240" y="1"/>
                    </a:moveTo>
                    <a:cubicBezTo>
                      <a:pt x="150" y="41"/>
                      <a:pt x="58" y="149"/>
                      <a:pt x="1" y="365"/>
                    </a:cubicBezTo>
                    <a:cubicBezTo>
                      <a:pt x="1" y="365"/>
                      <a:pt x="4" y="365"/>
                      <a:pt x="4" y="368"/>
                    </a:cubicBezTo>
                    <a:cubicBezTo>
                      <a:pt x="24" y="379"/>
                      <a:pt x="139" y="436"/>
                      <a:pt x="292" y="436"/>
                    </a:cubicBezTo>
                    <a:lnTo>
                      <a:pt x="338" y="436"/>
                    </a:lnTo>
                    <a:cubicBezTo>
                      <a:pt x="402" y="392"/>
                      <a:pt x="443" y="321"/>
                      <a:pt x="443" y="237"/>
                    </a:cubicBezTo>
                    <a:cubicBezTo>
                      <a:pt x="443" y="119"/>
                      <a:pt x="355" y="18"/>
                      <a:pt x="24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5803074" y="3085076"/>
                <a:ext cx="127803" cy="146836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975" extrusionOk="0">
                    <a:moveTo>
                      <a:pt x="1718" y="0"/>
                    </a:moveTo>
                    <a:cubicBezTo>
                      <a:pt x="1589" y="75"/>
                      <a:pt x="1461" y="146"/>
                      <a:pt x="1337" y="213"/>
                    </a:cubicBezTo>
                    <a:cubicBezTo>
                      <a:pt x="1259" y="365"/>
                      <a:pt x="1201" y="561"/>
                      <a:pt x="1222" y="790"/>
                    </a:cubicBezTo>
                    <a:cubicBezTo>
                      <a:pt x="1276" y="1330"/>
                      <a:pt x="415" y="1860"/>
                      <a:pt x="0" y="1975"/>
                    </a:cubicBezTo>
                    <a:cubicBezTo>
                      <a:pt x="71" y="1958"/>
                      <a:pt x="220" y="1924"/>
                      <a:pt x="536" y="1850"/>
                    </a:cubicBezTo>
                    <a:cubicBezTo>
                      <a:pt x="1134" y="1712"/>
                      <a:pt x="1566" y="1175"/>
                      <a:pt x="1613" y="430"/>
                    </a:cubicBezTo>
                    <a:cubicBezTo>
                      <a:pt x="1623" y="264"/>
                      <a:pt x="1664" y="122"/>
                      <a:pt x="1718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0"/>
              <p:cNvSpPr/>
              <p:nvPr/>
            </p:nvSpPr>
            <p:spPr>
              <a:xfrm>
                <a:off x="5871029" y="3116451"/>
                <a:ext cx="1338" cy="1784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8" y="0"/>
                    </a:moveTo>
                    <a:cubicBezTo>
                      <a:pt x="10" y="4"/>
                      <a:pt x="7" y="4"/>
                      <a:pt x="4" y="8"/>
                    </a:cubicBezTo>
                    <a:cubicBezTo>
                      <a:pt x="1" y="14"/>
                      <a:pt x="1" y="21"/>
                      <a:pt x="1" y="24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5798539" y="3100912"/>
                <a:ext cx="103938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776" extrusionOk="0">
                    <a:moveTo>
                      <a:pt x="1398" y="0"/>
                    </a:moveTo>
                    <a:lnTo>
                      <a:pt x="1398" y="0"/>
                    </a:lnTo>
                    <a:cubicBezTo>
                      <a:pt x="1259" y="71"/>
                      <a:pt x="1124" y="142"/>
                      <a:pt x="993" y="209"/>
                    </a:cubicBezTo>
                    <a:lnTo>
                      <a:pt x="976" y="233"/>
                    </a:lnTo>
                    <a:cubicBezTo>
                      <a:pt x="949" y="385"/>
                      <a:pt x="996" y="553"/>
                      <a:pt x="959" y="847"/>
                    </a:cubicBezTo>
                    <a:cubicBezTo>
                      <a:pt x="891" y="1357"/>
                      <a:pt x="1" y="1776"/>
                      <a:pt x="1" y="1776"/>
                    </a:cubicBezTo>
                    <a:lnTo>
                      <a:pt x="61" y="1762"/>
                    </a:lnTo>
                    <a:cubicBezTo>
                      <a:pt x="476" y="1647"/>
                      <a:pt x="1337" y="1117"/>
                      <a:pt x="1283" y="577"/>
                    </a:cubicBezTo>
                    <a:cubicBezTo>
                      <a:pt x="1262" y="348"/>
                      <a:pt x="1320" y="152"/>
                      <a:pt x="1398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5582258" y="3241134"/>
                <a:ext cx="123268" cy="113454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526" extrusionOk="0">
                    <a:moveTo>
                      <a:pt x="1354" y="0"/>
                    </a:moveTo>
                    <a:cubicBezTo>
                      <a:pt x="1394" y="95"/>
                      <a:pt x="1411" y="209"/>
                      <a:pt x="1374" y="348"/>
                    </a:cubicBezTo>
                    <a:cubicBezTo>
                      <a:pt x="1242" y="891"/>
                      <a:pt x="817" y="1104"/>
                      <a:pt x="817" y="1104"/>
                    </a:cubicBezTo>
                    <a:lnTo>
                      <a:pt x="700" y="723"/>
                    </a:lnTo>
                    <a:lnTo>
                      <a:pt x="700" y="723"/>
                    </a:lnTo>
                    <a:cubicBezTo>
                      <a:pt x="700" y="723"/>
                      <a:pt x="767" y="1161"/>
                      <a:pt x="237" y="1316"/>
                    </a:cubicBezTo>
                    <a:cubicBezTo>
                      <a:pt x="193" y="1327"/>
                      <a:pt x="153" y="1337"/>
                      <a:pt x="112" y="1347"/>
                    </a:cubicBezTo>
                    <a:cubicBezTo>
                      <a:pt x="78" y="1401"/>
                      <a:pt x="41" y="1455"/>
                      <a:pt x="1" y="1505"/>
                    </a:cubicBezTo>
                    <a:lnTo>
                      <a:pt x="338" y="1384"/>
                    </a:lnTo>
                    <a:cubicBezTo>
                      <a:pt x="338" y="1384"/>
                      <a:pt x="355" y="1435"/>
                      <a:pt x="389" y="1525"/>
                    </a:cubicBezTo>
                    <a:cubicBezTo>
                      <a:pt x="780" y="1452"/>
                      <a:pt x="770" y="1168"/>
                      <a:pt x="770" y="1168"/>
                    </a:cubicBezTo>
                    <a:lnTo>
                      <a:pt x="770" y="1168"/>
                    </a:lnTo>
                    <a:lnTo>
                      <a:pt x="949" y="1438"/>
                    </a:lnTo>
                    <a:cubicBezTo>
                      <a:pt x="949" y="1438"/>
                      <a:pt x="1229" y="1374"/>
                      <a:pt x="1472" y="824"/>
                    </a:cubicBezTo>
                    <a:cubicBezTo>
                      <a:pt x="1658" y="402"/>
                      <a:pt x="1475" y="115"/>
                      <a:pt x="1377" y="4"/>
                    </a:cubicBezTo>
                    <a:cubicBezTo>
                      <a:pt x="1371" y="0"/>
                      <a:pt x="1360" y="0"/>
                      <a:pt x="1354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5542630" y="3341282"/>
                <a:ext cx="48028" cy="1330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179" extrusionOk="0">
                    <a:moveTo>
                      <a:pt x="645" y="0"/>
                    </a:moveTo>
                    <a:cubicBezTo>
                      <a:pt x="520" y="27"/>
                      <a:pt x="409" y="37"/>
                      <a:pt x="311" y="37"/>
                    </a:cubicBezTo>
                    <a:cubicBezTo>
                      <a:pt x="189" y="37"/>
                      <a:pt x="95" y="24"/>
                      <a:pt x="28" y="7"/>
                    </a:cubicBezTo>
                    <a:cubicBezTo>
                      <a:pt x="18" y="16"/>
                      <a:pt x="11" y="27"/>
                      <a:pt x="1" y="37"/>
                    </a:cubicBezTo>
                    <a:cubicBezTo>
                      <a:pt x="88" y="84"/>
                      <a:pt x="240" y="152"/>
                      <a:pt x="473" y="178"/>
                    </a:cubicBezTo>
                    <a:lnTo>
                      <a:pt x="534" y="158"/>
                    </a:lnTo>
                    <a:cubicBezTo>
                      <a:pt x="574" y="108"/>
                      <a:pt x="611" y="54"/>
                      <a:pt x="645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5544638" y="3240911"/>
                <a:ext cx="142599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387" extrusionOk="0">
                    <a:moveTo>
                      <a:pt x="1816" y="0"/>
                    </a:moveTo>
                    <a:lnTo>
                      <a:pt x="1391" y="1059"/>
                    </a:lnTo>
                    <a:lnTo>
                      <a:pt x="1206" y="726"/>
                    </a:lnTo>
                    <a:lnTo>
                      <a:pt x="1206" y="726"/>
                    </a:lnTo>
                    <a:cubicBezTo>
                      <a:pt x="1206" y="726"/>
                      <a:pt x="1206" y="726"/>
                      <a:pt x="1206" y="726"/>
                    </a:cubicBezTo>
                    <a:cubicBezTo>
                      <a:pt x="1206" y="726"/>
                      <a:pt x="1121" y="1047"/>
                      <a:pt x="695" y="1215"/>
                    </a:cubicBezTo>
                    <a:cubicBezTo>
                      <a:pt x="449" y="1310"/>
                      <a:pt x="217" y="1330"/>
                      <a:pt x="64" y="1330"/>
                    </a:cubicBezTo>
                    <a:lnTo>
                      <a:pt x="18" y="1330"/>
                    </a:lnTo>
                    <a:cubicBezTo>
                      <a:pt x="14" y="1340"/>
                      <a:pt x="7" y="1346"/>
                      <a:pt x="1" y="1357"/>
                    </a:cubicBezTo>
                    <a:cubicBezTo>
                      <a:pt x="68" y="1374"/>
                      <a:pt x="162" y="1387"/>
                      <a:pt x="284" y="1387"/>
                    </a:cubicBezTo>
                    <a:cubicBezTo>
                      <a:pt x="382" y="1387"/>
                      <a:pt x="493" y="1377"/>
                      <a:pt x="618" y="1350"/>
                    </a:cubicBezTo>
                    <a:cubicBezTo>
                      <a:pt x="659" y="1340"/>
                      <a:pt x="699" y="1330"/>
                      <a:pt x="743" y="1319"/>
                    </a:cubicBezTo>
                    <a:cubicBezTo>
                      <a:pt x="1273" y="1164"/>
                      <a:pt x="1206" y="726"/>
                      <a:pt x="1206" y="726"/>
                    </a:cubicBezTo>
                    <a:lnTo>
                      <a:pt x="1206" y="726"/>
                    </a:lnTo>
                    <a:lnTo>
                      <a:pt x="1323" y="1107"/>
                    </a:lnTo>
                    <a:cubicBezTo>
                      <a:pt x="1323" y="1107"/>
                      <a:pt x="1748" y="894"/>
                      <a:pt x="1880" y="351"/>
                    </a:cubicBezTo>
                    <a:cubicBezTo>
                      <a:pt x="1917" y="212"/>
                      <a:pt x="1900" y="98"/>
                      <a:pt x="1860" y="3"/>
                    </a:cubicBezTo>
                    <a:cubicBezTo>
                      <a:pt x="1843" y="3"/>
                      <a:pt x="1829" y="0"/>
                      <a:pt x="18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0"/>
              <p:cNvSpPr/>
              <p:nvPr/>
            </p:nvSpPr>
            <p:spPr>
              <a:xfrm>
                <a:off x="5679655" y="3237416"/>
                <a:ext cx="5056" cy="4015"/>
              </a:xfrm>
              <a:custGeom>
                <a:avLst/>
                <a:gdLst/>
                <a:ahLst/>
                <a:cxnLst/>
                <a:rect l="l" t="t" r="r" b="b"/>
                <a:pathLst>
                  <a:path w="68" h="54" extrusionOk="0">
                    <a:moveTo>
                      <a:pt x="17" y="0"/>
                    </a:moveTo>
                    <a:lnTo>
                      <a:pt x="0" y="47"/>
                    </a:lnTo>
                    <a:cubicBezTo>
                      <a:pt x="13" y="47"/>
                      <a:pt x="27" y="50"/>
                      <a:pt x="44" y="50"/>
                    </a:cubicBezTo>
                    <a:cubicBezTo>
                      <a:pt x="50" y="50"/>
                      <a:pt x="61" y="50"/>
                      <a:pt x="67" y="54"/>
                    </a:cubicBezTo>
                    <a:cubicBezTo>
                      <a:pt x="41" y="2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5413189" y="3257193"/>
                <a:ext cx="138584" cy="98659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327" extrusionOk="0">
                    <a:moveTo>
                      <a:pt x="969" y="1"/>
                    </a:moveTo>
                    <a:cubicBezTo>
                      <a:pt x="874" y="1"/>
                      <a:pt x="773" y="21"/>
                      <a:pt x="666" y="68"/>
                    </a:cubicBezTo>
                    <a:cubicBezTo>
                      <a:pt x="702" y="58"/>
                      <a:pt x="742" y="48"/>
                      <a:pt x="787" y="38"/>
                    </a:cubicBezTo>
                    <a:cubicBezTo>
                      <a:pt x="844" y="24"/>
                      <a:pt x="901" y="18"/>
                      <a:pt x="959" y="18"/>
                    </a:cubicBezTo>
                    <a:cubicBezTo>
                      <a:pt x="1087" y="18"/>
                      <a:pt x="1205" y="48"/>
                      <a:pt x="1317" y="99"/>
                    </a:cubicBezTo>
                    <a:cubicBezTo>
                      <a:pt x="1215" y="38"/>
                      <a:pt x="1097" y="1"/>
                      <a:pt x="969" y="1"/>
                    </a:cubicBezTo>
                    <a:close/>
                    <a:moveTo>
                      <a:pt x="797" y="122"/>
                    </a:moveTo>
                    <a:cubicBezTo>
                      <a:pt x="635" y="122"/>
                      <a:pt x="490" y="186"/>
                      <a:pt x="382" y="261"/>
                    </a:cubicBezTo>
                    <a:cubicBezTo>
                      <a:pt x="1" y="666"/>
                      <a:pt x="301" y="1317"/>
                      <a:pt x="985" y="1326"/>
                    </a:cubicBezTo>
                    <a:lnTo>
                      <a:pt x="1036" y="1326"/>
                    </a:lnTo>
                    <a:cubicBezTo>
                      <a:pt x="1435" y="1326"/>
                      <a:pt x="1637" y="1273"/>
                      <a:pt x="1742" y="1168"/>
                    </a:cubicBezTo>
                    <a:cubicBezTo>
                      <a:pt x="1678" y="1127"/>
                      <a:pt x="1647" y="1100"/>
                      <a:pt x="1647" y="1100"/>
                    </a:cubicBezTo>
                    <a:cubicBezTo>
                      <a:pt x="1647" y="1100"/>
                      <a:pt x="1752" y="938"/>
                      <a:pt x="1863" y="742"/>
                    </a:cubicBezTo>
                    <a:cubicBezTo>
                      <a:pt x="1613" y="706"/>
                      <a:pt x="1354" y="250"/>
                      <a:pt x="955" y="142"/>
                    </a:cubicBezTo>
                    <a:cubicBezTo>
                      <a:pt x="901" y="125"/>
                      <a:pt x="848" y="122"/>
                      <a:pt x="797" y="122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5441590" y="3258457"/>
                <a:ext cx="110183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726" extrusionOk="0">
                    <a:moveTo>
                      <a:pt x="577" y="1"/>
                    </a:moveTo>
                    <a:cubicBezTo>
                      <a:pt x="519" y="1"/>
                      <a:pt x="462" y="7"/>
                      <a:pt x="405" y="21"/>
                    </a:cubicBezTo>
                    <a:cubicBezTo>
                      <a:pt x="360" y="31"/>
                      <a:pt x="320" y="41"/>
                      <a:pt x="284" y="51"/>
                    </a:cubicBezTo>
                    <a:lnTo>
                      <a:pt x="279" y="51"/>
                    </a:lnTo>
                    <a:cubicBezTo>
                      <a:pt x="162" y="105"/>
                      <a:pt x="71" y="169"/>
                      <a:pt x="0" y="244"/>
                    </a:cubicBezTo>
                    <a:cubicBezTo>
                      <a:pt x="108" y="169"/>
                      <a:pt x="253" y="105"/>
                      <a:pt x="415" y="105"/>
                    </a:cubicBezTo>
                    <a:cubicBezTo>
                      <a:pt x="466" y="105"/>
                      <a:pt x="519" y="108"/>
                      <a:pt x="573" y="125"/>
                    </a:cubicBezTo>
                    <a:cubicBezTo>
                      <a:pt x="972" y="233"/>
                      <a:pt x="1231" y="689"/>
                      <a:pt x="1481" y="725"/>
                    </a:cubicBezTo>
                    <a:cubicBezTo>
                      <a:pt x="1481" y="725"/>
                      <a:pt x="1289" y="280"/>
                      <a:pt x="935" y="82"/>
                    </a:cubicBezTo>
                    <a:cubicBezTo>
                      <a:pt x="823" y="31"/>
                      <a:pt x="705" y="1"/>
                      <a:pt x="577" y="1"/>
                    </a:cubicBezTo>
                    <a:close/>
                  </a:path>
                </a:pathLst>
              </a:custGeom>
              <a:solidFill>
                <a:srgbClr val="782E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5535642" y="3312360"/>
                <a:ext cx="16133" cy="2743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69" extrusionOk="0">
                    <a:moveTo>
                      <a:pt x="216" y="0"/>
                    </a:moveTo>
                    <a:cubicBezTo>
                      <a:pt x="105" y="196"/>
                      <a:pt x="0" y="358"/>
                      <a:pt x="0" y="358"/>
                    </a:cubicBezTo>
                    <a:cubicBezTo>
                      <a:pt x="0" y="358"/>
                      <a:pt x="54" y="365"/>
                      <a:pt x="139" y="369"/>
                    </a:cubicBezTo>
                    <a:cubicBezTo>
                      <a:pt x="199" y="274"/>
                      <a:pt x="209" y="153"/>
                      <a:pt x="2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5535642" y="3338977"/>
                <a:ext cx="9070" cy="50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8" extrusionOk="0">
                    <a:moveTo>
                      <a:pt x="0" y="0"/>
                    </a:moveTo>
                    <a:cubicBezTo>
                      <a:pt x="0" y="0"/>
                      <a:pt x="31" y="27"/>
                      <a:pt x="95" y="68"/>
                    </a:cubicBezTo>
                    <a:cubicBezTo>
                      <a:pt x="105" y="58"/>
                      <a:pt x="112" y="47"/>
                      <a:pt x="122" y="38"/>
                    </a:cubicBezTo>
                    <a:cubicBezTo>
                      <a:pt x="44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5535642" y="3338977"/>
                <a:ext cx="10334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4" y="17"/>
                      <a:pt x="122" y="38"/>
                    </a:cubicBezTo>
                    <a:cubicBezTo>
                      <a:pt x="128" y="27"/>
                      <a:pt x="135" y="21"/>
                      <a:pt x="139" y="11"/>
                    </a:cubicBezTo>
                    <a:cubicBezTo>
                      <a:pt x="54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5467836" y="3422024"/>
                <a:ext cx="215385" cy="170181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2289" extrusionOk="0">
                    <a:moveTo>
                      <a:pt x="1" y="0"/>
                    </a:moveTo>
                    <a:cubicBezTo>
                      <a:pt x="65" y="162"/>
                      <a:pt x="136" y="297"/>
                      <a:pt x="224" y="429"/>
                    </a:cubicBezTo>
                    <a:cubicBezTo>
                      <a:pt x="143" y="287"/>
                      <a:pt x="68" y="145"/>
                      <a:pt x="7" y="0"/>
                    </a:cubicBezTo>
                    <a:close/>
                    <a:moveTo>
                      <a:pt x="1513" y="1694"/>
                    </a:moveTo>
                    <a:lnTo>
                      <a:pt x="1519" y="1745"/>
                    </a:lnTo>
                    <a:cubicBezTo>
                      <a:pt x="1915" y="2008"/>
                      <a:pt x="2424" y="2180"/>
                      <a:pt x="2896" y="2288"/>
                    </a:cubicBezTo>
                    <a:cubicBezTo>
                      <a:pt x="2720" y="2238"/>
                      <a:pt x="2549" y="2180"/>
                      <a:pt x="2370" y="2113"/>
                    </a:cubicBezTo>
                    <a:cubicBezTo>
                      <a:pt x="2049" y="1988"/>
                      <a:pt x="1766" y="1850"/>
                      <a:pt x="1513" y="1694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5559210" y="3534142"/>
                <a:ext cx="21635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" y="85"/>
                      <a:pt x="186" y="166"/>
                      <a:pt x="290" y="237"/>
                    </a:cubicBezTo>
                    <a:lnTo>
                      <a:pt x="284" y="186"/>
                    </a:lnTo>
                    <a:cubicBezTo>
                      <a:pt x="186" y="126"/>
                      <a:pt x="91" y="65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5460103" y="3399422"/>
                <a:ext cx="8327" cy="2267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0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5" y="112"/>
                      <a:pt x="68" y="214"/>
                      <a:pt x="105" y="304"/>
                    </a:cubicBezTo>
                    <a:lnTo>
                      <a:pt x="111" y="304"/>
                    </a:lnTo>
                    <a:cubicBezTo>
                      <a:pt x="71" y="203"/>
                      <a:pt x="35" y="102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5459285" y="3354516"/>
                <a:ext cx="312483" cy="249436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355" extrusionOk="0">
                    <a:moveTo>
                      <a:pt x="2043" y="0"/>
                    </a:moveTo>
                    <a:cubicBezTo>
                      <a:pt x="1985" y="11"/>
                      <a:pt x="1918" y="17"/>
                      <a:pt x="1843" y="17"/>
                    </a:cubicBezTo>
                    <a:cubicBezTo>
                      <a:pt x="1766" y="17"/>
                      <a:pt x="1698" y="14"/>
                      <a:pt x="1634" y="8"/>
                    </a:cubicBezTo>
                    <a:cubicBezTo>
                      <a:pt x="1334" y="365"/>
                      <a:pt x="872" y="628"/>
                      <a:pt x="376" y="628"/>
                    </a:cubicBezTo>
                    <a:cubicBezTo>
                      <a:pt x="312" y="628"/>
                      <a:pt x="248" y="625"/>
                      <a:pt x="183" y="615"/>
                    </a:cubicBezTo>
                    <a:cubicBezTo>
                      <a:pt x="119" y="608"/>
                      <a:pt x="62" y="592"/>
                      <a:pt x="1" y="571"/>
                    </a:cubicBezTo>
                    <a:lnTo>
                      <a:pt x="1" y="571"/>
                    </a:lnTo>
                    <a:cubicBezTo>
                      <a:pt x="5" y="581"/>
                      <a:pt x="8" y="595"/>
                      <a:pt x="11" y="605"/>
                    </a:cubicBezTo>
                    <a:cubicBezTo>
                      <a:pt x="46" y="706"/>
                      <a:pt x="82" y="807"/>
                      <a:pt x="122" y="908"/>
                    </a:cubicBezTo>
                    <a:cubicBezTo>
                      <a:pt x="183" y="1053"/>
                      <a:pt x="258" y="1195"/>
                      <a:pt x="339" y="1337"/>
                    </a:cubicBezTo>
                    <a:cubicBezTo>
                      <a:pt x="541" y="1631"/>
                      <a:pt x="835" y="1904"/>
                      <a:pt x="1344" y="2414"/>
                    </a:cubicBezTo>
                    <a:lnTo>
                      <a:pt x="1344" y="2417"/>
                    </a:lnTo>
                    <a:cubicBezTo>
                      <a:pt x="1435" y="2481"/>
                      <a:pt x="1530" y="2542"/>
                      <a:pt x="1628" y="2602"/>
                    </a:cubicBezTo>
                    <a:cubicBezTo>
                      <a:pt x="1881" y="2758"/>
                      <a:pt x="2164" y="2896"/>
                      <a:pt x="2485" y="3021"/>
                    </a:cubicBezTo>
                    <a:cubicBezTo>
                      <a:pt x="2664" y="3088"/>
                      <a:pt x="2835" y="3146"/>
                      <a:pt x="3011" y="3196"/>
                    </a:cubicBezTo>
                    <a:cubicBezTo>
                      <a:pt x="3156" y="3227"/>
                      <a:pt x="3298" y="3257"/>
                      <a:pt x="3430" y="3277"/>
                    </a:cubicBezTo>
                    <a:lnTo>
                      <a:pt x="4202" y="3355"/>
                    </a:lnTo>
                    <a:cubicBezTo>
                      <a:pt x="3278" y="3058"/>
                      <a:pt x="2282" y="615"/>
                      <a:pt x="2043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5459285" y="3354516"/>
                <a:ext cx="121558" cy="4676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29" extrusionOk="0">
                    <a:moveTo>
                      <a:pt x="1594" y="0"/>
                    </a:moveTo>
                    <a:lnTo>
                      <a:pt x="1" y="571"/>
                    </a:lnTo>
                    <a:cubicBezTo>
                      <a:pt x="62" y="592"/>
                      <a:pt x="119" y="608"/>
                      <a:pt x="183" y="615"/>
                    </a:cubicBezTo>
                    <a:cubicBezTo>
                      <a:pt x="248" y="625"/>
                      <a:pt x="312" y="628"/>
                      <a:pt x="376" y="628"/>
                    </a:cubicBezTo>
                    <a:cubicBezTo>
                      <a:pt x="872" y="628"/>
                      <a:pt x="1334" y="365"/>
                      <a:pt x="1634" y="8"/>
                    </a:cubicBezTo>
                    <a:cubicBezTo>
                      <a:pt x="1621" y="4"/>
                      <a:pt x="1608" y="4"/>
                      <a:pt x="159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5580771" y="3343958"/>
                <a:ext cx="30408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60" extrusionOk="0">
                    <a:moveTo>
                      <a:pt x="358" y="1"/>
                    </a:moveTo>
                    <a:lnTo>
                      <a:pt x="21" y="122"/>
                    </a:lnTo>
                    <a:cubicBezTo>
                      <a:pt x="14" y="129"/>
                      <a:pt x="7" y="139"/>
                      <a:pt x="0" y="150"/>
                    </a:cubicBezTo>
                    <a:cubicBezTo>
                      <a:pt x="64" y="156"/>
                      <a:pt x="132" y="159"/>
                      <a:pt x="209" y="159"/>
                    </a:cubicBezTo>
                    <a:cubicBezTo>
                      <a:pt x="284" y="159"/>
                      <a:pt x="351" y="153"/>
                      <a:pt x="409" y="142"/>
                    </a:cubicBezTo>
                    <a:cubicBezTo>
                      <a:pt x="375" y="52"/>
                      <a:pt x="358" y="1"/>
                      <a:pt x="358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5577723" y="3353029"/>
                <a:ext cx="4610" cy="2082"/>
              </a:xfrm>
              <a:custGeom>
                <a:avLst/>
                <a:gdLst/>
                <a:ahLst/>
                <a:cxnLst/>
                <a:rect l="l" t="t" r="r" b="b"/>
                <a:pathLst>
                  <a:path w="62" h="28" extrusionOk="0">
                    <a:moveTo>
                      <a:pt x="62" y="0"/>
                    </a:moveTo>
                    <a:lnTo>
                      <a:pt x="1" y="20"/>
                    </a:lnTo>
                    <a:cubicBezTo>
                      <a:pt x="15" y="24"/>
                      <a:pt x="28" y="24"/>
                      <a:pt x="41" y="28"/>
                    </a:cubicBezTo>
                    <a:cubicBezTo>
                      <a:pt x="48" y="17"/>
                      <a:pt x="55" y="7"/>
                      <a:pt x="62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0"/>
              <p:cNvSpPr/>
              <p:nvPr/>
            </p:nvSpPr>
            <p:spPr>
              <a:xfrm>
                <a:off x="5768948" y="3603882"/>
                <a:ext cx="10111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5" extrusionOk="0">
                    <a:moveTo>
                      <a:pt x="37" y="1"/>
                    </a:moveTo>
                    <a:lnTo>
                      <a:pt x="0" y="15"/>
                    </a:lnTo>
                    <a:cubicBezTo>
                      <a:pt x="88" y="21"/>
                      <a:pt x="135" y="24"/>
                      <a:pt x="135" y="24"/>
                    </a:cubicBezTo>
                    <a:cubicBezTo>
                      <a:pt x="105" y="18"/>
                      <a:pt x="71" y="11"/>
                      <a:pt x="3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0"/>
              <p:cNvSpPr/>
              <p:nvPr/>
            </p:nvSpPr>
            <p:spPr>
              <a:xfrm>
                <a:off x="5729766" y="3601949"/>
                <a:ext cx="37992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55" extrusionOk="0">
                    <a:moveTo>
                      <a:pt x="1" y="0"/>
                    </a:moveTo>
                    <a:lnTo>
                      <a:pt x="267" y="50"/>
                    </a:lnTo>
                    <a:lnTo>
                      <a:pt x="214" y="155"/>
                    </a:lnTo>
                    <a:lnTo>
                      <a:pt x="510" y="47"/>
                    </a:lnTo>
                    <a:cubicBezTo>
                      <a:pt x="345" y="41"/>
                      <a:pt x="173" y="27"/>
                      <a:pt x="1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0"/>
              <p:cNvSpPr/>
              <p:nvPr/>
            </p:nvSpPr>
            <p:spPr>
              <a:xfrm>
                <a:off x="5703447" y="3597190"/>
                <a:ext cx="65574" cy="832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12" extrusionOk="0">
                    <a:moveTo>
                      <a:pt x="1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close/>
                    <a:moveTo>
                      <a:pt x="7" y="1"/>
                    </a:moveTo>
                    <a:lnTo>
                      <a:pt x="355" y="64"/>
                    </a:lnTo>
                    <a:cubicBezTo>
                      <a:pt x="527" y="91"/>
                      <a:pt x="699" y="105"/>
                      <a:pt x="864" y="111"/>
                    </a:cubicBezTo>
                    <a:lnTo>
                      <a:pt x="881" y="105"/>
                    </a:lnTo>
                    <a:cubicBezTo>
                      <a:pt x="730" y="94"/>
                      <a:pt x="462" y="67"/>
                      <a:pt x="146" y="13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5679878" y="3597190"/>
                <a:ext cx="69812" cy="40371"/>
              </a:xfrm>
              <a:custGeom>
                <a:avLst/>
                <a:gdLst/>
                <a:ahLst/>
                <a:cxnLst/>
                <a:rect l="l" t="t" r="r" b="b"/>
                <a:pathLst>
                  <a:path w="939" h="543" extrusionOk="0">
                    <a:moveTo>
                      <a:pt x="318" y="0"/>
                    </a:moveTo>
                    <a:lnTo>
                      <a:pt x="0" y="543"/>
                    </a:lnTo>
                    <a:lnTo>
                      <a:pt x="885" y="219"/>
                    </a:lnTo>
                    <a:lnTo>
                      <a:pt x="938" y="114"/>
                    </a:lnTo>
                    <a:lnTo>
                      <a:pt x="672" y="64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0"/>
              <p:cNvSpPr/>
              <p:nvPr/>
            </p:nvSpPr>
            <p:spPr>
              <a:xfrm>
                <a:off x="5771699" y="3603882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0"/>
              <p:cNvSpPr/>
              <p:nvPr/>
            </p:nvSpPr>
            <p:spPr>
              <a:xfrm>
                <a:off x="5714227" y="3598157"/>
                <a:ext cx="57545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7" y="54"/>
                      <a:pt x="585" y="81"/>
                      <a:pt x="736" y="92"/>
                    </a:cubicBezTo>
                    <a:lnTo>
                      <a:pt x="773" y="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6325895" y="2890654"/>
                <a:ext cx="37174" cy="1033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3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6" y="24"/>
                      <a:pt x="361" y="75"/>
                      <a:pt x="500" y="139"/>
                    </a:cubicBezTo>
                    <a:cubicBezTo>
                      <a:pt x="355" y="61"/>
                      <a:pt x="189" y="8"/>
                      <a:pt x="0" y="0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0"/>
              <p:cNvSpPr/>
              <p:nvPr/>
            </p:nvSpPr>
            <p:spPr>
              <a:xfrm>
                <a:off x="5930805" y="3050206"/>
                <a:ext cx="45649" cy="3494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70" extrusionOk="0">
                    <a:moveTo>
                      <a:pt x="425" y="0"/>
                    </a:moveTo>
                    <a:cubicBezTo>
                      <a:pt x="394" y="17"/>
                      <a:pt x="368" y="34"/>
                      <a:pt x="337" y="51"/>
                    </a:cubicBezTo>
                    <a:cubicBezTo>
                      <a:pt x="223" y="142"/>
                      <a:pt x="91" y="277"/>
                      <a:pt x="0" y="469"/>
                    </a:cubicBezTo>
                    <a:cubicBezTo>
                      <a:pt x="202" y="358"/>
                      <a:pt x="408" y="240"/>
                      <a:pt x="614" y="122"/>
                    </a:cubicBez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0"/>
              <p:cNvSpPr/>
              <p:nvPr/>
            </p:nvSpPr>
            <p:spPr>
              <a:xfrm>
                <a:off x="5962404" y="2909241"/>
                <a:ext cx="443111" cy="150033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2018" extrusionOk="0">
                    <a:moveTo>
                      <a:pt x="4791" y="1"/>
                    </a:moveTo>
                    <a:cubicBezTo>
                      <a:pt x="4360" y="1"/>
                      <a:pt x="3813" y="85"/>
                      <a:pt x="3134" y="304"/>
                    </a:cubicBezTo>
                    <a:cubicBezTo>
                      <a:pt x="1957" y="685"/>
                      <a:pt x="1016" y="1283"/>
                      <a:pt x="0" y="1896"/>
                    </a:cubicBezTo>
                    <a:lnTo>
                      <a:pt x="189" y="2018"/>
                    </a:lnTo>
                    <a:cubicBezTo>
                      <a:pt x="1161" y="1458"/>
                      <a:pt x="2139" y="867"/>
                      <a:pt x="2952" y="554"/>
                    </a:cubicBezTo>
                    <a:cubicBezTo>
                      <a:pt x="3637" y="284"/>
                      <a:pt x="4252" y="203"/>
                      <a:pt x="4744" y="203"/>
                    </a:cubicBezTo>
                    <a:cubicBezTo>
                      <a:pt x="5493" y="203"/>
                      <a:pt x="5959" y="392"/>
                      <a:pt x="5959" y="392"/>
                    </a:cubicBezTo>
                    <a:cubicBezTo>
                      <a:pt x="5791" y="176"/>
                      <a:pt x="5412" y="1"/>
                      <a:pt x="4791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0"/>
              <p:cNvSpPr/>
              <p:nvPr/>
            </p:nvSpPr>
            <p:spPr>
              <a:xfrm>
                <a:off x="5534601" y="3162399"/>
                <a:ext cx="21635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5" extrusionOk="0">
                    <a:moveTo>
                      <a:pt x="291" y="0"/>
                    </a:moveTo>
                    <a:lnTo>
                      <a:pt x="0" y="135"/>
                    </a:lnTo>
                    <a:cubicBezTo>
                      <a:pt x="8" y="139"/>
                      <a:pt x="14" y="142"/>
                      <a:pt x="21" y="145"/>
                    </a:cubicBezTo>
                    <a:lnTo>
                      <a:pt x="21" y="142"/>
                    </a:lnTo>
                    <a:cubicBezTo>
                      <a:pt x="21" y="142"/>
                      <a:pt x="65" y="148"/>
                      <a:pt x="136" y="155"/>
                    </a:cubicBezTo>
                    <a:cubicBezTo>
                      <a:pt x="170" y="108"/>
                      <a:pt x="223" y="54"/>
                      <a:pt x="291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0"/>
              <p:cNvSpPr/>
              <p:nvPr/>
            </p:nvSpPr>
            <p:spPr>
              <a:xfrm>
                <a:off x="5536088" y="3172882"/>
                <a:ext cx="8624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9" extrusionOk="0">
                    <a:moveTo>
                      <a:pt x="1" y="1"/>
                    </a:moveTo>
                    <a:lnTo>
                      <a:pt x="1" y="4"/>
                    </a:lnTo>
                    <a:cubicBezTo>
                      <a:pt x="35" y="14"/>
                      <a:pt x="69" y="28"/>
                      <a:pt x="99" y="38"/>
                    </a:cubicBezTo>
                    <a:cubicBezTo>
                      <a:pt x="106" y="31"/>
                      <a:pt x="109" y="21"/>
                      <a:pt x="116" y="14"/>
                    </a:cubicBezTo>
                    <a:cubicBezTo>
                      <a:pt x="45" y="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0"/>
              <p:cNvSpPr/>
              <p:nvPr/>
            </p:nvSpPr>
            <p:spPr>
              <a:xfrm>
                <a:off x="5606868" y="3182398"/>
                <a:ext cx="4312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8" h="22" extrusionOk="0">
                    <a:moveTo>
                      <a:pt x="4" y="1"/>
                    </a:moveTo>
                    <a:cubicBezTo>
                      <a:pt x="4" y="7"/>
                      <a:pt x="0" y="15"/>
                      <a:pt x="0" y="2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0"/>
              <p:cNvSpPr/>
              <p:nvPr/>
            </p:nvSpPr>
            <p:spPr>
              <a:xfrm>
                <a:off x="5562482" y="3181134"/>
                <a:ext cx="44757" cy="334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5" extrusionOk="0">
                    <a:moveTo>
                      <a:pt x="0" y="1"/>
                    </a:moveTo>
                    <a:cubicBezTo>
                      <a:pt x="148" y="32"/>
                      <a:pt x="293" y="45"/>
                      <a:pt x="446" y="45"/>
                    </a:cubicBezTo>
                    <a:cubicBezTo>
                      <a:pt x="493" y="45"/>
                      <a:pt x="540" y="45"/>
                      <a:pt x="591" y="41"/>
                    </a:cubicBezTo>
                    <a:lnTo>
                      <a:pt x="597" y="38"/>
                    </a:lnTo>
                    <a:cubicBezTo>
                      <a:pt x="597" y="32"/>
                      <a:pt x="601" y="24"/>
                      <a:pt x="601" y="18"/>
                    </a:cubicBezTo>
                    <a:lnTo>
                      <a:pt x="601" y="18"/>
                    </a:lnTo>
                    <a:cubicBezTo>
                      <a:pt x="550" y="21"/>
                      <a:pt x="500" y="21"/>
                      <a:pt x="452" y="21"/>
                    </a:cubicBezTo>
                    <a:cubicBezTo>
                      <a:pt x="270" y="21"/>
                      <a:pt x="118" y="11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0"/>
              <p:cNvSpPr/>
              <p:nvPr/>
            </p:nvSpPr>
            <p:spPr>
              <a:xfrm>
                <a:off x="5534601" y="3160317"/>
                <a:ext cx="23866" cy="1211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3" extrusionOk="0">
                    <a:moveTo>
                      <a:pt x="321" y="1"/>
                    </a:moveTo>
                    <a:lnTo>
                      <a:pt x="0" y="163"/>
                    </a:lnTo>
                    <a:lnTo>
                      <a:pt x="291" y="28"/>
                    </a:lnTo>
                    <a:cubicBezTo>
                      <a:pt x="301" y="18"/>
                      <a:pt x="311" y="11"/>
                      <a:pt x="321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5606347" y="3094072"/>
                <a:ext cx="281108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213" extrusionOk="0">
                    <a:moveTo>
                      <a:pt x="3780" y="1"/>
                    </a:moveTo>
                    <a:lnTo>
                      <a:pt x="3780" y="1"/>
                    </a:lnTo>
                    <a:cubicBezTo>
                      <a:pt x="3433" y="190"/>
                      <a:pt x="3068" y="379"/>
                      <a:pt x="2676" y="555"/>
                    </a:cubicBezTo>
                    <a:cubicBezTo>
                      <a:pt x="2194" y="770"/>
                      <a:pt x="1742" y="916"/>
                      <a:pt x="1330" y="1013"/>
                    </a:cubicBezTo>
                    <a:cubicBezTo>
                      <a:pt x="1513" y="980"/>
                      <a:pt x="1708" y="946"/>
                      <a:pt x="1927" y="912"/>
                    </a:cubicBezTo>
                    <a:cubicBezTo>
                      <a:pt x="2407" y="831"/>
                      <a:pt x="2967" y="605"/>
                      <a:pt x="3564" y="309"/>
                    </a:cubicBezTo>
                    <a:cubicBezTo>
                      <a:pt x="3584" y="207"/>
                      <a:pt x="3638" y="116"/>
                      <a:pt x="3780" y="1"/>
                    </a:cubicBezTo>
                    <a:close/>
                    <a:moveTo>
                      <a:pt x="527" y="1152"/>
                    </a:moveTo>
                    <a:cubicBezTo>
                      <a:pt x="362" y="1172"/>
                      <a:pt x="206" y="1182"/>
                      <a:pt x="65" y="1189"/>
                    </a:cubicBezTo>
                    <a:lnTo>
                      <a:pt x="7" y="1209"/>
                    </a:lnTo>
                    <a:lnTo>
                      <a:pt x="1" y="1212"/>
                    </a:lnTo>
                    <a:cubicBezTo>
                      <a:pt x="159" y="1206"/>
                      <a:pt x="331" y="1186"/>
                      <a:pt x="527" y="1152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5543374" y="2890431"/>
                <a:ext cx="862134" cy="292334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3932" extrusionOk="0">
                    <a:moveTo>
                      <a:pt x="11594" y="644"/>
                    </a:moveTo>
                    <a:cubicBezTo>
                      <a:pt x="11595" y="644"/>
                      <a:pt x="11595" y="645"/>
                      <a:pt x="11595" y="645"/>
                    </a:cubicBezTo>
                    <a:cubicBezTo>
                      <a:pt x="11595" y="644"/>
                      <a:pt x="11595" y="644"/>
                      <a:pt x="11594" y="644"/>
                    </a:cubicBezTo>
                    <a:close/>
                    <a:moveTo>
                      <a:pt x="5791" y="2055"/>
                    </a:moveTo>
                    <a:cubicBezTo>
                      <a:pt x="5791" y="2056"/>
                      <a:pt x="5761" y="2068"/>
                      <a:pt x="5710" y="2096"/>
                    </a:cubicBezTo>
                    <a:cubicBezTo>
                      <a:pt x="5761" y="2065"/>
                      <a:pt x="5791" y="2056"/>
                      <a:pt x="5791" y="2055"/>
                    </a:cubicBezTo>
                    <a:close/>
                    <a:moveTo>
                      <a:pt x="10407" y="0"/>
                    </a:moveTo>
                    <a:cubicBezTo>
                      <a:pt x="9800" y="0"/>
                      <a:pt x="9243" y="152"/>
                      <a:pt x="8096" y="567"/>
                    </a:cubicBezTo>
                    <a:cubicBezTo>
                      <a:pt x="6881" y="1009"/>
                      <a:pt x="4853" y="2281"/>
                      <a:pt x="3324" y="3048"/>
                    </a:cubicBezTo>
                    <a:cubicBezTo>
                      <a:pt x="2296" y="3567"/>
                      <a:pt x="1236" y="3651"/>
                      <a:pt x="656" y="3651"/>
                    </a:cubicBezTo>
                    <a:cubicBezTo>
                      <a:pt x="375" y="3651"/>
                      <a:pt x="206" y="3631"/>
                      <a:pt x="206" y="3631"/>
                    </a:cubicBezTo>
                    <a:lnTo>
                      <a:pt x="203" y="3631"/>
                    </a:lnTo>
                    <a:cubicBezTo>
                      <a:pt x="193" y="3641"/>
                      <a:pt x="183" y="3648"/>
                      <a:pt x="173" y="3658"/>
                    </a:cubicBezTo>
                    <a:cubicBezTo>
                      <a:pt x="105" y="3712"/>
                      <a:pt x="52" y="3766"/>
                      <a:pt x="18" y="3813"/>
                    </a:cubicBezTo>
                    <a:cubicBezTo>
                      <a:pt x="11" y="3820"/>
                      <a:pt x="8" y="3830"/>
                      <a:pt x="1" y="3837"/>
                    </a:cubicBezTo>
                    <a:cubicBezTo>
                      <a:pt x="89" y="3867"/>
                      <a:pt x="173" y="3891"/>
                      <a:pt x="257" y="3911"/>
                    </a:cubicBezTo>
                    <a:cubicBezTo>
                      <a:pt x="375" y="3921"/>
                      <a:pt x="527" y="3931"/>
                      <a:pt x="709" y="3931"/>
                    </a:cubicBezTo>
                    <a:cubicBezTo>
                      <a:pt x="757" y="3931"/>
                      <a:pt x="807" y="3931"/>
                      <a:pt x="858" y="3928"/>
                    </a:cubicBezTo>
                    <a:lnTo>
                      <a:pt x="912" y="3928"/>
                    </a:lnTo>
                    <a:cubicBezTo>
                      <a:pt x="1053" y="3921"/>
                      <a:pt x="1209" y="3911"/>
                      <a:pt x="1374" y="3891"/>
                    </a:cubicBezTo>
                    <a:cubicBezTo>
                      <a:pt x="1603" y="3857"/>
                      <a:pt x="1866" y="3806"/>
                      <a:pt x="2177" y="3752"/>
                    </a:cubicBezTo>
                    <a:cubicBezTo>
                      <a:pt x="2589" y="3655"/>
                      <a:pt x="3041" y="3509"/>
                      <a:pt x="3523" y="3294"/>
                    </a:cubicBezTo>
                    <a:cubicBezTo>
                      <a:pt x="3915" y="3118"/>
                      <a:pt x="4280" y="2929"/>
                      <a:pt x="4627" y="2740"/>
                    </a:cubicBezTo>
                    <a:lnTo>
                      <a:pt x="4627" y="2737"/>
                    </a:lnTo>
                    <a:cubicBezTo>
                      <a:pt x="4914" y="2497"/>
                      <a:pt x="5498" y="2200"/>
                      <a:pt x="5710" y="2096"/>
                    </a:cubicBezTo>
                    <a:lnTo>
                      <a:pt x="5710" y="2096"/>
                    </a:lnTo>
                    <a:cubicBezTo>
                      <a:pt x="5666" y="2119"/>
                      <a:pt x="5612" y="2153"/>
                      <a:pt x="5548" y="2200"/>
                    </a:cubicBezTo>
                    <a:cubicBezTo>
                      <a:pt x="5579" y="2183"/>
                      <a:pt x="5605" y="2166"/>
                      <a:pt x="5636" y="2149"/>
                    </a:cubicBezTo>
                    <a:cubicBezTo>
                      <a:pt x="6652" y="1536"/>
                      <a:pt x="7593" y="938"/>
                      <a:pt x="8770" y="557"/>
                    </a:cubicBezTo>
                    <a:cubicBezTo>
                      <a:pt x="9449" y="338"/>
                      <a:pt x="9996" y="254"/>
                      <a:pt x="10427" y="254"/>
                    </a:cubicBezTo>
                    <a:cubicBezTo>
                      <a:pt x="11048" y="254"/>
                      <a:pt x="11426" y="428"/>
                      <a:pt x="11594" y="644"/>
                    </a:cubicBezTo>
                    <a:lnTo>
                      <a:pt x="11594" y="644"/>
                    </a:lnTo>
                    <a:cubicBezTo>
                      <a:pt x="11582" y="627"/>
                      <a:pt x="11371" y="323"/>
                      <a:pt x="11025" y="142"/>
                    </a:cubicBezTo>
                    <a:cubicBezTo>
                      <a:pt x="10886" y="78"/>
                      <a:pt x="10721" y="27"/>
                      <a:pt x="10525" y="3"/>
                    </a:cubicBezTo>
                    <a:lnTo>
                      <a:pt x="10519" y="3"/>
                    </a:lnTo>
                    <a:cubicBezTo>
                      <a:pt x="10482" y="0"/>
                      <a:pt x="10444" y="0"/>
                      <a:pt x="10407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5967831" y="3043217"/>
                <a:ext cx="6096" cy="3048"/>
              </a:xfrm>
              <a:custGeom>
                <a:avLst/>
                <a:gdLst/>
                <a:ahLst/>
                <a:cxnLst/>
                <a:rect l="l" t="t" r="r" b="b"/>
                <a:pathLst>
                  <a:path w="82" h="41" extrusionOk="0">
                    <a:moveTo>
                      <a:pt x="82" y="0"/>
                    </a:moveTo>
                    <a:cubicBezTo>
                      <a:pt x="82" y="1"/>
                      <a:pt x="52" y="10"/>
                      <a:pt x="1" y="41"/>
                    </a:cubicBezTo>
                    <a:cubicBezTo>
                      <a:pt x="52" y="13"/>
                      <a:pt x="82" y="1"/>
                      <a:pt x="82" y="0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5902404" y="3053998"/>
                <a:ext cx="53456" cy="46988"/>
              </a:xfrm>
              <a:custGeom>
                <a:avLst/>
                <a:gdLst/>
                <a:ahLst/>
                <a:cxnLst/>
                <a:rect l="l" t="t" r="r" b="b"/>
                <a:pathLst>
                  <a:path w="719" h="632" extrusionOk="0">
                    <a:moveTo>
                      <a:pt x="719" y="0"/>
                    </a:moveTo>
                    <a:lnTo>
                      <a:pt x="719" y="0"/>
                    </a:lnTo>
                    <a:cubicBezTo>
                      <a:pt x="574" y="88"/>
                      <a:pt x="426" y="179"/>
                      <a:pt x="277" y="267"/>
                    </a:cubicBezTo>
                    <a:cubicBezTo>
                      <a:pt x="267" y="273"/>
                      <a:pt x="112" y="405"/>
                      <a:pt x="1" y="631"/>
                    </a:cubicBezTo>
                    <a:cubicBezTo>
                      <a:pt x="125" y="564"/>
                      <a:pt x="253" y="493"/>
                      <a:pt x="382" y="418"/>
                    </a:cubicBezTo>
                    <a:cubicBezTo>
                      <a:pt x="473" y="226"/>
                      <a:pt x="605" y="91"/>
                      <a:pt x="719" y="0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0"/>
              <p:cNvSpPr/>
              <p:nvPr/>
            </p:nvSpPr>
            <p:spPr>
              <a:xfrm>
                <a:off x="5871252" y="3093849"/>
                <a:ext cx="16208" cy="2319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312" extrusionOk="0">
                    <a:moveTo>
                      <a:pt x="217" y="1"/>
                    </a:moveTo>
                    <a:lnTo>
                      <a:pt x="212" y="8"/>
                    </a:lnTo>
                    <a:lnTo>
                      <a:pt x="212" y="8"/>
                    </a:lnTo>
                    <a:cubicBezTo>
                      <a:pt x="214" y="6"/>
                      <a:pt x="216" y="5"/>
                      <a:pt x="217" y="4"/>
                    </a:cubicBezTo>
                    <a:lnTo>
                      <a:pt x="217" y="1"/>
                    </a:lnTo>
                    <a:close/>
                    <a:moveTo>
                      <a:pt x="212" y="8"/>
                    </a:moveTo>
                    <a:cubicBezTo>
                      <a:pt x="74" y="121"/>
                      <a:pt x="21" y="211"/>
                      <a:pt x="1" y="312"/>
                    </a:cubicBezTo>
                    <a:cubicBezTo>
                      <a:pt x="4" y="308"/>
                      <a:pt x="7" y="308"/>
                      <a:pt x="15" y="304"/>
                    </a:cubicBezTo>
                    <a:lnTo>
                      <a:pt x="212" y="8"/>
                    </a:ln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0"/>
              <p:cNvSpPr/>
              <p:nvPr/>
            </p:nvSpPr>
            <p:spPr>
              <a:xfrm>
                <a:off x="5887386" y="3046191"/>
                <a:ext cx="80518" cy="4773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42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871" y="105"/>
                      <a:pt x="287" y="402"/>
                      <a:pt x="0" y="642"/>
                    </a:cubicBezTo>
                    <a:lnTo>
                      <a:pt x="479" y="372"/>
                    </a:lnTo>
                    <a:cubicBezTo>
                      <a:pt x="628" y="284"/>
                      <a:pt x="776" y="193"/>
                      <a:pt x="921" y="105"/>
                    </a:cubicBezTo>
                    <a:cubicBezTo>
                      <a:pt x="985" y="58"/>
                      <a:pt x="1039" y="24"/>
                      <a:pt x="1083" y="1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5872293" y="3073775"/>
                <a:ext cx="5070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75" extrusionOk="0">
                    <a:moveTo>
                      <a:pt x="682" y="1"/>
                    </a:moveTo>
                    <a:lnTo>
                      <a:pt x="203" y="271"/>
                    </a:lnTo>
                    <a:lnTo>
                      <a:pt x="1" y="574"/>
                    </a:lnTo>
                    <a:cubicBezTo>
                      <a:pt x="132" y="507"/>
                      <a:pt x="267" y="436"/>
                      <a:pt x="406" y="365"/>
                    </a:cubicBezTo>
                    <a:cubicBezTo>
                      <a:pt x="517" y="139"/>
                      <a:pt x="672" y="7"/>
                      <a:pt x="682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5409918" y="2880914"/>
                <a:ext cx="132264" cy="99626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340" extrusionOk="0">
                    <a:moveTo>
                      <a:pt x="1778" y="0"/>
                    </a:moveTo>
                    <a:lnTo>
                      <a:pt x="1778" y="0"/>
                    </a:lnTo>
                    <a:cubicBezTo>
                      <a:pt x="1495" y="114"/>
                      <a:pt x="1252" y="223"/>
                      <a:pt x="1037" y="341"/>
                    </a:cubicBezTo>
                    <a:lnTo>
                      <a:pt x="1050" y="429"/>
                    </a:lnTo>
                    <a:cubicBezTo>
                      <a:pt x="1276" y="276"/>
                      <a:pt x="1526" y="128"/>
                      <a:pt x="1778" y="0"/>
                    </a:cubicBezTo>
                    <a:close/>
                    <a:moveTo>
                      <a:pt x="369" y="833"/>
                    </a:moveTo>
                    <a:cubicBezTo>
                      <a:pt x="230" y="975"/>
                      <a:pt x="109" y="1140"/>
                      <a:pt x="1" y="1340"/>
                    </a:cubicBezTo>
                    <a:cubicBezTo>
                      <a:pt x="71" y="1228"/>
                      <a:pt x="207" y="1086"/>
                      <a:pt x="382" y="931"/>
                    </a:cubicBezTo>
                    <a:lnTo>
                      <a:pt x="369" y="833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5437278" y="2906267"/>
                <a:ext cx="50705" cy="43939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91" extrusionOk="0">
                    <a:moveTo>
                      <a:pt x="669" y="0"/>
                    </a:moveTo>
                    <a:cubicBezTo>
                      <a:pt x="405" y="142"/>
                      <a:pt x="186" y="296"/>
                      <a:pt x="1" y="492"/>
                    </a:cubicBezTo>
                    <a:lnTo>
                      <a:pt x="14" y="590"/>
                    </a:lnTo>
                    <a:cubicBezTo>
                      <a:pt x="196" y="432"/>
                      <a:pt x="426" y="256"/>
                      <a:pt x="682" y="88"/>
                    </a:cubicBez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5378543" y="2986266"/>
                <a:ext cx="28475" cy="24668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18" extrusionOk="0">
                    <a:moveTo>
                      <a:pt x="382" y="0"/>
                    </a:moveTo>
                    <a:lnTo>
                      <a:pt x="382" y="0"/>
                    </a:lnTo>
                    <a:cubicBezTo>
                      <a:pt x="1" y="753"/>
                      <a:pt x="297" y="3318"/>
                      <a:pt x="297" y="3318"/>
                    </a:cubicBezTo>
                    <a:cubicBezTo>
                      <a:pt x="297" y="3318"/>
                      <a:pt x="318" y="3297"/>
                      <a:pt x="358" y="3266"/>
                    </a:cubicBezTo>
                    <a:cubicBezTo>
                      <a:pt x="375" y="3212"/>
                      <a:pt x="382" y="3179"/>
                      <a:pt x="382" y="3179"/>
                    </a:cubicBezTo>
                    <a:cubicBezTo>
                      <a:pt x="382" y="3179"/>
                      <a:pt x="190" y="469"/>
                      <a:pt x="382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5405159" y="3192510"/>
                <a:ext cx="56058" cy="3665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93" extrusionOk="0">
                    <a:moveTo>
                      <a:pt x="753" y="0"/>
                    </a:moveTo>
                    <a:lnTo>
                      <a:pt x="753" y="0"/>
                    </a:lnTo>
                    <a:cubicBezTo>
                      <a:pt x="523" y="61"/>
                      <a:pt x="267" y="182"/>
                      <a:pt x="24" y="405"/>
                    </a:cubicBezTo>
                    <a:cubicBezTo>
                      <a:pt x="24" y="405"/>
                      <a:pt x="17" y="438"/>
                      <a:pt x="0" y="492"/>
                    </a:cubicBezTo>
                    <a:cubicBezTo>
                      <a:pt x="78" y="432"/>
                      <a:pt x="227" y="321"/>
                      <a:pt x="402" y="212"/>
                    </a:cubicBezTo>
                    <a:cubicBezTo>
                      <a:pt x="480" y="162"/>
                      <a:pt x="564" y="114"/>
                      <a:pt x="659" y="71"/>
                    </a:cubicBezTo>
                    <a:cubicBezTo>
                      <a:pt x="676" y="64"/>
                      <a:pt x="693" y="58"/>
                      <a:pt x="709" y="50"/>
                    </a:cubicBezTo>
                    <a:cubicBezTo>
                      <a:pt x="722" y="47"/>
                      <a:pt x="733" y="41"/>
                      <a:pt x="743" y="37"/>
                    </a:cubicBezTo>
                    <a:cubicBezTo>
                      <a:pt x="746" y="24"/>
                      <a:pt x="749" y="10"/>
                      <a:pt x="753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0"/>
              <p:cNvSpPr/>
              <p:nvPr/>
            </p:nvSpPr>
            <p:spPr>
              <a:xfrm>
                <a:off x="5460326" y="3180911"/>
                <a:ext cx="67136" cy="1442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94" extrusionOk="0">
                    <a:moveTo>
                      <a:pt x="871" y="1"/>
                    </a:moveTo>
                    <a:lnTo>
                      <a:pt x="773" y="88"/>
                    </a:lnTo>
                    <a:cubicBezTo>
                      <a:pt x="817" y="99"/>
                      <a:pt x="862" y="105"/>
                      <a:pt x="902" y="119"/>
                    </a:cubicBezTo>
                    <a:cubicBezTo>
                      <a:pt x="892" y="85"/>
                      <a:pt x="882" y="44"/>
                      <a:pt x="871" y="1"/>
                    </a:cubicBezTo>
                    <a:close/>
                    <a:moveTo>
                      <a:pt x="304" y="102"/>
                    </a:moveTo>
                    <a:lnTo>
                      <a:pt x="304" y="102"/>
                    </a:lnTo>
                    <a:cubicBezTo>
                      <a:pt x="217" y="112"/>
                      <a:pt x="116" y="125"/>
                      <a:pt x="11" y="156"/>
                    </a:cubicBezTo>
                    <a:cubicBezTo>
                      <a:pt x="7" y="166"/>
                      <a:pt x="4" y="180"/>
                      <a:pt x="1" y="193"/>
                    </a:cubicBezTo>
                    <a:cubicBezTo>
                      <a:pt x="108" y="153"/>
                      <a:pt x="210" y="122"/>
                      <a:pt x="304" y="102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5434973" y="3187454"/>
                <a:ext cx="94719" cy="20892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81" extrusionOk="0">
                    <a:moveTo>
                      <a:pt x="327" y="111"/>
                    </a:moveTo>
                    <a:cubicBezTo>
                      <a:pt x="321" y="114"/>
                      <a:pt x="314" y="116"/>
                      <a:pt x="308" y="118"/>
                    </a:cubicBezTo>
                    <a:cubicBezTo>
                      <a:pt x="315" y="117"/>
                      <a:pt x="322" y="114"/>
                      <a:pt x="327" y="111"/>
                    </a:cubicBezTo>
                    <a:close/>
                    <a:moveTo>
                      <a:pt x="1114" y="0"/>
                    </a:moveTo>
                    <a:lnTo>
                      <a:pt x="1084" y="31"/>
                    </a:lnTo>
                    <a:cubicBezTo>
                      <a:pt x="1084" y="31"/>
                      <a:pt x="980" y="7"/>
                      <a:pt x="814" y="7"/>
                    </a:cubicBezTo>
                    <a:cubicBezTo>
                      <a:pt x="764" y="7"/>
                      <a:pt x="706" y="7"/>
                      <a:pt x="645" y="14"/>
                    </a:cubicBezTo>
                    <a:cubicBezTo>
                      <a:pt x="551" y="34"/>
                      <a:pt x="449" y="65"/>
                      <a:pt x="342" y="105"/>
                    </a:cubicBezTo>
                    <a:cubicBezTo>
                      <a:pt x="337" y="107"/>
                      <a:pt x="333" y="109"/>
                      <a:pt x="327" y="111"/>
                    </a:cubicBezTo>
                    <a:lnTo>
                      <a:pt x="327" y="111"/>
                    </a:lnTo>
                    <a:cubicBezTo>
                      <a:pt x="431" y="76"/>
                      <a:pt x="548" y="65"/>
                      <a:pt x="662" y="65"/>
                    </a:cubicBezTo>
                    <a:cubicBezTo>
                      <a:pt x="973" y="65"/>
                      <a:pt x="1273" y="159"/>
                      <a:pt x="1273" y="159"/>
                    </a:cubicBezTo>
                    <a:cubicBezTo>
                      <a:pt x="1273" y="159"/>
                      <a:pt x="1259" y="112"/>
                      <a:pt x="1243" y="31"/>
                    </a:cubicBezTo>
                    <a:cubicBezTo>
                      <a:pt x="1203" y="17"/>
                      <a:pt x="1158" y="11"/>
                      <a:pt x="1114" y="0"/>
                    </a:cubicBezTo>
                    <a:close/>
                    <a:moveTo>
                      <a:pt x="258" y="139"/>
                    </a:moveTo>
                    <a:cubicBezTo>
                      <a:pt x="163" y="182"/>
                      <a:pt x="79" y="230"/>
                      <a:pt x="1" y="280"/>
                    </a:cubicBezTo>
                    <a:cubicBezTo>
                      <a:pt x="82" y="233"/>
                      <a:pt x="170" y="182"/>
                      <a:pt x="258" y="139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5392595" y="2880617"/>
                <a:ext cx="154643" cy="342073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601" extrusionOk="0">
                    <a:moveTo>
                      <a:pt x="2019" y="1"/>
                    </a:moveTo>
                    <a:cubicBezTo>
                      <a:pt x="2019" y="1"/>
                      <a:pt x="2016" y="1"/>
                      <a:pt x="2011" y="4"/>
                    </a:cubicBezTo>
                    <a:cubicBezTo>
                      <a:pt x="1759" y="132"/>
                      <a:pt x="1509" y="280"/>
                      <a:pt x="1283" y="433"/>
                    </a:cubicBezTo>
                    <a:cubicBezTo>
                      <a:pt x="1027" y="601"/>
                      <a:pt x="797" y="777"/>
                      <a:pt x="615" y="935"/>
                    </a:cubicBezTo>
                    <a:cubicBezTo>
                      <a:pt x="440" y="1090"/>
                      <a:pt x="304" y="1232"/>
                      <a:pt x="234" y="1344"/>
                    </a:cubicBezTo>
                    <a:cubicBezTo>
                      <a:pt x="220" y="1370"/>
                      <a:pt x="206" y="1394"/>
                      <a:pt x="193" y="1421"/>
                    </a:cubicBezTo>
                    <a:cubicBezTo>
                      <a:pt x="1" y="1890"/>
                      <a:pt x="193" y="4600"/>
                      <a:pt x="193" y="4600"/>
                    </a:cubicBezTo>
                    <a:cubicBezTo>
                      <a:pt x="436" y="4377"/>
                      <a:pt x="692" y="4256"/>
                      <a:pt x="922" y="4195"/>
                    </a:cubicBezTo>
                    <a:cubicBezTo>
                      <a:pt x="1027" y="4164"/>
                      <a:pt x="1128" y="4151"/>
                      <a:pt x="1215" y="4141"/>
                    </a:cubicBezTo>
                    <a:cubicBezTo>
                      <a:pt x="1276" y="4134"/>
                      <a:pt x="1334" y="4134"/>
                      <a:pt x="1384" y="4134"/>
                    </a:cubicBezTo>
                    <a:cubicBezTo>
                      <a:pt x="1550" y="4134"/>
                      <a:pt x="1654" y="4158"/>
                      <a:pt x="1654" y="4158"/>
                    </a:cubicBezTo>
                    <a:lnTo>
                      <a:pt x="1684" y="4127"/>
                    </a:lnTo>
                    <a:lnTo>
                      <a:pt x="1782" y="4040"/>
                    </a:lnTo>
                    <a:cubicBezTo>
                      <a:pt x="1664" y="3540"/>
                      <a:pt x="1408" y="2383"/>
                      <a:pt x="1354" y="1657"/>
                    </a:cubicBezTo>
                    <a:cubicBezTo>
                      <a:pt x="1287" y="739"/>
                      <a:pt x="2080" y="1"/>
                      <a:pt x="2019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5671551" y="3671613"/>
                <a:ext cx="4089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" extrusionOk="0">
                    <a:moveTo>
                      <a:pt x="1" y="1"/>
                    </a:moveTo>
                    <a:cubicBezTo>
                      <a:pt x="2" y="1"/>
                      <a:pt x="3" y="1"/>
                      <a:pt x="4" y="2"/>
                    </a:cubicBezTo>
                    <a:lnTo>
                      <a:pt x="4" y="2"/>
                    </a:lnTo>
                    <a:cubicBezTo>
                      <a:pt x="3" y="1"/>
                      <a:pt x="2" y="1"/>
                      <a:pt x="1" y="1"/>
                    </a:cubicBezTo>
                    <a:close/>
                    <a:moveTo>
                      <a:pt x="4" y="2"/>
                    </a:moveTo>
                    <a:lnTo>
                      <a:pt x="4" y="2"/>
                    </a:lnTo>
                    <a:cubicBezTo>
                      <a:pt x="7" y="3"/>
                      <a:pt x="9" y="4"/>
                      <a:pt x="11" y="4"/>
                    </a:cubicBezTo>
                    <a:cubicBezTo>
                      <a:pt x="21" y="7"/>
                      <a:pt x="31" y="11"/>
                      <a:pt x="45" y="18"/>
                    </a:cubicBezTo>
                    <a:lnTo>
                      <a:pt x="55" y="21"/>
                    </a:lnTo>
                    <a:cubicBezTo>
                      <a:pt x="39" y="12"/>
                      <a:pt x="20" y="5"/>
                      <a:pt x="4" y="2"/>
                    </a:cubicBez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5657797" y="3671390"/>
                <a:ext cx="33159" cy="127209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711" extrusionOk="0">
                    <a:moveTo>
                      <a:pt x="149" y="1"/>
                    </a:moveTo>
                    <a:cubicBezTo>
                      <a:pt x="132" y="1"/>
                      <a:pt x="118" y="1"/>
                      <a:pt x="105" y="4"/>
                    </a:cubicBezTo>
                    <a:lnTo>
                      <a:pt x="230" y="21"/>
                    </a:lnTo>
                    <a:cubicBezTo>
                      <a:pt x="216" y="14"/>
                      <a:pt x="206" y="10"/>
                      <a:pt x="196" y="7"/>
                    </a:cubicBezTo>
                    <a:cubicBezTo>
                      <a:pt x="193" y="7"/>
                      <a:pt x="190" y="4"/>
                      <a:pt x="186" y="4"/>
                    </a:cubicBezTo>
                    <a:cubicBezTo>
                      <a:pt x="173" y="1"/>
                      <a:pt x="162" y="1"/>
                      <a:pt x="149" y="1"/>
                    </a:cubicBezTo>
                    <a:close/>
                    <a:moveTo>
                      <a:pt x="88" y="7"/>
                    </a:moveTo>
                    <a:cubicBezTo>
                      <a:pt x="37" y="21"/>
                      <a:pt x="0" y="48"/>
                      <a:pt x="0" y="48"/>
                    </a:cubicBezTo>
                    <a:cubicBezTo>
                      <a:pt x="165" y="200"/>
                      <a:pt x="257" y="699"/>
                      <a:pt x="304" y="1097"/>
                    </a:cubicBezTo>
                    <a:lnTo>
                      <a:pt x="446" y="1711"/>
                    </a:lnTo>
                    <a:lnTo>
                      <a:pt x="429" y="1533"/>
                    </a:lnTo>
                    <a:lnTo>
                      <a:pt x="318" y="287"/>
                    </a:lnTo>
                    <a:cubicBezTo>
                      <a:pt x="263" y="152"/>
                      <a:pt x="190" y="48"/>
                      <a:pt x="88" y="7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0"/>
              <p:cNvSpPr/>
              <p:nvPr/>
            </p:nvSpPr>
            <p:spPr>
              <a:xfrm>
                <a:off x="5681365" y="3692728"/>
                <a:ext cx="12862" cy="109737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476" extrusionOk="0">
                    <a:moveTo>
                      <a:pt x="1" y="0"/>
                    </a:moveTo>
                    <a:lnTo>
                      <a:pt x="112" y="1246"/>
                    </a:lnTo>
                    <a:cubicBezTo>
                      <a:pt x="112" y="1239"/>
                      <a:pt x="172" y="446"/>
                      <a:pt x="1" y="0"/>
                    </a:cubicBezTo>
                    <a:close/>
                    <a:moveTo>
                      <a:pt x="112" y="1246"/>
                    </a:moveTo>
                    <a:lnTo>
                      <a:pt x="129" y="1424"/>
                    </a:lnTo>
                    <a:lnTo>
                      <a:pt x="132" y="1448"/>
                    </a:lnTo>
                    <a:lnTo>
                      <a:pt x="159" y="1475"/>
                    </a:lnTo>
                    <a:lnTo>
                      <a:pt x="112" y="1246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5664339" y="3671613"/>
                <a:ext cx="32639" cy="13085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60" extrusionOk="0">
                    <a:moveTo>
                      <a:pt x="17" y="1"/>
                    </a:moveTo>
                    <a:cubicBezTo>
                      <a:pt x="10" y="1"/>
                      <a:pt x="7" y="4"/>
                      <a:pt x="0" y="4"/>
                    </a:cubicBezTo>
                    <a:cubicBezTo>
                      <a:pt x="102" y="45"/>
                      <a:pt x="175" y="149"/>
                      <a:pt x="230" y="284"/>
                    </a:cubicBezTo>
                    <a:cubicBezTo>
                      <a:pt x="401" y="730"/>
                      <a:pt x="341" y="1523"/>
                      <a:pt x="341" y="1530"/>
                    </a:cubicBezTo>
                    <a:lnTo>
                      <a:pt x="388" y="1759"/>
                    </a:lnTo>
                    <a:cubicBezTo>
                      <a:pt x="388" y="1759"/>
                      <a:pt x="439" y="655"/>
                      <a:pt x="311" y="250"/>
                    </a:cubicBezTo>
                    <a:cubicBezTo>
                      <a:pt x="267" y="119"/>
                      <a:pt x="209" y="52"/>
                      <a:pt x="152" y="21"/>
                    </a:cubicBezTo>
                    <a:lnTo>
                      <a:pt x="142" y="18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5542110" y="3626261"/>
                <a:ext cx="99180" cy="53753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723" extrusionOk="0">
                    <a:moveTo>
                      <a:pt x="554" y="0"/>
                    </a:moveTo>
                    <a:cubicBezTo>
                      <a:pt x="460" y="0"/>
                      <a:pt x="35" y="293"/>
                      <a:pt x="35" y="293"/>
                    </a:cubicBezTo>
                    <a:lnTo>
                      <a:pt x="0" y="480"/>
                    </a:lnTo>
                    <a:lnTo>
                      <a:pt x="615" y="152"/>
                    </a:lnTo>
                    <a:lnTo>
                      <a:pt x="1206" y="723"/>
                    </a:lnTo>
                    <a:cubicBezTo>
                      <a:pt x="1246" y="698"/>
                      <a:pt x="1290" y="678"/>
                      <a:pt x="1333" y="658"/>
                    </a:cubicBezTo>
                    <a:cubicBezTo>
                      <a:pt x="1324" y="648"/>
                      <a:pt x="645" y="0"/>
                      <a:pt x="5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5631700" y="3674662"/>
                <a:ext cx="13383" cy="535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80" y="0"/>
                    </a:moveTo>
                    <a:lnTo>
                      <a:pt x="128" y="11"/>
                    </a:lnTo>
                    <a:lnTo>
                      <a:pt x="128" y="7"/>
                    </a:lnTo>
                    <a:cubicBezTo>
                      <a:pt x="85" y="27"/>
                      <a:pt x="41" y="47"/>
                      <a:pt x="1" y="72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5544638" y="3616967"/>
                <a:ext cx="108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787" extrusionOk="0">
                    <a:moveTo>
                      <a:pt x="645" y="1"/>
                    </a:moveTo>
                    <a:cubicBezTo>
                      <a:pt x="635" y="1"/>
                      <a:pt x="625" y="1"/>
                      <a:pt x="614" y="4"/>
                    </a:cubicBezTo>
                    <a:cubicBezTo>
                      <a:pt x="402" y="78"/>
                      <a:pt x="1" y="418"/>
                      <a:pt x="1" y="418"/>
                    </a:cubicBezTo>
                    <a:cubicBezTo>
                      <a:pt x="1" y="418"/>
                      <a:pt x="426" y="125"/>
                      <a:pt x="520" y="125"/>
                    </a:cubicBezTo>
                    <a:cubicBezTo>
                      <a:pt x="611" y="125"/>
                      <a:pt x="1290" y="773"/>
                      <a:pt x="1299" y="783"/>
                    </a:cubicBezTo>
                    <a:lnTo>
                      <a:pt x="1299" y="787"/>
                    </a:lnTo>
                    <a:lnTo>
                      <a:pt x="1351" y="776"/>
                    </a:lnTo>
                    <a:lnTo>
                      <a:pt x="1465" y="733"/>
                    </a:lnTo>
                    <a:cubicBezTo>
                      <a:pt x="1465" y="733"/>
                      <a:pt x="885" y="1"/>
                      <a:pt x="645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5513263" y="3705814"/>
                <a:ext cx="3866" cy="4833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52" y="0"/>
                    </a:moveTo>
                    <a:cubicBezTo>
                      <a:pt x="52" y="0"/>
                      <a:pt x="28" y="24"/>
                      <a:pt x="1" y="64"/>
                    </a:cubicBezTo>
                    <a:cubicBezTo>
                      <a:pt x="28" y="24"/>
                      <a:pt x="52" y="0"/>
                      <a:pt x="52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5511553" y="3705814"/>
                <a:ext cx="5576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75" h="111" extrusionOk="0">
                    <a:moveTo>
                      <a:pt x="75" y="0"/>
                    </a:moveTo>
                    <a:lnTo>
                      <a:pt x="75" y="0"/>
                    </a:lnTo>
                    <a:cubicBezTo>
                      <a:pt x="75" y="0"/>
                      <a:pt x="51" y="24"/>
                      <a:pt x="24" y="64"/>
                    </a:cubicBezTo>
                    <a:cubicBezTo>
                      <a:pt x="17" y="78"/>
                      <a:pt x="7" y="94"/>
                      <a:pt x="0" y="111"/>
                    </a:cubicBezTo>
                    <a:cubicBezTo>
                      <a:pt x="44" y="44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5489397" y="3716074"/>
                <a:ext cx="69887" cy="4617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21" extrusionOk="0">
                    <a:moveTo>
                      <a:pt x="278" y="1"/>
                    </a:moveTo>
                    <a:cubicBezTo>
                      <a:pt x="197" y="125"/>
                      <a:pt x="86" y="300"/>
                      <a:pt x="52" y="385"/>
                    </a:cubicBezTo>
                    <a:cubicBezTo>
                      <a:pt x="1" y="513"/>
                      <a:pt x="96" y="621"/>
                      <a:pt x="420" y="621"/>
                    </a:cubicBezTo>
                    <a:cubicBezTo>
                      <a:pt x="437" y="621"/>
                      <a:pt x="454" y="618"/>
                      <a:pt x="474" y="618"/>
                    </a:cubicBezTo>
                    <a:cubicBezTo>
                      <a:pt x="838" y="608"/>
                      <a:pt x="939" y="149"/>
                      <a:pt x="939" y="149"/>
                    </a:cubicBezTo>
                    <a:lnTo>
                      <a:pt x="939" y="149"/>
                    </a:lnTo>
                    <a:cubicBezTo>
                      <a:pt x="939" y="149"/>
                      <a:pt x="767" y="432"/>
                      <a:pt x="531" y="432"/>
                    </a:cubicBezTo>
                    <a:cubicBezTo>
                      <a:pt x="480" y="432"/>
                      <a:pt x="426" y="418"/>
                      <a:pt x="373" y="388"/>
                    </a:cubicBezTo>
                    <a:cubicBezTo>
                      <a:pt x="187" y="284"/>
                      <a:pt x="220" y="118"/>
                      <a:pt x="278" y="1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5503300" y="3713992"/>
                <a:ext cx="55984" cy="3427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61" extrusionOk="0">
                    <a:moveTo>
                      <a:pt x="111" y="1"/>
                    </a:moveTo>
                    <a:cubicBezTo>
                      <a:pt x="105" y="12"/>
                      <a:pt x="97" y="18"/>
                      <a:pt x="91" y="29"/>
                    </a:cubicBezTo>
                    <a:cubicBezTo>
                      <a:pt x="33" y="146"/>
                      <a:pt x="0" y="312"/>
                      <a:pt x="186" y="416"/>
                    </a:cubicBezTo>
                    <a:cubicBezTo>
                      <a:pt x="239" y="446"/>
                      <a:pt x="293" y="460"/>
                      <a:pt x="344" y="460"/>
                    </a:cubicBezTo>
                    <a:cubicBezTo>
                      <a:pt x="580" y="460"/>
                      <a:pt x="752" y="177"/>
                      <a:pt x="752" y="177"/>
                    </a:cubicBezTo>
                    <a:lnTo>
                      <a:pt x="752" y="177"/>
                    </a:lnTo>
                    <a:cubicBezTo>
                      <a:pt x="752" y="177"/>
                      <a:pt x="513" y="369"/>
                      <a:pt x="317" y="369"/>
                    </a:cubicBezTo>
                    <a:cubicBezTo>
                      <a:pt x="256" y="369"/>
                      <a:pt x="203" y="352"/>
                      <a:pt x="158" y="308"/>
                    </a:cubicBezTo>
                    <a:cubicBezTo>
                      <a:pt x="54" y="200"/>
                      <a:pt x="74" y="82"/>
                      <a:pt x="111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5675863" y="3733843"/>
                <a:ext cx="20892" cy="13508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817" extrusionOk="0">
                    <a:moveTo>
                      <a:pt x="0" y="0"/>
                    </a:moveTo>
                    <a:lnTo>
                      <a:pt x="156" y="1816"/>
                    </a:lnTo>
                    <a:lnTo>
                      <a:pt x="280" y="1746"/>
                    </a:lnTo>
                    <a:lnTo>
                      <a:pt x="203" y="891"/>
                    </a:lnTo>
                    <a:lnTo>
                      <a:pt x="105" y="784"/>
                    </a:lnTo>
                    <a:cubicBezTo>
                      <a:pt x="105" y="784"/>
                      <a:pt x="95" y="547"/>
                      <a:pt x="61" y="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5690882" y="3793322"/>
                <a:ext cx="88176" cy="703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46" extrusionOk="0">
                    <a:moveTo>
                      <a:pt x="983" y="1"/>
                    </a:moveTo>
                    <a:lnTo>
                      <a:pt x="125" y="611"/>
                    </a:lnTo>
                    <a:lnTo>
                      <a:pt x="4" y="95"/>
                    </a:lnTo>
                    <a:lnTo>
                      <a:pt x="1" y="91"/>
                    </a:lnTo>
                    <a:lnTo>
                      <a:pt x="78" y="946"/>
                    </a:lnTo>
                    <a:lnTo>
                      <a:pt x="1185" y="338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5680324" y="3752951"/>
                <a:ext cx="1063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35" extrusionOk="0">
                    <a:moveTo>
                      <a:pt x="1" y="0"/>
                    </a:moveTo>
                    <a:cubicBezTo>
                      <a:pt x="35" y="290"/>
                      <a:pt x="45" y="527"/>
                      <a:pt x="45" y="527"/>
                    </a:cubicBezTo>
                    <a:lnTo>
                      <a:pt x="143" y="634"/>
                    </a:lnTo>
                    <a:lnTo>
                      <a:pt x="143" y="6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5690882" y="3798601"/>
                <a:ext cx="297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4" h="25" extrusionOk="0">
                    <a:moveTo>
                      <a:pt x="1" y="0"/>
                    </a:moveTo>
                    <a:lnTo>
                      <a:pt x="1" y="20"/>
                    </a:lnTo>
                    <a:lnTo>
                      <a:pt x="4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5559210" y="3786854"/>
                <a:ext cx="119699" cy="203266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734" extrusionOk="0">
                    <a:moveTo>
                      <a:pt x="807" y="0"/>
                    </a:moveTo>
                    <a:lnTo>
                      <a:pt x="486" y="469"/>
                    </a:lnTo>
                    <a:lnTo>
                      <a:pt x="969" y="620"/>
                    </a:lnTo>
                    <a:cubicBezTo>
                      <a:pt x="878" y="273"/>
                      <a:pt x="807" y="0"/>
                      <a:pt x="807" y="0"/>
                    </a:cubicBezTo>
                    <a:close/>
                    <a:moveTo>
                      <a:pt x="976" y="651"/>
                    </a:moveTo>
                    <a:lnTo>
                      <a:pt x="1066" y="1262"/>
                    </a:lnTo>
                    <a:lnTo>
                      <a:pt x="223" y="854"/>
                    </a:lnTo>
                    <a:lnTo>
                      <a:pt x="0" y="1178"/>
                    </a:lnTo>
                    <a:lnTo>
                      <a:pt x="1407" y="2733"/>
                    </a:lnTo>
                    <a:lnTo>
                      <a:pt x="1610" y="2517"/>
                    </a:lnTo>
                    <a:cubicBezTo>
                      <a:pt x="1610" y="2517"/>
                      <a:pt x="1549" y="2372"/>
                      <a:pt x="1407" y="2085"/>
                    </a:cubicBezTo>
                    <a:cubicBezTo>
                      <a:pt x="1320" y="1913"/>
                      <a:pt x="1121" y="1198"/>
                      <a:pt x="976" y="651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5575790" y="3821649"/>
                <a:ext cx="62749" cy="59032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94" extrusionOk="0">
                    <a:moveTo>
                      <a:pt x="263" y="1"/>
                    </a:moveTo>
                    <a:lnTo>
                      <a:pt x="0" y="386"/>
                    </a:lnTo>
                    <a:lnTo>
                      <a:pt x="843" y="794"/>
                    </a:lnTo>
                    <a:lnTo>
                      <a:pt x="753" y="183"/>
                    </a:lnTo>
                    <a:cubicBezTo>
                      <a:pt x="753" y="173"/>
                      <a:pt x="749" y="163"/>
                      <a:pt x="746" y="152"/>
                    </a:cubicBez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5597574" y="4408187"/>
                <a:ext cx="112488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49" extrusionOk="0">
                    <a:moveTo>
                      <a:pt x="213" y="453"/>
                    </a:moveTo>
                    <a:cubicBezTo>
                      <a:pt x="115" y="460"/>
                      <a:pt x="58" y="474"/>
                      <a:pt x="28" y="483"/>
                    </a:cubicBezTo>
                    <a:cubicBezTo>
                      <a:pt x="89" y="470"/>
                      <a:pt x="153" y="460"/>
                      <a:pt x="213" y="453"/>
                    </a:cubicBezTo>
                    <a:close/>
                    <a:moveTo>
                      <a:pt x="0" y="1"/>
                    </a:moveTo>
                    <a:lnTo>
                      <a:pt x="0" y="487"/>
                    </a:lnTo>
                    <a:lnTo>
                      <a:pt x="8" y="1"/>
                    </a:lnTo>
                    <a:close/>
                    <a:moveTo>
                      <a:pt x="581" y="460"/>
                    </a:moveTo>
                    <a:lnTo>
                      <a:pt x="581" y="460"/>
                    </a:lnTo>
                    <a:cubicBezTo>
                      <a:pt x="716" y="483"/>
                      <a:pt x="844" y="531"/>
                      <a:pt x="952" y="619"/>
                    </a:cubicBezTo>
                    <a:cubicBezTo>
                      <a:pt x="1202" y="726"/>
                      <a:pt x="1377" y="1091"/>
                      <a:pt x="1492" y="1449"/>
                    </a:cubicBezTo>
                    <a:cubicBezTo>
                      <a:pt x="1499" y="1445"/>
                      <a:pt x="1506" y="1445"/>
                      <a:pt x="1512" y="1445"/>
                    </a:cubicBezTo>
                    <a:lnTo>
                      <a:pt x="1472" y="1145"/>
                    </a:lnTo>
                    <a:cubicBezTo>
                      <a:pt x="1357" y="815"/>
                      <a:pt x="1175" y="531"/>
                      <a:pt x="891" y="494"/>
                    </a:cubicBezTo>
                    <a:cubicBezTo>
                      <a:pt x="773" y="477"/>
                      <a:pt x="668" y="466"/>
                      <a:pt x="581" y="460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5597574" y="4083877"/>
                <a:ext cx="4312" cy="10765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48" extrusionOk="0">
                    <a:moveTo>
                      <a:pt x="0" y="0"/>
                    </a:moveTo>
                    <a:lnTo>
                      <a:pt x="0" y="1343"/>
                    </a:lnTo>
                    <a:cubicBezTo>
                      <a:pt x="14" y="1380"/>
                      <a:pt x="31" y="1414"/>
                      <a:pt x="44" y="1447"/>
                    </a:cubicBezTo>
                    <a:lnTo>
                      <a:pt x="58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0"/>
              <p:cNvSpPr/>
              <p:nvPr/>
            </p:nvSpPr>
            <p:spPr>
              <a:xfrm>
                <a:off x="5597574" y="4183653"/>
                <a:ext cx="3346" cy="134272"/>
              </a:xfrm>
              <a:custGeom>
                <a:avLst/>
                <a:gdLst/>
                <a:ahLst/>
                <a:cxnLst/>
                <a:rect l="l" t="t" r="r" b="b"/>
                <a:pathLst>
                  <a:path w="45" h="1806" extrusionOk="0">
                    <a:moveTo>
                      <a:pt x="0" y="1"/>
                    </a:moveTo>
                    <a:lnTo>
                      <a:pt x="0" y="1806"/>
                    </a:lnTo>
                    <a:lnTo>
                      <a:pt x="21" y="1799"/>
                    </a:lnTo>
                    <a:lnTo>
                      <a:pt x="44" y="105"/>
                    </a:lnTo>
                    <a:cubicBezTo>
                      <a:pt x="31" y="72"/>
                      <a:pt x="14" y="38"/>
                      <a:pt x="0" y="1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0"/>
              <p:cNvSpPr/>
              <p:nvPr/>
            </p:nvSpPr>
            <p:spPr>
              <a:xfrm>
                <a:off x="5597574" y="4317407"/>
                <a:ext cx="1561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22" extrusionOk="0">
                    <a:moveTo>
                      <a:pt x="21" y="0"/>
                    </a:moveTo>
                    <a:lnTo>
                      <a:pt x="0" y="7"/>
                    </a:lnTo>
                    <a:lnTo>
                      <a:pt x="0" y="1222"/>
                    </a:lnTo>
                    <a:lnTo>
                      <a:pt x="8" y="12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18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5708503" y="4515621"/>
                <a:ext cx="13606" cy="61039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1" extrusionOk="0">
                    <a:moveTo>
                      <a:pt x="20" y="0"/>
                    </a:moveTo>
                    <a:cubicBezTo>
                      <a:pt x="14" y="0"/>
                      <a:pt x="7" y="0"/>
                      <a:pt x="0" y="4"/>
                    </a:cubicBezTo>
                    <a:cubicBezTo>
                      <a:pt x="10" y="41"/>
                      <a:pt x="24" y="78"/>
                      <a:pt x="34" y="119"/>
                    </a:cubicBezTo>
                    <a:lnTo>
                      <a:pt x="20" y="0"/>
                    </a:lnTo>
                    <a:close/>
                    <a:moveTo>
                      <a:pt x="165" y="712"/>
                    </a:moveTo>
                    <a:cubicBezTo>
                      <a:pt x="176" y="780"/>
                      <a:pt x="182" y="820"/>
                      <a:pt x="182" y="820"/>
                    </a:cubicBezTo>
                    <a:cubicBezTo>
                      <a:pt x="182" y="820"/>
                      <a:pt x="179" y="780"/>
                      <a:pt x="176" y="712"/>
                    </a:cubicBezTo>
                    <a:close/>
                  </a:path>
                </a:pathLst>
              </a:custGeom>
              <a:solidFill>
                <a:srgbClr val="4D4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5557500" y="3874362"/>
                <a:ext cx="52415" cy="6929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932" extrusionOk="0">
                    <a:moveTo>
                      <a:pt x="23" y="1"/>
                    </a:moveTo>
                    <a:lnTo>
                      <a:pt x="0" y="233"/>
                    </a:lnTo>
                    <a:cubicBezTo>
                      <a:pt x="229" y="466"/>
                      <a:pt x="479" y="712"/>
                      <a:pt x="705" y="932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5502036" y="3891686"/>
                <a:ext cx="292334" cy="580803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7812" extrusionOk="0">
                    <a:moveTo>
                      <a:pt x="746" y="0"/>
                    </a:moveTo>
                    <a:lnTo>
                      <a:pt x="0" y="7812"/>
                    </a:lnTo>
                    <a:lnTo>
                      <a:pt x="634" y="7640"/>
                    </a:lnTo>
                    <a:lnTo>
                      <a:pt x="833" y="7569"/>
                    </a:lnTo>
                    <a:cubicBezTo>
                      <a:pt x="935" y="7532"/>
                      <a:pt x="1100" y="7474"/>
                      <a:pt x="1285" y="7434"/>
                    </a:cubicBezTo>
                    <a:lnTo>
                      <a:pt x="1285" y="6948"/>
                    </a:lnTo>
                    <a:lnTo>
                      <a:pt x="1285" y="5733"/>
                    </a:lnTo>
                    <a:lnTo>
                      <a:pt x="1285" y="3928"/>
                    </a:lnTo>
                    <a:lnTo>
                      <a:pt x="1285" y="2585"/>
                    </a:lnTo>
                    <a:lnTo>
                      <a:pt x="1343" y="2797"/>
                    </a:lnTo>
                    <a:lnTo>
                      <a:pt x="2713" y="7737"/>
                    </a:lnTo>
                    <a:lnTo>
                      <a:pt x="3931" y="7407"/>
                    </a:lnTo>
                    <a:lnTo>
                      <a:pt x="2234" y="2811"/>
                    </a:lnTo>
                    <a:lnTo>
                      <a:pt x="1576" y="867"/>
                    </a:lnTo>
                    <a:lnTo>
                      <a:pt x="1451" y="699"/>
                    </a:lnTo>
                    <a:cubicBezTo>
                      <a:pt x="1225" y="479"/>
                      <a:pt x="975" y="233"/>
                      <a:pt x="746" y="0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5703744" y="4442313"/>
                <a:ext cx="130480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449" extrusionOk="0">
                    <a:moveTo>
                      <a:pt x="44" y="686"/>
                    </a:moveTo>
                    <a:lnTo>
                      <a:pt x="84" y="986"/>
                    </a:lnTo>
                    <a:lnTo>
                      <a:pt x="98" y="1105"/>
                    </a:lnTo>
                    <a:cubicBezTo>
                      <a:pt x="131" y="1226"/>
                      <a:pt x="162" y="1344"/>
                      <a:pt x="182" y="1449"/>
                    </a:cubicBezTo>
                    <a:lnTo>
                      <a:pt x="212" y="1449"/>
                    </a:lnTo>
                    <a:cubicBezTo>
                      <a:pt x="186" y="1229"/>
                      <a:pt x="135" y="943"/>
                      <a:pt x="44" y="686"/>
                    </a:cubicBezTo>
                    <a:close/>
                    <a:moveTo>
                      <a:pt x="1218" y="1"/>
                    </a:moveTo>
                    <a:lnTo>
                      <a:pt x="0" y="331"/>
                    </a:lnTo>
                    <a:lnTo>
                      <a:pt x="321" y="1449"/>
                    </a:lnTo>
                    <a:lnTo>
                      <a:pt x="1667" y="1348"/>
                    </a:lnTo>
                    <a:lnTo>
                      <a:pt x="1754" y="1449"/>
                    </a:lnTo>
                    <a:lnTo>
                      <a:pt x="1754" y="1449"/>
                    </a:lnTo>
                    <a:lnTo>
                      <a:pt x="1471" y="683"/>
                    </a:lnTo>
                    <a:cubicBezTo>
                      <a:pt x="1441" y="858"/>
                      <a:pt x="1427" y="871"/>
                      <a:pt x="1424" y="871"/>
                    </a:cubicBezTo>
                    <a:lnTo>
                      <a:pt x="1299" y="871"/>
                    </a:lnTo>
                    <a:cubicBezTo>
                      <a:pt x="1299" y="871"/>
                      <a:pt x="1302" y="619"/>
                      <a:pt x="1377" y="429"/>
                    </a:cubicBezTo>
                    <a:lnTo>
                      <a:pt x="1218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5717276" y="4549970"/>
                <a:ext cx="431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251" extrusionOk="0">
                    <a:moveTo>
                      <a:pt x="0" y="1"/>
                    </a:moveTo>
                    <a:cubicBezTo>
                      <a:pt x="21" y="102"/>
                      <a:pt x="38" y="190"/>
                      <a:pt x="47" y="250"/>
                    </a:cubicBezTo>
                    <a:lnTo>
                      <a:pt x="58" y="250"/>
                    </a:lnTo>
                    <a:cubicBezTo>
                      <a:pt x="51" y="190"/>
                      <a:pt x="44" y="102"/>
                      <a:pt x="30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5800323" y="4474208"/>
                <a:ext cx="12788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43" extrusionOk="0">
                    <a:moveTo>
                      <a:pt x="78" y="0"/>
                    </a:moveTo>
                    <a:cubicBezTo>
                      <a:pt x="3" y="190"/>
                      <a:pt x="0" y="442"/>
                      <a:pt x="0" y="442"/>
                    </a:cubicBezTo>
                    <a:lnTo>
                      <a:pt x="125" y="442"/>
                    </a:lnTo>
                    <a:cubicBezTo>
                      <a:pt x="128" y="442"/>
                      <a:pt x="142" y="429"/>
                      <a:pt x="172" y="254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0"/>
              <p:cNvSpPr/>
              <p:nvPr/>
            </p:nvSpPr>
            <p:spPr>
              <a:xfrm>
                <a:off x="5559210" y="4441644"/>
                <a:ext cx="109142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040" extrusionOk="0">
                    <a:moveTo>
                      <a:pt x="1464" y="165"/>
                    </a:moveTo>
                    <a:lnTo>
                      <a:pt x="1464" y="165"/>
                    </a:lnTo>
                    <a:cubicBezTo>
                      <a:pt x="1465" y="166"/>
                      <a:pt x="1467" y="167"/>
                      <a:pt x="1468" y="169"/>
                    </a:cubicBezTo>
                    <a:lnTo>
                      <a:pt x="1465" y="165"/>
                    </a:lnTo>
                    <a:cubicBezTo>
                      <a:pt x="1465" y="165"/>
                      <a:pt x="1464" y="165"/>
                      <a:pt x="1464" y="165"/>
                    </a:cubicBezTo>
                    <a:close/>
                    <a:moveTo>
                      <a:pt x="126" y="150"/>
                    </a:moveTo>
                    <a:cubicBezTo>
                      <a:pt x="103" y="158"/>
                      <a:pt x="83" y="165"/>
                      <a:pt x="64" y="172"/>
                    </a:cubicBezTo>
                    <a:lnTo>
                      <a:pt x="126" y="150"/>
                    </a:lnTo>
                    <a:close/>
                    <a:moveTo>
                      <a:pt x="854" y="0"/>
                    </a:moveTo>
                    <a:cubicBezTo>
                      <a:pt x="807" y="0"/>
                      <a:pt x="767" y="3"/>
                      <a:pt x="729" y="3"/>
                    </a:cubicBezTo>
                    <a:cubicBezTo>
                      <a:pt x="669" y="10"/>
                      <a:pt x="605" y="20"/>
                      <a:pt x="544" y="33"/>
                    </a:cubicBezTo>
                    <a:cubicBezTo>
                      <a:pt x="524" y="37"/>
                      <a:pt x="516" y="44"/>
                      <a:pt x="516" y="44"/>
                    </a:cubicBezTo>
                    <a:lnTo>
                      <a:pt x="516" y="37"/>
                    </a:lnTo>
                    <a:cubicBezTo>
                      <a:pt x="411" y="60"/>
                      <a:pt x="313" y="88"/>
                      <a:pt x="229" y="115"/>
                    </a:cubicBezTo>
                    <a:lnTo>
                      <a:pt x="229" y="115"/>
                    </a:lnTo>
                    <a:cubicBezTo>
                      <a:pt x="231" y="112"/>
                      <a:pt x="233" y="111"/>
                      <a:pt x="233" y="111"/>
                    </a:cubicBezTo>
                    <a:lnTo>
                      <a:pt x="233" y="111"/>
                    </a:lnTo>
                    <a:lnTo>
                      <a:pt x="126" y="150"/>
                    </a:lnTo>
                    <a:lnTo>
                      <a:pt x="126" y="150"/>
                    </a:lnTo>
                    <a:cubicBezTo>
                      <a:pt x="157" y="139"/>
                      <a:pt x="191" y="127"/>
                      <a:pt x="229" y="115"/>
                    </a:cubicBezTo>
                    <a:lnTo>
                      <a:pt x="229" y="115"/>
                    </a:lnTo>
                    <a:cubicBezTo>
                      <a:pt x="207" y="135"/>
                      <a:pt x="108" y="229"/>
                      <a:pt x="0" y="354"/>
                    </a:cubicBezTo>
                    <a:lnTo>
                      <a:pt x="243" y="1039"/>
                    </a:lnTo>
                    <a:cubicBezTo>
                      <a:pt x="277" y="911"/>
                      <a:pt x="324" y="776"/>
                      <a:pt x="388" y="641"/>
                    </a:cubicBezTo>
                    <a:cubicBezTo>
                      <a:pt x="594" y="219"/>
                      <a:pt x="1050" y="155"/>
                      <a:pt x="1299" y="155"/>
                    </a:cubicBezTo>
                    <a:cubicBezTo>
                      <a:pt x="1393" y="155"/>
                      <a:pt x="1455" y="164"/>
                      <a:pt x="1464" y="165"/>
                    </a:cubicBezTo>
                    <a:lnTo>
                      <a:pt x="1464" y="165"/>
                    </a:lnTo>
                    <a:cubicBezTo>
                      <a:pt x="1357" y="80"/>
                      <a:pt x="1231" y="33"/>
                      <a:pt x="1097" y="10"/>
                    </a:cubicBezTo>
                    <a:cubicBezTo>
                      <a:pt x="1002" y="3"/>
                      <a:pt x="921" y="0"/>
                      <a:pt x="8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5577277" y="4453093"/>
                <a:ext cx="144829" cy="123566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662" extrusionOk="0">
                    <a:moveTo>
                      <a:pt x="1056" y="1"/>
                    </a:moveTo>
                    <a:cubicBezTo>
                      <a:pt x="807" y="1"/>
                      <a:pt x="351" y="65"/>
                      <a:pt x="145" y="487"/>
                    </a:cubicBezTo>
                    <a:cubicBezTo>
                      <a:pt x="81" y="622"/>
                      <a:pt x="34" y="757"/>
                      <a:pt x="0" y="885"/>
                    </a:cubicBezTo>
                    <a:lnTo>
                      <a:pt x="277" y="1661"/>
                    </a:lnTo>
                    <a:lnTo>
                      <a:pt x="1947" y="1661"/>
                    </a:lnTo>
                    <a:cubicBezTo>
                      <a:pt x="1947" y="1661"/>
                      <a:pt x="1941" y="1621"/>
                      <a:pt x="1930" y="1553"/>
                    </a:cubicBezTo>
                    <a:cubicBezTo>
                      <a:pt x="1921" y="1493"/>
                      <a:pt x="1904" y="1405"/>
                      <a:pt x="1883" y="1304"/>
                    </a:cubicBezTo>
                    <a:cubicBezTo>
                      <a:pt x="1863" y="1199"/>
                      <a:pt x="1832" y="1081"/>
                      <a:pt x="1799" y="960"/>
                    </a:cubicBezTo>
                    <a:cubicBezTo>
                      <a:pt x="1789" y="919"/>
                      <a:pt x="1775" y="882"/>
                      <a:pt x="1765" y="845"/>
                    </a:cubicBezTo>
                    <a:cubicBezTo>
                      <a:pt x="1650" y="487"/>
                      <a:pt x="1475" y="122"/>
                      <a:pt x="1225" y="15"/>
                    </a:cubicBezTo>
                    <a:lnTo>
                      <a:pt x="1222" y="11"/>
                    </a:lnTo>
                    <a:cubicBezTo>
                      <a:pt x="1222" y="11"/>
                      <a:pt x="1158" y="1"/>
                      <a:pt x="1056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5549173" y="4449896"/>
                <a:ext cx="27360" cy="18141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44" extrusionOk="0">
                    <a:moveTo>
                      <a:pt x="368" y="0"/>
                    </a:moveTo>
                    <a:lnTo>
                      <a:pt x="199" y="61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88" y="108"/>
                    </a:lnTo>
                    <a:lnTo>
                      <a:pt x="135" y="243"/>
                    </a:lnTo>
                    <a:cubicBezTo>
                      <a:pt x="257" y="101"/>
                      <a:pt x="368" y="0"/>
                      <a:pt x="368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7512502" y="4423800"/>
                <a:ext cx="747490" cy="148546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8" extrusionOk="0">
                    <a:moveTo>
                      <a:pt x="5026" y="0"/>
                    </a:moveTo>
                    <a:cubicBezTo>
                      <a:pt x="2252" y="0"/>
                      <a:pt x="1" y="446"/>
                      <a:pt x="1" y="999"/>
                    </a:cubicBezTo>
                    <a:cubicBezTo>
                      <a:pt x="1" y="1549"/>
                      <a:pt x="2252" y="1998"/>
                      <a:pt x="5026" y="1998"/>
                    </a:cubicBezTo>
                    <a:cubicBezTo>
                      <a:pt x="7803" y="1998"/>
                      <a:pt x="10053" y="1549"/>
                      <a:pt x="10053" y="999"/>
                    </a:cubicBezTo>
                    <a:cubicBezTo>
                      <a:pt x="10053" y="446"/>
                      <a:pt x="7803" y="0"/>
                      <a:pt x="5026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7776960" y="3507749"/>
                <a:ext cx="341775" cy="346608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4662" extrusionOk="0">
                    <a:moveTo>
                      <a:pt x="1919" y="0"/>
                    </a:moveTo>
                    <a:cubicBezTo>
                      <a:pt x="759" y="0"/>
                      <a:pt x="105" y="950"/>
                      <a:pt x="105" y="950"/>
                    </a:cubicBezTo>
                    <a:lnTo>
                      <a:pt x="0" y="862"/>
                    </a:lnTo>
                    <a:lnTo>
                      <a:pt x="0" y="862"/>
                    </a:lnTo>
                    <a:cubicBezTo>
                      <a:pt x="1" y="862"/>
                      <a:pt x="1363" y="4361"/>
                      <a:pt x="2282" y="4611"/>
                    </a:cubicBezTo>
                    <a:cubicBezTo>
                      <a:pt x="2408" y="4645"/>
                      <a:pt x="2537" y="4662"/>
                      <a:pt x="2667" y="4662"/>
                    </a:cubicBezTo>
                    <a:cubicBezTo>
                      <a:pt x="3481" y="4662"/>
                      <a:pt x="4311" y="4015"/>
                      <a:pt x="4445" y="3069"/>
                    </a:cubicBezTo>
                    <a:cubicBezTo>
                      <a:pt x="4596" y="1972"/>
                      <a:pt x="3483" y="166"/>
                      <a:pt x="2170" y="15"/>
                    </a:cubicBezTo>
                    <a:cubicBezTo>
                      <a:pt x="2084" y="5"/>
                      <a:pt x="2000" y="0"/>
                      <a:pt x="191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7435476" y="3553399"/>
                <a:ext cx="612475" cy="651953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8769" extrusionOk="0">
                    <a:moveTo>
                      <a:pt x="6035" y="1"/>
                    </a:moveTo>
                    <a:cubicBezTo>
                      <a:pt x="5495" y="1"/>
                      <a:pt x="5005" y="194"/>
                      <a:pt x="5005" y="194"/>
                    </a:cubicBezTo>
                    <a:cubicBezTo>
                      <a:pt x="4311" y="753"/>
                      <a:pt x="3756" y="932"/>
                      <a:pt x="3329" y="932"/>
                    </a:cubicBezTo>
                    <a:cubicBezTo>
                      <a:pt x="2561" y="932"/>
                      <a:pt x="2208" y="349"/>
                      <a:pt x="2208" y="349"/>
                    </a:cubicBezTo>
                    <a:cubicBezTo>
                      <a:pt x="2208" y="349"/>
                      <a:pt x="1988" y="247"/>
                      <a:pt x="1712" y="247"/>
                    </a:cubicBezTo>
                    <a:cubicBezTo>
                      <a:pt x="1502" y="247"/>
                      <a:pt x="1260" y="306"/>
                      <a:pt x="1057" y="515"/>
                    </a:cubicBezTo>
                    <a:cubicBezTo>
                      <a:pt x="585" y="1000"/>
                      <a:pt x="32" y="3140"/>
                      <a:pt x="15" y="3167"/>
                    </a:cubicBezTo>
                    <a:cubicBezTo>
                      <a:pt x="1" y="3197"/>
                      <a:pt x="1944" y="3602"/>
                      <a:pt x="1944" y="3602"/>
                    </a:cubicBezTo>
                    <a:lnTo>
                      <a:pt x="3021" y="8769"/>
                    </a:lnTo>
                    <a:lnTo>
                      <a:pt x="8238" y="8562"/>
                    </a:lnTo>
                    <a:lnTo>
                      <a:pt x="6621" y="2610"/>
                    </a:lnTo>
                    <a:lnTo>
                      <a:pt x="8238" y="2114"/>
                    </a:lnTo>
                    <a:cubicBezTo>
                      <a:pt x="8238" y="2114"/>
                      <a:pt x="7711" y="970"/>
                      <a:pt x="7006" y="326"/>
                    </a:cubicBezTo>
                    <a:cubicBezTo>
                      <a:pt x="6735" y="77"/>
                      <a:pt x="6375" y="1"/>
                      <a:pt x="6035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0"/>
              <p:cNvSpPr/>
              <p:nvPr/>
            </p:nvSpPr>
            <p:spPr>
              <a:xfrm>
                <a:off x="7254660" y="2926192"/>
                <a:ext cx="671284" cy="566825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7624" extrusionOk="0">
                    <a:moveTo>
                      <a:pt x="4510" y="0"/>
                    </a:moveTo>
                    <a:cubicBezTo>
                      <a:pt x="4402" y="0"/>
                      <a:pt x="4297" y="16"/>
                      <a:pt x="4194" y="49"/>
                    </a:cubicBezTo>
                    <a:cubicBezTo>
                      <a:pt x="2227" y="680"/>
                      <a:pt x="1012" y="2640"/>
                      <a:pt x="1012" y="2640"/>
                    </a:cubicBezTo>
                    <a:cubicBezTo>
                      <a:pt x="1012" y="2640"/>
                      <a:pt x="0" y="5320"/>
                      <a:pt x="1816" y="6588"/>
                    </a:cubicBezTo>
                    <a:cubicBezTo>
                      <a:pt x="2757" y="7248"/>
                      <a:pt x="3978" y="7624"/>
                      <a:pt x="5118" y="7624"/>
                    </a:cubicBezTo>
                    <a:cubicBezTo>
                      <a:pt x="6171" y="7624"/>
                      <a:pt x="7155" y="7303"/>
                      <a:pt x="7785" y="6588"/>
                    </a:cubicBezTo>
                    <a:cubicBezTo>
                      <a:pt x="9029" y="5178"/>
                      <a:pt x="6456" y="0"/>
                      <a:pt x="4510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0"/>
              <p:cNvSpPr/>
              <p:nvPr/>
            </p:nvSpPr>
            <p:spPr>
              <a:xfrm>
                <a:off x="7539341" y="3017344"/>
                <a:ext cx="92637" cy="40222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41" extrusionOk="0">
                    <a:moveTo>
                      <a:pt x="522" y="0"/>
                    </a:moveTo>
                    <a:cubicBezTo>
                      <a:pt x="486" y="0"/>
                      <a:pt x="449" y="5"/>
                      <a:pt x="413" y="14"/>
                    </a:cubicBezTo>
                    <a:cubicBezTo>
                      <a:pt x="1" y="122"/>
                      <a:pt x="35" y="220"/>
                      <a:pt x="35" y="220"/>
                    </a:cubicBezTo>
                    <a:lnTo>
                      <a:pt x="143" y="540"/>
                    </a:lnTo>
                    <a:cubicBezTo>
                      <a:pt x="143" y="540"/>
                      <a:pt x="581" y="365"/>
                      <a:pt x="929" y="365"/>
                    </a:cubicBezTo>
                    <a:cubicBezTo>
                      <a:pt x="1046" y="365"/>
                      <a:pt x="1153" y="386"/>
                      <a:pt x="1229" y="439"/>
                    </a:cubicBezTo>
                    <a:cubicBezTo>
                      <a:pt x="1232" y="441"/>
                      <a:pt x="1233" y="441"/>
                      <a:pt x="1234" y="441"/>
                    </a:cubicBezTo>
                    <a:cubicBezTo>
                      <a:pt x="1245" y="441"/>
                      <a:pt x="1158" y="332"/>
                      <a:pt x="1024" y="220"/>
                    </a:cubicBezTo>
                    <a:cubicBezTo>
                      <a:pt x="888" y="110"/>
                      <a:pt x="706" y="0"/>
                      <a:pt x="522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7465885" y="3019649"/>
                <a:ext cx="59775" cy="5643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59" extrusionOk="0">
                    <a:moveTo>
                      <a:pt x="635" y="0"/>
                    </a:moveTo>
                    <a:cubicBezTo>
                      <a:pt x="0" y="139"/>
                      <a:pt x="54" y="759"/>
                      <a:pt x="54" y="759"/>
                    </a:cubicBezTo>
                    <a:cubicBezTo>
                      <a:pt x="190" y="468"/>
                      <a:pt x="487" y="421"/>
                      <a:pt x="663" y="421"/>
                    </a:cubicBezTo>
                    <a:cubicBezTo>
                      <a:pt x="747" y="421"/>
                      <a:pt x="803" y="432"/>
                      <a:pt x="803" y="432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7530568" y="3131692"/>
                <a:ext cx="41486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533" extrusionOk="0">
                    <a:moveTo>
                      <a:pt x="483" y="1"/>
                    </a:moveTo>
                    <a:cubicBezTo>
                      <a:pt x="483" y="24"/>
                      <a:pt x="459" y="966"/>
                      <a:pt x="389" y="966"/>
                    </a:cubicBezTo>
                    <a:cubicBezTo>
                      <a:pt x="385" y="966"/>
                      <a:pt x="382" y="964"/>
                      <a:pt x="379" y="960"/>
                    </a:cubicBezTo>
                    <a:cubicBezTo>
                      <a:pt x="298" y="865"/>
                      <a:pt x="109" y="541"/>
                      <a:pt x="109" y="541"/>
                    </a:cubicBezTo>
                    <a:lnTo>
                      <a:pt x="109" y="541"/>
                    </a:lnTo>
                    <a:cubicBezTo>
                      <a:pt x="109" y="541"/>
                      <a:pt x="1" y="1000"/>
                      <a:pt x="227" y="1293"/>
                    </a:cubicBezTo>
                    <a:cubicBezTo>
                      <a:pt x="383" y="1501"/>
                      <a:pt x="422" y="1533"/>
                      <a:pt x="431" y="1533"/>
                    </a:cubicBezTo>
                    <a:cubicBezTo>
                      <a:pt x="435" y="1533"/>
                      <a:pt x="433" y="1527"/>
                      <a:pt x="433" y="1527"/>
                    </a:cubicBezTo>
                    <a:cubicBezTo>
                      <a:pt x="433" y="1527"/>
                      <a:pt x="521" y="1287"/>
                      <a:pt x="538" y="859"/>
                    </a:cubicBezTo>
                    <a:cubicBezTo>
                      <a:pt x="558" y="430"/>
                      <a:pt x="483" y="1"/>
                      <a:pt x="483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7529081" y="3131469"/>
                <a:ext cx="39776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557" extrusionOk="0">
                    <a:moveTo>
                      <a:pt x="477" y="1"/>
                    </a:moveTo>
                    <a:cubicBezTo>
                      <a:pt x="460" y="385"/>
                      <a:pt x="430" y="801"/>
                      <a:pt x="399" y="919"/>
                    </a:cubicBezTo>
                    <a:cubicBezTo>
                      <a:pt x="324" y="804"/>
                      <a:pt x="156" y="534"/>
                      <a:pt x="153" y="530"/>
                    </a:cubicBezTo>
                    <a:lnTo>
                      <a:pt x="122" y="477"/>
                    </a:lnTo>
                    <a:lnTo>
                      <a:pt x="102" y="538"/>
                    </a:lnTo>
                    <a:cubicBezTo>
                      <a:pt x="98" y="551"/>
                      <a:pt x="0" y="885"/>
                      <a:pt x="149" y="1186"/>
                    </a:cubicBezTo>
                    <a:cubicBezTo>
                      <a:pt x="294" y="1482"/>
                      <a:pt x="433" y="1553"/>
                      <a:pt x="439" y="1556"/>
                    </a:cubicBezTo>
                    <a:lnTo>
                      <a:pt x="463" y="1506"/>
                    </a:lnTo>
                    <a:cubicBezTo>
                      <a:pt x="463" y="1506"/>
                      <a:pt x="335" y="1438"/>
                      <a:pt x="200" y="1158"/>
                    </a:cubicBezTo>
                    <a:cubicBezTo>
                      <a:pt x="98" y="956"/>
                      <a:pt x="122" y="726"/>
                      <a:pt x="142" y="619"/>
                    </a:cubicBezTo>
                    <a:lnTo>
                      <a:pt x="142" y="619"/>
                    </a:lnTo>
                    <a:cubicBezTo>
                      <a:pt x="203" y="717"/>
                      <a:pt x="328" y="915"/>
                      <a:pt x="375" y="980"/>
                    </a:cubicBezTo>
                    <a:cubicBezTo>
                      <a:pt x="385" y="994"/>
                      <a:pt x="398" y="996"/>
                      <a:pt x="407" y="996"/>
                    </a:cubicBezTo>
                    <a:cubicBezTo>
                      <a:pt x="411" y="996"/>
                      <a:pt x="414" y="996"/>
                      <a:pt x="416" y="996"/>
                    </a:cubicBezTo>
                    <a:cubicBezTo>
                      <a:pt x="436" y="990"/>
                      <a:pt x="494" y="973"/>
                      <a:pt x="534" y="4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7599564" y="3175410"/>
                <a:ext cx="77396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21" y="0"/>
                    </a:moveTo>
                    <a:cubicBezTo>
                      <a:pt x="234" y="0"/>
                      <a:pt x="1" y="233"/>
                      <a:pt x="1" y="520"/>
                    </a:cubicBezTo>
                    <a:cubicBezTo>
                      <a:pt x="1" y="807"/>
                      <a:pt x="234" y="1040"/>
                      <a:pt x="521" y="1040"/>
                    </a:cubicBezTo>
                    <a:cubicBezTo>
                      <a:pt x="807" y="1040"/>
                      <a:pt x="1041" y="807"/>
                      <a:pt x="1041" y="520"/>
                    </a:cubicBezTo>
                    <a:cubicBezTo>
                      <a:pt x="1041" y="233"/>
                      <a:pt x="807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7436517" y="3188718"/>
                <a:ext cx="77544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0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0"/>
                    </a:cubicBezTo>
                    <a:cubicBezTo>
                      <a:pt x="1" y="807"/>
                      <a:pt x="233" y="1040"/>
                      <a:pt x="521" y="1040"/>
                    </a:cubicBezTo>
                    <a:cubicBezTo>
                      <a:pt x="810" y="1040"/>
                      <a:pt x="1043" y="807"/>
                      <a:pt x="1043" y="520"/>
                    </a:cubicBezTo>
                    <a:cubicBezTo>
                      <a:pt x="1043" y="233"/>
                      <a:pt x="810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0"/>
              <p:cNvSpPr/>
              <p:nvPr/>
            </p:nvSpPr>
            <p:spPr>
              <a:xfrm>
                <a:off x="7498747" y="3135261"/>
                <a:ext cx="37471" cy="3747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04" extrusionOk="0">
                    <a:moveTo>
                      <a:pt x="250" y="1"/>
                    </a:moveTo>
                    <a:cubicBezTo>
                      <a:pt x="112" y="1"/>
                      <a:pt x="0" y="112"/>
                      <a:pt x="0" y="253"/>
                    </a:cubicBezTo>
                    <a:cubicBezTo>
                      <a:pt x="0" y="392"/>
                      <a:pt x="112" y="504"/>
                      <a:pt x="250" y="504"/>
                    </a:cubicBezTo>
                    <a:cubicBezTo>
                      <a:pt x="388" y="504"/>
                      <a:pt x="503" y="392"/>
                      <a:pt x="503" y="253"/>
                    </a:cubicBezTo>
                    <a:cubicBezTo>
                      <a:pt x="503" y="112"/>
                      <a:pt x="388" y="1"/>
                      <a:pt x="250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0"/>
              <p:cNvSpPr/>
              <p:nvPr/>
            </p:nvSpPr>
            <p:spPr>
              <a:xfrm>
                <a:off x="7586553" y="3122473"/>
                <a:ext cx="37397" cy="376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7" extrusionOk="0">
                    <a:moveTo>
                      <a:pt x="253" y="0"/>
                    </a:moveTo>
                    <a:cubicBezTo>
                      <a:pt x="112" y="0"/>
                      <a:pt x="1" y="115"/>
                      <a:pt x="1" y="254"/>
                    </a:cubicBezTo>
                    <a:cubicBezTo>
                      <a:pt x="1" y="392"/>
                      <a:pt x="112" y="506"/>
                      <a:pt x="253" y="506"/>
                    </a:cubicBezTo>
                    <a:cubicBezTo>
                      <a:pt x="392" y="506"/>
                      <a:pt x="503" y="392"/>
                      <a:pt x="503" y="254"/>
                    </a:cubicBezTo>
                    <a:cubicBezTo>
                      <a:pt x="503" y="115"/>
                      <a:pt x="392" y="0"/>
                      <a:pt x="253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0"/>
              <p:cNvSpPr/>
              <p:nvPr/>
            </p:nvSpPr>
            <p:spPr>
              <a:xfrm>
                <a:off x="7536144" y="3261729"/>
                <a:ext cx="87804" cy="6037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12" extrusionOk="0">
                    <a:moveTo>
                      <a:pt x="982" y="0"/>
                    </a:moveTo>
                    <a:cubicBezTo>
                      <a:pt x="982" y="1"/>
                      <a:pt x="1016" y="605"/>
                      <a:pt x="766" y="661"/>
                    </a:cubicBezTo>
                    <a:cubicBezTo>
                      <a:pt x="720" y="672"/>
                      <a:pt x="678" y="676"/>
                      <a:pt x="639" y="676"/>
                    </a:cubicBezTo>
                    <a:cubicBezTo>
                      <a:pt x="463" y="676"/>
                      <a:pt x="350" y="579"/>
                      <a:pt x="237" y="466"/>
                    </a:cubicBezTo>
                    <a:cubicBezTo>
                      <a:pt x="98" y="331"/>
                      <a:pt x="0" y="331"/>
                      <a:pt x="0" y="331"/>
                    </a:cubicBezTo>
                    <a:lnTo>
                      <a:pt x="0" y="331"/>
                    </a:lnTo>
                    <a:cubicBezTo>
                      <a:pt x="33" y="420"/>
                      <a:pt x="283" y="811"/>
                      <a:pt x="647" y="811"/>
                    </a:cubicBezTo>
                    <a:cubicBezTo>
                      <a:pt x="658" y="811"/>
                      <a:pt x="668" y="811"/>
                      <a:pt x="679" y="810"/>
                    </a:cubicBezTo>
                    <a:cubicBezTo>
                      <a:pt x="1059" y="787"/>
                      <a:pt x="1181" y="111"/>
                      <a:pt x="1181" y="111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0"/>
              <p:cNvSpPr/>
              <p:nvPr/>
            </p:nvSpPr>
            <p:spPr>
              <a:xfrm>
                <a:off x="7469677" y="2896081"/>
                <a:ext cx="654332" cy="596490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8023" extrusionOk="0">
                    <a:moveTo>
                      <a:pt x="2096" y="0"/>
                    </a:moveTo>
                    <a:cubicBezTo>
                      <a:pt x="1697" y="0"/>
                      <a:pt x="1280" y="47"/>
                      <a:pt x="844" y="150"/>
                    </a:cubicBezTo>
                    <a:lnTo>
                      <a:pt x="0" y="454"/>
                    </a:lnTo>
                    <a:cubicBezTo>
                      <a:pt x="0" y="454"/>
                      <a:pt x="1920" y="1102"/>
                      <a:pt x="2733" y="2421"/>
                    </a:cubicBezTo>
                    <a:cubicBezTo>
                      <a:pt x="3543" y="3741"/>
                      <a:pt x="4761" y="8023"/>
                      <a:pt x="4761" y="8023"/>
                    </a:cubicBezTo>
                    <a:lnTo>
                      <a:pt x="7055" y="7290"/>
                    </a:lnTo>
                    <a:lnTo>
                      <a:pt x="6691" y="5512"/>
                    </a:lnTo>
                    <a:lnTo>
                      <a:pt x="7238" y="7027"/>
                    </a:lnTo>
                    <a:lnTo>
                      <a:pt x="8213" y="6562"/>
                    </a:lnTo>
                    <a:lnTo>
                      <a:pt x="7724" y="5182"/>
                    </a:lnTo>
                    <a:lnTo>
                      <a:pt x="8335" y="6376"/>
                    </a:lnTo>
                    <a:lnTo>
                      <a:pt x="8801" y="6153"/>
                    </a:lnTo>
                    <a:cubicBezTo>
                      <a:pt x="8801" y="6153"/>
                      <a:pt x="6650" y="0"/>
                      <a:pt x="209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0"/>
              <p:cNvSpPr/>
              <p:nvPr/>
            </p:nvSpPr>
            <p:spPr>
              <a:xfrm>
                <a:off x="7146036" y="2929761"/>
                <a:ext cx="371366" cy="591137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7951" extrusionOk="0">
                    <a:moveTo>
                      <a:pt x="4353" y="1"/>
                    </a:moveTo>
                    <a:cubicBezTo>
                      <a:pt x="1285" y="1226"/>
                      <a:pt x="0" y="5336"/>
                      <a:pt x="50" y="5353"/>
                    </a:cubicBezTo>
                    <a:cubicBezTo>
                      <a:pt x="101" y="5369"/>
                      <a:pt x="1782" y="7236"/>
                      <a:pt x="1782" y="7236"/>
                    </a:cubicBezTo>
                    <a:lnTo>
                      <a:pt x="2345" y="6584"/>
                    </a:lnTo>
                    <a:lnTo>
                      <a:pt x="2031" y="7367"/>
                    </a:lnTo>
                    <a:lnTo>
                      <a:pt x="3047" y="7951"/>
                    </a:lnTo>
                    <a:lnTo>
                      <a:pt x="3627" y="6766"/>
                    </a:lnTo>
                    <a:cubicBezTo>
                      <a:pt x="1664" y="5275"/>
                      <a:pt x="2473" y="2592"/>
                      <a:pt x="2473" y="2592"/>
                    </a:cubicBezTo>
                    <a:lnTo>
                      <a:pt x="2473" y="2592"/>
                    </a:lnTo>
                    <a:cubicBezTo>
                      <a:pt x="2482" y="2593"/>
                      <a:pt x="2491" y="2593"/>
                      <a:pt x="2500" y="2593"/>
                    </a:cubicBezTo>
                    <a:cubicBezTo>
                      <a:pt x="3619" y="2593"/>
                      <a:pt x="4994" y="271"/>
                      <a:pt x="4994" y="271"/>
                    </a:cubicBezTo>
                    <a:lnTo>
                      <a:pt x="4353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0"/>
              <p:cNvSpPr/>
              <p:nvPr/>
            </p:nvSpPr>
            <p:spPr>
              <a:xfrm>
                <a:off x="7576293" y="3482470"/>
                <a:ext cx="231295" cy="21873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942" extrusionOk="0">
                    <a:moveTo>
                      <a:pt x="1941" y="0"/>
                    </a:moveTo>
                    <a:lnTo>
                      <a:pt x="982" y="142"/>
                    </a:lnTo>
                    <a:lnTo>
                      <a:pt x="1070" y="136"/>
                    </a:lnTo>
                    <a:lnTo>
                      <a:pt x="1070" y="1762"/>
                    </a:lnTo>
                    <a:lnTo>
                      <a:pt x="314" y="1303"/>
                    </a:lnTo>
                    <a:lnTo>
                      <a:pt x="314" y="1303"/>
                    </a:lnTo>
                    <a:cubicBezTo>
                      <a:pt x="314" y="1303"/>
                      <a:pt x="0" y="2778"/>
                      <a:pt x="1354" y="2933"/>
                    </a:cubicBezTo>
                    <a:cubicBezTo>
                      <a:pt x="1405" y="2939"/>
                      <a:pt x="1455" y="2941"/>
                      <a:pt x="1503" y="2941"/>
                    </a:cubicBezTo>
                    <a:cubicBezTo>
                      <a:pt x="2740" y="2941"/>
                      <a:pt x="3111" y="1148"/>
                      <a:pt x="3111" y="1148"/>
                    </a:cubicBezTo>
                    <a:lnTo>
                      <a:pt x="3111" y="1148"/>
                    </a:lnTo>
                    <a:lnTo>
                      <a:pt x="2268" y="1536"/>
                    </a:lnTo>
                    <a:lnTo>
                      <a:pt x="1941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0"/>
              <p:cNvSpPr/>
              <p:nvPr/>
            </p:nvSpPr>
            <p:spPr>
              <a:xfrm>
                <a:off x="7857777" y="3637264"/>
                <a:ext cx="104161" cy="15412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073" extrusionOk="0">
                    <a:moveTo>
                      <a:pt x="0" y="0"/>
                    </a:moveTo>
                    <a:cubicBezTo>
                      <a:pt x="0" y="0"/>
                      <a:pt x="317" y="1637"/>
                      <a:pt x="1100" y="2073"/>
                    </a:cubicBezTo>
                    <a:lnTo>
                      <a:pt x="941" y="1482"/>
                    </a:lnTo>
                    <a:lnTo>
                      <a:pt x="1401" y="1340"/>
                    </a:lnTo>
                    <a:cubicBezTo>
                      <a:pt x="1401" y="1340"/>
                      <a:pt x="996" y="75"/>
                      <a:pt x="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0"/>
              <p:cNvSpPr/>
              <p:nvPr/>
            </p:nvSpPr>
            <p:spPr>
              <a:xfrm>
                <a:off x="7837926" y="3574663"/>
                <a:ext cx="7204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336" extrusionOk="0">
                    <a:moveTo>
                      <a:pt x="337" y="1"/>
                    </a:moveTo>
                    <a:cubicBezTo>
                      <a:pt x="138" y="1"/>
                      <a:pt x="1" y="60"/>
                      <a:pt x="1" y="60"/>
                    </a:cubicBezTo>
                    <a:cubicBezTo>
                      <a:pt x="31" y="275"/>
                      <a:pt x="214" y="336"/>
                      <a:pt x="414" y="336"/>
                    </a:cubicBezTo>
                    <a:cubicBezTo>
                      <a:pt x="677" y="336"/>
                      <a:pt x="969" y="229"/>
                      <a:pt x="969" y="229"/>
                    </a:cubicBezTo>
                    <a:cubicBezTo>
                      <a:pt x="744" y="48"/>
                      <a:pt x="516" y="1"/>
                      <a:pt x="337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0"/>
              <p:cNvSpPr/>
              <p:nvPr/>
            </p:nvSpPr>
            <p:spPr>
              <a:xfrm>
                <a:off x="7716292" y="3729828"/>
                <a:ext cx="97916" cy="1425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918" extrusionOk="0">
                    <a:moveTo>
                      <a:pt x="0" y="1"/>
                    </a:moveTo>
                    <a:cubicBezTo>
                      <a:pt x="0" y="1225"/>
                      <a:pt x="1228" y="1917"/>
                      <a:pt x="1228" y="1917"/>
                    </a:cubicBezTo>
                    <a:cubicBezTo>
                      <a:pt x="1316" y="628"/>
                      <a:pt x="84" y="39"/>
                      <a:pt x="23" y="39"/>
                    </a:cubicBezTo>
                    <a:cubicBezTo>
                      <a:pt x="20" y="39"/>
                      <a:pt x="20" y="40"/>
                      <a:pt x="20" y="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0"/>
              <p:cNvSpPr/>
              <p:nvPr/>
            </p:nvSpPr>
            <p:spPr>
              <a:xfrm>
                <a:off x="7787741" y="3771984"/>
                <a:ext cx="67582" cy="10044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351" extrusionOk="0">
                    <a:moveTo>
                      <a:pt x="838" y="1"/>
                    </a:moveTo>
                    <a:cubicBezTo>
                      <a:pt x="838" y="1"/>
                      <a:pt x="0" y="139"/>
                      <a:pt x="267" y="1350"/>
                    </a:cubicBezTo>
                    <a:cubicBezTo>
                      <a:pt x="267" y="1350"/>
                      <a:pt x="908" y="1050"/>
                      <a:pt x="83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0"/>
              <p:cNvSpPr/>
              <p:nvPr/>
            </p:nvSpPr>
            <p:spPr>
              <a:xfrm>
                <a:off x="7709005" y="3850422"/>
                <a:ext cx="98585" cy="31077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418" extrusionOk="0">
                    <a:moveTo>
                      <a:pt x="471" y="0"/>
                    </a:moveTo>
                    <a:cubicBezTo>
                      <a:pt x="315" y="0"/>
                      <a:pt x="153" y="36"/>
                      <a:pt x="0" y="130"/>
                    </a:cubicBezTo>
                    <a:cubicBezTo>
                      <a:pt x="0" y="130"/>
                      <a:pt x="295" y="418"/>
                      <a:pt x="776" y="418"/>
                    </a:cubicBezTo>
                    <a:cubicBezTo>
                      <a:pt x="939" y="418"/>
                      <a:pt x="1124" y="384"/>
                      <a:pt x="1326" y="295"/>
                    </a:cubicBezTo>
                    <a:cubicBezTo>
                      <a:pt x="1326" y="295"/>
                      <a:pt x="923" y="0"/>
                      <a:pt x="4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0"/>
              <p:cNvSpPr/>
              <p:nvPr/>
            </p:nvSpPr>
            <p:spPr>
              <a:xfrm>
                <a:off x="7869004" y="4060829"/>
                <a:ext cx="138584" cy="4929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663" extrusionOk="0">
                    <a:moveTo>
                      <a:pt x="1371" y="0"/>
                    </a:moveTo>
                    <a:cubicBezTo>
                      <a:pt x="607" y="0"/>
                      <a:pt x="1" y="547"/>
                      <a:pt x="1" y="547"/>
                    </a:cubicBezTo>
                    <a:cubicBezTo>
                      <a:pt x="202" y="630"/>
                      <a:pt x="395" y="663"/>
                      <a:pt x="576" y="663"/>
                    </a:cubicBezTo>
                    <a:cubicBezTo>
                      <a:pt x="952" y="663"/>
                      <a:pt x="1271" y="518"/>
                      <a:pt x="1492" y="374"/>
                    </a:cubicBezTo>
                    <a:cubicBezTo>
                      <a:pt x="1718" y="229"/>
                      <a:pt x="1840" y="84"/>
                      <a:pt x="1826" y="84"/>
                    </a:cubicBezTo>
                    <a:lnTo>
                      <a:pt x="1863" y="81"/>
                    </a:lnTo>
                    <a:cubicBezTo>
                      <a:pt x="1695" y="24"/>
                      <a:pt x="1529" y="0"/>
                      <a:pt x="13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7869004" y="4101424"/>
                <a:ext cx="77396" cy="60742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7" extrusionOk="0">
                    <a:moveTo>
                      <a:pt x="1" y="1"/>
                    </a:moveTo>
                    <a:cubicBezTo>
                      <a:pt x="1" y="1"/>
                      <a:pt x="69" y="591"/>
                      <a:pt x="926" y="817"/>
                    </a:cubicBezTo>
                    <a:cubicBezTo>
                      <a:pt x="926" y="817"/>
                      <a:pt x="1041" y="111"/>
                      <a:pt x="1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7864246" y="4025885"/>
                <a:ext cx="51002" cy="756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7" extrusionOk="0">
                    <a:moveTo>
                      <a:pt x="554" y="0"/>
                    </a:moveTo>
                    <a:cubicBezTo>
                      <a:pt x="554" y="0"/>
                      <a:pt x="1" y="288"/>
                      <a:pt x="65" y="1017"/>
                    </a:cubicBezTo>
                    <a:cubicBezTo>
                      <a:pt x="65" y="1017"/>
                      <a:pt x="686" y="578"/>
                      <a:pt x="55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7524843" y="3716297"/>
                <a:ext cx="102451" cy="3933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29" extrusionOk="0">
                    <a:moveTo>
                      <a:pt x="995" y="0"/>
                    </a:moveTo>
                    <a:cubicBezTo>
                      <a:pt x="403" y="0"/>
                      <a:pt x="1" y="436"/>
                      <a:pt x="1" y="436"/>
                    </a:cubicBezTo>
                    <a:cubicBezTo>
                      <a:pt x="235" y="502"/>
                      <a:pt x="430" y="529"/>
                      <a:pt x="592" y="529"/>
                    </a:cubicBezTo>
                    <a:cubicBezTo>
                      <a:pt x="1269" y="529"/>
                      <a:pt x="1377" y="61"/>
                      <a:pt x="1377" y="61"/>
                    </a:cubicBezTo>
                    <a:cubicBezTo>
                      <a:pt x="1243" y="18"/>
                      <a:pt x="1115" y="0"/>
                      <a:pt x="995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7507966" y="3647301"/>
                <a:ext cx="72340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64" extrusionOk="0">
                    <a:moveTo>
                      <a:pt x="558" y="1"/>
                    </a:moveTo>
                    <a:cubicBezTo>
                      <a:pt x="1" y="524"/>
                      <a:pt x="228" y="1364"/>
                      <a:pt x="228" y="1364"/>
                    </a:cubicBezTo>
                    <a:cubicBezTo>
                      <a:pt x="973" y="709"/>
                      <a:pt x="558" y="1"/>
                      <a:pt x="55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0"/>
              <p:cNvSpPr/>
              <p:nvPr/>
            </p:nvSpPr>
            <p:spPr>
              <a:xfrm>
                <a:off x="7680381" y="3966704"/>
                <a:ext cx="83344" cy="105871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424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0" y="1046"/>
                      <a:pt x="631" y="1424"/>
                      <a:pt x="631" y="1424"/>
                    </a:cubicBezTo>
                    <a:cubicBezTo>
                      <a:pt x="1120" y="749"/>
                      <a:pt x="703" y="0"/>
                      <a:pt x="703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0"/>
              <p:cNvSpPr/>
              <p:nvPr/>
            </p:nvSpPr>
            <p:spPr>
              <a:xfrm>
                <a:off x="7732574" y="3966704"/>
                <a:ext cx="88920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1" y="654"/>
                      <a:pt x="775" y="746"/>
                      <a:pt x="1031" y="746"/>
                    </a:cubicBezTo>
                    <a:cubicBezTo>
                      <a:pt x="1131" y="746"/>
                      <a:pt x="1195" y="732"/>
                      <a:pt x="1195" y="732"/>
                    </a:cubicBezTo>
                    <a:cubicBezTo>
                      <a:pt x="867" y="4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7849004" y="3716297"/>
                <a:ext cx="267948" cy="322371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336" extrusionOk="0">
                    <a:moveTo>
                      <a:pt x="2423" y="1"/>
                    </a:moveTo>
                    <a:lnTo>
                      <a:pt x="1123" y="389"/>
                    </a:lnTo>
                    <a:cubicBezTo>
                      <a:pt x="1123" y="389"/>
                      <a:pt x="1059" y="419"/>
                      <a:pt x="897" y="436"/>
                    </a:cubicBezTo>
                    <a:cubicBezTo>
                      <a:pt x="735" y="449"/>
                      <a:pt x="908" y="750"/>
                      <a:pt x="908" y="750"/>
                    </a:cubicBezTo>
                    <a:cubicBezTo>
                      <a:pt x="908" y="750"/>
                      <a:pt x="902" y="743"/>
                      <a:pt x="875" y="743"/>
                    </a:cubicBezTo>
                    <a:cubicBezTo>
                      <a:pt x="826" y="743"/>
                      <a:pt x="708" y="765"/>
                      <a:pt x="432" y="884"/>
                    </a:cubicBezTo>
                    <a:cubicBezTo>
                      <a:pt x="0" y="1071"/>
                      <a:pt x="176" y="1829"/>
                      <a:pt x="270" y="2099"/>
                    </a:cubicBezTo>
                    <a:cubicBezTo>
                      <a:pt x="336" y="2289"/>
                      <a:pt x="580" y="2317"/>
                      <a:pt x="720" y="2317"/>
                    </a:cubicBezTo>
                    <a:cubicBezTo>
                      <a:pt x="779" y="2317"/>
                      <a:pt x="820" y="2312"/>
                      <a:pt x="820" y="2312"/>
                    </a:cubicBezTo>
                    <a:cubicBezTo>
                      <a:pt x="820" y="2312"/>
                      <a:pt x="1002" y="3500"/>
                      <a:pt x="1424" y="3982"/>
                    </a:cubicBezTo>
                    <a:cubicBezTo>
                      <a:pt x="1614" y="4198"/>
                      <a:pt x="1875" y="4336"/>
                      <a:pt x="2149" y="4336"/>
                    </a:cubicBezTo>
                    <a:cubicBezTo>
                      <a:pt x="2482" y="4336"/>
                      <a:pt x="2835" y="4133"/>
                      <a:pt x="3107" y="3622"/>
                    </a:cubicBezTo>
                    <a:cubicBezTo>
                      <a:pt x="3604" y="2686"/>
                      <a:pt x="2423" y="1"/>
                      <a:pt x="2423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7402614" y="3791315"/>
                <a:ext cx="272261" cy="24378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279" extrusionOk="0">
                    <a:moveTo>
                      <a:pt x="555" y="1"/>
                    </a:moveTo>
                    <a:cubicBezTo>
                      <a:pt x="555" y="1"/>
                      <a:pt x="1" y="2474"/>
                      <a:pt x="709" y="3071"/>
                    </a:cubicBezTo>
                    <a:cubicBezTo>
                      <a:pt x="882" y="3217"/>
                      <a:pt x="1081" y="3279"/>
                      <a:pt x="1286" y="3279"/>
                    </a:cubicBezTo>
                    <a:cubicBezTo>
                      <a:pt x="1920" y="3279"/>
                      <a:pt x="2610" y="2683"/>
                      <a:pt x="2748" y="2140"/>
                    </a:cubicBezTo>
                    <a:cubicBezTo>
                      <a:pt x="2748" y="2140"/>
                      <a:pt x="3129" y="2113"/>
                      <a:pt x="3268" y="1836"/>
                    </a:cubicBezTo>
                    <a:cubicBezTo>
                      <a:pt x="3406" y="1563"/>
                      <a:pt x="3662" y="571"/>
                      <a:pt x="3268" y="415"/>
                    </a:cubicBezTo>
                    <a:cubicBezTo>
                      <a:pt x="2968" y="300"/>
                      <a:pt x="2296" y="286"/>
                      <a:pt x="1994" y="286"/>
                    </a:cubicBezTo>
                    <a:cubicBezTo>
                      <a:pt x="1901" y="286"/>
                      <a:pt x="1843" y="288"/>
                      <a:pt x="1843" y="288"/>
                    </a:cubicBez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7539639" y="3571837"/>
                <a:ext cx="57768" cy="23858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209" extrusionOk="0">
                    <a:moveTo>
                      <a:pt x="344" y="0"/>
                    </a:moveTo>
                    <a:lnTo>
                      <a:pt x="0" y="41"/>
                    </a:lnTo>
                    <a:lnTo>
                      <a:pt x="344" y="3209"/>
                    </a:lnTo>
                    <a:lnTo>
                      <a:pt x="777" y="3209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7868781" y="3553473"/>
                <a:ext cx="34943" cy="22014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2961" extrusionOk="0">
                    <a:moveTo>
                      <a:pt x="0" y="1"/>
                    </a:moveTo>
                    <a:lnTo>
                      <a:pt x="257" y="2940"/>
                    </a:lnTo>
                    <a:lnTo>
                      <a:pt x="469" y="2960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0"/>
              <p:cNvSpPr/>
              <p:nvPr/>
            </p:nvSpPr>
            <p:spPr>
              <a:xfrm>
                <a:off x="7726552" y="4198746"/>
                <a:ext cx="100369" cy="264231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3554" extrusionOk="0">
                    <a:moveTo>
                      <a:pt x="1350" y="0"/>
                    </a:moveTo>
                    <a:lnTo>
                      <a:pt x="1" y="51"/>
                    </a:lnTo>
                    <a:lnTo>
                      <a:pt x="806" y="3297"/>
                    </a:lnTo>
                    <a:lnTo>
                      <a:pt x="1350" y="3554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0"/>
              <p:cNvSpPr/>
              <p:nvPr/>
            </p:nvSpPr>
            <p:spPr>
              <a:xfrm>
                <a:off x="7906922" y="4190940"/>
                <a:ext cx="141037" cy="29107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3915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1353" y="3915"/>
                    </a:lnTo>
                    <a:lnTo>
                      <a:pt x="1897" y="3915"/>
                    </a:ln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7623207" y="4414952"/>
                <a:ext cx="227801" cy="83121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118" extrusionOk="0">
                    <a:moveTo>
                      <a:pt x="1958" y="0"/>
                    </a:moveTo>
                    <a:cubicBezTo>
                      <a:pt x="1104" y="0"/>
                      <a:pt x="0" y="1118"/>
                      <a:pt x="0" y="1118"/>
                    </a:cubicBezTo>
                    <a:lnTo>
                      <a:pt x="1765" y="1118"/>
                    </a:lnTo>
                    <a:lnTo>
                      <a:pt x="2355" y="805"/>
                    </a:lnTo>
                    <a:lnTo>
                      <a:pt x="2389" y="1118"/>
                    </a:lnTo>
                    <a:lnTo>
                      <a:pt x="3000" y="1003"/>
                    </a:lnTo>
                    <a:cubicBezTo>
                      <a:pt x="3000" y="1003"/>
                      <a:pt x="3064" y="278"/>
                      <a:pt x="2190" y="31"/>
                    </a:cubicBezTo>
                    <a:cubicBezTo>
                      <a:pt x="2116" y="10"/>
                      <a:pt x="2038" y="0"/>
                      <a:pt x="1958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0"/>
              <p:cNvSpPr/>
              <p:nvPr/>
            </p:nvSpPr>
            <p:spPr>
              <a:xfrm>
                <a:off x="7869004" y="4411235"/>
                <a:ext cx="190330" cy="8683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68" extrusionOk="0">
                    <a:moveTo>
                      <a:pt x="1035" y="0"/>
                    </a:moveTo>
                    <a:cubicBezTo>
                      <a:pt x="955" y="0"/>
                      <a:pt x="880" y="16"/>
                      <a:pt x="814" y="51"/>
                    </a:cubicBezTo>
                    <a:cubicBezTo>
                      <a:pt x="254" y="344"/>
                      <a:pt x="1" y="1168"/>
                      <a:pt x="1" y="1168"/>
                    </a:cubicBezTo>
                    <a:lnTo>
                      <a:pt x="1570" y="1168"/>
                    </a:lnTo>
                    <a:lnTo>
                      <a:pt x="1786" y="838"/>
                    </a:lnTo>
                    <a:lnTo>
                      <a:pt x="1863" y="1168"/>
                    </a:lnTo>
                    <a:lnTo>
                      <a:pt x="2559" y="1168"/>
                    </a:lnTo>
                    <a:lnTo>
                      <a:pt x="2491" y="855"/>
                    </a:lnTo>
                    <a:cubicBezTo>
                      <a:pt x="2491" y="855"/>
                      <a:pt x="1624" y="0"/>
                      <a:pt x="1035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0"/>
              <p:cNvSpPr/>
              <p:nvPr/>
            </p:nvSpPr>
            <p:spPr>
              <a:xfrm>
                <a:off x="7469677" y="2929761"/>
                <a:ext cx="47954" cy="2044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75" extrusionOk="0">
                    <a:moveTo>
                      <a:pt x="0" y="1"/>
                    </a:moveTo>
                    <a:lnTo>
                      <a:pt x="641" y="271"/>
                    </a:lnTo>
                    <a:lnTo>
                      <a:pt x="637" y="274"/>
                    </a:lnTo>
                    <a:cubicBezTo>
                      <a:pt x="641" y="274"/>
                      <a:pt x="645" y="274"/>
                      <a:pt x="645" y="271"/>
                    </a:cubicBezTo>
                    <a:cubicBezTo>
                      <a:pt x="267" y="9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0"/>
              <p:cNvSpPr/>
              <p:nvPr/>
            </p:nvSpPr>
            <p:spPr>
              <a:xfrm>
                <a:off x="7501498" y="2949910"/>
                <a:ext cx="196203" cy="174642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349" extrusionOk="0">
                    <a:moveTo>
                      <a:pt x="217" y="0"/>
                    </a:moveTo>
                    <a:cubicBezTo>
                      <a:pt x="217" y="3"/>
                      <a:pt x="213" y="3"/>
                      <a:pt x="209" y="3"/>
                    </a:cubicBezTo>
                    <a:cubicBezTo>
                      <a:pt x="196" y="27"/>
                      <a:pt x="122" y="152"/>
                      <a:pt x="0" y="331"/>
                    </a:cubicBezTo>
                    <a:cubicBezTo>
                      <a:pt x="169" y="486"/>
                      <a:pt x="396" y="655"/>
                      <a:pt x="703" y="813"/>
                    </a:cubicBezTo>
                    <a:cubicBezTo>
                      <a:pt x="770" y="847"/>
                      <a:pt x="837" y="884"/>
                      <a:pt x="905" y="924"/>
                    </a:cubicBezTo>
                    <a:cubicBezTo>
                      <a:pt x="912" y="924"/>
                      <a:pt x="918" y="921"/>
                      <a:pt x="922" y="921"/>
                    </a:cubicBezTo>
                    <a:cubicBezTo>
                      <a:pt x="958" y="911"/>
                      <a:pt x="992" y="907"/>
                      <a:pt x="1030" y="907"/>
                    </a:cubicBezTo>
                    <a:cubicBezTo>
                      <a:pt x="1212" y="907"/>
                      <a:pt x="1397" y="1019"/>
                      <a:pt x="1533" y="1127"/>
                    </a:cubicBezTo>
                    <a:cubicBezTo>
                      <a:pt x="1667" y="1238"/>
                      <a:pt x="1755" y="1349"/>
                      <a:pt x="1745" y="1349"/>
                    </a:cubicBezTo>
                    <a:cubicBezTo>
                      <a:pt x="1742" y="1349"/>
                      <a:pt x="1742" y="1349"/>
                      <a:pt x="1738" y="1346"/>
                    </a:cubicBezTo>
                    <a:cubicBezTo>
                      <a:pt x="1728" y="1336"/>
                      <a:pt x="1712" y="1329"/>
                      <a:pt x="1698" y="1323"/>
                    </a:cubicBezTo>
                    <a:lnTo>
                      <a:pt x="1525" y="1357"/>
                    </a:lnTo>
                    <a:cubicBezTo>
                      <a:pt x="1978" y="1707"/>
                      <a:pt x="2396" y="2106"/>
                      <a:pt x="2639" y="2349"/>
                    </a:cubicBezTo>
                    <a:cubicBezTo>
                      <a:pt x="2525" y="2089"/>
                      <a:pt x="2410" y="1869"/>
                      <a:pt x="2305" y="1697"/>
                    </a:cubicBezTo>
                    <a:cubicBezTo>
                      <a:pt x="1796" y="867"/>
                      <a:pt x="851" y="307"/>
                      <a:pt x="217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0"/>
              <p:cNvSpPr/>
              <p:nvPr/>
            </p:nvSpPr>
            <p:spPr>
              <a:xfrm>
                <a:off x="7568784" y="3017344"/>
                <a:ext cx="62749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844" h="443" extrusionOk="0">
                    <a:moveTo>
                      <a:pt x="125" y="0"/>
                    </a:moveTo>
                    <a:cubicBezTo>
                      <a:pt x="87" y="0"/>
                      <a:pt x="53" y="4"/>
                      <a:pt x="17" y="14"/>
                    </a:cubicBezTo>
                    <a:cubicBezTo>
                      <a:pt x="13" y="14"/>
                      <a:pt x="7" y="17"/>
                      <a:pt x="0" y="17"/>
                    </a:cubicBezTo>
                    <a:cubicBezTo>
                      <a:pt x="87" y="72"/>
                      <a:pt x="179" y="129"/>
                      <a:pt x="266" y="190"/>
                    </a:cubicBezTo>
                    <a:cubicBezTo>
                      <a:pt x="287" y="190"/>
                      <a:pt x="304" y="187"/>
                      <a:pt x="321" y="187"/>
                    </a:cubicBezTo>
                    <a:cubicBezTo>
                      <a:pt x="596" y="187"/>
                      <a:pt x="761" y="344"/>
                      <a:pt x="807" y="394"/>
                    </a:cubicBezTo>
                    <a:lnTo>
                      <a:pt x="807" y="394"/>
                    </a:lnTo>
                    <a:cubicBezTo>
                      <a:pt x="770" y="351"/>
                      <a:pt x="707" y="286"/>
                      <a:pt x="628" y="220"/>
                    </a:cubicBezTo>
                    <a:cubicBezTo>
                      <a:pt x="492" y="112"/>
                      <a:pt x="307" y="0"/>
                      <a:pt x="125" y="0"/>
                    </a:cubicBezTo>
                    <a:close/>
                    <a:moveTo>
                      <a:pt x="807" y="394"/>
                    </a:moveTo>
                    <a:lnTo>
                      <a:pt x="807" y="394"/>
                    </a:lnTo>
                    <a:cubicBezTo>
                      <a:pt x="811" y="400"/>
                      <a:pt x="815" y="405"/>
                      <a:pt x="819" y="409"/>
                    </a:cubicBezTo>
                    <a:lnTo>
                      <a:pt x="819" y="409"/>
                    </a:lnTo>
                    <a:lnTo>
                      <a:pt x="820" y="409"/>
                    </a:lnTo>
                    <a:cubicBezTo>
                      <a:pt x="820" y="409"/>
                      <a:pt x="815" y="404"/>
                      <a:pt x="807" y="394"/>
                    </a:cubicBezTo>
                    <a:close/>
                    <a:moveTo>
                      <a:pt x="819" y="409"/>
                    </a:moveTo>
                    <a:lnTo>
                      <a:pt x="793" y="416"/>
                    </a:lnTo>
                    <a:cubicBezTo>
                      <a:pt x="807" y="422"/>
                      <a:pt x="823" y="429"/>
                      <a:pt x="833" y="439"/>
                    </a:cubicBezTo>
                    <a:cubicBezTo>
                      <a:pt x="837" y="442"/>
                      <a:pt x="837" y="442"/>
                      <a:pt x="840" y="442"/>
                    </a:cubicBezTo>
                    <a:cubicBezTo>
                      <a:pt x="843" y="442"/>
                      <a:pt x="836" y="430"/>
                      <a:pt x="819" y="409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0"/>
              <p:cNvSpPr/>
              <p:nvPr/>
            </p:nvSpPr>
            <p:spPr>
              <a:xfrm>
                <a:off x="7469677" y="2928497"/>
                <a:ext cx="254938" cy="212857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2863" extrusionOk="0">
                    <a:moveTo>
                      <a:pt x="503" y="1"/>
                    </a:moveTo>
                    <a:cubicBezTo>
                      <a:pt x="202" y="1"/>
                      <a:pt x="0" y="18"/>
                      <a:pt x="0" y="18"/>
                    </a:cubicBezTo>
                    <a:cubicBezTo>
                      <a:pt x="0" y="18"/>
                      <a:pt x="266" y="109"/>
                      <a:pt x="645" y="288"/>
                    </a:cubicBezTo>
                    <a:cubicBezTo>
                      <a:pt x="1279" y="595"/>
                      <a:pt x="2224" y="1155"/>
                      <a:pt x="2733" y="1985"/>
                    </a:cubicBezTo>
                    <a:cubicBezTo>
                      <a:pt x="2838" y="2157"/>
                      <a:pt x="2953" y="2377"/>
                      <a:pt x="3067" y="2637"/>
                    </a:cubicBezTo>
                    <a:cubicBezTo>
                      <a:pt x="3202" y="2768"/>
                      <a:pt x="3283" y="2855"/>
                      <a:pt x="3294" y="2863"/>
                    </a:cubicBezTo>
                    <a:cubicBezTo>
                      <a:pt x="3330" y="2863"/>
                      <a:pt x="3428" y="871"/>
                      <a:pt x="2551" y="382"/>
                    </a:cubicBezTo>
                    <a:cubicBezTo>
                      <a:pt x="1974" y="58"/>
                      <a:pt x="1067" y="1"/>
                      <a:pt x="503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0"/>
              <p:cNvSpPr/>
              <p:nvPr/>
            </p:nvSpPr>
            <p:spPr>
              <a:xfrm>
                <a:off x="7469677" y="2929761"/>
                <a:ext cx="47731" cy="44757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02" extrusionOk="0">
                    <a:moveTo>
                      <a:pt x="0" y="1"/>
                    </a:moveTo>
                    <a:cubicBezTo>
                      <a:pt x="0" y="1"/>
                      <a:pt x="78" y="274"/>
                      <a:pt x="428" y="602"/>
                    </a:cubicBezTo>
                    <a:cubicBezTo>
                      <a:pt x="550" y="423"/>
                      <a:pt x="624" y="298"/>
                      <a:pt x="637" y="274"/>
                    </a:cubicBezTo>
                    <a:lnTo>
                      <a:pt x="641" y="2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0"/>
              <p:cNvSpPr/>
              <p:nvPr/>
            </p:nvSpPr>
            <p:spPr>
              <a:xfrm>
                <a:off x="7585586" y="3138979"/>
                <a:ext cx="45203" cy="2869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86" extrusionOk="0">
                    <a:moveTo>
                      <a:pt x="516" y="1"/>
                    </a:moveTo>
                    <a:lnTo>
                      <a:pt x="516" y="32"/>
                    </a:lnTo>
                    <a:cubicBezTo>
                      <a:pt x="516" y="170"/>
                      <a:pt x="405" y="284"/>
                      <a:pt x="266" y="284"/>
                    </a:cubicBezTo>
                    <a:cubicBezTo>
                      <a:pt x="125" y="284"/>
                      <a:pt x="14" y="170"/>
                      <a:pt x="14" y="32"/>
                    </a:cubicBezTo>
                    <a:lnTo>
                      <a:pt x="14" y="32"/>
                    </a:lnTo>
                    <a:cubicBezTo>
                      <a:pt x="14" y="32"/>
                      <a:pt x="0" y="305"/>
                      <a:pt x="189" y="369"/>
                    </a:cubicBezTo>
                    <a:cubicBezTo>
                      <a:pt x="219" y="379"/>
                      <a:pt x="246" y="386"/>
                      <a:pt x="277" y="386"/>
                    </a:cubicBezTo>
                    <a:cubicBezTo>
                      <a:pt x="445" y="386"/>
                      <a:pt x="607" y="234"/>
                      <a:pt x="516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0"/>
              <p:cNvSpPr/>
              <p:nvPr/>
            </p:nvSpPr>
            <p:spPr>
              <a:xfrm>
                <a:off x="7586553" y="3127975"/>
                <a:ext cx="37397" cy="3219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3" extrusionOk="0">
                    <a:moveTo>
                      <a:pt x="294" y="1"/>
                    </a:moveTo>
                    <a:cubicBezTo>
                      <a:pt x="163" y="1"/>
                      <a:pt x="24" y="96"/>
                      <a:pt x="1" y="180"/>
                    </a:cubicBezTo>
                    <a:cubicBezTo>
                      <a:pt x="1" y="318"/>
                      <a:pt x="112" y="432"/>
                      <a:pt x="253" y="432"/>
                    </a:cubicBezTo>
                    <a:cubicBezTo>
                      <a:pt x="392" y="432"/>
                      <a:pt x="503" y="318"/>
                      <a:pt x="503" y="180"/>
                    </a:cubicBezTo>
                    <a:lnTo>
                      <a:pt x="503" y="149"/>
                    </a:lnTo>
                    <a:lnTo>
                      <a:pt x="503" y="146"/>
                    </a:lnTo>
                    <a:cubicBezTo>
                      <a:pt x="459" y="38"/>
                      <a:pt x="378" y="1"/>
                      <a:pt x="294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0"/>
              <p:cNvSpPr/>
              <p:nvPr/>
            </p:nvSpPr>
            <p:spPr>
              <a:xfrm>
                <a:off x="7492204" y="3147529"/>
                <a:ext cx="40222" cy="34497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64" extrusionOk="0">
                    <a:moveTo>
                      <a:pt x="102" y="1"/>
                    </a:moveTo>
                    <a:cubicBezTo>
                      <a:pt x="58" y="31"/>
                      <a:pt x="24" y="71"/>
                      <a:pt x="14" y="109"/>
                    </a:cubicBezTo>
                    <a:cubicBezTo>
                      <a:pt x="14" y="109"/>
                      <a:pt x="1" y="382"/>
                      <a:pt x="189" y="446"/>
                    </a:cubicBezTo>
                    <a:cubicBezTo>
                      <a:pt x="217" y="456"/>
                      <a:pt x="247" y="463"/>
                      <a:pt x="278" y="463"/>
                    </a:cubicBezTo>
                    <a:cubicBezTo>
                      <a:pt x="402" y="463"/>
                      <a:pt x="524" y="379"/>
                      <a:pt x="541" y="241"/>
                    </a:cubicBezTo>
                    <a:lnTo>
                      <a:pt x="541" y="241"/>
                    </a:lnTo>
                    <a:cubicBezTo>
                      <a:pt x="493" y="301"/>
                      <a:pt x="423" y="339"/>
                      <a:pt x="338" y="339"/>
                    </a:cubicBezTo>
                    <a:cubicBezTo>
                      <a:pt x="200" y="339"/>
                      <a:pt x="88" y="227"/>
                      <a:pt x="88" y="88"/>
                    </a:cubicBezTo>
                    <a:cubicBezTo>
                      <a:pt x="88" y="55"/>
                      <a:pt x="91" y="28"/>
                      <a:pt x="102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0"/>
              <p:cNvSpPr/>
              <p:nvPr/>
            </p:nvSpPr>
            <p:spPr>
              <a:xfrm>
                <a:off x="7498747" y="3142250"/>
                <a:ext cx="33977" cy="3048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10" extrusionOk="0">
                    <a:moveTo>
                      <a:pt x="220" y="1"/>
                    </a:moveTo>
                    <a:cubicBezTo>
                      <a:pt x="145" y="1"/>
                      <a:pt x="71" y="31"/>
                      <a:pt x="14" y="72"/>
                    </a:cubicBezTo>
                    <a:cubicBezTo>
                      <a:pt x="3" y="99"/>
                      <a:pt x="0" y="126"/>
                      <a:pt x="0" y="159"/>
                    </a:cubicBezTo>
                    <a:cubicBezTo>
                      <a:pt x="0" y="298"/>
                      <a:pt x="112" y="410"/>
                      <a:pt x="250" y="410"/>
                    </a:cubicBezTo>
                    <a:cubicBezTo>
                      <a:pt x="335" y="410"/>
                      <a:pt x="405" y="372"/>
                      <a:pt x="453" y="312"/>
                    </a:cubicBezTo>
                    <a:cubicBezTo>
                      <a:pt x="456" y="261"/>
                      <a:pt x="449" y="207"/>
                      <a:pt x="425" y="150"/>
                    </a:cubicBezTo>
                    <a:cubicBezTo>
                      <a:pt x="385" y="41"/>
                      <a:pt x="304" y="1"/>
                      <a:pt x="22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0"/>
              <p:cNvSpPr/>
              <p:nvPr/>
            </p:nvSpPr>
            <p:spPr>
              <a:xfrm>
                <a:off x="7547668" y="3044407"/>
                <a:ext cx="67284" cy="18438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48" extrusionOk="0">
                    <a:moveTo>
                      <a:pt x="797" y="1"/>
                    </a:moveTo>
                    <a:cubicBezTo>
                      <a:pt x="452" y="8"/>
                      <a:pt x="31" y="176"/>
                      <a:pt x="31" y="176"/>
                    </a:cubicBezTo>
                    <a:lnTo>
                      <a:pt x="1" y="89"/>
                    </a:lnTo>
                    <a:lnTo>
                      <a:pt x="51" y="248"/>
                    </a:lnTo>
                    <a:lnTo>
                      <a:pt x="904" y="86"/>
                    </a:lnTo>
                    <a:cubicBezTo>
                      <a:pt x="868" y="55"/>
                      <a:pt x="831" y="28"/>
                      <a:pt x="79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0"/>
              <p:cNvSpPr/>
              <p:nvPr/>
            </p:nvSpPr>
            <p:spPr>
              <a:xfrm>
                <a:off x="7547668" y="3031396"/>
                <a:ext cx="59255" cy="2617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52" extrusionOk="0">
                    <a:moveTo>
                      <a:pt x="550" y="1"/>
                    </a:moveTo>
                    <a:cubicBezTo>
                      <a:pt x="513" y="4"/>
                      <a:pt x="476" y="10"/>
                      <a:pt x="435" y="18"/>
                    </a:cubicBezTo>
                    <a:cubicBezTo>
                      <a:pt x="7" y="112"/>
                      <a:pt x="1" y="257"/>
                      <a:pt x="1" y="264"/>
                    </a:cubicBezTo>
                    <a:lnTo>
                      <a:pt x="31" y="351"/>
                    </a:lnTo>
                    <a:cubicBezTo>
                      <a:pt x="31" y="351"/>
                      <a:pt x="452" y="183"/>
                      <a:pt x="797" y="176"/>
                    </a:cubicBezTo>
                    <a:cubicBezTo>
                      <a:pt x="716" y="115"/>
                      <a:pt x="635" y="58"/>
                      <a:pt x="55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0"/>
              <p:cNvSpPr/>
              <p:nvPr/>
            </p:nvSpPr>
            <p:spPr>
              <a:xfrm>
                <a:off x="7606850" y="3044407"/>
                <a:ext cx="20892" cy="639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6" extrusionOk="0">
                    <a:moveTo>
                      <a:pt x="1" y="1"/>
                    </a:moveTo>
                    <a:cubicBezTo>
                      <a:pt x="35" y="28"/>
                      <a:pt x="72" y="55"/>
                      <a:pt x="108" y="86"/>
                    </a:cubicBezTo>
                    <a:lnTo>
                      <a:pt x="281" y="52"/>
                    </a:lnTo>
                    <a:cubicBezTo>
                      <a:pt x="210" y="14"/>
                      <a:pt x="119" y="1"/>
                      <a:pt x="21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0"/>
              <p:cNvSpPr/>
              <p:nvPr/>
            </p:nvSpPr>
            <p:spPr>
              <a:xfrm>
                <a:off x="7588560" y="3031173"/>
                <a:ext cx="41189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230" extrusionOk="0">
                    <a:moveTo>
                      <a:pt x="55" y="1"/>
                    </a:moveTo>
                    <a:cubicBezTo>
                      <a:pt x="38" y="1"/>
                      <a:pt x="21" y="4"/>
                      <a:pt x="0" y="4"/>
                    </a:cubicBezTo>
                    <a:cubicBezTo>
                      <a:pt x="85" y="61"/>
                      <a:pt x="166" y="118"/>
                      <a:pt x="247" y="179"/>
                    </a:cubicBezTo>
                    <a:lnTo>
                      <a:pt x="267" y="179"/>
                    </a:lnTo>
                    <a:cubicBezTo>
                      <a:pt x="365" y="179"/>
                      <a:pt x="456" y="192"/>
                      <a:pt x="527" y="230"/>
                    </a:cubicBezTo>
                    <a:lnTo>
                      <a:pt x="554" y="223"/>
                    </a:lnTo>
                    <a:cubicBezTo>
                      <a:pt x="554" y="223"/>
                      <a:pt x="382" y="1"/>
                      <a:pt x="55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0"/>
              <p:cNvSpPr/>
              <p:nvPr/>
            </p:nvSpPr>
            <p:spPr>
              <a:xfrm>
                <a:off x="7469900" y="3050950"/>
                <a:ext cx="55761" cy="2512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38" extrusionOk="0">
                    <a:moveTo>
                      <a:pt x="611" y="1"/>
                    </a:moveTo>
                    <a:cubicBezTo>
                      <a:pt x="432" y="1"/>
                      <a:pt x="136" y="48"/>
                      <a:pt x="0" y="338"/>
                    </a:cubicBezTo>
                    <a:lnTo>
                      <a:pt x="749" y="11"/>
                    </a:lnTo>
                    <a:cubicBezTo>
                      <a:pt x="749" y="11"/>
                      <a:pt x="695" y="1"/>
                      <a:pt x="611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0"/>
              <p:cNvSpPr/>
              <p:nvPr/>
            </p:nvSpPr>
            <p:spPr>
              <a:xfrm>
                <a:off x="7469900" y="3035113"/>
                <a:ext cx="55761" cy="4096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51" extrusionOk="0">
                    <a:moveTo>
                      <a:pt x="456" y="1"/>
                    </a:moveTo>
                    <a:cubicBezTo>
                      <a:pt x="419" y="1"/>
                      <a:pt x="378" y="8"/>
                      <a:pt x="335" y="32"/>
                    </a:cubicBezTo>
                    <a:cubicBezTo>
                      <a:pt x="78" y="163"/>
                      <a:pt x="0" y="551"/>
                      <a:pt x="0" y="551"/>
                    </a:cubicBezTo>
                    <a:cubicBezTo>
                      <a:pt x="136" y="261"/>
                      <a:pt x="432" y="214"/>
                      <a:pt x="611" y="214"/>
                    </a:cubicBezTo>
                    <a:cubicBezTo>
                      <a:pt x="695" y="214"/>
                      <a:pt x="749" y="224"/>
                      <a:pt x="749" y="224"/>
                    </a:cubicBezTo>
                    <a:cubicBezTo>
                      <a:pt x="749" y="224"/>
                      <a:pt x="642" y="1"/>
                      <a:pt x="456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0"/>
              <p:cNvSpPr/>
              <p:nvPr/>
            </p:nvSpPr>
            <p:spPr>
              <a:xfrm>
                <a:off x="7480903" y="3465890"/>
                <a:ext cx="129067" cy="26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56" extrusionOk="0">
                    <a:moveTo>
                      <a:pt x="0" y="1"/>
                    </a:moveTo>
                    <a:cubicBezTo>
                      <a:pt x="443" y="170"/>
                      <a:pt x="1037" y="329"/>
                      <a:pt x="1735" y="355"/>
                    </a:cubicBezTo>
                    <a:cubicBezTo>
                      <a:pt x="1182" y="318"/>
                      <a:pt x="615" y="197"/>
                      <a:pt x="75" y="1"/>
                    </a:cubicBezTo>
                    <a:close/>
                  </a:path>
                </a:pathLst>
              </a:custGeom>
              <a:solidFill>
                <a:srgbClr val="BC6D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0"/>
              <p:cNvSpPr/>
              <p:nvPr/>
            </p:nvSpPr>
            <p:spPr>
              <a:xfrm>
                <a:off x="7415922" y="3432805"/>
                <a:ext cx="391663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46" extrusionOk="0">
                    <a:moveTo>
                      <a:pt x="5268" y="101"/>
                    </a:moveTo>
                    <a:lnTo>
                      <a:pt x="5268" y="101"/>
                    </a:lnTo>
                    <a:cubicBezTo>
                      <a:pt x="5191" y="166"/>
                      <a:pt x="5106" y="223"/>
                      <a:pt x="5022" y="277"/>
                    </a:cubicBezTo>
                    <a:cubicBezTo>
                      <a:pt x="5120" y="223"/>
                      <a:pt x="5204" y="166"/>
                      <a:pt x="5268" y="101"/>
                    </a:cubicBezTo>
                    <a:close/>
                    <a:moveTo>
                      <a:pt x="1" y="0"/>
                    </a:moveTo>
                    <a:cubicBezTo>
                      <a:pt x="11" y="11"/>
                      <a:pt x="328" y="237"/>
                      <a:pt x="874" y="446"/>
                    </a:cubicBezTo>
                    <a:lnTo>
                      <a:pt x="949" y="446"/>
                    </a:lnTo>
                    <a:cubicBezTo>
                      <a:pt x="619" y="324"/>
                      <a:pt x="298" y="176"/>
                      <a:pt x="1" y="0"/>
                    </a:cubicBezTo>
                    <a:close/>
                  </a:path>
                </a:pathLst>
              </a:custGeom>
              <a:solidFill>
                <a:srgbClr val="313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0"/>
              <p:cNvSpPr/>
              <p:nvPr/>
            </p:nvSpPr>
            <p:spPr>
              <a:xfrm>
                <a:off x="7415699" y="3276003"/>
                <a:ext cx="392703" cy="216574"/>
              </a:xfrm>
              <a:custGeom>
                <a:avLst/>
                <a:gdLst/>
                <a:ahLst/>
                <a:cxnLst/>
                <a:rect l="l" t="t" r="r" b="b"/>
                <a:pathLst>
                  <a:path w="5282" h="2913" extrusionOk="0">
                    <a:moveTo>
                      <a:pt x="0" y="2109"/>
                    </a:moveTo>
                    <a:cubicBezTo>
                      <a:pt x="2" y="2110"/>
                      <a:pt x="4" y="2110"/>
                      <a:pt x="6" y="2111"/>
                    </a:cubicBezTo>
                    <a:lnTo>
                      <a:pt x="6" y="2111"/>
                    </a:lnTo>
                    <a:cubicBezTo>
                      <a:pt x="5" y="2110"/>
                      <a:pt x="4" y="2110"/>
                      <a:pt x="4" y="2109"/>
                    </a:cubicBezTo>
                    <a:close/>
                    <a:moveTo>
                      <a:pt x="4576" y="0"/>
                    </a:moveTo>
                    <a:cubicBezTo>
                      <a:pt x="4576" y="0"/>
                      <a:pt x="3064" y="2214"/>
                      <a:pt x="837" y="2214"/>
                    </a:cubicBezTo>
                    <a:cubicBezTo>
                      <a:pt x="569" y="2214"/>
                      <a:pt x="294" y="2181"/>
                      <a:pt x="6" y="2111"/>
                    </a:cubicBezTo>
                    <a:lnTo>
                      <a:pt x="6" y="2111"/>
                    </a:lnTo>
                    <a:cubicBezTo>
                      <a:pt x="303" y="2286"/>
                      <a:pt x="622" y="2433"/>
                      <a:pt x="952" y="2555"/>
                    </a:cubicBezTo>
                    <a:cubicBezTo>
                      <a:pt x="1492" y="2751"/>
                      <a:pt x="2059" y="2872"/>
                      <a:pt x="2612" y="2909"/>
                    </a:cubicBezTo>
                    <a:cubicBezTo>
                      <a:pt x="2676" y="2909"/>
                      <a:pt x="2737" y="2913"/>
                      <a:pt x="2801" y="2913"/>
                    </a:cubicBezTo>
                    <a:cubicBezTo>
                      <a:pt x="2939" y="2913"/>
                      <a:pt x="3084" y="2906"/>
                      <a:pt x="3230" y="2892"/>
                    </a:cubicBezTo>
                    <a:lnTo>
                      <a:pt x="3230" y="2707"/>
                    </a:lnTo>
                    <a:lnTo>
                      <a:pt x="4182" y="2707"/>
                    </a:lnTo>
                    <a:cubicBezTo>
                      <a:pt x="4461" y="2626"/>
                      <a:pt x="4782" y="2518"/>
                      <a:pt x="5025" y="2386"/>
                    </a:cubicBezTo>
                    <a:cubicBezTo>
                      <a:pt x="5109" y="2332"/>
                      <a:pt x="5194" y="2275"/>
                      <a:pt x="5271" y="2210"/>
                    </a:cubicBezTo>
                    <a:cubicBezTo>
                      <a:pt x="5275" y="2207"/>
                      <a:pt x="5278" y="2207"/>
                      <a:pt x="5281" y="2204"/>
                    </a:cubicBezTo>
                    <a:lnTo>
                      <a:pt x="4576" y="0"/>
                    </a:lnTo>
                    <a:close/>
                  </a:path>
                </a:pathLst>
              </a:custGeom>
              <a:solidFill>
                <a:srgbClr val="C08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0"/>
              <p:cNvSpPr/>
              <p:nvPr/>
            </p:nvSpPr>
            <p:spPr>
              <a:xfrm>
                <a:off x="7530345" y="3191915"/>
                <a:ext cx="34423" cy="6713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3" extrusionOk="0">
                    <a:moveTo>
                      <a:pt x="463" y="615"/>
                    </a:moveTo>
                    <a:lnTo>
                      <a:pt x="457" y="643"/>
                    </a:lnTo>
                    <a:lnTo>
                      <a:pt x="457" y="643"/>
                    </a:lnTo>
                    <a:cubicBezTo>
                      <a:pt x="459" y="635"/>
                      <a:pt x="461" y="626"/>
                      <a:pt x="463" y="615"/>
                    </a:cubicBezTo>
                    <a:close/>
                    <a:moveTo>
                      <a:pt x="457" y="643"/>
                    </a:moveTo>
                    <a:lnTo>
                      <a:pt x="457" y="643"/>
                    </a:lnTo>
                    <a:cubicBezTo>
                      <a:pt x="452" y="663"/>
                      <a:pt x="447" y="678"/>
                      <a:pt x="443" y="689"/>
                    </a:cubicBezTo>
                    <a:cubicBezTo>
                      <a:pt x="443" y="689"/>
                      <a:pt x="446" y="689"/>
                      <a:pt x="446" y="693"/>
                    </a:cubicBezTo>
                    <a:lnTo>
                      <a:pt x="457" y="643"/>
                    </a:lnTo>
                    <a:close/>
                    <a:moveTo>
                      <a:pt x="48" y="1"/>
                    </a:moveTo>
                    <a:cubicBezTo>
                      <a:pt x="24" y="109"/>
                      <a:pt x="0" y="304"/>
                      <a:pt x="78" y="544"/>
                    </a:cubicBezTo>
                    <a:cubicBezTo>
                      <a:pt x="186" y="888"/>
                      <a:pt x="365" y="902"/>
                      <a:pt x="392" y="902"/>
                    </a:cubicBezTo>
                    <a:lnTo>
                      <a:pt x="396" y="902"/>
                    </a:lnTo>
                    <a:lnTo>
                      <a:pt x="446" y="696"/>
                    </a:lnTo>
                    <a:lnTo>
                      <a:pt x="436" y="717"/>
                    </a:lnTo>
                    <a:cubicBezTo>
                      <a:pt x="436" y="720"/>
                      <a:pt x="436" y="723"/>
                      <a:pt x="433" y="723"/>
                    </a:cubicBezTo>
                    <a:lnTo>
                      <a:pt x="422" y="743"/>
                    </a:lnTo>
                    <a:cubicBezTo>
                      <a:pt x="416" y="740"/>
                      <a:pt x="277" y="669"/>
                      <a:pt x="132" y="373"/>
                    </a:cubicBezTo>
                    <a:cubicBezTo>
                      <a:pt x="68" y="244"/>
                      <a:pt x="51" y="113"/>
                      <a:pt x="48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0"/>
              <p:cNvSpPr/>
              <p:nvPr/>
            </p:nvSpPr>
            <p:spPr>
              <a:xfrm>
                <a:off x="7537854" y="3189238"/>
                <a:ext cx="27434" cy="565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60" extrusionOk="0">
                    <a:moveTo>
                      <a:pt x="8" y="0"/>
                    </a:moveTo>
                    <a:cubicBezTo>
                      <a:pt x="1" y="111"/>
                      <a:pt x="14" y="253"/>
                      <a:pt x="82" y="381"/>
                    </a:cubicBezTo>
                    <a:cubicBezTo>
                      <a:pt x="206" y="634"/>
                      <a:pt x="321" y="712"/>
                      <a:pt x="342" y="725"/>
                    </a:cubicBezTo>
                    <a:cubicBezTo>
                      <a:pt x="348" y="709"/>
                      <a:pt x="355" y="685"/>
                      <a:pt x="362" y="651"/>
                    </a:cubicBezTo>
                    <a:lnTo>
                      <a:pt x="368" y="624"/>
                    </a:lnTo>
                    <a:lnTo>
                      <a:pt x="8" y="0"/>
                    </a:lnTo>
                    <a:close/>
                    <a:moveTo>
                      <a:pt x="335" y="753"/>
                    </a:moveTo>
                    <a:lnTo>
                      <a:pt x="332" y="759"/>
                    </a:lnTo>
                    <a:cubicBezTo>
                      <a:pt x="335" y="759"/>
                      <a:pt x="335" y="756"/>
                      <a:pt x="335" y="753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0"/>
              <p:cNvSpPr/>
              <p:nvPr/>
            </p:nvSpPr>
            <p:spPr>
              <a:xfrm>
                <a:off x="7533914" y="3185447"/>
                <a:ext cx="29590" cy="6178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831" extrusionOk="0">
                    <a:moveTo>
                      <a:pt x="30" y="0"/>
                    </a:moveTo>
                    <a:cubicBezTo>
                      <a:pt x="30" y="0"/>
                      <a:pt x="16" y="31"/>
                      <a:pt x="0" y="88"/>
                    </a:cubicBezTo>
                    <a:cubicBezTo>
                      <a:pt x="3" y="200"/>
                      <a:pt x="20" y="331"/>
                      <a:pt x="84" y="460"/>
                    </a:cubicBezTo>
                    <a:cubicBezTo>
                      <a:pt x="229" y="756"/>
                      <a:pt x="368" y="827"/>
                      <a:pt x="374" y="830"/>
                    </a:cubicBezTo>
                    <a:lnTo>
                      <a:pt x="385" y="810"/>
                    </a:lnTo>
                    <a:lnTo>
                      <a:pt x="388" y="804"/>
                    </a:lnTo>
                    <a:lnTo>
                      <a:pt x="398" y="783"/>
                    </a:lnTo>
                    <a:lnTo>
                      <a:pt x="398" y="780"/>
                    </a:lnTo>
                    <a:cubicBezTo>
                      <a:pt x="398" y="776"/>
                      <a:pt x="395" y="776"/>
                      <a:pt x="395" y="776"/>
                    </a:cubicBezTo>
                    <a:cubicBezTo>
                      <a:pt x="374" y="763"/>
                      <a:pt x="259" y="685"/>
                      <a:pt x="135" y="432"/>
                    </a:cubicBezTo>
                    <a:cubicBezTo>
                      <a:pt x="67" y="304"/>
                      <a:pt x="54" y="162"/>
                      <a:pt x="61" y="51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0"/>
              <p:cNvSpPr/>
              <p:nvPr/>
            </p:nvSpPr>
            <p:spPr>
              <a:xfrm>
                <a:off x="7720529" y="3481727"/>
                <a:ext cx="2528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34" y="1"/>
                    </a:moveTo>
                    <a:lnTo>
                      <a:pt x="34" y="1"/>
                    </a:lnTo>
                    <a:cubicBezTo>
                      <a:pt x="24" y="4"/>
                      <a:pt x="14" y="7"/>
                      <a:pt x="1" y="10"/>
                    </a:cubicBezTo>
                    <a:lnTo>
                      <a:pt x="7" y="3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0"/>
              <p:cNvSpPr/>
              <p:nvPr/>
            </p:nvSpPr>
            <p:spPr>
              <a:xfrm>
                <a:off x="7655846" y="3477191"/>
                <a:ext cx="70779" cy="14944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01" extrusionOk="0">
                    <a:moveTo>
                      <a:pt x="952" y="1"/>
                    </a:moveTo>
                    <a:cubicBezTo>
                      <a:pt x="587" y="102"/>
                      <a:pt x="284" y="156"/>
                      <a:pt x="284" y="156"/>
                    </a:cubicBezTo>
                    <a:cubicBezTo>
                      <a:pt x="189" y="169"/>
                      <a:pt x="94" y="180"/>
                      <a:pt x="0" y="186"/>
                    </a:cubicBezTo>
                    <a:lnTo>
                      <a:pt x="0" y="200"/>
                    </a:lnTo>
                    <a:lnTo>
                      <a:pt x="871" y="71"/>
                    </a:lnTo>
                    <a:cubicBezTo>
                      <a:pt x="884" y="68"/>
                      <a:pt x="894" y="65"/>
                      <a:pt x="904" y="62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0"/>
              <p:cNvSpPr/>
              <p:nvPr/>
            </p:nvSpPr>
            <p:spPr>
              <a:xfrm>
                <a:off x="7655846" y="3482470"/>
                <a:ext cx="65277" cy="8944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203" extrusionOk="0">
                    <a:moveTo>
                      <a:pt x="871" y="0"/>
                    </a:moveTo>
                    <a:lnTo>
                      <a:pt x="0" y="129"/>
                    </a:lnTo>
                    <a:lnTo>
                      <a:pt x="0" y="1202"/>
                    </a:lnTo>
                    <a:lnTo>
                      <a:pt x="877" y="28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0"/>
              <p:cNvSpPr/>
              <p:nvPr/>
            </p:nvSpPr>
            <p:spPr>
              <a:xfrm>
                <a:off x="7655846" y="3477191"/>
                <a:ext cx="70779" cy="1390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87" extrusionOk="0">
                    <a:moveTo>
                      <a:pt x="0" y="1"/>
                    </a:moveTo>
                    <a:lnTo>
                      <a:pt x="0" y="186"/>
                    </a:lnTo>
                    <a:cubicBezTo>
                      <a:pt x="94" y="180"/>
                      <a:pt x="189" y="169"/>
                      <a:pt x="284" y="156"/>
                    </a:cubicBezTo>
                    <a:cubicBezTo>
                      <a:pt x="284" y="156"/>
                      <a:pt x="587" y="102"/>
                      <a:pt x="952" y="1"/>
                    </a:cubicBezTo>
                    <a:close/>
                  </a:path>
                </a:pathLst>
              </a:custGeom>
              <a:solidFill>
                <a:srgbClr val="AF6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0"/>
              <p:cNvSpPr/>
              <p:nvPr/>
            </p:nvSpPr>
            <p:spPr>
              <a:xfrm>
                <a:off x="7576293" y="3574588"/>
                <a:ext cx="230329" cy="140517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90" extrusionOk="0">
                    <a:moveTo>
                      <a:pt x="3087" y="0"/>
                    </a:moveTo>
                    <a:cubicBezTo>
                      <a:pt x="2993" y="368"/>
                      <a:pt x="2568" y="1701"/>
                      <a:pt x="1505" y="1701"/>
                    </a:cubicBezTo>
                    <a:cubicBezTo>
                      <a:pt x="1455" y="1701"/>
                      <a:pt x="1407" y="1701"/>
                      <a:pt x="1354" y="1694"/>
                    </a:cubicBezTo>
                    <a:cubicBezTo>
                      <a:pt x="1" y="1539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98" y="756"/>
                      <a:pt x="250" y="1711"/>
                      <a:pt x="1667" y="1879"/>
                    </a:cubicBezTo>
                    <a:cubicBezTo>
                      <a:pt x="1721" y="1887"/>
                      <a:pt x="1775" y="1890"/>
                      <a:pt x="1826" y="1890"/>
                    </a:cubicBezTo>
                    <a:cubicBezTo>
                      <a:pt x="2440" y="1890"/>
                      <a:pt x="2763" y="1418"/>
                      <a:pt x="2925" y="945"/>
                    </a:cubicBezTo>
                    <a:cubicBezTo>
                      <a:pt x="3091" y="473"/>
                      <a:pt x="3098" y="0"/>
                      <a:pt x="3091" y="0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0"/>
              <p:cNvSpPr/>
              <p:nvPr/>
            </p:nvSpPr>
            <p:spPr>
              <a:xfrm>
                <a:off x="7576293" y="3574588"/>
                <a:ext cx="229585" cy="126539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1702" extrusionOk="0">
                    <a:moveTo>
                      <a:pt x="3087" y="0"/>
                    </a:moveTo>
                    <a:cubicBezTo>
                      <a:pt x="3085" y="11"/>
                      <a:pt x="3081" y="23"/>
                      <a:pt x="3078" y="36"/>
                    </a:cubicBezTo>
                    <a:lnTo>
                      <a:pt x="3078" y="36"/>
                    </a:lnTo>
                    <a:cubicBezTo>
                      <a:pt x="3083" y="20"/>
                      <a:pt x="3086" y="9"/>
                      <a:pt x="3087" y="4"/>
                    </a:cubicBezTo>
                    <a:lnTo>
                      <a:pt x="3087" y="0"/>
                    </a:lnTo>
                    <a:close/>
                    <a:moveTo>
                      <a:pt x="3078" y="36"/>
                    </a:moveTo>
                    <a:lnTo>
                      <a:pt x="3078" y="36"/>
                    </a:lnTo>
                    <a:cubicBezTo>
                      <a:pt x="3002" y="273"/>
                      <a:pt x="2493" y="1566"/>
                      <a:pt x="1549" y="1566"/>
                    </a:cubicBezTo>
                    <a:lnTo>
                      <a:pt x="1545" y="1566"/>
                    </a:lnTo>
                    <a:cubicBezTo>
                      <a:pt x="536" y="1563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314" y="65"/>
                      <a:pt x="0" y="1539"/>
                      <a:pt x="1354" y="1694"/>
                    </a:cubicBezTo>
                    <a:cubicBezTo>
                      <a:pt x="1407" y="1701"/>
                      <a:pt x="1455" y="1701"/>
                      <a:pt x="1505" y="1701"/>
                    </a:cubicBezTo>
                    <a:cubicBezTo>
                      <a:pt x="2536" y="1701"/>
                      <a:pt x="2967" y="447"/>
                      <a:pt x="3078" y="36"/>
                    </a:cubicBez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0"/>
              <p:cNvSpPr/>
              <p:nvPr/>
            </p:nvSpPr>
            <p:spPr>
              <a:xfrm>
                <a:off x="8028854" y="3716297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6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0"/>
              <p:cNvSpPr/>
              <p:nvPr/>
            </p:nvSpPr>
            <p:spPr>
              <a:xfrm>
                <a:off x="7958371" y="3716297"/>
                <a:ext cx="70556" cy="2014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71" extrusionOk="0">
                    <a:moveTo>
                      <a:pt x="948" y="1"/>
                    </a:moveTo>
                    <a:lnTo>
                      <a:pt x="1" y="152"/>
                    </a:lnTo>
                    <a:cubicBezTo>
                      <a:pt x="24" y="210"/>
                      <a:pt x="37" y="253"/>
                      <a:pt x="44" y="270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0"/>
              <p:cNvSpPr/>
              <p:nvPr/>
            </p:nvSpPr>
            <p:spPr>
              <a:xfrm>
                <a:off x="7907888" y="3727598"/>
                <a:ext cx="53828" cy="2111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4" extrusionOk="0">
                    <a:moveTo>
                      <a:pt x="680" y="0"/>
                    </a:moveTo>
                    <a:lnTo>
                      <a:pt x="1" y="112"/>
                    </a:lnTo>
                    <a:lnTo>
                      <a:pt x="102" y="284"/>
                    </a:lnTo>
                    <a:lnTo>
                      <a:pt x="105" y="284"/>
                    </a:lnTo>
                    <a:cubicBezTo>
                      <a:pt x="267" y="267"/>
                      <a:pt x="331" y="237"/>
                      <a:pt x="331" y="237"/>
                    </a:cubicBezTo>
                    <a:lnTo>
                      <a:pt x="723" y="118"/>
                    </a:lnTo>
                    <a:cubicBezTo>
                      <a:pt x="716" y="101"/>
                      <a:pt x="703" y="58"/>
                      <a:pt x="68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0"/>
              <p:cNvSpPr/>
              <p:nvPr/>
            </p:nvSpPr>
            <p:spPr>
              <a:xfrm>
                <a:off x="7915472" y="3716297"/>
                <a:ext cx="113752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66" extrusionOk="0">
                    <a:moveTo>
                      <a:pt x="1525" y="1"/>
                    </a:moveTo>
                    <a:lnTo>
                      <a:pt x="621" y="270"/>
                    </a:lnTo>
                    <a:lnTo>
                      <a:pt x="229" y="389"/>
                    </a:lnTo>
                    <a:cubicBezTo>
                      <a:pt x="229" y="389"/>
                      <a:pt x="165" y="419"/>
                      <a:pt x="3" y="436"/>
                    </a:cubicBezTo>
                    <a:lnTo>
                      <a:pt x="0" y="436"/>
                    </a:lnTo>
                    <a:lnTo>
                      <a:pt x="179" y="750"/>
                    </a:lnTo>
                    <a:cubicBezTo>
                      <a:pt x="179" y="750"/>
                      <a:pt x="115" y="750"/>
                      <a:pt x="24" y="763"/>
                    </a:cubicBezTo>
                    <a:lnTo>
                      <a:pt x="75" y="763"/>
                    </a:lnTo>
                    <a:cubicBezTo>
                      <a:pt x="152" y="763"/>
                      <a:pt x="250" y="763"/>
                      <a:pt x="365" y="770"/>
                    </a:cubicBezTo>
                    <a:cubicBezTo>
                      <a:pt x="719" y="787"/>
                      <a:pt x="833" y="1266"/>
                      <a:pt x="833" y="1266"/>
                    </a:cubicBezTo>
                    <a:lnTo>
                      <a:pt x="1529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0"/>
              <p:cNvSpPr/>
              <p:nvPr/>
            </p:nvSpPr>
            <p:spPr>
              <a:xfrm>
                <a:off x="7469677" y="3797040"/>
                <a:ext cx="137022" cy="1769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238" extrusionOk="0">
                    <a:moveTo>
                      <a:pt x="0" y="1"/>
                    </a:moveTo>
                    <a:lnTo>
                      <a:pt x="941" y="211"/>
                    </a:lnTo>
                    <a:cubicBezTo>
                      <a:pt x="941" y="211"/>
                      <a:pt x="1002" y="207"/>
                      <a:pt x="1100" y="207"/>
                    </a:cubicBezTo>
                    <a:cubicBezTo>
                      <a:pt x="1255" y="207"/>
                      <a:pt x="1512" y="214"/>
                      <a:pt x="1765" y="234"/>
                    </a:cubicBezTo>
                    <a:cubicBezTo>
                      <a:pt x="1789" y="234"/>
                      <a:pt x="1814" y="234"/>
                      <a:pt x="1837" y="236"/>
                    </a:cubicBezTo>
                    <a:lnTo>
                      <a:pt x="1837" y="236"/>
                    </a:lnTo>
                    <a:lnTo>
                      <a:pt x="1383" y="180"/>
                    </a:lnTo>
                    <a:lnTo>
                      <a:pt x="1285" y="180"/>
                    </a:lnTo>
                    <a:lnTo>
                      <a:pt x="1285" y="167"/>
                    </a:lnTo>
                    <a:lnTo>
                      <a:pt x="0" y="1"/>
                    </a:lnTo>
                    <a:close/>
                    <a:moveTo>
                      <a:pt x="1837" y="236"/>
                    </a:moveTo>
                    <a:lnTo>
                      <a:pt x="1842" y="237"/>
                    </a:lnTo>
                    <a:cubicBezTo>
                      <a:pt x="1841" y="237"/>
                      <a:pt x="1839" y="237"/>
                      <a:pt x="1837" y="236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0"/>
              <p:cNvSpPr/>
              <p:nvPr/>
            </p:nvSpPr>
            <p:spPr>
              <a:xfrm>
                <a:off x="7469677" y="3797040"/>
                <a:ext cx="131223" cy="116279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64" extrusionOk="0">
                    <a:moveTo>
                      <a:pt x="1723" y="231"/>
                    </a:moveTo>
                    <a:cubicBezTo>
                      <a:pt x="1737" y="232"/>
                      <a:pt x="1751" y="233"/>
                      <a:pt x="1765" y="234"/>
                    </a:cubicBezTo>
                    <a:cubicBezTo>
                      <a:pt x="1751" y="231"/>
                      <a:pt x="1737" y="231"/>
                      <a:pt x="1723" y="231"/>
                    </a:cubicBezTo>
                    <a:close/>
                    <a:moveTo>
                      <a:pt x="0" y="1"/>
                    </a:moveTo>
                    <a:lnTo>
                      <a:pt x="0" y="1564"/>
                    </a:lnTo>
                    <a:cubicBezTo>
                      <a:pt x="0" y="1564"/>
                      <a:pt x="543" y="871"/>
                      <a:pt x="941" y="504"/>
                    </a:cubicBezTo>
                    <a:cubicBezTo>
                      <a:pt x="1195" y="274"/>
                      <a:pt x="1512" y="231"/>
                      <a:pt x="1714" y="231"/>
                    </a:cubicBezTo>
                    <a:cubicBezTo>
                      <a:pt x="1717" y="231"/>
                      <a:pt x="1720" y="231"/>
                      <a:pt x="1723" y="231"/>
                    </a:cubicBezTo>
                    <a:lnTo>
                      <a:pt x="1723" y="231"/>
                    </a:lnTo>
                    <a:cubicBezTo>
                      <a:pt x="1484" y="213"/>
                      <a:pt x="1247" y="207"/>
                      <a:pt x="1100" y="207"/>
                    </a:cubicBezTo>
                    <a:cubicBezTo>
                      <a:pt x="1002" y="207"/>
                      <a:pt x="941" y="211"/>
                      <a:pt x="941" y="2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0"/>
              <p:cNvSpPr/>
              <p:nvPr/>
            </p:nvSpPr>
            <p:spPr>
              <a:xfrm>
                <a:off x="7565215" y="3809382"/>
                <a:ext cx="7360" cy="1041"/>
              </a:xfrm>
              <a:custGeom>
                <a:avLst/>
                <a:gdLst/>
                <a:ahLst/>
                <a:cxnLst/>
                <a:rect l="l" t="t" r="r" b="b"/>
                <a:pathLst>
                  <a:path w="99" h="14" extrusionOk="0">
                    <a:moveTo>
                      <a:pt x="0" y="1"/>
                    </a:moveTo>
                    <a:lnTo>
                      <a:pt x="0" y="14"/>
                    </a:lnTo>
                    <a:lnTo>
                      <a:pt x="98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0"/>
              <p:cNvSpPr/>
              <p:nvPr/>
            </p:nvSpPr>
            <p:spPr>
              <a:xfrm>
                <a:off x="7606627" y="3814660"/>
                <a:ext cx="5279" cy="818"/>
              </a:xfrm>
              <a:custGeom>
                <a:avLst/>
                <a:gdLst/>
                <a:ahLst/>
                <a:cxnLst/>
                <a:rect l="l" t="t" r="r" b="b"/>
                <a:pathLst>
                  <a:path w="71" h="11" extrusionOk="0">
                    <a:moveTo>
                      <a:pt x="0" y="0"/>
                    </a:moveTo>
                    <a:lnTo>
                      <a:pt x="68" y="10"/>
                    </a:lnTo>
                    <a:lnTo>
                      <a:pt x="68" y="10"/>
                    </a:lnTo>
                    <a:cubicBezTo>
                      <a:pt x="59" y="9"/>
                      <a:pt x="35" y="3"/>
                      <a:pt x="0" y="0"/>
                    </a:cubicBezTo>
                    <a:close/>
                    <a:moveTo>
                      <a:pt x="68" y="10"/>
                    </a:moveTo>
                    <a:cubicBezTo>
                      <a:pt x="69" y="11"/>
                      <a:pt x="70" y="11"/>
                      <a:pt x="71" y="11"/>
                    </a:cubicBezTo>
                    <a:lnTo>
                      <a:pt x="68" y="10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0"/>
              <p:cNvSpPr/>
              <p:nvPr/>
            </p:nvSpPr>
            <p:spPr>
              <a:xfrm>
                <a:off x="7611832" y="3815404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1" y="1"/>
                    </a:moveTo>
                    <a:lnTo>
                      <a:pt x="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0"/>
              <p:cNvSpPr/>
              <p:nvPr/>
            </p:nvSpPr>
            <p:spPr>
              <a:xfrm>
                <a:off x="7906922" y="4038673"/>
                <a:ext cx="141037" cy="156873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110" extrusionOk="0">
                    <a:moveTo>
                      <a:pt x="1344" y="1"/>
                    </a:moveTo>
                    <a:lnTo>
                      <a:pt x="1897" y="2035"/>
                    </a:lnTo>
                    <a:lnTo>
                      <a:pt x="1353" y="1"/>
                    </a:lnTo>
                    <a:close/>
                    <a:moveTo>
                      <a:pt x="1897" y="2035"/>
                    </a:moveTo>
                    <a:lnTo>
                      <a:pt x="1543" y="2049"/>
                    </a:lnTo>
                    <a:lnTo>
                      <a:pt x="0" y="2110"/>
                    </a:lnTo>
                    <a:lnTo>
                      <a:pt x="0" y="2110"/>
                    </a:lnTo>
                    <a:lnTo>
                      <a:pt x="1897" y="2035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0"/>
              <p:cNvSpPr/>
              <p:nvPr/>
            </p:nvSpPr>
            <p:spPr>
              <a:xfrm>
                <a:off x="7823354" y="3656818"/>
                <a:ext cx="224604" cy="538722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7246" extrusionOk="0">
                    <a:moveTo>
                      <a:pt x="1071" y="1313"/>
                    </a:moveTo>
                    <a:lnTo>
                      <a:pt x="1080" y="1570"/>
                    </a:lnTo>
                    <a:lnTo>
                      <a:pt x="1097" y="1354"/>
                    </a:lnTo>
                    <a:cubicBezTo>
                      <a:pt x="1088" y="1340"/>
                      <a:pt x="1080" y="1327"/>
                      <a:pt x="1071" y="1313"/>
                    </a:cubicBezTo>
                    <a:close/>
                    <a:moveTo>
                      <a:pt x="524" y="1"/>
                    </a:moveTo>
                    <a:cubicBezTo>
                      <a:pt x="1" y="463"/>
                      <a:pt x="18" y="1401"/>
                      <a:pt x="41" y="1709"/>
                    </a:cubicBezTo>
                    <a:cubicBezTo>
                      <a:pt x="197" y="1577"/>
                      <a:pt x="359" y="1550"/>
                      <a:pt x="359" y="1550"/>
                    </a:cubicBezTo>
                    <a:lnTo>
                      <a:pt x="359" y="1550"/>
                    </a:lnTo>
                    <a:cubicBezTo>
                      <a:pt x="386" y="1975"/>
                      <a:pt x="298" y="2279"/>
                      <a:pt x="183" y="2488"/>
                    </a:cubicBezTo>
                    <a:lnTo>
                      <a:pt x="747" y="5333"/>
                    </a:lnTo>
                    <a:cubicBezTo>
                      <a:pt x="892" y="5076"/>
                      <a:pt x="1104" y="4964"/>
                      <a:pt x="1104" y="4964"/>
                    </a:cubicBezTo>
                    <a:lnTo>
                      <a:pt x="1104" y="4964"/>
                    </a:lnTo>
                    <a:cubicBezTo>
                      <a:pt x="1182" y="5305"/>
                      <a:pt x="996" y="5599"/>
                      <a:pt x="834" y="5781"/>
                    </a:cubicBezTo>
                    <a:lnTo>
                      <a:pt x="841" y="5811"/>
                    </a:lnTo>
                    <a:cubicBezTo>
                      <a:pt x="1084" y="5653"/>
                      <a:pt x="1502" y="5434"/>
                      <a:pt x="1985" y="5434"/>
                    </a:cubicBezTo>
                    <a:cubicBezTo>
                      <a:pt x="2144" y="5434"/>
                      <a:pt x="2309" y="5457"/>
                      <a:pt x="2477" y="5515"/>
                    </a:cubicBezTo>
                    <a:lnTo>
                      <a:pt x="2440" y="5518"/>
                    </a:lnTo>
                    <a:cubicBezTo>
                      <a:pt x="2454" y="5518"/>
                      <a:pt x="2329" y="5663"/>
                      <a:pt x="2106" y="5808"/>
                    </a:cubicBezTo>
                    <a:cubicBezTo>
                      <a:pt x="1887" y="5953"/>
                      <a:pt x="1566" y="6098"/>
                      <a:pt x="1192" y="6098"/>
                    </a:cubicBezTo>
                    <a:cubicBezTo>
                      <a:pt x="1155" y="6098"/>
                      <a:pt x="1114" y="6095"/>
                      <a:pt x="1074" y="6091"/>
                    </a:cubicBezTo>
                    <a:lnTo>
                      <a:pt x="1074" y="6091"/>
                    </a:lnTo>
                    <a:cubicBezTo>
                      <a:pt x="1617" y="6325"/>
                      <a:pt x="1540" y="6797"/>
                      <a:pt x="1540" y="6797"/>
                    </a:cubicBezTo>
                    <a:cubicBezTo>
                      <a:pt x="1297" y="6733"/>
                      <a:pt x="1114" y="6638"/>
                      <a:pt x="982" y="6537"/>
                    </a:cubicBezTo>
                    <a:lnTo>
                      <a:pt x="982" y="6537"/>
                    </a:lnTo>
                    <a:lnTo>
                      <a:pt x="1124" y="7246"/>
                    </a:lnTo>
                    <a:lnTo>
                      <a:pt x="3021" y="7171"/>
                    </a:lnTo>
                    <a:lnTo>
                      <a:pt x="2468" y="5137"/>
                    </a:lnTo>
                    <a:cubicBezTo>
                      <a:pt x="2292" y="5130"/>
                      <a:pt x="2120" y="5065"/>
                      <a:pt x="1968" y="4961"/>
                    </a:cubicBezTo>
                    <a:cubicBezTo>
                      <a:pt x="1931" y="4944"/>
                      <a:pt x="1890" y="4914"/>
                      <a:pt x="1853" y="4867"/>
                    </a:cubicBezTo>
                    <a:cubicBezTo>
                      <a:pt x="1823" y="4839"/>
                      <a:pt x="1796" y="4813"/>
                      <a:pt x="1769" y="4782"/>
                    </a:cubicBezTo>
                    <a:cubicBezTo>
                      <a:pt x="1347" y="4300"/>
                      <a:pt x="1165" y="3112"/>
                      <a:pt x="1165" y="3112"/>
                    </a:cubicBezTo>
                    <a:cubicBezTo>
                      <a:pt x="1165" y="3112"/>
                      <a:pt x="1121" y="3119"/>
                      <a:pt x="1063" y="3119"/>
                    </a:cubicBezTo>
                    <a:cubicBezTo>
                      <a:pt x="990" y="3119"/>
                      <a:pt x="888" y="3109"/>
                      <a:pt x="797" y="3075"/>
                    </a:cubicBezTo>
                    <a:cubicBezTo>
                      <a:pt x="770" y="3068"/>
                      <a:pt x="747" y="3058"/>
                      <a:pt x="726" y="3038"/>
                    </a:cubicBezTo>
                    <a:cubicBezTo>
                      <a:pt x="675" y="3008"/>
                      <a:pt x="638" y="2960"/>
                      <a:pt x="615" y="2899"/>
                    </a:cubicBezTo>
                    <a:cubicBezTo>
                      <a:pt x="521" y="2629"/>
                      <a:pt x="345" y="1871"/>
                      <a:pt x="777" y="1684"/>
                    </a:cubicBezTo>
                    <a:cubicBezTo>
                      <a:pt x="912" y="1624"/>
                      <a:pt x="1010" y="1590"/>
                      <a:pt x="1080" y="1570"/>
                    </a:cubicBezTo>
                    <a:lnTo>
                      <a:pt x="1080" y="1570"/>
                    </a:lnTo>
                    <a:lnTo>
                      <a:pt x="1080" y="1570"/>
                    </a:lnTo>
                    <a:lnTo>
                      <a:pt x="868" y="1550"/>
                    </a:lnTo>
                    <a:lnTo>
                      <a:pt x="800" y="810"/>
                    </a:lnTo>
                    <a:cubicBezTo>
                      <a:pt x="669" y="507"/>
                      <a:pt x="577" y="203"/>
                      <a:pt x="524" y="1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0"/>
              <p:cNvSpPr/>
              <p:nvPr/>
            </p:nvSpPr>
            <p:spPr>
              <a:xfrm>
                <a:off x="7862313" y="3656818"/>
                <a:ext cx="45649" cy="100667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203"/>
                      <a:pt x="145" y="507"/>
                      <a:pt x="276" y="810"/>
                    </a:cubicBezTo>
                    <a:lnTo>
                      <a:pt x="243" y="419"/>
                    </a:lnTo>
                    <a:lnTo>
                      <a:pt x="0" y="1"/>
                    </a:lnTo>
                    <a:close/>
                    <a:moveTo>
                      <a:pt x="530" y="915"/>
                    </a:moveTo>
                    <a:lnTo>
                      <a:pt x="547" y="1313"/>
                    </a:lnTo>
                    <a:cubicBezTo>
                      <a:pt x="556" y="1327"/>
                      <a:pt x="564" y="1340"/>
                      <a:pt x="573" y="1354"/>
                    </a:cubicBezTo>
                    <a:lnTo>
                      <a:pt x="600" y="1064"/>
                    </a:lnTo>
                    <a:lnTo>
                      <a:pt x="614" y="1064"/>
                    </a:lnTo>
                    <a:lnTo>
                      <a:pt x="530" y="915"/>
                    </a:ln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0"/>
              <p:cNvSpPr/>
              <p:nvPr/>
            </p:nvSpPr>
            <p:spPr>
              <a:xfrm>
                <a:off x="7826402" y="3771984"/>
                <a:ext cx="25650" cy="69812"/>
              </a:xfrm>
              <a:custGeom>
                <a:avLst/>
                <a:gdLst/>
                <a:ahLst/>
                <a:cxnLst/>
                <a:rect l="l" t="t" r="r" b="b"/>
                <a:pathLst>
                  <a:path w="345" h="939" extrusionOk="0">
                    <a:moveTo>
                      <a:pt x="318" y="1"/>
                    </a:moveTo>
                    <a:cubicBezTo>
                      <a:pt x="318" y="1"/>
                      <a:pt x="156" y="28"/>
                      <a:pt x="0" y="160"/>
                    </a:cubicBezTo>
                    <a:cubicBezTo>
                      <a:pt x="4" y="224"/>
                      <a:pt x="7" y="261"/>
                      <a:pt x="7" y="261"/>
                    </a:cubicBezTo>
                    <a:lnTo>
                      <a:pt x="142" y="939"/>
                    </a:lnTo>
                    <a:cubicBezTo>
                      <a:pt x="257" y="730"/>
                      <a:pt x="345" y="426"/>
                      <a:pt x="318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0"/>
              <p:cNvSpPr/>
              <p:nvPr/>
            </p:nvSpPr>
            <p:spPr>
              <a:xfrm>
                <a:off x="7885807" y="4060755"/>
                <a:ext cx="121781" cy="4944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665" extrusionOk="0">
                    <a:moveTo>
                      <a:pt x="1145" y="1"/>
                    </a:moveTo>
                    <a:cubicBezTo>
                      <a:pt x="662" y="1"/>
                      <a:pt x="244" y="220"/>
                      <a:pt x="1" y="378"/>
                    </a:cubicBezTo>
                    <a:lnTo>
                      <a:pt x="41" y="594"/>
                    </a:lnTo>
                    <a:cubicBezTo>
                      <a:pt x="116" y="612"/>
                      <a:pt x="180" y="635"/>
                      <a:pt x="234" y="658"/>
                    </a:cubicBezTo>
                    <a:cubicBezTo>
                      <a:pt x="274" y="662"/>
                      <a:pt x="315" y="665"/>
                      <a:pt x="352" y="665"/>
                    </a:cubicBezTo>
                    <a:cubicBezTo>
                      <a:pt x="726" y="665"/>
                      <a:pt x="1047" y="520"/>
                      <a:pt x="1266" y="375"/>
                    </a:cubicBezTo>
                    <a:cubicBezTo>
                      <a:pt x="1489" y="230"/>
                      <a:pt x="1614" y="85"/>
                      <a:pt x="1600" y="85"/>
                    </a:cubicBezTo>
                    <a:lnTo>
                      <a:pt x="1637" y="82"/>
                    </a:lnTo>
                    <a:cubicBezTo>
                      <a:pt x="1469" y="24"/>
                      <a:pt x="1304" y="1"/>
                      <a:pt x="1145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0"/>
              <p:cNvSpPr/>
              <p:nvPr/>
            </p:nvSpPr>
            <p:spPr>
              <a:xfrm>
                <a:off x="7888855" y="4104918"/>
                <a:ext cx="54794" cy="57248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70" extrusionOk="0">
                    <a:moveTo>
                      <a:pt x="0" y="0"/>
                    </a:moveTo>
                    <a:lnTo>
                      <a:pt x="101" y="510"/>
                    </a:lnTo>
                    <a:cubicBezTo>
                      <a:pt x="233" y="611"/>
                      <a:pt x="416" y="706"/>
                      <a:pt x="659" y="770"/>
                    </a:cubicBezTo>
                    <a:cubicBezTo>
                      <a:pt x="659" y="770"/>
                      <a:pt x="736" y="298"/>
                      <a:pt x="193" y="64"/>
                    </a:cubicBezTo>
                    <a:cubicBezTo>
                      <a:pt x="139" y="41"/>
                      <a:pt x="75" y="18"/>
                      <a:pt x="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0"/>
              <p:cNvSpPr/>
              <p:nvPr/>
            </p:nvSpPr>
            <p:spPr>
              <a:xfrm>
                <a:off x="7878818" y="4025885"/>
                <a:ext cx="32416" cy="6081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818" extrusionOk="0">
                    <a:moveTo>
                      <a:pt x="358" y="0"/>
                    </a:moveTo>
                    <a:cubicBezTo>
                      <a:pt x="358" y="0"/>
                      <a:pt x="146" y="112"/>
                      <a:pt x="1" y="369"/>
                    </a:cubicBezTo>
                    <a:lnTo>
                      <a:pt x="88" y="817"/>
                    </a:lnTo>
                    <a:cubicBezTo>
                      <a:pt x="250" y="635"/>
                      <a:pt x="436" y="341"/>
                      <a:pt x="358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0"/>
              <p:cNvSpPr/>
              <p:nvPr/>
            </p:nvSpPr>
            <p:spPr>
              <a:xfrm>
                <a:off x="7849004" y="3772951"/>
                <a:ext cx="158583" cy="265792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575" extrusionOk="0">
                    <a:moveTo>
                      <a:pt x="918" y="1"/>
                    </a:moveTo>
                    <a:cubicBezTo>
                      <a:pt x="796" y="1"/>
                      <a:pt x="735" y="8"/>
                      <a:pt x="735" y="8"/>
                    </a:cubicBezTo>
                    <a:cubicBezTo>
                      <a:pt x="665" y="28"/>
                      <a:pt x="567" y="62"/>
                      <a:pt x="432" y="122"/>
                    </a:cubicBezTo>
                    <a:cubicBezTo>
                      <a:pt x="0" y="309"/>
                      <a:pt x="176" y="1067"/>
                      <a:pt x="270" y="1337"/>
                    </a:cubicBezTo>
                    <a:cubicBezTo>
                      <a:pt x="293" y="1398"/>
                      <a:pt x="330" y="1446"/>
                      <a:pt x="381" y="1476"/>
                    </a:cubicBezTo>
                    <a:cubicBezTo>
                      <a:pt x="199" y="1321"/>
                      <a:pt x="168" y="726"/>
                      <a:pt x="266" y="379"/>
                    </a:cubicBezTo>
                    <a:cubicBezTo>
                      <a:pt x="341" y="106"/>
                      <a:pt x="705" y="25"/>
                      <a:pt x="918" y="1"/>
                    </a:cubicBezTo>
                    <a:close/>
                    <a:moveTo>
                      <a:pt x="452" y="1513"/>
                    </a:moveTo>
                    <a:cubicBezTo>
                      <a:pt x="543" y="1547"/>
                      <a:pt x="645" y="1557"/>
                      <a:pt x="718" y="1557"/>
                    </a:cubicBezTo>
                    <a:cubicBezTo>
                      <a:pt x="776" y="1557"/>
                      <a:pt x="820" y="1550"/>
                      <a:pt x="820" y="1550"/>
                    </a:cubicBezTo>
                    <a:lnTo>
                      <a:pt x="807" y="1550"/>
                    </a:lnTo>
                    <a:cubicBezTo>
                      <a:pt x="769" y="1550"/>
                      <a:pt x="651" y="1547"/>
                      <a:pt x="455" y="1513"/>
                    </a:cubicBezTo>
                    <a:close/>
                    <a:moveTo>
                      <a:pt x="820" y="1550"/>
                    </a:moveTo>
                    <a:lnTo>
                      <a:pt x="820" y="1550"/>
                    </a:lnTo>
                    <a:cubicBezTo>
                      <a:pt x="820" y="1551"/>
                      <a:pt x="1002" y="2738"/>
                      <a:pt x="1424" y="3220"/>
                    </a:cubicBezTo>
                    <a:cubicBezTo>
                      <a:pt x="1451" y="3251"/>
                      <a:pt x="1478" y="3277"/>
                      <a:pt x="1508" y="3305"/>
                    </a:cubicBezTo>
                    <a:cubicBezTo>
                      <a:pt x="1157" y="2907"/>
                      <a:pt x="820" y="1551"/>
                      <a:pt x="820" y="1550"/>
                    </a:cubicBezTo>
                    <a:close/>
                    <a:moveTo>
                      <a:pt x="1623" y="3399"/>
                    </a:moveTo>
                    <a:cubicBezTo>
                      <a:pt x="1624" y="3400"/>
                      <a:pt x="1626" y="3401"/>
                      <a:pt x="1627" y="3402"/>
                    </a:cubicBezTo>
                    <a:lnTo>
                      <a:pt x="1627" y="3402"/>
                    </a:lnTo>
                    <a:cubicBezTo>
                      <a:pt x="1625" y="3401"/>
                      <a:pt x="1624" y="3400"/>
                      <a:pt x="1623" y="3399"/>
                    </a:cubicBezTo>
                    <a:close/>
                    <a:moveTo>
                      <a:pt x="1627" y="3402"/>
                    </a:moveTo>
                    <a:cubicBezTo>
                      <a:pt x="1778" y="3504"/>
                      <a:pt x="1948" y="3568"/>
                      <a:pt x="2123" y="3575"/>
                    </a:cubicBezTo>
                    <a:lnTo>
                      <a:pt x="2132" y="3575"/>
                    </a:lnTo>
                    <a:cubicBezTo>
                      <a:pt x="2132" y="3575"/>
                      <a:pt x="2018" y="3564"/>
                      <a:pt x="1629" y="3402"/>
                    </a:cubicBezTo>
                    <a:cubicBezTo>
                      <a:pt x="1629" y="3402"/>
                      <a:pt x="1628" y="3402"/>
                      <a:pt x="1627" y="3402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0"/>
              <p:cNvSpPr/>
              <p:nvPr/>
            </p:nvSpPr>
            <p:spPr>
              <a:xfrm>
                <a:off x="8054132" y="4474729"/>
                <a:ext cx="8624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14" extrusionOk="0">
                    <a:moveTo>
                      <a:pt x="1" y="1"/>
                    </a:moveTo>
                    <a:lnTo>
                      <a:pt x="69" y="314"/>
                    </a:lnTo>
                    <a:cubicBezTo>
                      <a:pt x="116" y="31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0"/>
              <p:cNvSpPr/>
              <p:nvPr/>
            </p:nvSpPr>
            <p:spPr>
              <a:xfrm>
                <a:off x="7880305" y="3687970"/>
                <a:ext cx="23419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152" extrusionOk="0">
                    <a:moveTo>
                      <a:pt x="1" y="0"/>
                    </a:moveTo>
                    <a:lnTo>
                      <a:pt x="34" y="391"/>
                    </a:lnTo>
                    <a:lnTo>
                      <a:pt x="102" y="1131"/>
                    </a:lnTo>
                    <a:lnTo>
                      <a:pt x="314" y="1151"/>
                    </a:lnTo>
                    <a:lnTo>
                      <a:pt x="305" y="894"/>
                    </a:lnTo>
                    <a:lnTo>
                      <a:pt x="288" y="4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0"/>
              <p:cNvSpPr/>
              <p:nvPr/>
            </p:nvSpPr>
            <p:spPr>
              <a:xfrm>
                <a:off x="7906922" y="4190940"/>
                <a:ext cx="139773" cy="27679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3723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931" y="295"/>
                    </a:lnTo>
                    <a:lnTo>
                      <a:pt x="1316" y="3281"/>
                    </a:lnTo>
                    <a:cubicBezTo>
                      <a:pt x="1553" y="3436"/>
                      <a:pt x="1762" y="3615"/>
                      <a:pt x="1880" y="3723"/>
                    </a:cubicBez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0"/>
              <p:cNvSpPr/>
              <p:nvPr/>
            </p:nvSpPr>
            <p:spPr>
              <a:xfrm>
                <a:off x="7869004" y="4434804"/>
                <a:ext cx="190330" cy="6327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851" extrusionOk="0">
                    <a:moveTo>
                      <a:pt x="1826" y="1"/>
                    </a:moveTo>
                    <a:lnTo>
                      <a:pt x="1863" y="291"/>
                    </a:lnTo>
                    <a:lnTo>
                      <a:pt x="173" y="449"/>
                    </a:lnTo>
                    <a:lnTo>
                      <a:pt x="1" y="851"/>
                    </a:lnTo>
                    <a:lnTo>
                      <a:pt x="1570" y="851"/>
                    </a:lnTo>
                    <a:lnTo>
                      <a:pt x="1786" y="521"/>
                    </a:lnTo>
                    <a:lnTo>
                      <a:pt x="1863" y="851"/>
                    </a:lnTo>
                    <a:lnTo>
                      <a:pt x="2559" y="851"/>
                    </a:lnTo>
                    <a:lnTo>
                      <a:pt x="2491" y="538"/>
                    </a:lnTo>
                    <a:lnTo>
                      <a:pt x="2390" y="443"/>
                    </a:lnTo>
                    <a:cubicBezTo>
                      <a:pt x="2272" y="335"/>
                      <a:pt x="2063" y="156"/>
                      <a:pt x="1826" y="1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7903650" y="3757412"/>
                <a:ext cx="12862" cy="1620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18" extrusionOk="0">
                    <a:moveTo>
                      <a:pt x="17" y="1"/>
                    </a:moveTo>
                    <a:lnTo>
                      <a:pt x="0" y="217"/>
                    </a:lnTo>
                    <a:cubicBezTo>
                      <a:pt x="72" y="197"/>
                      <a:pt x="112" y="190"/>
                      <a:pt x="139" y="190"/>
                    </a:cubicBezTo>
                    <a:cubicBezTo>
                      <a:pt x="159" y="190"/>
                      <a:pt x="170" y="197"/>
                      <a:pt x="173" y="197"/>
                    </a:cubicBezTo>
                    <a:cubicBezTo>
                      <a:pt x="119" y="136"/>
                      <a:pt x="64" y="72"/>
                      <a:pt x="17" y="1"/>
                    </a:cubicBezTo>
                    <a:close/>
                  </a:path>
                </a:pathLst>
              </a:custGeom>
              <a:solidFill>
                <a:srgbClr val="C77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0"/>
              <p:cNvSpPr/>
              <p:nvPr/>
            </p:nvSpPr>
            <p:spPr>
              <a:xfrm>
                <a:off x="7903874" y="3735851"/>
                <a:ext cx="12639" cy="362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87" extrusionOk="0">
                    <a:moveTo>
                      <a:pt x="41" y="1"/>
                    </a:moveTo>
                    <a:lnTo>
                      <a:pt x="14" y="291"/>
                    </a:lnTo>
                    <a:cubicBezTo>
                      <a:pt x="61" y="362"/>
                      <a:pt x="116" y="426"/>
                      <a:pt x="170" y="487"/>
                    </a:cubicBezTo>
                    <a:cubicBezTo>
                      <a:pt x="170" y="487"/>
                      <a:pt x="1" y="193"/>
                      <a:pt x="156" y="173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A02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0"/>
              <p:cNvSpPr/>
              <p:nvPr/>
            </p:nvSpPr>
            <p:spPr>
              <a:xfrm>
                <a:off x="7903650" y="3748639"/>
                <a:ext cx="25204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6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4" y="21"/>
                      <a:pt x="173" y="315"/>
                      <a:pt x="173" y="315"/>
                    </a:cubicBezTo>
                    <a:cubicBezTo>
                      <a:pt x="170" y="315"/>
                      <a:pt x="159" y="308"/>
                      <a:pt x="139" y="308"/>
                    </a:cubicBezTo>
                    <a:cubicBezTo>
                      <a:pt x="112" y="308"/>
                      <a:pt x="72" y="315"/>
                      <a:pt x="0" y="335"/>
                    </a:cubicBezTo>
                    <a:cubicBezTo>
                      <a:pt x="0" y="335"/>
                      <a:pt x="61" y="328"/>
                      <a:pt x="183" y="328"/>
                    </a:cubicBezTo>
                    <a:cubicBezTo>
                      <a:pt x="274" y="315"/>
                      <a:pt x="338" y="315"/>
                      <a:pt x="338" y="315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A7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0"/>
              <p:cNvSpPr/>
              <p:nvPr/>
            </p:nvSpPr>
            <p:spPr>
              <a:xfrm>
                <a:off x="7826848" y="4401941"/>
                <a:ext cx="1115" cy="22899"/>
              </a:xfrm>
              <a:custGeom>
                <a:avLst/>
                <a:gdLst/>
                <a:ahLst/>
                <a:cxnLst/>
                <a:rect l="l" t="t" r="r" b="b"/>
                <a:pathLst>
                  <a:path w="15" h="308" extrusionOk="0">
                    <a:moveTo>
                      <a:pt x="1" y="0"/>
                    </a:moveTo>
                    <a:lnTo>
                      <a:pt x="1" y="307"/>
                    </a:lnTo>
                    <a:cubicBezTo>
                      <a:pt x="8" y="307"/>
                      <a:pt x="11" y="304"/>
                      <a:pt x="15" y="304"/>
                    </a:cubicBezTo>
                    <a:cubicBezTo>
                      <a:pt x="11" y="220"/>
                      <a:pt x="4" y="119"/>
                      <a:pt x="1" y="0"/>
                    </a:cubicBezTo>
                    <a:close/>
                  </a:path>
                </a:pathLst>
              </a:custGeom>
              <a:solidFill>
                <a:srgbClr val="7C9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>
                <a:off x="7826848" y="4424543"/>
                <a:ext cx="7360" cy="24386"/>
              </a:xfrm>
              <a:custGeom>
                <a:avLst/>
                <a:gdLst/>
                <a:ahLst/>
                <a:cxnLst/>
                <a:rect l="l" t="t" r="r" b="b"/>
                <a:pathLst>
                  <a:path w="99" h="328" extrusionOk="0">
                    <a:moveTo>
                      <a:pt x="15" y="0"/>
                    </a:moveTo>
                    <a:cubicBezTo>
                      <a:pt x="11" y="0"/>
                      <a:pt x="8" y="3"/>
                      <a:pt x="1" y="3"/>
                    </a:cubicBezTo>
                    <a:lnTo>
                      <a:pt x="1" y="210"/>
                    </a:lnTo>
                    <a:cubicBezTo>
                      <a:pt x="41" y="250"/>
                      <a:pt x="72" y="287"/>
                      <a:pt x="99" y="327"/>
                    </a:cubicBezTo>
                    <a:cubicBezTo>
                      <a:pt x="82" y="291"/>
                      <a:pt x="65" y="260"/>
                      <a:pt x="49" y="240"/>
                    </a:cubicBezTo>
                    <a:cubicBezTo>
                      <a:pt x="35" y="223"/>
                      <a:pt x="24" y="135"/>
                      <a:pt x="15" y="0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>
                <a:off x="7744841" y="4198746"/>
                <a:ext cx="82080" cy="24140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3247" extrusionOk="0">
                    <a:moveTo>
                      <a:pt x="1104" y="0"/>
                    </a:moveTo>
                    <a:lnTo>
                      <a:pt x="1" y="41"/>
                    </a:lnTo>
                    <a:lnTo>
                      <a:pt x="611" y="567"/>
                    </a:lnTo>
                    <a:lnTo>
                      <a:pt x="814" y="3037"/>
                    </a:lnTo>
                    <a:cubicBezTo>
                      <a:pt x="935" y="3098"/>
                      <a:pt x="1030" y="3169"/>
                      <a:pt x="1104" y="3247"/>
                    </a:cubicBezTo>
                    <a:lnTo>
                      <a:pt x="1104" y="3040"/>
                    </a:lnTo>
                    <a:lnTo>
                      <a:pt x="1104" y="2733"/>
                    </a:lnTo>
                    <a:cubicBezTo>
                      <a:pt x="1077" y="1802"/>
                      <a:pt x="1104" y="0"/>
                      <a:pt x="1104" y="0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>
                <a:off x="7700158" y="4424543"/>
                <a:ext cx="146093" cy="7353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89" extrusionOk="0">
                    <a:moveTo>
                      <a:pt x="1415" y="0"/>
                    </a:moveTo>
                    <a:lnTo>
                      <a:pt x="1449" y="429"/>
                    </a:lnTo>
                    <a:cubicBezTo>
                      <a:pt x="1449" y="429"/>
                      <a:pt x="1323" y="294"/>
                      <a:pt x="1118" y="294"/>
                    </a:cubicBezTo>
                    <a:cubicBezTo>
                      <a:pt x="1020" y="294"/>
                      <a:pt x="909" y="321"/>
                      <a:pt x="784" y="405"/>
                    </a:cubicBezTo>
                    <a:cubicBezTo>
                      <a:pt x="379" y="665"/>
                      <a:pt x="1" y="989"/>
                      <a:pt x="1" y="989"/>
                    </a:cubicBezTo>
                    <a:lnTo>
                      <a:pt x="730" y="989"/>
                    </a:lnTo>
                    <a:lnTo>
                      <a:pt x="1320" y="676"/>
                    </a:lnTo>
                    <a:lnTo>
                      <a:pt x="1354" y="989"/>
                    </a:lnTo>
                    <a:lnTo>
                      <a:pt x="1965" y="874"/>
                    </a:lnTo>
                    <a:cubicBezTo>
                      <a:pt x="1965" y="874"/>
                      <a:pt x="1887" y="517"/>
                      <a:pt x="1803" y="327"/>
                    </a:cubicBezTo>
                    <a:cubicBezTo>
                      <a:pt x="1776" y="287"/>
                      <a:pt x="1745" y="250"/>
                      <a:pt x="1705" y="210"/>
                    </a:cubicBezTo>
                    <a:cubicBezTo>
                      <a:pt x="1631" y="132"/>
                      <a:pt x="1536" y="61"/>
                      <a:pt x="1415" y="0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6033407" y="1969324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87" y="1"/>
                    </a:moveTo>
                    <a:cubicBezTo>
                      <a:pt x="366" y="1"/>
                      <a:pt x="344" y="2"/>
                      <a:pt x="321" y="5"/>
                    </a:cubicBezTo>
                    <a:cubicBezTo>
                      <a:pt x="240" y="19"/>
                      <a:pt x="172" y="49"/>
                      <a:pt x="118" y="100"/>
                    </a:cubicBezTo>
                    <a:cubicBezTo>
                      <a:pt x="37" y="181"/>
                      <a:pt x="0" y="288"/>
                      <a:pt x="13" y="420"/>
                    </a:cubicBezTo>
                    <a:cubicBezTo>
                      <a:pt x="20" y="491"/>
                      <a:pt x="44" y="559"/>
                      <a:pt x="84" y="616"/>
                    </a:cubicBezTo>
                    <a:cubicBezTo>
                      <a:pt x="118" y="667"/>
                      <a:pt x="179" y="721"/>
                      <a:pt x="260" y="778"/>
                    </a:cubicBezTo>
                    <a:cubicBezTo>
                      <a:pt x="354" y="846"/>
                      <a:pt x="428" y="896"/>
                      <a:pt x="475" y="930"/>
                    </a:cubicBezTo>
                    <a:cubicBezTo>
                      <a:pt x="536" y="981"/>
                      <a:pt x="570" y="1037"/>
                      <a:pt x="577" y="1098"/>
                    </a:cubicBezTo>
                    <a:cubicBezTo>
                      <a:pt x="580" y="1139"/>
                      <a:pt x="577" y="1173"/>
                      <a:pt x="564" y="1196"/>
                    </a:cubicBezTo>
                    <a:cubicBezTo>
                      <a:pt x="539" y="1247"/>
                      <a:pt x="503" y="1277"/>
                      <a:pt x="455" y="1284"/>
                    </a:cubicBezTo>
                    <a:cubicBezTo>
                      <a:pt x="446" y="1286"/>
                      <a:pt x="438" y="1287"/>
                      <a:pt x="430" y="1287"/>
                    </a:cubicBezTo>
                    <a:cubicBezTo>
                      <a:pt x="404" y="1287"/>
                      <a:pt x="381" y="1278"/>
                      <a:pt x="357" y="1257"/>
                    </a:cubicBezTo>
                    <a:cubicBezTo>
                      <a:pt x="317" y="1227"/>
                      <a:pt x="290" y="1169"/>
                      <a:pt x="270" y="1085"/>
                    </a:cubicBezTo>
                    <a:lnTo>
                      <a:pt x="61" y="1132"/>
                    </a:lnTo>
                    <a:cubicBezTo>
                      <a:pt x="74" y="1210"/>
                      <a:pt x="94" y="1274"/>
                      <a:pt x="128" y="1331"/>
                    </a:cubicBezTo>
                    <a:cubicBezTo>
                      <a:pt x="162" y="1386"/>
                      <a:pt x="206" y="1426"/>
                      <a:pt x="256" y="1453"/>
                    </a:cubicBezTo>
                    <a:cubicBezTo>
                      <a:pt x="302" y="1477"/>
                      <a:pt x="352" y="1489"/>
                      <a:pt x="409" y="1489"/>
                    </a:cubicBezTo>
                    <a:cubicBezTo>
                      <a:pt x="432" y="1489"/>
                      <a:pt x="457" y="1487"/>
                      <a:pt x="483" y="1483"/>
                    </a:cubicBezTo>
                    <a:cubicBezTo>
                      <a:pt x="530" y="1476"/>
                      <a:pt x="570" y="1467"/>
                      <a:pt x="604" y="1450"/>
                    </a:cubicBezTo>
                    <a:cubicBezTo>
                      <a:pt x="668" y="1419"/>
                      <a:pt x="715" y="1375"/>
                      <a:pt x="746" y="1321"/>
                    </a:cubicBezTo>
                    <a:cubicBezTo>
                      <a:pt x="793" y="1244"/>
                      <a:pt x="813" y="1152"/>
                      <a:pt x="799" y="1051"/>
                    </a:cubicBezTo>
                    <a:cubicBezTo>
                      <a:pt x="796" y="1011"/>
                      <a:pt x="779" y="967"/>
                      <a:pt x="752" y="920"/>
                    </a:cubicBezTo>
                    <a:cubicBezTo>
                      <a:pt x="742" y="900"/>
                      <a:pt x="729" y="880"/>
                      <a:pt x="712" y="855"/>
                    </a:cubicBezTo>
                    <a:cubicBezTo>
                      <a:pt x="678" y="808"/>
                      <a:pt x="631" y="761"/>
                      <a:pt x="570" y="718"/>
                    </a:cubicBezTo>
                    <a:cubicBezTo>
                      <a:pt x="553" y="704"/>
                      <a:pt x="516" y="677"/>
                      <a:pt x="458" y="643"/>
                    </a:cubicBezTo>
                    <a:cubicBezTo>
                      <a:pt x="411" y="616"/>
                      <a:pt x="374" y="589"/>
                      <a:pt x="351" y="569"/>
                    </a:cubicBezTo>
                    <a:cubicBezTo>
                      <a:pt x="287" y="508"/>
                      <a:pt x="249" y="444"/>
                      <a:pt x="243" y="380"/>
                    </a:cubicBezTo>
                    <a:cubicBezTo>
                      <a:pt x="240" y="336"/>
                      <a:pt x="243" y="299"/>
                      <a:pt x="260" y="268"/>
                    </a:cubicBezTo>
                    <a:cubicBezTo>
                      <a:pt x="276" y="232"/>
                      <a:pt x="304" y="207"/>
                      <a:pt x="347" y="201"/>
                    </a:cubicBezTo>
                    <a:cubicBezTo>
                      <a:pt x="355" y="200"/>
                      <a:pt x="363" y="199"/>
                      <a:pt x="370" y="199"/>
                    </a:cubicBezTo>
                    <a:cubicBezTo>
                      <a:pt x="397" y="199"/>
                      <a:pt x="420" y="208"/>
                      <a:pt x="438" y="224"/>
                    </a:cubicBezTo>
                    <a:cubicBezTo>
                      <a:pt x="469" y="252"/>
                      <a:pt x="492" y="296"/>
                      <a:pt x="503" y="353"/>
                    </a:cubicBezTo>
                    <a:lnTo>
                      <a:pt x="712" y="282"/>
                    </a:lnTo>
                    <a:cubicBezTo>
                      <a:pt x="701" y="221"/>
                      <a:pt x="681" y="167"/>
                      <a:pt x="648" y="123"/>
                    </a:cubicBezTo>
                    <a:cubicBezTo>
                      <a:pt x="617" y="79"/>
                      <a:pt x="577" y="45"/>
                      <a:pt x="530" y="29"/>
                    </a:cubicBezTo>
                    <a:cubicBezTo>
                      <a:pt x="486" y="10"/>
                      <a:pt x="440" y="1"/>
                      <a:pt x="38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6095116" y="1959956"/>
                <a:ext cx="59998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89" extrusionOk="0">
                    <a:moveTo>
                      <a:pt x="396" y="0"/>
                    </a:moveTo>
                    <a:cubicBezTo>
                      <a:pt x="375" y="0"/>
                      <a:pt x="353" y="2"/>
                      <a:pt x="331" y="6"/>
                    </a:cubicBezTo>
                    <a:cubicBezTo>
                      <a:pt x="233" y="20"/>
                      <a:pt x="152" y="67"/>
                      <a:pt x="91" y="145"/>
                    </a:cubicBezTo>
                    <a:cubicBezTo>
                      <a:pt x="27" y="222"/>
                      <a:pt x="0" y="310"/>
                      <a:pt x="10" y="405"/>
                    </a:cubicBezTo>
                    <a:lnTo>
                      <a:pt x="88" y="1194"/>
                    </a:lnTo>
                    <a:cubicBezTo>
                      <a:pt x="98" y="1289"/>
                      <a:pt x="142" y="1366"/>
                      <a:pt x="216" y="1420"/>
                    </a:cubicBezTo>
                    <a:cubicBezTo>
                      <a:pt x="278" y="1466"/>
                      <a:pt x="344" y="1488"/>
                      <a:pt x="418" y="1488"/>
                    </a:cubicBezTo>
                    <a:cubicBezTo>
                      <a:pt x="437" y="1488"/>
                      <a:pt x="456" y="1487"/>
                      <a:pt x="475" y="1484"/>
                    </a:cubicBezTo>
                    <a:cubicBezTo>
                      <a:pt x="573" y="1467"/>
                      <a:pt x="654" y="1423"/>
                      <a:pt x="715" y="1346"/>
                    </a:cubicBezTo>
                    <a:cubicBezTo>
                      <a:pt x="779" y="1269"/>
                      <a:pt x="807" y="1180"/>
                      <a:pt x="796" y="1087"/>
                    </a:cubicBezTo>
                    <a:lnTo>
                      <a:pt x="776" y="884"/>
                    </a:lnTo>
                    <a:lnTo>
                      <a:pt x="544" y="917"/>
                    </a:lnTo>
                    <a:lnTo>
                      <a:pt x="564" y="1120"/>
                    </a:lnTo>
                    <a:cubicBezTo>
                      <a:pt x="567" y="1154"/>
                      <a:pt x="556" y="1184"/>
                      <a:pt x="536" y="1211"/>
                    </a:cubicBezTo>
                    <a:cubicBezTo>
                      <a:pt x="513" y="1241"/>
                      <a:pt x="483" y="1258"/>
                      <a:pt x="449" y="1261"/>
                    </a:cubicBezTo>
                    <a:cubicBezTo>
                      <a:pt x="439" y="1263"/>
                      <a:pt x="430" y="1264"/>
                      <a:pt x="422" y="1264"/>
                    </a:cubicBezTo>
                    <a:cubicBezTo>
                      <a:pt x="396" y="1264"/>
                      <a:pt x="375" y="1256"/>
                      <a:pt x="354" y="1241"/>
                    </a:cubicBezTo>
                    <a:cubicBezTo>
                      <a:pt x="327" y="1221"/>
                      <a:pt x="310" y="1191"/>
                      <a:pt x="307" y="1157"/>
                    </a:cubicBezTo>
                    <a:lnTo>
                      <a:pt x="229" y="367"/>
                    </a:lnTo>
                    <a:cubicBezTo>
                      <a:pt x="226" y="333"/>
                      <a:pt x="236" y="300"/>
                      <a:pt x="260" y="273"/>
                    </a:cubicBezTo>
                    <a:cubicBezTo>
                      <a:pt x="280" y="246"/>
                      <a:pt x="310" y="229"/>
                      <a:pt x="344" y="222"/>
                    </a:cubicBezTo>
                    <a:cubicBezTo>
                      <a:pt x="352" y="221"/>
                      <a:pt x="359" y="220"/>
                      <a:pt x="367" y="220"/>
                    </a:cubicBezTo>
                    <a:cubicBezTo>
                      <a:pt x="394" y="220"/>
                      <a:pt x="417" y="230"/>
                      <a:pt x="438" y="246"/>
                    </a:cubicBezTo>
                    <a:cubicBezTo>
                      <a:pt x="466" y="266"/>
                      <a:pt x="483" y="293"/>
                      <a:pt x="486" y="327"/>
                    </a:cubicBezTo>
                    <a:lnTo>
                      <a:pt x="503" y="499"/>
                    </a:lnTo>
                    <a:lnTo>
                      <a:pt x="732" y="462"/>
                    </a:lnTo>
                    <a:lnTo>
                      <a:pt x="718" y="297"/>
                    </a:lnTo>
                    <a:cubicBezTo>
                      <a:pt x="709" y="202"/>
                      <a:pt x="665" y="124"/>
                      <a:pt x="590" y="67"/>
                    </a:cubicBezTo>
                    <a:cubicBezTo>
                      <a:pt x="533" y="23"/>
                      <a:pt x="468" y="0"/>
                      <a:pt x="396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>
                <a:off x="6154521" y="1947837"/>
                <a:ext cx="64088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557" extrusionOk="0">
                    <a:moveTo>
                      <a:pt x="716" y="1"/>
                    </a:moveTo>
                    <a:lnTo>
                      <a:pt x="494" y="38"/>
                    </a:lnTo>
                    <a:lnTo>
                      <a:pt x="554" y="649"/>
                    </a:lnTo>
                    <a:lnTo>
                      <a:pt x="284" y="692"/>
                    </a:lnTo>
                    <a:lnTo>
                      <a:pt x="223" y="79"/>
                    </a:lnTo>
                    <a:lnTo>
                      <a:pt x="0" y="112"/>
                    </a:lnTo>
                    <a:lnTo>
                      <a:pt x="145" y="1556"/>
                    </a:lnTo>
                    <a:lnTo>
                      <a:pt x="368" y="1522"/>
                    </a:lnTo>
                    <a:lnTo>
                      <a:pt x="307" y="909"/>
                    </a:lnTo>
                    <a:lnTo>
                      <a:pt x="578" y="868"/>
                    </a:lnTo>
                    <a:lnTo>
                      <a:pt x="639" y="1482"/>
                    </a:lnTo>
                    <a:lnTo>
                      <a:pt x="861" y="1445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0"/>
              <p:cNvSpPr/>
              <p:nvPr/>
            </p:nvSpPr>
            <p:spPr>
              <a:xfrm>
                <a:off x="6219279" y="1940699"/>
                <a:ext cx="59775" cy="110778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490" extrusionOk="0">
                    <a:moveTo>
                      <a:pt x="358" y="221"/>
                    </a:moveTo>
                    <a:cubicBezTo>
                      <a:pt x="388" y="221"/>
                      <a:pt x="413" y="228"/>
                      <a:pt x="436" y="245"/>
                    </a:cubicBezTo>
                    <a:cubicBezTo>
                      <a:pt x="462" y="265"/>
                      <a:pt x="479" y="293"/>
                      <a:pt x="483" y="326"/>
                    </a:cubicBezTo>
                    <a:lnTo>
                      <a:pt x="560" y="1119"/>
                    </a:lnTo>
                    <a:cubicBezTo>
                      <a:pt x="564" y="1153"/>
                      <a:pt x="554" y="1184"/>
                      <a:pt x="534" y="1214"/>
                    </a:cubicBezTo>
                    <a:cubicBezTo>
                      <a:pt x="509" y="1240"/>
                      <a:pt x="483" y="1257"/>
                      <a:pt x="445" y="1261"/>
                    </a:cubicBezTo>
                    <a:cubicBezTo>
                      <a:pt x="437" y="1262"/>
                      <a:pt x="429" y="1263"/>
                      <a:pt x="420" y="1263"/>
                    </a:cubicBezTo>
                    <a:cubicBezTo>
                      <a:pt x="395" y="1263"/>
                      <a:pt x="371" y="1255"/>
                      <a:pt x="351" y="1240"/>
                    </a:cubicBezTo>
                    <a:cubicBezTo>
                      <a:pt x="324" y="1220"/>
                      <a:pt x="307" y="1193"/>
                      <a:pt x="304" y="1156"/>
                    </a:cubicBezTo>
                    <a:lnTo>
                      <a:pt x="226" y="366"/>
                    </a:lnTo>
                    <a:cubicBezTo>
                      <a:pt x="223" y="333"/>
                      <a:pt x="233" y="302"/>
                      <a:pt x="257" y="273"/>
                    </a:cubicBezTo>
                    <a:cubicBezTo>
                      <a:pt x="277" y="245"/>
                      <a:pt x="307" y="228"/>
                      <a:pt x="341" y="221"/>
                    </a:cubicBezTo>
                    <a:cubicBezTo>
                      <a:pt x="347" y="221"/>
                      <a:pt x="353" y="221"/>
                      <a:pt x="358" y="221"/>
                    </a:cubicBezTo>
                    <a:close/>
                    <a:moveTo>
                      <a:pt x="387" y="0"/>
                    </a:moveTo>
                    <a:cubicBezTo>
                      <a:pt x="367" y="0"/>
                      <a:pt x="347" y="2"/>
                      <a:pt x="327" y="5"/>
                    </a:cubicBezTo>
                    <a:cubicBezTo>
                      <a:pt x="230" y="19"/>
                      <a:pt x="152" y="66"/>
                      <a:pt x="88" y="144"/>
                    </a:cubicBezTo>
                    <a:cubicBezTo>
                      <a:pt x="28" y="221"/>
                      <a:pt x="0" y="309"/>
                      <a:pt x="7" y="404"/>
                    </a:cubicBezTo>
                    <a:lnTo>
                      <a:pt x="88" y="1193"/>
                    </a:lnTo>
                    <a:cubicBezTo>
                      <a:pt x="98" y="1288"/>
                      <a:pt x="138" y="1366"/>
                      <a:pt x="213" y="1422"/>
                    </a:cubicBezTo>
                    <a:cubicBezTo>
                      <a:pt x="273" y="1467"/>
                      <a:pt x="337" y="1489"/>
                      <a:pt x="408" y="1489"/>
                    </a:cubicBezTo>
                    <a:cubicBezTo>
                      <a:pt x="429" y="1489"/>
                      <a:pt x="451" y="1487"/>
                      <a:pt x="473" y="1483"/>
                    </a:cubicBezTo>
                    <a:cubicBezTo>
                      <a:pt x="570" y="1470"/>
                      <a:pt x="651" y="1422"/>
                      <a:pt x="716" y="1346"/>
                    </a:cubicBezTo>
                    <a:cubicBezTo>
                      <a:pt x="777" y="1268"/>
                      <a:pt x="803" y="1180"/>
                      <a:pt x="793" y="1086"/>
                    </a:cubicBezTo>
                    <a:lnTo>
                      <a:pt x="716" y="296"/>
                    </a:lnTo>
                    <a:cubicBezTo>
                      <a:pt x="705" y="201"/>
                      <a:pt x="662" y="124"/>
                      <a:pt x="587" y="70"/>
                    </a:cubicBezTo>
                    <a:cubicBezTo>
                      <a:pt x="529" y="24"/>
                      <a:pt x="461" y="0"/>
                      <a:pt x="387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0"/>
              <p:cNvSpPr/>
              <p:nvPr/>
            </p:nvSpPr>
            <p:spPr>
              <a:xfrm>
                <a:off x="6280988" y="1931108"/>
                <a:ext cx="59998" cy="110852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91" extrusionOk="0">
                    <a:moveTo>
                      <a:pt x="362" y="222"/>
                    </a:moveTo>
                    <a:cubicBezTo>
                      <a:pt x="391" y="222"/>
                      <a:pt x="417" y="229"/>
                      <a:pt x="439" y="246"/>
                    </a:cubicBezTo>
                    <a:cubicBezTo>
                      <a:pt x="466" y="266"/>
                      <a:pt x="480" y="293"/>
                      <a:pt x="486" y="327"/>
                    </a:cubicBezTo>
                    <a:lnTo>
                      <a:pt x="564" y="1120"/>
                    </a:lnTo>
                    <a:cubicBezTo>
                      <a:pt x="567" y="1154"/>
                      <a:pt x="557" y="1184"/>
                      <a:pt x="534" y="1211"/>
                    </a:cubicBezTo>
                    <a:cubicBezTo>
                      <a:pt x="514" y="1241"/>
                      <a:pt x="483" y="1258"/>
                      <a:pt x="449" y="1262"/>
                    </a:cubicBezTo>
                    <a:cubicBezTo>
                      <a:pt x="440" y="1263"/>
                      <a:pt x="431" y="1264"/>
                      <a:pt x="423" y="1264"/>
                    </a:cubicBezTo>
                    <a:cubicBezTo>
                      <a:pt x="397" y="1264"/>
                      <a:pt x="375" y="1257"/>
                      <a:pt x="355" y="1241"/>
                    </a:cubicBezTo>
                    <a:cubicBezTo>
                      <a:pt x="327" y="1221"/>
                      <a:pt x="311" y="1194"/>
                      <a:pt x="307" y="1157"/>
                    </a:cubicBezTo>
                    <a:lnTo>
                      <a:pt x="230" y="367"/>
                    </a:lnTo>
                    <a:cubicBezTo>
                      <a:pt x="226" y="333"/>
                      <a:pt x="233" y="304"/>
                      <a:pt x="257" y="273"/>
                    </a:cubicBezTo>
                    <a:cubicBezTo>
                      <a:pt x="280" y="246"/>
                      <a:pt x="311" y="229"/>
                      <a:pt x="344" y="223"/>
                    </a:cubicBezTo>
                    <a:cubicBezTo>
                      <a:pt x="350" y="222"/>
                      <a:pt x="356" y="222"/>
                      <a:pt x="362" y="222"/>
                    </a:cubicBezTo>
                    <a:close/>
                    <a:moveTo>
                      <a:pt x="390" y="1"/>
                    </a:moveTo>
                    <a:cubicBezTo>
                      <a:pt x="370" y="1"/>
                      <a:pt x="349" y="3"/>
                      <a:pt x="327" y="6"/>
                    </a:cubicBezTo>
                    <a:cubicBezTo>
                      <a:pt x="233" y="20"/>
                      <a:pt x="152" y="67"/>
                      <a:pt x="92" y="145"/>
                    </a:cubicBezTo>
                    <a:cubicBezTo>
                      <a:pt x="28" y="223"/>
                      <a:pt x="0" y="310"/>
                      <a:pt x="11" y="405"/>
                    </a:cubicBezTo>
                    <a:lnTo>
                      <a:pt x="88" y="1194"/>
                    </a:lnTo>
                    <a:cubicBezTo>
                      <a:pt x="98" y="1288"/>
                      <a:pt x="142" y="1366"/>
                      <a:pt x="216" y="1424"/>
                    </a:cubicBezTo>
                    <a:cubicBezTo>
                      <a:pt x="274" y="1468"/>
                      <a:pt x="339" y="1490"/>
                      <a:pt x="411" y="1490"/>
                    </a:cubicBezTo>
                    <a:cubicBezTo>
                      <a:pt x="432" y="1490"/>
                      <a:pt x="454" y="1488"/>
                      <a:pt x="476" y="1484"/>
                    </a:cubicBezTo>
                    <a:cubicBezTo>
                      <a:pt x="574" y="1471"/>
                      <a:pt x="655" y="1424"/>
                      <a:pt x="716" y="1346"/>
                    </a:cubicBezTo>
                    <a:cubicBezTo>
                      <a:pt x="780" y="1268"/>
                      <a:pt x="807" y="1181"/>
                      <a:pt x="797" y="1086"/>
                    </a:cubicBezTo>
                    <a:lnTo>
                      <a:pt x="716" y="296"/>
                    </a:lnTo>
                    <a:cubicBezTo>
                      <a:pt x="709" y="202"/>
                      <a:pt x="665" y="125"/>
                      <a:pt x="590" y="70"/>
                    </a:cubicBezTo>
                    <a:cubicBezTo>
                      <a:pt x="530" y="25"/>
                      <a:pt x="464" y="1"/>
                      <a:pt x="390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0"/>
              <p:cNvSpPr/>
              <p:nvPr/>
            </p:nvSpPr>
            <p:spPr>
              <a:xfrm>
                <a:off x="6341731" y="1924789"/>
                <a:ext cx="55761" cy="10996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479" extrusionOk="0">
                    <a:moveTo>
                      <a:pt x="223" y="1"/>
                    </a:moveTo>
                    <a:lnTo>
                      <a:pt x="0" y="34"/>
                    </a:lnTo>
                    <a:lnTo>
                      <a:pt x="142" y="1479"/>
                    </a:lnTo>
                    <a:lnTo>
                      <a:pt x="749" y="1384"/>
                    </a:lnTo>
                    <a:lnTo>
                      <a:pt x="729" y="1168"/>
                    </a:lnTo>
                    <a:lnTo>
                      <a:pt x="344" y="1228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0"/>
              <p:cNvSpPr/>
              <p:nvPr/>
            </p:nvSpPr>
            <p:spPr>
              <a:xfrm>
                <a:off x="6399649" y="1914082"/>
                <a:ext cx="64311" cy="11167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502" extrusionOk="0">
                    <a:moveTo>
                      <a:pt x="387" y="226"/>
                    </a:moveTo>
                    <a:cubicBezTo>
                      <a:pt x="418" y="226"/>
                      <a:pt x="447" y="235"/>
                      <a:pt x="469" y="252"/>
                    </a:cubicBezTo>
                    <a:cubicBezTo>
                      <a:pt x="500" y="279"/>
                      <a:pt x="520" y="323"/>
                      <a:pt x="527" y="380"/>
                    </a:cubicBezTo>
                    <a:cubicBezTo>
                      <a:pt x="530" y="418"/>
                      <a:pt x="527" y="448"/>
                      <a:pt x="523" y="475"/>
                    </a:cubicBezTo>
                    <a:cubicBezTo>
                      <a:pt x="506" y="545"/>
                      <a:pt x="463" y="586"/>
                      <a:pt x="391" y="596"/>
                    </a:cubicBezTo>
                    <a:lnTo>
                      <a:pt x="301" y="610"/>
                    </a:lnTo>
                    <a:lnTo>
                      <a:pt x="263" y="242"/>
                    </a:lnTo>
                    <a:lnTo>
                      <a:pt x="355" y="229"/>
                    </a:lnTo>
                    <a:cubicBezTo>
                      <a:pt x="366" y="227"/>
                      <a:pt x="376" y="226"/>
                      <a:pt x="387" y="226"/>
                    </a:cubicBezTo>
                    <a:close/>
                    <a:moveTo>
                      <a:pt x="452" y="802"/>
                    </a:moveTo>
                    <a:cubicBezTo>
                      <a:pt x="490" y="802"/>
                      <a:pt x="521" y="813"/>
                      <a:pt x="544" y="836"/>
                    </a:cubicBezTo>
                    <a:cubicBezTo>
                      <a:pt x="578" y="866"/>
                      <a:pt x="601" y="924"/>
                      <a:pt x="608" y="1005"/>
                    </a:cubicBezTo>
                    <a:cubicBezTo>
                      <a:pt x="611" y="1039"/>
                      <a:pt x="611" y="1069"/>
                      <a:pt x="601" y="1096"/>
                    </a:cubicBezTo>
                    <a:cubicBezTo>
                      <a:pt x="581" y="1177"/>
                      <a:pt x="533" y="1224"/>
                      <a:pt x="456" y="1234"/>
                    </a:cubicBezTo>
                    <a:lnTo>
                      <a:pt x="365" y="1251"/>
                    </a:lnTo>
                    <a:lnTo>
                      <a:pt x="321" y="819"/>
                    </a:lnTo>
                    <a:lnTo>
                      <a:pt x="412" y="805"/>
                    </a:lnTo>
                    <a:cubicBezTo>
                      <a:pt x="426" y="803"/>
                      <a:pt x="439" y="802"/>
                      <a:pt x="452" y="802"/>
                    </a:cubicBezTo>
                    <a:close/>
                    <a:moveTo>
                      <a:pt x="408" y="0"/>
                    </a:moveTo>
                    <a:cubicBezTo>
                      <a:pt x="384" y="0"/>
                      <a:pt x="360" y="2"/>
                      <a:pt x="335" y="6"/>
                    </a:cubicBezTo>
                    <a:lnTo>
                      <a:pt x="0" y="56"/>
                    </a:lnTo>
                    <a:lnTo>
                      <a:pt x="145" y="1501"/>
                    </a:lnTo>
                    <a:lnTo>
                      <a:pt x="557" y="1440"/>
                    </a:lnTo>
                    <a:cubicBezTo>
                      <a:pt x="611" y="1430"/>
                      <a:pt x="668" y="1403"/>
                      <a:pt x="719" y="1363"/>
                    </a:cubicBezTo>
                    <a:cubicBezTo>
                      <a:pt x="766" y="1325"/>
                      <a:pt x="804" y="1278"/>
                      <a:pt x="824" y="1224"/>
                    </a:cubicBezTo>
                    <a:cubicBezTo>
                      <a:pt x="854" y="1153"/>
                      <a:pt x="864" y="1076"/>
                      <a:pt x="854" y="984"/>
                    </a:cubicBezTo>
                    <a:cubicBezTo>
                      <a:pt x="851" y="947"/>
                      <a:pt x="844" y="914"/>
                      <a:pt x="837" y="883"/>
                    </a:cubicBezTo>
                    <a:cubicBezTo>
                      <a:pt x="821" y="826"/>
                      <a:pt x="800" y="782"/>
                      <a:pt x="773" y="748"/>
                    </a:cubicBezTo>
                    <a:cubicBezTo>
                      <a:pt x="732" y="701"/>
                      <a:pt x="685" y="671"/>
                      <a:pt x="634" y="660"/>
                    </a:cubicBezTo>
                    <a:cubicBezTo>
                      <a:pt x="665" y="640"/>
                      <a:pt x="689" y="620"/>
                      <a:pt x="706" y="590"/>
                    </a:cubicBezTo>
                    <a:cubicBezTo>
                      <a:pt x="753" y="525"/>
                      <a:pt x="773" y="441"/>
                      <a:pt x="763" y="347"/>
                    </a:cubicBezTo>
                    <a:cubicBezTo>
                      <a:pt x="756" y="286"/>
                      <a:pt x="746" y="235"/>
                      <a:pt x="726" y="195"/>
                    </a:cubicBezTo>
                    <a:cubicBezTo>
                      <a:pt x="692" y="120"/>
                      <a:pt x="645" y="67"/>
                      <a:pt x="581" y="36"/>
                    </a:cubicBezTo>
                    <a:cubicBezTo>
                      <a:pt x="525" y="12"/>
                      <a:pt x="468" y="0"/>
                      <a:pt x="4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6464853" y="1900179"/>
                <a:ext cx="61560" cy="11315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522" extrusionOk="0">
                    <a:moveTo>
                      <a:pt x="706" y="0"/>
                    </a:moveTo>
                    <a:lnTo>
                      <a:pt x="473" y="38"/>
                    </a:lnTo>
                    <a:lnTo>
                      <a:pt x="584" y="1151"/>
                    </a:lnTo>
                    <a:cubicBezTo>
                      <a:pt x="587" y="1185"/>
                      <a:pt x="578" y="1218"/>
                      <a:pt x="558" y="1246"/>
                    </a:cubicBezTo>
                    <a:cubicBezTo>
                      <a:pt x="534" y="1273"/>
                      <a:pt x="503" y="1290"/>
                      <a:pt x="470" y="1296"/>
                    </a:cubicBezTo>
                    <a:cubicBezTo>
                      <a:pt x="464" y="1297"/>
                      <a:pt x="458" y="1297"/>
                      <a:pt x="453" y="1297"/>
                    </a:cubicBezTo>
                    <a:cubicBezTo>
                      <a:pt x="423" y="1297"/>
                      <a:pt x="398" y="1290"/>
                      <a:pt x="375" y="1273"/>
                    </a:cubicBezTo>
                    <a:cubicBezTo>
                      <a:pt x="349" y="1252"/>
                      <a:pt x="332" y="1226"/>
                      <a:pt x="328" y="1192"/>
                    </a:cubicBezTo>
                    <a:lnTo>
                      <a:pt x="217" y="78"/>
                    </a:lnTo>
                    <a:lnTo>
                      <a:pt x="0" y="112"/>
                    </a:lnTo>
                    <a:lnTo>
                      <a:pt x="109" y="1226"/>
                    </a:lnTo>
                    <a:cubicBezTo>
                      <a:pt x="119" y="1324"/>
                      <a:pt x="162" y="1397"/>
                      <a:pt x="237" y="1455"/>
                    </a:cubicBezTo>
                    <a:cubicBezTo>
                      <a:pt x="295" y="1497"/>
                      <a:pt x="362" y="1521"/>
                      <a:pt x="435" y="1521"/>
                    </a:cubicBezTo>
                    <a:cubicBezTo>
                      <a:pt x="455" y="1521"/>
                      <a:pt x="476" y="1519"/>
                      <a:pt x="497" y="1516"/>
                    </a:cubicBezTo>
                    <a:cubicBezTo>
                      <a:pt x="595" y="1502"/>
                      <a:pt x="676" y="1455"/>
                      <a:pt x="737" y="1377"/>
                    </a:cubicBezTo>
                    <a:cubicBezTo>
                      <a:pt x="800" y="1303"/>
                      <a:pt x="827" y="1215"/>
                      <a:pt x="817" y="1117"/>
                    </a:cubicBez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0"/>
              <p:cNvSpPr/>
              <p:nvPr/>
            </p:nvSpPr>
            <p:spPr>
              <a:xfrm>
                <a:off x="6529313" y="1892893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98" y="1"/>
                    </a:moveTo>
                    <a:cubicBezTo>
                      <a:pt x="373" y="1"/>
                      <a:pt x="348" y="3"/>
                      <a:pt x="321" y="8"/>
                    </a:cubicBezTo>
                    <a:cubicBezTo>
                      <a:pt x="237" y="17"/>
                      <a:pt x="173" y="51"/>
                      <a:pt x="119" y="98"/>
                    </a:cubicBezTo>
                    <a:cubicBezTo>
                      <a:pt x="35" y="179"/>
                      <a:pt x="1" y="288"/>
                      <a:pt x="14" y="419"/>
                    </a:cubicBezTo>
                    <a:cubicBezTo>
                      <a:pt x="21" y="494"/>
                      <a:pt x="44" y="558"/>
                      <a:pt x="82" y="615"/>
                    </a:cubicBezTo>
                    <a:cubicBezTo>
                      <a:pt x="119" y="665"/>
                      <a:pt x="180" y="720"/>
                      <a:pt x="261" y="777"/>
                    </a:cubicBezTo>
                    <a:cubicBezTo>
                      <a:pt x="355" y="847"/>
                      <a:pt x="426" y="899"/>
                      <a:pt x="477" y="932"/>
                    </a:cubicBezTo>
                    <a:cubicBezTo>
                      <a:pt x="538" y="983"/>
                      <a:pt x="571" y="1037"/>
                      <a:pt x="578" y="1098"/>
                    </a:cubicBezTo>
                    <a:cubicBezTo>
                      <a:pt x="581" y="1138"/>
                      <a:pt x="578" y="1171"/>
                      <a:pt x="564" y="1195"/>
                    </a:cubicBezTo>
                    <a:cubicBezTo>
                      <a:pt x="541" y="1246"/>
                      <a:pt x="504" y="1276"/>
                      <a:pt x="453" y="1283"/>
                    </a:cubicBezTo>
                    <a:cubicBezTo>
                      <a:pt x="445" y="1285"/>
                      <a:pt x="437" y="1286"/>
                      <a:pt x="429" y="1286"/>
                    </a:cubicBezTo>
                    <a:cubicBezTo>
                      <a:pt x="405" y="1286"/>
                      <a:pt x="381" y="1278"/>
                      <a:pt x="359" y="1260"/>
                    </a:cubicBezTo>
                    <a:cubicBezTo>
                      <a:pt x="318" y="1226"/>
                      <a:pt x="291" y="1168"/>
                      <a:pt x="271" y="1084"/>
                    </a:cubicBezTo>
                    <a:lnTo>
                      <a:pt x="61" y="1134"/>
                    </a:lnTo>
                    <a:cubicBezTo>
                      <a:pt x="72" y="1209"/>
                      <a:pt x="95" y="1276"/>
                      <a:pt x="129" y="1330"/>
                    </a:cubicBezTo>
                    <a:cubicBezTo>
                      <a:pt x="163" y="1384"/>
                      <a:pt x="206" y="1428"/>
                      <a:pt x="257" y="1455"/>
                    </a:cubicBezTo>
                    <a:cubicBezTo>
                      <a:pt x="299" y="1478"/>
                      <a:pt x="349" y="1489"/>
                      <a:pt x="403" y="1489"/>
                    </a:cubicBezTo>
                    <a:cubicBezTo>
                      <a:pt x="428" y="1489"/>
                      <a:pt x="454" y="1486"/>
                      <a:pt x="480" y="1482"/>
                    </a:cubicBezTo>
                    <a:cubicBezTo>
                      <a:pt x="527" y="1475"/>
                      <a:pt x="568" y="1465"/>
                      <a:pt x="605" y="1448"/>
                    </a:cubicBezTo>
                    <a:cubicBezTo>
                      <a:pt x="669" y="1418"/>
                      <a:pt x="717" y="1377"/>
                      <a:pt x="747" y="1324"/>
                    </a:cubicBezTo>
                    <a:cubicBezTo>
                      <a:pt x="794" y="1243"/>
                      <a:pt x="814" y="1151"/>
                      <a:pt x="801" y="1053"/>
                    </a:cubicBezTo>
                    <a:cubicBezTo>
                      <a:pt x="798" y="1009"/>
                      <a:pt x="781" y="966"/>
                      <a:pt x="753" y="919"/>
                    </a:cubicBezTo>
                    <a:cubicBezTo>
                      <a:pt x="743" y="899"/>
                      <a:pt x="730" y="878"/>
                      <a:pt x="713" y="855"/>
                    </a:cubicBezTo>
                    <a:cubicBezTo>
                      <a:pt x="679" y="807"/>
                      <a:pt x="632" y="763"/>
                      <a:pt x="571" y="716"/>
                    </a:cubicBezTo>
                    <a:cubicBezTo>
                      <a:pt x="551" y="703"/>
                      <a:pt x="514" y="679"/>
                      <a:pt x="460" y="645"/>
                    </a:cubicBezTo>
                    <a:cubicBezTo>
                      <a:pt x="413" y="615"/>
                      <a:pt x="376" y="592"/>
                      <a:pt x="352" y="567"/>
                    </a:cubicBezTo>
                    <a:cubicBezTo>
                      <a:pt x="284" y="507"/>
                      <a:pt x="251" y="446"/>
                      <a:pt x="244" y="379"/>
                    </a:cubicBezTo>
                    <a:cubicBezTo>
                      <a:pt x="240" y="335"/>
                      <a:pt x="244" y="301"/>
                      <a:pt x="257" y="268"/>
                    </a:cubicBezTo>
                    <a:cubicBezTo>
                      <a:pt x="278" y="230"/>
                      <a:pt x="304" y="207"/>
                      <a:pt x="345" y="200"/>
                    </a:cubicBezTo>
                    <a:cubicBezTo>
                      <a:pt x="351" y="199"/>
                      <a:pt x="358" y="199"/>
                      <a:pt x="364" y="199"/>
                    </a:cubicBezTo>
                    <a:cubicBezTo>
                      <a:pt x="395" y="199"/>
                      <a:pt x="420" y="206"/>
                      <a:pt x="440" y="223"/>
                    </a:cubicBezTo>
                    <a:cubicBezTo>
                      <a:pt x="470" y="251"/>
                      <a:pt x="494" y="294"/>
                      <a:pt x="504" y="355"/>
                    </a:cubicBezTo>
                    <a:lnTo>
                      <a:pt x="713" y="284"/>
                    </a:lnTo>
                    <a:cubicBezTo>
                      <a:pt x="703" y="220"/>
                      <a:pt x="679" y="166"/>
                      <a:pt x="649" y="122"/>
                    </a:cubicBezTo>
                    <a:cubicBezTo>
                      <a:pt x="615" y="78"/>
                      <a:pt x="578" y="48"/>
                      <a:pt x="530" y="28"/>
                    </a:cubicBezTo>
                    <a:cubicBezTo>
                      <a:pt x="490" y="10"/>
                      <a:pt x="446" y="1"/>
                      <a:pt x="39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40"/>
            <p:cNvGrpSpPr/>
            <p:nvPr/>
          </p:nvGrpSpPr>
          <p:grpSpPr>
            <a:xfrm>
              <a:off x="3773865" y="3371274"/>
              <a:ext cx="1259768" cy="1291971"/>
              <a:chOff x="4899754" y="1596674"/>
              <a:chExt cx="3049546" cy="3127501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5080025" y="4494675"/>
                <a:ext cx="2800500" cy="2295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4" name="Google Shape;1504;p40"/>
              <p:cNvGrpSpPr/>
              <p:nvPr/>
            </p:nvGrpSpPr>
            <p:grpSpPr>
              <a:xfrm flipH="1">
                <a:off x="4899754" y="1596674"/>
                <a:ext cx="3049546" cy="3044212"/>
                <a:chOff x="6943075" y="2574300"/>
                <a:chExt cx="1023750" cy="1021925"/>
              </a:xfrm>
            </p:grpSpPr>
            <p:sp>
              <p:nvSpPr>
                <p:cNvPr id="1505" name="Google Shape;1505;p40"/>
                <p:cNvSpPr/>
                <p:nvPr/>
              </p:nvSpPr>
              <p:spPr>
                <a:xfrm>
                  <a:off x="6983400" y="2591950"/>
                  <a:ext cx="959125" cy="100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65" h="40171" extrusionOk="0">
                      <a:moveTo>
                        <a:pt x="17578" y="1"/>
                      </a:moveTo>
                      <a:cubicBezTo>
                        <a:pt x="16527" y="1"/>
                        <a:pt x="15467" y="164"/>
                        <a:pt x="14408" y="509"/>
                      </a:cubicBezTo>
                      <a:cubicBezTo>
                        <a:pt x="5481" y="3425"/>
                        <a:pt x="1767" y="15980"/>
                        <a:pt x="881" y="25879"/>
                      </a:cubicBezTo>
                      <a:cubicBezTo>
                        <a:pt x="0" y="35782"/>
                        <a:pt x="8664" y="38950"/>
                        <a:pt x="8664" y="38950"/>
                      </a:cubicBezTo>
                      <a:cubicBezTo>
                        <a:pt x="9511" y="39919"/>
                        <a:pt x="11253" y="40171"/>
                        <a:pt x="12836" y="40171"/>
                      </a:cubicBezTo>
                      <a:cubicBezTo>
                        <a:pt x="14555" y="40171"/>
                        <a:pt x="16088" y="39874"/>
                        <a:pt x="16088" y="39874"/>
                      </a:cubicBezTo>
                      <a:lnTo>
                        <a:pt x="15471" y="38950"/>
                      </a:lnTo>
                      <a:lnTo>
                        <a:pt x="19094" y="38950"/>
                      </a:lnTo>
                      <a:lnTo>
                        <a:pt x="19094" y="39845"/>
                      </a:lnTo>
                      <a:cubicBezTo>
                        <a:pt x="19094" y="39845"/>
                        <a:pt x="19823" y="39872"/>
                        <a:pt x="20908" y="39872"/>
                      </a:cubicBezTo>
                      <a:cubicBezTo>
                        <a:pt x="23263" y="39872"/>
                        <a:pt x="27294" y="39746"/>
                        <a:pt x="29170" y="38950"/>
                      </a:cubicBezTo>
                      <a:cubicBezTo>
                        <a:pt x="31912" y="37787"/>
                        <a:pt x="38364" y="30124"/>
                        <a:pt x="35358" y="18895"/>
                      </a:cubicBezTo>
                      <a:cubicBezTo>
                        <a:pt x="32709" y="9002"/>
                        <a:pt x="25389" y="1"/>
                        <a:pt x="17578" y="1"/>
                      </a:cubicBezTo>
                      <a:close/>
                    </a:path>
                  </a:pathLst>
                </a:custGeom>
                <a:solidFill>
                  <a:srgbClr val="8A44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0"/>
                <p:cNvSpPr/>
                <p:nvPr/>
              </p:nvSpPr>
              <p:spPr>
                <a:xfrm>
                  <a:off x="7267600" y="2722575"/>
                  <a:ext cx="177600" cy="1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5143" extrusionOk="0">
                      <a:moveTo>
                        <a:pt x="4083" y="0"/>
                      </a:moveTo>
                      <a:cubicBezTo>
                        <a:pt x="2702" y="0"/>
                        <a:pt x="1247" y="167"/>
                        <a:pt x="891" y="301"/>
                      </a:cubicBezTo>
                      <a:cubicBezTo>
                        <a:pt x="192" y="569"/>
                        <a:pt x="168" y="1191"/>
                        <a:pt x="168" y="1191"/>
                      </a:cubicBezTo>
                      <a:cubicBezTo>
                        <a:pt x="139" y="1350"/>
                        <a:pt x="0" y="3580"/>
                        <a:pt x="407" y="4423"/>
                      </a:cubicBezTo>
                      <a:cubicBezTo>
                        <a:pt x="656" y="4933"/>
                        <a:pt x="2089" y="5143"/>
                        <a:pt x="3474" y="5143"/>
                      </a:cubicBezTo>
                      <a:cubicBezTo>
                        <a:pt x="4375" y="5143"/>
                        <a:pt x="5257" y="5054"/>
                        <a:pt x="5778" y="4901"/>
                      </a:cubicBezTo>
                      <a:cubicBezTo>
                        <a:pt x="7103" y="4518"/>
                        <a:pt x="7103" y="1627"/>
                        <a:pt x="6816" y="641"/>
                      </a:cubicBezTo>
                      <a:cubicBezTo>
                        <a:pt x="6673" y="155"/>
                        <a:pt x="5413" y="0"/>
                        <a:pt x="4083" y="0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0"/>
                <p:cNvSpPr/>
                <p:nvPr/>
              </p:nvSpPr>
              <p:spPr>
                <a:xfrm>
                  <a:off x="7271800" y="2716700"/>
                  <a:ext cx="162750" cy="6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0" h="2634" extrusionOk="0">
                      <a:moveTo>
                        <a:pt x="3581" y="0"/>
                      </a:moveTo>
                      <a:cubicBezTo>
                        <a:pt x="2302" y="0"/>
                        <a:pt x="932" y="177"/>
                        <a:pt x="484" y="598"/>
                      </a:cubicBezTo>
                      <a:cubicBezTo>
                        <a:pt x="484" y="598"/>
                        <a:pt x="0" y="1073"/>
                        <a:pt x="670" y="1872"/>
                      </a:cubicBezTo>
                      <a:cubicBezTo>
                        <a:pt x="1089" y="2371"/>
                        <a:pt x="1919" y="2633"/>
                        <a:pt x="2826" y="2633"/>
                      </a:cubicBezTo>
                      <a:cubicBezTo>
                        <a:pt x="3369" y="2633"/>
                        <a:pt x="3940" y="2539"/>
                        <a:pt x="4465" y="2345"/>
                      </a:cubicBezTo>
                      <a:cubicBezTo>
                        <a:pt x="5868" y="1828"/>
                        <a:pt x="6509" y="938"/>
                        <a:pt x="6102" y="412"/>
                      </a:cubicBezTo>
                      <a:cubicBezTo>
                        <a:pt x="5905" y="156"/>
                        <a:pt x="4784" y="0"/>
                        <a:pt x="3581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0"/>
                <p:cNvSpPr/>
                <p:nvPr/>
              </p:nvSpPr>
              <p:spPr>
                <a:xfrm>
                  <a:off x="7300125" y="2778575"/>
                  <a:ext cx="105475" cy="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9" h="1265" extrusionOk="0">
                      <a:moveTo>
                        <a:pt x="4218" y="0"/>
                      </a:moveTo>
                      <a:cubicBezTo>
                        <a:pt x="4218" y="0"/>
                        <a:pt x="2815" y="866"/>
                        <a:pt x="1969" y="957"/>
                      </a:cubicBezTo>
                      <a:cubicBezTo>
                        <a:pt x="1920" y="963"/>
                        <a:pt x="1871" y="965"/>
                        <a:pt x="1821" y="965"/>
                      </a:cubicBezTo>
                      <a:cubicBezTo>
                        <a:pt x="1000" y="965"/>
                        <a:pt x="1" y="273"/>
                        <a:pt x="1" y="272"/>
                      </a:cubicBezTo>
                      <a:lnTo>
                        <a:pt x="1" y="272"/>
                      </a:lnTo>
                      <a:cubicBezTo>
                        <a:pt x="1" y="273"/>
                        <a:pt x="964" y="1240"/>
                        <a:pt x="2112" y="1264"/>
                      </a:cubicBezTo>
                      <a:cubicBezTo>
                        <a:pt x="2123" y="1264"/>
                        <a:pt x="2133" y="1264"/>
                        <a:pt x="2143" y="1264"/>
                      </a:cubicBezTo>
                      <a:cubicBezTo>
                        <a:pt x="3273" y="1264"/>
                        <a:pt x="4218" y="0"/>
                        <a:pt x="4218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0"/>
                <p:cNvSpPr/>
                <p:nvPr/>
              </p:nvSpPr>
              <p:spPr>
                <a:xfrm>
                  <a:off x="7304325" y="2683125"/>
                  <a:ext cx="38100" cy="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117" extrusionOk="0">
                      <a:moveTo>
                        <a:pt x="869" y="0"/>
                      </a:moveTo>
                      <a:cubicBezTo>
                        <a:pt x="844" y="0"/>
                        <a:pt x="818" y="1"/>
                        <a:pt x="791" y="3"/>
                      </a:cubicBezTo>
                      <a:cubicBezTo>
                        <a:pt x="54" y="65"/>
                        <a:pt x="1" y="1027"/>
                        <a:pt x="628" y="1108"/>
                      </a:cubicBezTo>
                      <a:cubicBezTo>
                        <a:pt x="674" y="1114"/>
                        <a:pt x="717" y="1116"/>
                        <a:pt x="758" y="1116"/>
                      </a:cubicBezTo>
                      <a:cubicBezTo>
                        <a:pt x="1278" y="1116"/>
                        <a:pt x="1417" y="697"/>
                        <a:pt x="1417" y="697"/>
                      </a:cubicBezTo>
                      <a:cubicBezTo>
                        <a:pt x="1417" y="697"/>
                        <a:pt x="1524" y="0"/>
                        <a:pt x="869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0"/>
                <p:cNvSpPr/>
                <p:nvPr/>
              </p:nvSpPr>
              <p:spPr>
                <a:xfrm>
                  <a:off x="7359800" y="2677375"/>
                  <a:ext cx="41475" cy="3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201" extrusionOk="0">
                      <a:moveTo>
                        <a:pt x="993" y="0"/>
                      </a:moveTo>
                      <a:cubicBezTo>
                        <a:pt x="931" y="0"/>
                        <a:pt x="863" y="6"/>
                        <a:pt x="788" y="17"/>
                      </a:cubicBezTo>
                      <a:cubicBezTo>
                        <a:pt x="1" y="135"/>
                        <a:pt x="304" y="1200"/>
                        <a:pt x="944" y="1200"/>
                      </a:cubicBezTo>
                      <a:cubicBezTo>
                        <a:pt x="954" y="1200"/>
                        <a:pt x="964" y="1200"/>
                        <a:pt x="974" y="1199"/>
                      </a:cubicBezTo>
                      <a:cubicBezTo>
                        <a:pt x="1635" y="1166"/>
                        <a:pt x="1659" y="496"/>
                        <a:pt x="1659" y="496"/>
                      </a:cubicBezTo>
                      <a:cubicBezTo>
                        <a:pt x="1659" y="496"/>
                        <a:pt x="1600" y="0"/>
                        <a:pt x="993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0"/>
                <p:cNvSpPr/>
                <p:nvPr/>
              </p:nvSpPr>
              <p:spPr>
                <a:xfrm>
                  <a:off x="7191000" y="2581775"/>
                  <a:ext cx="109150" cy="10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" h="4053" extrusionOk="0">
                      <a:moveTo>
                        <a:pt x="2040" y="1"/>
                      </a:moveTo>
                      <a:cubicBezTo>
                        <a:pt x="1891" y="1"/>
                        <a:pt x="1738" y="21"/>
                        <a:pt x="1580" y="65"/>
                      </a:cubicBezTo>
                      <a:cubicBezTo>
                        <a:pt x="1" y="514"/>
                        <a:pt x="1001" y="4053"/>
                        <a:pt x="1001" y="4053"/>
                      </a:cubicBezTo>
                      <a:cubicBezTo>
                        <a:pt x="1001" y="4053"/>
                        <a:pt x="3409" y="2305"/>
                        <a:pt x="4366" y="1634"/>
                      </a:cubicBezTo>
                      <a:cubicBezTo>
                        <a:pt x="4366" y="1634"/>
                        <a:pt x="3388" y="1"/>
                        <a:pt x="2040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0"/>
                <p:cNvSpPr/>
                <p:nvPr/>
              </p:nvSpPr>
              <p:spPr>
                <a:xfrm>
                  <a:off x="7208000" y="2595000"/>
                  <a:ext cx="73500" cy="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" h="3122" extrusionOk="0">
                      <a:moveTo>
                        <a:pt x="1104" y="1"/>
                      </a:moveTo>
                      <a:cubicBezTo>
                        <a:pt x="1028" y="1"/>
                        <a:pt x="954" y="14"/>
                        <a:pt x="882" y="43"/>
                      </a:cubicBezTo>
                      <a:cubicBezTo>
                        <a:pt x="1" y="398"/>
                        <a:pt x="882" y="3121"/>
                        <a:pt x="882" y="3121"/>
                      </a:cubicBezTo>
                      <a:lnTo>
                        <a:pt x="2939" y="1637"/>
                      </a:lnTo>
                      <a:cubicBezTo>
                        <a:pt x="2939" y="1637"/>
                        <a:pt x="1944" y="1"/>
                        <a:pt x="1104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0"/>
                <p:cNvSpPr/>
                <p:nvPr/>
              </p:nvSpPr>
              <p:spPr>
                <a:xfrm>
                  <a:off x="7488850" y="2574300"/>
                  <a:ext cx="131175" cy="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" h="3701" extrusionOk="0">
                      <a:moveTo>
                        <a:pt x="2531" y="1"/>
                      </a:moveTo>
                      <a:cubicBezTo>
                        <a:pt x="951" y="1"/>
                        <a:pt x="1" y="1215"/>
                        <a:pt x="1" y="1215"/>
                      </a:cubicBezTo>
                      <a:cubicBezTo>
                        <a:pt x="436" y="3082"/>
                        <a:pt x="5247" y="3700"/>
                        <a:pt x="5247" y="3700"/>
                      </a:cubicBezTo>
                      <a:cubicBezTo>
                        <a:pt x="5247" y="3700"/>
                        <a:pt x="5093" y="446"/>
                        <a:pt x="3150" y="62"/>
                      </a:cubicBezTo>
                      <a:cubicBezTo>
                        <a:pt x="2935" y="20"/>
                        <a:pt x="2728" y="1"/>
                        <a:pt x="2531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0"/>
                <p:cNvSpPr/>
                <p:nvPr/>
              </p:nvSpPr>
              <p:spPr>
                <a:xfrm>
                  <a:off x="7513875" y="2594975"/>
                  <a:ext cx="106150" cy="7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6" h="2877" extrusionOk="0">
                      <a:moveTo>
                        <a:pt x="2191" y="1"/>
                      </a:moveTo>
                      <a:cubicBezTo>
                        <a:pt x="2177" y="1"/>
                        <a:pt x="2163" y="1"/>
                        <a:pt x="2149" y="1"/>
                      </a:cubicBezTo>
                      <a:cubicBezTo>
                        <a:pt x="431" y="54"/>
                        <a:pt x="0" y="1561"/>
                        <a:pt x="0" y="1561"/>
                      </a:cubicBezTo>
                      <a:cubicBezTo>
                        <a:pt x="0" y="1561"/>
                        <a:pt x="2557" y="2877"/>
                        <a:pt x="4112" y="2877"/>
                      </a:cubicBezTo>
                      <a:cubicBezTo>
                        <a:pt x="4158" y="2877"/>
                        <a:pt x="4202" y="2876"/>
                        <a:pt x="4246" y="2873"/>
                      </a:cubicBezTo>
                      <a:cubicBezTo>
                        <a:pt x="4246" y="2873"/>
                        <a:pt x="3868" y="1"/>
                        <a:pt x="2191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0"/>
                <p:cNvSpPr/>
                <p:nvPr/>
              </p:nvSpPr>
              <p:spPr>
                <a:xfrm>
                  <a:off x="7079500" y="3032075"/>
                  <a:ext cx="548050" cy="5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2" h="20632" extrusionOk="0">
                      <a:moveTo>
                        <a:pt x="11198" y="1"/>
                      </a:moveTo>
                      <a:cubicBezTo>
                        <a:pt x="6831" y="1"/>
                        <a:pt x="2177" y="2828"/>
                        <a:pt x="1244" y="9785"/>
                      </a:cubicBezTo>
                      <a:cubicBezTo>
                        <a:pt x="0" y="19067"/>
                        <a:pt x="10607" y="20402"/>
                        <a:pt x="10937" y="20475"/>
                      </a:cubicBezTo>
                      <a:cubicBezTo>
                        <a:pt x="11395" y="20579"/>
                        <a:pt x="11860" y="20631"/>
                        <a:pt x="12327" y="20631"/>
                      </a:cubicBezTo>
                      <a:cubicBezTo>
                        <a:pt x="14848" y="20631"/>
                        <a:pt x="17452" y="19128"/>
                        <a:pt x="19496" y="16333"/>
                      </a:cubicBezTo>
                      <a:cubicBezTo>
                        <a:pt x="21922" y="13017"/>
                        <a:pt x="20309" y="3237"/>
                        <a:pt x="15336" y="902"/>
                      </a:cubicBezTo>
                      <a:cubicBezTo>
                        <a:pt x="14089" y="318"/>
                        <a:pt x="12660" y="1"/>
                        <a:pt x="11198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0"/>
                <p:cNvSpPr/>
                <p:nvPr/>
              </p:nvSpPr>
              <p:spPr>
                <a:xfrm>
                  <a:off x="7421600" y="2866550"/>
                  <a:ext cx="384625" cy="3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5" h="13057" extrusionOk="0">
                      <a:moveTo>
                        <a:pt x="9169" y="0"/>
                      </a:moveTo>
                      <a:cubicBezTo>
                        <a:pt x="8514" y="0"/>
                        <a:pt x="7871" y="114"/>
                        <a:pt x="7415" y="454"/>
                      </a:cubicBezTo>
                      <a:cubicBezTo>
                        <a:pt x="6046" y="1468"/>
                        <a:pt x="4979" y="3445"/>
                        <a:pt x="4979" y="3445"/>
                      </a:cubicBezTo>
                      <a:cubicBezTo>
                        <a:pt x="4979" y="3445"/>
                        <a:pt x="3880" y="2350"/>
                        <a:pt x="2299" y="2350"/>
                      </a:cubicBezTo>
                      <a:cubicBezTo>
                        <a:pt x="2147" y="2350"/>
                        <a:pt x="1990" y="2360"/>
                        <a:pt x="1829" y="2382"/>
                      </a:cubicBezTo>
                      <a:cubicBezTo>
                        <a:pt x="0" y="2636"/>
                        <a:pt x="877" y="11773"/>
                        <a:pt x="5313" y="12889"/>
                      </a:cubicBezTo>
                      <a:cubicBezTo>
                        <a:pt x="5766" y="13003"/>
                        <a:pt x="6216" y="13056"/>
                        <a:pt x="6659" y="13056"/>
                      </a:cubicBezTo>
                      <a:cubicBezTo>
                        <a:pt x="10555" y="13056"/>
                        <a:pt x="13940" y="8956"/>
                        <a:pt x="14624" y="6447"/>
                      </a:cubicBezTo>
                      <a:cubicBezTo>
                        <a:pt x="15384" y="3651"/>
                        <a:pt x="11832" y="454"/>
                        <a:pt x="11832" y="454"/>
                      </a:cubicBezTo>
                      <a:cubicBezTo>
                        <a:pt x="11832" y="454"/>
                        <a:pt x="10477" y="0"/>
                        <a:pt x="9169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0"/>
                <p:cNvSpPr/>
                <p:nvPr/>
              </p:nvSpPr>
              <p:spPr>
                <a:xfrm>
                  <a:off x="6943075" y="2944425"/>
                  <a:ext cx="239475" cy="23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" h="9531" extrusionOk="0">
                      <a:moveTo>
                        <a:pt x="6510" y="0"/>
                      </a:moveTo>
                      <a:cubicBezTo>
                        <a:pt x="4005" y="0"/>
                        <a:pt x="2233" y="2727"/>
                        <a:pt x="2183" y="2872"/>
                      </a:cubicBezTo>
                      <a:cubicBezTo>
                        <a:pt x="2183" y="2872"/>
                        <a:pt x="0" y="8559"/>
                        <a:pt x="2432" y="9472"/>
                      </a:cubicBezTo>
                      <a:cubicBezTo>
                        <a:pt x="2539" y="9512"/>
                        <a:pt x="2649" y="9531"/>
                        <a:pt x="2764" y="9531"/>
                      </a:cubicBezTo>
                      <a:cubicBezTo>
                        <a:pt x="5271" y="9531"/>
                        <a:pt x="9578" y="367"/>
                        <a:pt x="6955" y="29"/>
                      </a:cubicBezTo>
                      <a:cubicBezTo>
                        <a:pt x="6804" y="9"/>
                        <a:pt x="6656" y="0"/>
                        <a:pt x="6510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0"/>
                <p:cNvSpPr/>
                <p:nvPr/>
              </p:nvSpPr>
              <p:spPr>
                <a:xfrm>
                  <a:off x="7479400" y="2759125"/>
                  <a:ext cx="26832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3" h="7307" extrusionOk="0">
                      <a:moveTo>
                        <a:pt x="9362" y="0"/>
                      </a:moveTo>
                      <a:cubicBezTo>
                        <a:pt x="9005" y="0"/>
                        <a:pt x="2209" y="1445"/>
                        <a:pt x="1" y="6646"/>
                      </a:cubicBezTo>
                      <a:lnTo>
                        <a:pt x="2102" y="7307"/>
                      </a:lnTo>
                      <a:cubicBezTo>
                        <a:pt x="2102" y="7307"/>
                        <a:pt x="3705" y="4200"/>
                        <a:pt x="6644" y="2937"/>
                      </a:cubicBezTo>
                      <a:cubicBezTo>
                        <a:pt x="9067" y="1893"/>
                        <a:pt x="10276" y="1802"/>
                        <a:pt x="10624" y="1802"/>
                      </a:cubicBezTo>
                      <a:cubicBezTo>
                        <a:pt x="10697" y="1802"/>
                        <a:pt x="10732" y="1806"/>
                        <a:pt x="10732" y="1806"/>
                      </a:cubicBezTo>
                      <a:lnTo>
                        <a:pt x="9377" y="3"/>
                      </a:lnTo>
                      <a:cubicBezTo>
                        <a:pt x="9376" y="1"/>
                        <a:pt x="9371" y="0"/>
                        <a:pt x="9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0"/>
                <p:cNvSpPr/>
                <p:nvPr/>
              </p:nvSpPr>
              <p:spPr>
                <a:xfrm>
                  <a:off x="7701750" y="2741800"/>
                  <a:ext cx="176275" cy="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1" h="3855" extrusionOk="0">
                      <a:moveTo>
                        <a:pt x="2028" y="1"/>
                      </a:moveTo>
                      <a:cubicBezTo>
                        <a:pt x="983" y="1"/>
                        <a:pt x="0" y="116"/>
                        <a:pt x="0" y="116"/>
                      </a:cubicBezTo>
                      <a:lnTo>
                        <a:pt x="2614" y="3672"/>
                      </a:lnTo>
                      <a:cubicBezTo>
                        <a:pt x="2614" y="3672"/>
                        <a:pt x="3119" y="1455"/>
                        <a:pt x="3867" y="1455"/>
                      </a:cubicBezTo>
                      <a:cubicBezTo>
                        <a:pt x="3903" y="1455"/>
                        <a:pt x="3940" y="1460"/>
                        <a:pt x="3977" y="1471"/>
                      </a:cubicBezTo>
                      <a:cubicBezTo>
                        <a:pt x="4791" y="1701"/>
                        <a:pt x="6644" y="3855"/>
                        <a:pt x="6644" y="3855"/>
                      </a:cubicBezTo>
                      <a:lnTo>
                        <a:pt x="7050" y="3539"/>
                      </a:lnTo>
                      <a:cubicBezTo>
                        <a:pt x="7050" y="3539"/>
                        <a:pt x="4839" y="380"/>
                        <a:pt x="3527" y="116"/>
                      </a:cubicBezTo>
                      <a:cubicBezTo>
                        <a:pt x="3089" y="29"/>
                        <a:pt x="2551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0"/>
                <p:cNvSpPr/>
                <p:nvPr/>
              </p:nvSpPr>
              <p:spPr>
                <a:xfrm>
                  <a:off x="7755000" y="2769275"/>
                  <a:ext cx="211825" cy="27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11132" extrusionOk="0">
                      <a:moveTo>
                        <a:pt x="1671" y="0"/>
                      </a:moveTo>
                      <a:cubicBezTo>
                        <a:pt x="1576" y="0"/>
                        <a:pt x="1484" y="15"/>
                        <a:pt x="1397" y="46"/>
                      </a:cubicBezTo>
                      <a:cubicBezTo>
                        <a:pt x="0" y="544"/>
                        <a:pt x="484" y="2573"/>
                        <a:pt x="484" y="2573"/>
                      </a:cubicBezTo>
                      <a:lnTo>
                        <a:pt x="4308" y="11131"/>
                      </a:lnTo>
                      <a:cubicBezTo>
                        <a:pt x="4308" y="11131"/>
                        <a:pt x="8472" y="10113"/>
                        <a:pt x="5274" y="3273"/>
                      </a:cubicBezTo>
                      <a:cubicBezTo>
                        <a:pt x="5274" y="3273"/>
                        <a:pt x="309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40"/>
                <p:cNvSpPr/>
                <p:nvPr/>
              </p:nvSpPr>
              <p:spPr>
                <a:xfrm>
                  <a:off x="7066675" y="2825225"/>
                  <a:ext cx="50300" cy="1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5123" extrusionOk="0">
                      <a:moveTo>
                        <a:pt x="1896" y="1"/>
                      </a:moveTo>
                      <a:lnTo>
                        <a:pt x="1" y="3878"/>
                      </a:lnTo>
                      <a:lnTo>
                        <a:pt x="1" y="5122"/>
                      </a:lnTo>
                      <a:lnTo>
                        <a:pt x="2011" y="4797"/>
                      </a:lnTo>
                      <a:lnTo>
                        <a:pt x="18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0"/>
                <p:cNvSpPr/>
                <p:nvPr/>
              </p:nvSpPr>
              <p:spPr>
                <a:xfrm>
                  <a:off x="7277150" y="2728300"/>
                  <a:ext cx="1130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437" extrusionOk="0">
                      <a:moveTo>
                        <a:pt x="451" y="1"/>
                      </a:moveTo>
                      <a:cubicBezTo>
                        <a:pt x="449" y="1"/>
                        <a:pt x="448" y="2"/>
                        <a:pt x="447" y="3"/>
                      </a:cubicBezTo>
                      <a:lnTo>
                        <a:pt x="447" y="3"/>
                      </a:lnTo>
                      <a:cubicBezTo>
                        <a:pt x="449" y="2"/>
                        <a:pt x="450" y="2"/>
                        <a:pt x="451" y="1"/>
                      </a:cubicBezTo>
                      <a:close/>
                      <a:moveTo>
                        <a:pt x="447" y="3"/>
                      </a:moveTo>
                      <a:cubicBezTo>
                        <a:pt x="224" y="117"/>
                        <a:pt x="77" y="265"/>
                        <a:pt x="1" y="436"/>
                      </a:cubicBezTo>
                      <a:cubicBezTo>
                        <a:pt x="49" y="368"/>
                        <a:pt x="111" y="306"/>
                        <a:pt x="188" y="249"/>
                      </a:cubicBezTo>
                      <a:cubicBezTo>
                        <a:pt x="231" y="173"/>
                        <a:pt x="270" y="134"/>
                        <a:pt x="270" y="134"/>
                      </a:cubicBezTo>
                      <a:cubicBezTo>
                        <a:pt x="317" y="92"/>
                        <a:pt x="374" y="48"/>
                        <a:pt x="442" y="10"/>
                      </a:cubicBezTo>
                      <a:cubicBezTo>
                        <a:pt x="445" y="7"/>
                        <a:pt x="446" y="5"/>
                        <a:pt x="447" y="3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0"/>
                <p:cNvSpPr/>
                <p:nvPr/>
              </p:nvSpPr>
              <p:spPr>
                <a:xfrm>
                  <a:off x="7269150" y="2731300"/>
                  <a:ext cx="161950" cy="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2327" extrusionOk="0">
                      <a:moveTo>
                        <a:pt x="6305" y="0"/>
                      </a:moveTo>
                      <a:lnTo>
                        <a:pt x="6305" y="0"/>
                      </a:lnTo>
                      <a:cubicBezTo>
                        <a:pt x="6477" y="531"/>
                        <a:pt x="5830" y="1297"/>
                        <a:pt x="4571" y="1761"/>
                      </a:cubicBezTo>
                      <a:cubicBezTo>
                        <a:pt x="4050" y="1953"/>
                        <a:pt x="3480" y="2049"/>
                        <a:pt x="2934" y="2049"/>
                      </a:cubicBezTo>
                      <a:cubicBezTo>
                        <a:pt x="2026" y="2049"/>
                        <a:pt x="1193" y="1785"/>
                        <a:pt x="776" y="1288"/>
                      </a:cubicBezTo>
                      <a:cubicBezTo>
                        <a:pt x="303" y="718"/>
                        <a:pt x="407" y="316"/>
                        <a:pt x="508" y="129"/>
                      </a:cubicBezTo>
                      <a:lnTo>
                        <a:pt x="508" y="129"/>
                      </a:lnTo>
                      <a:cubicBezTo>
                        <a:pt x="431" y="186"/>
                        <a:pt x="369" y="248"/>
                        <a:pt x="321" y="316"/>
                      </a:cubicBezTo>
                      <a:cubicBezTo>
                        <a:pt x="0" y="1001"/>
                        <a:pt x="795" y="2000"/>
                        <a:pt x="2006" y="2221"/>
                      </a:cubicBezTo>
                      <a:cubicBezTo>
                        <a:pt x="2384" y="2293"/>
                        <a:pt x="2748" y="2327"/>
                        <a:pt x="3098" y="2327"/>
                      </a:cubicBezTo>
                      <a:cubicBezTo>
                        <a:pt x="4189" y="2327"/>
                        <a:pt x="5137" y="1991"/>
                        <a:pt x="5879" y="1321"/>
                      </a:cubicBezTo>
                      <a:cubicBezTo>
                        <a:pt x="6261" y="972"/>
                        <a:pt x="6396" y="665"/>
                        <a:pt x="6414" y="427"/>
                      </a:cubicBezTo>
                      <a:cubicBezTo>
                        <a:pt x="6385" y="259"/>
                        <a:pt x="6347" y="115"/>
                        <a:pt x="6305" y="0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0"/>
                <p:cNvSpPr/>
                <p:nvPr/>
              </p:nvSpPr>
              <p:spPr>
                <a:xfrm>
                  <a:off x="7276700" y="2727000"/>
                  <a:ext cx="154400" cy="5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6" h="2221" extrusionOk="0">
                      <a:moveTo>
                        <a:pt x="5906" y="0"/>
                      </a:moveTo>
                      <a:lnTo>
                        <a:pt x="5888" y="272"/>
                      </a:lnTo>
                      <a:cubicBezTo>
                        <a:pt x="5864" y="550"/>
                        <a:pt x="4653" y="1776"/>
                        <a:pt x="2987" y="1900"/>
                      </a:cubicBezTo>
                      <a:cubicBezTo>
                        <a:pt x="2705" y="1920"/>
                        <a:pt x="2456" y="1929"/>
                        <a:pt x="2241" y="1929"/>
                      </a:cubicBezTo>
                      <a:cubicBezTo>
                        <a:pt x="1183" y="1929"/>
                        <a:pt x="847" y="1661"/>
                        <a:pt x="560" y="904"/>
                      </a:cubicBezTo>
                      <a:cubicBezTo>
                        <a:pt x="350" y="354"/>
                        <a:pt x="392" y="144"/>
                        <a:pt x="460" y="62"/>
                      </a:cubicBezTo>
                      <a:lnTo>
                        <a:pt x="460" y="62"/>
                      </a:lnTo>
                      <a:cubicBezTo>
                        <a:pt x="392" y="100"/>
                        <a:pt x="335" y="144"/>
                        <a:pt x="288" y="186"/>
                      </a:cubicBezTo>
                      <a:cubicBezTo>
                        <a:pt x="288" y="186"/>
                        <a:pt x="249" y="225"/>
                        <a:pt x="206" y="301"/>
                      </a:cubicBezTo>
                      <a:cubicBezTo>
                        <a:pt x="105" y="488"/>
                        <a:pt x="1" y="890"/>
                        <a:pt x="474" y="1460"/>
                      </a:cubicBezTo>
                      <a:cubicBezTo>
                        <a:pt x="891" y="1957"/>
                        <a:pt x="1724" y="2221"/>
                        <a:pt x="2632" y="2221"/>
                      </a:cubicBezTo>
                      <a:cubicBezTo>
                        <a:pt x="3178" y="2221"/>
                        <a:pt x="3748" y="2125"/>
                        <a:pt x="4269" y="1933"/>
                      </a:cubicBezTo>
                      <a:cubicBezTo>
                        <a:pt x="5528" y="1469"/>
                        <a:pt x="6175" y="703"/>
                        <a:pt x="6003" y="172"/>
                      </a:cubicBezTo>
                      <a:cubicBezTo>
                        <a:pt x="5974" y="105"/>
                        <a:pt x="5945" y="47"/>
                        <a:pt x="5911" y="5"/>
                      </a:cubicBezTo>
                      <a:lnTo>
                        <a:pt x="5906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0"/>
                <p:cNvSpPr/>
                <p:nvPr/>
              </p:nvSpPr>
              <p:spPr>
                <a:xfrm>
                  <a:off x="7288425" y="2727225"/>
                  <a:ext cx="2175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4" extrusionOk="0">
                      <a:moveTo>
                        <a:pt x="86" y="0"/>
                      </a:moveTo>
                      <a:cubicBezTo>
                        <a:pt x="72" y="0"/>
                        <a:pt x="34" y="5"/>
                        <a:pt x="0" y="44"/>
                      </a:cubicBezTo>
                      <a:cubicBezTo>
                        <a:pt x="20" y="34"/>
                        <a:pt x="38" y="24"/>
                        <a:pt x="62" y="15"/>
                      </a:cubicBezTo>
                      <a:cubicBezTo>
                        <a:pt x="67" y="9"/>
                        <a:pt x="77" y="5"/>
                        <a:pt x="86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40"/>
                <p:cNvSpPr/>
                <p:nvPr/>
              </p:nvSpPr>
              <p:spPr>
                <a:xfrm>
                  <a:off x="7289975" y="2727225"/>
                  <a:ext cx="750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6" extrusionOk="0">
                      <a:moveTo>
                        <a:pt x="24" y="0"/>
                      </a:moveTo>
                      <a:cubicBezTo>
                        <a:pt x="15" y="5"/>
                        <a:pt x="5" y="9"/>
                        <a:pt x="0" y="15"/>
                      </a:cubicBezTo>
                      <a:cubicBezTo>
                        <a:pt x="10" y="9"/>
                        <a:pt x="20" y="5"/>
                        <a:pt x="29" y="0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0"/>
                <p:cNvSpPr/>
                <p:nvPr/>
              </p:nvSpPr>
              <p:spPr>
                <a:xfrm>
                  <a:off x="7295375" y="2688225"/>
                  <a:ext cx="44400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260" extrusionOk="0">
                      <a:moveTo>
                        <a:pt x="713" y="0"/>
                      </a:moveTo>
                      <a:lnTo>
                        <a:pt x="713" y="0"/>
                      </a:lnTo>
                      <a:cubicBezTo>
                        <a:pt x="282" y="197"/>
                        <a:pt x="0" y="1134"/>
                        <a:pt x="909" y="1259"/>
                      </a:cubicBezTo>
                      <a:cubicBezTo>
                        <a:pt x="1063" y="1235"/>
                        <a:pt x="1216" y="1216"/>
                        <a:pt x="1379" y="1202"/>
                      </a:cubicBezTo>
                      <a:cubicBezTo>
                        <a:pt x="1680" y="1048"/>
                        <a:pt x="1757" y="699"/>
                        <a:pt x="1775" y="498"/>
                      </a:cubicBezTo>
                      <a:lnTo>
                        <a:pt x="1775" y="498"/>
                      </a:lnTo>
                      <a:cubicBezTo>
                        <a:pt x="1766" y="522"/>
                        <a:pt x="1646" y="833"/>
                        <a:pt x="1269" y="900"/>
                      </a:cubicBezTo>
                      <a:cubicBezTo>
                        <a:pt x="1211" y="919"/>
                        <a:pt x="1149" y="928"/>
                        <a:pt x="1092" y="928"/>
                      </a:cubicBezTo>
                      <a:cubicBezTo>
                        <a:pt x="1015" y="928"/>
                        <a:pt x="938" y="909"/>
                        <a:pt x="866" y="876"/>
                      </a:cubicBezTo>
                      <a:cubicBezTo>
                        <a:pt x="507" y="747"/>
                        <a:pt x="454" y="272"/>
                        <a:pt x="71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0"/>
                <p:cNvSpPr/>
                <p:nvPr/>
              </p:nvSpPr>
              <p:spPr>
                <a:xfrm>
                  <a:off x="7318075" y="2718250"/>
                  <a:ext cx="11775" cy="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68" extrusionOk="0">
                      <a:moveTo>
                        <a:pt x="471" y="1"/>
                      </a:moveTo>
                      <a:cubicBezTo>
                        <a:pt x="308" y="15"/>
                        <a:pt x="155" y="34"/>
                        <a:pt x="1" y="58"/>
                      </a:cubicBezTo>
                      <a:cubicBezTo>
                        <a:pt x="54" y="63"/>
                        <a:pt x="102" y="67"/>
                        <a:pt x="149" y="67"/>
                      </a:cubicBezTo>
                      <a:cubicBezTo>
                        <a:pt x="279" y="67"/>
                        <a:pt x="385" y="43"/>
                        <a:pt x="471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0"/>
                <p:cNvSpPr/>
                <p:nvPr/>
              </p:nvSpPr>
              <p:spPr>
                <a:xfrm>
                  <a:off x="7306150" y="2688225"/>
                  <a:ext cx="337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900" extrusionOk="0">
                      <a:moveTo>
                        <a:pt x="282" y="0"/>
                      </a:moveTo>
                      <a:cubicBezTo>
                        <a:pt x="23" y="272"/>
                        <a:pt x="76" y="747"/>
                        <a:pt x="435" y="876"/>
                      </a:cubicBezTo>
                      <a:cubicBezTo>
                        <a:pt x="431" y="871"/>
                        <a:pt x="425" y="871"/>
                        <a:pt x="416" y="866"/>
                      </a:cubicBezTo>
                      <a:cubicBezTo>
                        <a:pt x="0" y="637"/>
                        <a:pt x="287" y="0"/>
                        <a:pt x="287" y="0"/>
                      </a:cubicBezTo>
                      <a:close/>
                      <a:moveTo>
                        <a:pt x="1350" y="436"/>
                      </a:moveTo>
                      <a:cubicBezTo>
                        <a:pt x="1315" y="608"/>
                        <a:pt x="1091" y="823"/>
                        <a:pt x="838" y="900"/>
                      </a:cubicBezTo>
                      <a:cubicBezTo>
                        <a:pt x="1215" y="833"/>
                        <a:pt x="1335" y="522"/>
                        <a:pt x="1344" y="498"/>
                      </a:cubicBezTo>
                      <a:cubicBezTo>
                        <a:pt x="1344" y="473"/>
                        <a:pt x="1350" y="455"/>
                        <a:pt x="1350" y="436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0"/>
                <p:cNvSpPr/>
                <p:nvPr/>
              </p:nvSpPr>
              <p:spPr>
                <a:xfrm>
                  <a:off x="7339875" y="2697175"/>
                  <a:ext cx="150" cy="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69" extrusionOk="0">
                      <a:moveTo>
                        <a:pt x="1" y="1"/>
                      </a:moveTo>
                      <a:cubicBezTo>
                        <a:pt x="5" y="25"/>
                        <a:pt x="1" y="49"/>
                        <a:pt x="1" y="68"/>
                      </a:cubicBezTo>
                      <a:cubicBezTo>
                        <a:pt x="5" y="44"/>
                        <a:pt x="5" y="20"/>
                        <a:pt x="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0"/>
                <p:cNvSpPr/>
                <p:nvPr/>
              </p:nvSpPr>
              <p:spPr>
                <a:xfrm>
                  <a:off x="7339875" y="2697050"/>
                  <a:ext cx="1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83" extrusionOk="0">
                      <a:moveTo>
                        <a:pt x="1" y="1"/>
                      </a:moveTo>
                      <a:lnTo>
                        <a:pt x="1" y="6"/>
                      </a:lnTo>
                      <a:cubicBezTo>
                        <a:pt x="1" y="8"/>
                        <a:pt x="2" y="11"/>
                        <a:pt x="2" y="13"/>
                      </a:cubicBezTo>
                      <a:lnTo>
                        <a:pt x="2" y="13"/>
                      </a:lnTo>
                      <a:cubicBezTo>
                        <a:pt x="1" y="5"/>
                        <a:pt x="1" y="1"/>
                        <a:pt x="1" y="1"/>
                      </a:cubicBezTo>
                      <a:close/>
                      <a:moveTo>
                        <a:pt x="2" y="13"/>
                      </a:moveTo>
                      <a:cubicBezTo>
                        <a:pt x="2" y="18"/>
                        <a:pt x="3" y="25"/>
                        <a:pt x="3" y="34"/>
                      </a:cubicBezTo>
                      <a:lnTo>
                        <a:pt x="3" y="34"/>
                      </a:lnTo>
                      <a:cubicBezTo>
                        <a:pt x="3" y="27"/>
                        <a:pt x="3" y="20"/>
                        <a:pt x="2" y="13"/>
                      </a:cubicBezTo>
                      <a:close/>
                      <a:moveTo>
                        <a:pt x="3" y="34"/>
                      </a:moveTo>
                      <a:cubicBezTo>
                        <a:pt x="3" y="48"/>
                        <a:pt x="1" y="62"/>
                        <a:pt x="1" y="73"/>
                      </a:cubicBezTo>
                      <a:lnTo>
                        <a:pt x="1" y="83"/>
                      </a:lnTo>
                      <a:cubicBezTo>
                        <a:pt x="3" y="64"/>
                        <a:pt x="3" y="47"/>
                        <a:pt x="3" y="34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0"/>
                <p:cNvSpPr/>
                <p:nvPr/>
              </p:nvSpPr>
              <p:spPr>
                <a:xfrm>
                  <a:off x="7367625" y="2674575"/>
                  <a:ext cx="45375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1605" extrusionOk="0">
                      <a:moveTo>
                        <a:pt x="5" y="546"/>
                      </a:moveTo>
                      <a:cubicBezTo>
                        <a:pt x="5" y="546"/>
                        <a:pt x="1" y="584"/>
                        <a:pt x="5" y="646"/>
                      </a:cubicBezTo>
                      <a:cubicBezTo>
                        <a:pt x="5" y="617"/>
                        <a:pt x="5" y="589"/>
                        <a:pt x="11" y="565"/>
                      </a:cubicBezTo>
                      <a:cubicBezTo>
                        <a:pt x="5" y="551"/>
                        <a:pt x="5" y="546"/>
                        <a:pt x="5" y="546"/>
                      </a:cubicBezTo>
                      <a:close/>
                      <a:moveTo>
                        <a:pt x="838" y="1"/>
                      </a:moveTo>
                      <a:cubicBezTo>
                        <a:pt x="796" y="1"/>
                        <a:pt x="771" y="5"/>
                        <a:pt x="771" y="5"/>
                      </a:cubicBezTo>
                      <a:lnTo>
                        <a:pt x="1054" y="197"/>
                      </a:lnTo>
                      <a:cubicBezTo>
                        <a:pt x="1317" y="341"/>
                        <a:pt x="1346" y="608"/>
                        <a:pt x="1346" y="608"/>
                      </a:cubicBezTo>
                      <a:cubicBezTo>
                        <a:pt x="1346" y="608"/>
                        <a:pt x="1322" y="1278"/>
                        <a:pt x="661" y="1311"/>
                      </a:cubicBezTo>
                      <a:lnTo>
                        <a:pt x="628" y="1311"/>
                      </a:lnTo>
                      <a:cubicBezTo>
                        <a:pt x="288" y="1311"/>
                        <a:pt x="44" y="1010"/>
                        <a:pt x="11" y="708"/>
                      </a:cubicBezTo>
                      <a:lnTo>
                        <a:pt x="11" y="708"/>
                      </a:lnTo>
                      <a:cubicBezTo>
                        <a:pt x="29" y="953"/>
                        <a:pt x="130" y="1397"/>
                        <a:pt x="566" y="1561"/>
                      </a:cubicBezTo>
                      <a:cubicBezTo>
                        <a:pt x="652" y="1589"/>
                        <a:pt x="743" y="1604"/>
                        <a:pt x="829" y="1604"/>
                      </a:cubicBezTo>
                      <a:cubicBezTo>
                        <a:pt x="1350" y="1604"/>
                        <a:pt x="1814" y="1063"/>
                        <a:pt x="1690" y="546"/>
                      </a:cubicBezTo>
                      <a:cubicBezTo>
                        <a:pt x="1576" y="48"/>
                        <a:pt x="1030" y="1"/>
                        <a:pt x="838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0"/>
                <p:cNvSpPr/>
                <p:nvPr/>
              </p:nvSpPr>
              <p:spPr>
                <a:xfrm>
                  <a:off x="7367750" y="2679475"/>
                  <a:ext cx="34025" cy="2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116" extrusionOk="0">
                      <a:moveTo>
                        <a:pt x="1049" y="1"/>
                      </a:moveTo>
                      <a:cubicBezTo>
                        <a:pt x="1054" y="6"/>
                        <a:pt x="1058" y="6"/>
                        <a:pt x="1063" y="10"/>
                      </a:cubicBezTo>
                      <a:cubicBezTo>
                        <a:pt x="1360" y="211"/>
                        <a:pt x="1087" y="953"/>
                        <a:pt x="603" y="982"/>
                      </a:cubicBezTo>
                      <a:lnTo>
                        <a:pt x="570" y="982"/>
                      </a:lnTo>
                      <a:cubicBezTo>
                        <a:pt x="163" y="982"/>
                        <a:pt x="29" y="479"/>
                        <a:pt x="6" y="369"/>
                      </a:cubicBezTo>
                      <a:cubicBezTo>
                        <a:pt x="0" y="393"/>
                        <a:pt x="0" y="421"/>
                        <a:pt x="0" y="450"/>
                      </a:cubicBezTo>
                      <a:cubicBezTo>
                        <a:pt x="0" y="470"/>
                        <a:pt x="0" y="489"/>
                        <a:pt x="6" y="512"/>
                      </a:cubicBezTo>
                      <a:cubicBezTo>
                        <a:pt x="39" y="814"/>
                        <a:pt x="283" y="1115"/>
                        <a:pt x="623" y="1115"/>
                      </a:cubicBezTo>
                      <a:lnTo>
                        <a:pt x="656" y="1115"/>
                      </a:lnTo>
                      <a:cubicBezTo>
                        <a:pt x="1317" y="1082"/>
                        <a:pt x="1341" y="412"/>
                        <a:pt x="1341" y="412"/>
                      </a:cubicBezTo>
                      <a:cubicBezTo>
                        <a:pt x="1341" y="412"/>
                        <a:pt x="1312" y="145"/>
                        <a:pt x="1049" y="1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0"/>
                <p:cNvSpPr/>
                <p:nvPr/>
              </p:nvSpPr>
              <p:spPr>
                <a:xfrm>
                  <a:off x="7277775" y="2727000"/>
                  <a:ext cx="185750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5763" extrusionOk="0">
                      <a:moveTo>
                        <a:pt x="5863" y="0"/>
                      </a:moveTo>
                      <a:cubicBezTo>
                        <a:pt x="5863" y="0"/>
                        <a:pt x="5897" y="29"/>
                        <a:pt x="5931" y="82"/>
                      </a:cubicBezTo>
                      <a:cubicBezTo>
                        <a:pt x="6190" y="177"/>
                        <a:pt x="6362" y="301"/>
                        <a:pt x="6409" y="464"/>
                      </a:cubicBezTo>
                      <a:cubicBezTo>
                        <a:pt x="6696" y="1450"/>
                        <a:pt x="6696" y="4341"/>
                        <a:pt x="5371" y="4724"/>
                      </a:cubicBezTo>
                      <a:cubicBezTo>
                        <a:pt x="4849" y="4878"/>
                        <a:pt x="3973" y="4964"/>
                        <a:pt x="3073" y="4964"/>
                      </a:cubicBezTo>
                      <a:cubicBezTo>
                        <a:pt x="1685" y="4964"/>
                        <a:pt x="249" y="4757"/>
                        <a:pt x="0" y="4246"/>
                      </a:cubicBezTo>
                      <a:lnTo>
                        <a:pt x="0" y="4246"/>
                      </a:lnTo>
                      <a:cubicBezTo>
                        <a:pt x="0" y="4246"/>
                        <a:pt x="24" y="4753"/>
                        <a:pt x="733" y="5342"/>
                      </a:cubicBezTo>
                      <a:cubicBezTo>
                        <a:pt x="1111" y="5658"/>
                        <a:pt x="2154" y="5762"/>
                        <a:pt x="3226" y="5762"/>
                      </a:cubicBezTo>
                      <a:cubicBezTo>
                        <a:pt x="4179" y="5762"/>
                        <a:pt x="5150" y="5676"/>
                        <a:pt x="5691" y="5581"/>
                      </a:cubicBezTo>
                      <a:cubicBezTo>
                        <a:pt x="6840" y="5380"/>
                        <a:pt x="7429" y="2216"/>
                        <a:pt x="7137" y="1249"/>
                      </a:cubicBezTo>
                      <a:cubicBezTo>
                        <a:pt x="6840" y="283"/>
                        <a:pt x="5864" y="0"/>
                        <a:pt x="586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40"/>
                <p:cNvSpPr/>
                <p:nvPr/>
              </p:nvSpPr>
              <p:spPr>
                <a:xfrm>
                  <a:off x="7277775" y="2729025"/>
                  <a:ext cx="167425" cy="1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7" h="4883" extrusionOk="0">
                      <a:moveTo>
                        <a:pt x="5931" y="1"/>
                      </a:moveTo>
                      <a:lnTo>
                        <a:pt x="5931" y="1"/>
                      </a:lnTo>
                      <a:cubicBezTo>
                        <a:pt x="5998" y="96"/>
                        <a:pt x="6089" y="277"/>
                        <a:pt x="6069" y="518"/>
                      </a:cubicBezTo>
                      <a:cubicBezTo>
                        <a:pt x="6256" y="1499"/>
                        <a:pt x="6213" y="3231"/>
                        <a:pt x="6194" y="3580"/>
                      </a:cubicBezTo>
                      <a:cubicBezTo>
                        <a:pt x="6161" y="4021"/>
                        <a:pt x="6075" y="4318"/>
                        <a:pt x="4270" y="4671"/>
                      </a:cubicBezTo>
                      <a:cubicBezTo>
                        <a:pt x="3963" y="4733"/>
                        <a:pt x="3638" y="4758"/>
                        <a:pt x="3307" y="4758"/>
                      </a:cubicBezTo>
                      <a:cubicBezTo>
                        <a:pt x="1699" y="4758"/>
                        <a:pt x="0" y="4165"/>
                        <a:pt x="0" y="4165"/>
                      </a:cubicBezTo>
                      <a:lnTo>
                        <a:pt x="0" y="4165"/>
                      </a:lnTo>
                      <a:cubicBezTo>
                        <a:pt x="249" y="4676"/>
                        <a:pt x="1685" y="4883"/>
                        <a:pt x="3073" y="4883"/>
                      </a:cubicBezTo>
                      <a:cubicBezTo>
                        <a:pt x="3973" y="4883"/>
                        <a:pt x="4849" y="4797"/>
                        <a:pt x="5371" y="4643"/>
                      </a:cubicBezTo>
                      <a:cubicBezTo>
                        <a:pt x="6696" y="4260"/>
                        <a:pt x="6696" y="1369"/>
                        <a:pt x="6409" y="383"/>
                      </a:cubicBezTo>
                      <a:cubicBezTo>
                        <a:pt x="6362" y="220"/>
                        <a:pt x="6190" y="96"/>
                        <a:pt x="593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0"/>
                <p:cNvSpPr/>
                <p:nvPr/>
              </p:nvSpPr>
              <p:spPr>
                <a:xfrm>
                  <a:off x="7424350" y="2727000"/>
                  <a:ext cx="17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82" extrusionOk="0">
                      <a:moveTo>
                        <a:pt x="0" y="0"/>
                      </a:moveTo>
                      <a:lnTo>
                        <a:pt x="5" y="5"/>
                      </a:lnTo>
                      <a:cubicBezTo>
                        <a:pt x="25" y="29"/>
                        <a:pt x="39" y="53"/>
                        <a:pt x="53" y="76"/>
                      </a:cubicBezTo>
                      <a:cubicBezTo>
                        <a:pt x="58" y="76"/>
                        <a:pt x="62" y="82"/>
                        <a:pt x="68" y="82"/>
                      </a:cubicBezTo>
                      <a:cubicBezTo>
                        <a:pt x="34" y="2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418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0"/>
                <p:cNvSpPr/>
                <p:nvPr/>
              </p:nvSpPr>
              <p:spPr>
                <a:xfrm>
                  <a:off x="7425675" y="2728875"/>
                  <a:ext cx="43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30"/>
                        <a:pt x="29" y="64"/>
                        <a:pt x="44" y="97"/>
                      </a:cubicBezTo>
                      <a:cubicBezTo>
                        <a:pt x="86" y="212"/>
                        <a:pt x="124" y="356"/>
                        <a:pt x="153" y="524"/>
                      </a:cubicBezTo>
                      <a:cubicBezTo>
                        <a:pt x="173" y="283"/>
                        <a:pt x="82" y="102"/>
                        <a:pt x="15" y="7"/>
                      </a:cubicBezTo>
                      <a:cubicBezTo>
                        <a:pt x="9" y="7"/>
                        <a:pt x="5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628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0"/>
                <p:cNvSpPr/>
                <p:nvPr/>
              </p:nvSpPr>
              <p:spPr>
                <a:xfrm>
                  <a:off x="7424475" y="2727100"/>
                  <a:ext cx="23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9" extrusionOk="0">
                      <a:moveTo>
                        <a:pt x="0" y="1"/>
                      </a:moveTo>
                      <a:cubicBezTo>
                        <a:pt x="1" y="1"/>
                        <a:pt x="1" y="2"/>
                        <a:pt x="2" y="3"/>
                      </a:cubicBezTo>
                      <a:lnTo>
                        <a:pt x="2" y="3"/>
                      </a:lnTo>
                      <a:cubicBezTo>
                        <a:pt x="1" y="2"/>
                        <a:pt x="1" y="1"/>
                        <a:pt x="0" y="1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9" y="37"/>
                        <a:pt x="53" y="81"/>
                        <a:pt x="76" y="132"/>
                      </a:cubicBezTo>
                      <a:lnTo>
                        <a:pt x="76" y="132"/>
                      </a:lnTo>
                      <a:cubicBezTo>
                        <a:pt x="67" y="111"/>
                        <a:pt x="58" y="90"/>
                        <a:pt x="48" y="72"/>
                      </a:cubicBezTo>
                      <a:cubicBezTo>
                        <a:pt x="35" y="49"/>
                        <a:pt x="20" y="26"/>
                        <a:pt x="2" y="3"/>
                      </a:cubicBezTo>
                      <a:close/>
                      <a:moveTo>
                        <a:pt x="76" y="132"/>
                      </a:moveTo>
                      <a:cubicBezTo>
                        <a:pt x="81" y="144"/>
                        <a:pt x="86" y="156"/>
                        <a:pt x="92" y="168"/>
                      </a:cubicBezTo>
                      <a:cubicBezTo>
                        <a:pt x="87" y="156"/>
                        <a:pt x="81" y="144"/>
                        <a:pt x="76" y="132"/>
                      </a:cubicBez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0"/>
                <p:cNvSpPr/>
                <p:nvPr/>
              </p:nvSpPr>
              <p:spPr>
                <a:xfrm>
                  <a:off x="7451750" y="2941775"/>
                  <a:ext cx="3425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0" h="9995" extrusionOk="0">
                      <a:moveTo>
                        <a:pt x="0" y="4231"/>
                      </a:moveTo>
                      <a:cubicBezTo>
                        <a:pt x="0" y="4235"/>
                        <a:pt x="0" y="4240"/>
                        <a:pt x="3" y="4244"/>
                      </a:cubicBezTo>
                      <a:lnTo>
                        <a:pt x="3" y="4244"/>
                      </a:lnTo>
                      <a:cubicBezTo>
                        <a:pt x="1" y="4236"/>
                        <a:pt x="0" y="4231"/>
                        <a:pt x="0" y="4231"/>
                      </a:cubicBezTo>
                      <a:close/>
                      <a:moveTo>
                        <a:pt x="3" y="4244"/>
                      </a:moveTo>
                      <a:cubicBezTo>
                        <a:pt x="5" y="4250"/>
                        <a:pt x="7" y="4259"/>
                        <a:pt x="10" y="4270"/>
                      </a:cubicBezTo>
                      <a:lnTo>
                        <a:pt x="10" y="4270"/>
                      </a:lnTo>
                      <a:cubicBezTo>
                        <a:pt x="9" y="4262"/>
                        <a:pt x="7" y="4254"/>
                        <a:pt x="6" y="4246"/>
                      </a:cubicBezTo>
                      <a:cubicBezTo>
                        <a:pt x="5" y="4245"/>
                        <a:pt x="4" y="4245"/>
                        <a:pt x="3" y="4244"/>
                      </a:cubicBezTo>
                      <a:close/>
                      <a:moveTo>
                        <a:pt x="12532" y="1"/>
                      </a:moveTo>
                      <a:cubicBezTo>
                        <a:pt x="12532" y="1"/>
                        <a:pt x="12599" y="1059"/>
                        <a:pt x="12532" y="2628"/>
                      </a:cubicBezTo>
                      <a:cubicBezTo>
                        <a:pt x="12464" y="4194"/>
                        <a:pt x="10694" y="8113"/>
                        <a:pt x="6104" y="9372"/>
                      </a:cubicBezTo>
                      <a:cubicBezTo>
                        <a:pt x="5692" y="9482"/>
                        <a:pt x="5304" y="9535"/>
                        <a:pt x="4946" y="9535"/>
                      </a:cubicBezTo>
                      <a:cubicBezTo>
                        <a:pt x="1441" y="9535"/>
                        <a:pt x="133" y="4752"/>
                        <a:pt x="10" y="4270"/>
                      </a:cubicBezTo>
                      <a:lnTo>
                        <a:pt x="10" y="4270"/>
                      </a:lnTo>
                      <a:cubicBezTo>
                        <a:pt x="14" y="4291"/>
                        <a:pt x="18" y="4312"/>
                        <a:pt x="24" y="4333"/>
                      </a:cubicBezTo>
                      <a:cubicBezTo>
                        <a:pt x="92" y="4634"/>
                        <a:pt x="168" y="4940"/>
                        <a:pt x="265" y="5241"/>
                      </a:cubicBezTo>
                      <a:cubicBezTo>
                        <a:pt x="590" y="6189"/>
                        <a:pt x="1188" y="7405"/>
                        <a:pt x="1977" y="8515"/>
                      </a:cubicBezTo>
                      <a:cubicBezTo>
                        <a:pt x="2567" y="9181"/>
                        <a:pt x="3274" y="9674"/>
                        <a:pt x="4107" y="9880"/>
                      </a:cubicBezTo>
                      <a:cubicBezTo>
                        <a:pt x="4294" y="9928"/>
                        <a:pt x="4480" y="9966"/>
                        <a:pt x="4668" y="9995"/>
                      </a:cubicBezTo>
                      <a:cubicBezTo>
                        <a:pt x="4639" y="9765"/>
                        <a:pt x="4619" y="9635"/>
                        <a:pt x="4619" y="9635"/>
                      </a:cubicBezTo>
                      <a:lnTo>
                        <a:pt x="4619" y="9635"/>
                      </a:lnTo>
                      <a:lnTo>
                        <a:pt x="6228" y="9995"/>
                      </a:lnTo>
                      <a:cubicBezTo>
                        <a:pt x="9789" y="9507"/>
                        <a:pt x="12780" y="5778"/>
                        <a:pt x="13418" y="3438"/>
                      </a:cubicBezTo>
                      <a:cubicBezTo>
                        <a:pt x="13699" y="2408"/>
                        <a:pt x="13394" y="1326"/>
                        <a:pt x="12901" y="369"/>
                      </a:cubicBezTo>
                      <a:cubicBezTo>
                        <a:pt x="12685" y="129"/>
                        <a:pt x="12532" y="1"/>
                        <a:pt x="12532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0"/>
                <p:cNvSpPr/>
                <p:nvPr/>
              </p:nvSpPr>
              <p:spPr>
                <a:xfrm>
                  <a:off x="7462820" y="3129311"/>
                  <a:ext cx="449600" cy="4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4" h="18382" extrusionOk="0">
                      <a:moveTo>
                        <a:pt x="16691" y="1"/>
                      </a:moveTo>
                      <a:cubicBezTo>
                        <a:pt x="16691" y="1"/>
                        <a:pt x="14834" y="7788"/>
                        <a:pt x="12173" y="11842"/>
                      </a:cubicBezTo>
                      <a:cubicBezTo>
                        <a:pt x="9641" y="15701"/>
                        <a:pt x="8133" y="17471"/>
                        <a:pt x="6381" y="17471"/>
                      </a:cubicBezTo>
                      <a:cubicBezTo>
                        <a:pt x="6290" y="17471"/>
                        <a:pt x="6204" y="17467"/>
                        <a:pt x="6113" y="17457"/>
                      </a:cubicBezTo>
                      <a:cubicBezTo>
                        <a:pt x="4978" y="17347"/>
                        <a:pt x="3801" y="17170"/>
                        <a:pt x="2796" y="17170"/>
                      </a:cubicBezTo>
                      <a:cubicBezTo>
                        <a:pt x="2146" y="17170"/>
                        <a:pt x="1571" y="17241"/>
                        <a:pt x="1126" y="17457"/>
                      </a:cubicBezTo>
                      <a:cubicBezTo>
                        <a:pt x="1" y="18003"/>
                        <a:pt x="1" y="18352"/>
                        <a:pt x="1" y="18352"/>
                      </a:cubicBezTo>
                      <a:cubicBezTo>
                        <a:pt x="1" y="18352"/>
                        <a:pt x="719" y="18381"/>
                        <a:pt x="1795" y="18381"/>
                      </a:cubicBezTo>
                      <a:cubicBezTo>
                        <a:pt x="3629" y="18381"/>
                        <a:pt x="6496" y="18304"/>
                        <a:pt x="8559" y="17893"/>
                      </a:cubicBezTo>
                      <a:cubicBezTo>
                        <a:pt x="8918" y="17811"/>
                        <a:pt x="9277" y="17720"/>
                        <a:pt x="9641" y="17621"/>
                      </a:cubicBezTo>
                      <a:cubicBezTo>
                        <a:pt x="9641" y="17615"/>
                        <a:pt x="9646" y="17615"/>
                        <a:pt x="9646" y="17615"/>
                      </a:cubicBezTo>
                      <a:cubicBezTo>
                        <a:pt x="9799" y="17568"/>
                        <a:pt x="9942" y="17515"/>
                        <a:pt x="10077" y="17457"/>
                      </a:cubicBezTo>
                      <a:cubicBezTo>
                        <a:pt x="12536" y="16414"/>
                        <a:pt x="17984" y="10134"/>
                        <a:pt x="16907" y="743"/>
                      </a:cubicBezTo>
                      <a:cubicBezTo>
                        <a:pt x="16839" y="494"/>
                        <a:pt x="16773" y="246"/>
                        <a:pt x="1669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40"/>
                <p:cNvSpPr/>
                <p:nvPr/>
              </p:nvSpPr>
              <p:spPr>
                <a:xfrm>
                  <a:off x="7173400" y="3479425"/>
                  <a:ext cx="212050" cy="1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672" extrusionOk="0">
                      <a:moveTo>
                        <a:pt x="0" y="1"/>
                      </a:moveTo>
                      <a:cubicBezTo>
                        <a:pt x="278" y="847"/>
                        <a:pt x="3873" y="4585"/>
                        <a:pt x="5093" y="4671"/>
                      </a:cubicBezTo>
                      <a:lnTo>
                        <a:pt x="5223" y="4671"/>
                      </a:lnTo>
                      <a:cubicBezTo>
                        <a:pt x="5811" y="4671"/>
                        <a:pt x="6371" y="4638"/>
                        <a:pt x="6864" y="4591"/>
                      </a:cubicBezTo>
                      <a:cubicBezTo>
                        <a:pt x="7730" y="4499"/>
                        <a:pt x="8482" y="4375"/>
                        <a:pt x="8482" y="4375"/>
                      </a:cubicBezTo>
                      <a:lnTo>
                        <a:pt x="7865" y="3451"/>
                      </a:lnTo>
                      <a:lnTo>
                        <a:pt x="8084" y="3451"/>
                      </a:lnTo>
                      <a:cubicBezTo>
                        <a:pt x="8084" y="3451"/>
                        <a:pt x="7865" y="3451"/>
                        <a:pt x="5419" y="2738"/>
                      </a:cubicBezTo>
                      <a:cubicBezTo>
                        <a:pt x="5050" y="2632"/>
                        <a:pt x="4672" y="2494"/>
                        <a:pt x="4293" y="2341"/>
                      </a:cubicBezTo>
                      <a:cubicBezTo>
                        <a:pt x="3049" y="1963"/>
                        <a:pt x="2111" y="1412"/>
                        <a:pt x="1436" y="895"/>
                      </a:cubicBezTo>
                      <a:cubicBezTo>
                        <a:pt x="579" y="392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40"/>
                <p:cNvSpPr/>
                <p:nvPr/>
              </p:nvSpPr>
              <p:spPr>
                <a:xfrm>
                  <a:off x="7173550" y="3220575"/>
                  <a:ext cx="429250" cy="3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0" h="13093" extrusionOk="0">
                      <a:moveTo>
                        <a:pt x="0" y="9765"/>
                      </a:moveTo>
                      <a:cubicBezTo>
                        <a:pt x="9" y="9776"/>
                        <a:pt x="20" y="9785"/>
                        <a:pt x="34" y="9794"/>
                      </a:cubicBezTo>
                      <a:cubicBezTo>
                        <a:pt x="24" y="9785"/>
                        <a:pt x="9" y="9776"/>
                        <a:pt x="5" y="9765"/>
                      </a:cubicBezTo>
                      <a:close/>
                      <a:moveTo>
                        <a:pt x="15915" y="1"/>
                      </a:moveTo>
                      <a:lnTo>
                        <a:pt x="15915" y="1"/>
                      </a:lnTo>
                      <a:cubicBezTo>
                        <a:pt x="16164" y="2849"/>
                        <a:pt x="16322" y="8861"/>
                        <a:pt x="13518" y="10355"/>
                      </a:cubicBezTo>
                      <a:cubicBezTo>
                        <a:pt x="11870" y="11225"/>
                        <a:pt x="9478" y="11642"/>
                        <a:pt x="7123" y="11642"/>
                      </a:cubicBezTo>
                      <a:cubicBezTo>
                        <a:pt x="4279" y="11642"/>
                        <a:pt x="1489" y="11033"/>
                        <a:pt x="158" y="9904"/>
                      </a:cubicBezTo>
                      <a:lnTo>
                        <a:pt x="158" y="9904"/>
                      </a:lnTo>
                      <a:cubicBezTo>
                        <a:pt x="2982" y="12379"/>
                        <a:pt x="6974" y="12891"/>
                        <a:pt x="7175" y="12935"/>
                      </a:cubicBezTo>
                      <a:cubicBezTo>
                        <a:pt x="7630" y="13039"/>
                        <a:pt x="8099" y="13092"/>
                        <a:pt x="8563" y="13092"/>
                      </a:cubicBezTo>
                      <a:cubicBezTo>
                        <a:pt x="11086" y="13092"/>
                        <a:pt x="13695" y="11589"/>
                        <a:pt x="15734" y="8793"/>
                      </a:cubicBezTo>
                      <a:cubicBezTo>
                        <a:pt x="17016" y="7037"/>
                        <a:pt x="17170" y="3480"/>
                        <a:pt x="16293" y="168"/>
                      </a:cubicBezTo>
                      <a:cubicBezTo>
                        <a:pt x="16169" y="120"/>
                        <a:pt x="16039" y="63"/>
                        <a:pt x="15915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0"/>
                <p:cNvSpPr/>
                <p:nvPr/>
              </p:nvSpPr>
              <p:spPr>
                <a:xfrm>
                  <a:off x="7568425" y="3191625"/>
                  <a:ext cx="12475" cy="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1327" extrusionOk="0">
                      <a:moveTo>
                        <a:pt x="1" y="1"/>
                      </a:moveTo>
                      <a:cubicBezTo>
                        <a:pt x="34" y="264"/>
                        <a:pt x="78" y="661"/>
                        <a:pt x="120" y="1159"/>
                      </a:cubicBezTo>
                      <a:cubicBezTo>
                        <a:pt x="244" y="1221"/>
                        <a:pt x="374" y="1278"/>
                        <a:pt x="498" y="1326"/>
                      </a:cubicBezTo>
                      <a:cubicBezTo>
                        <a:pt x="383" y="882"/>
                        <a:pt x="244" y="441"/>
                        <a:pt x="91" y="10"/>
                      </a:cubicBezTo>
                      <a:cubicBezTo>
                        <a:pt x="63" y="5"/>
                        <a:pt x="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0"/>
                <p:cNvSpPr/>
                <p:nvPr/>
              </p:nvSpPr>
              <p:spPr>
                <a:xfrm>
                  <a:off x="7567225" y="3182650"/>
                  <a:ext cx="40225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" h="4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20" y="130"/>
                        <a:pt x="49" y="360"/>
                      </a:cubicBezTo>
                      <a:cubicBezTo>
                        <a:pt x="77" y="360"/>
                        <a:pt x="111" y="364"/>
                        <a:pt x="139" y="369"/>
                      </a:cubicBezTo>
                      <a:cubicBezTo>
                        <a:pt x="369" y="398"/>
                        <a:pt x="604" y="413"/>
                        <a:pt x="829" y="413"/>
                      </a:cubicBezTo>
                      <a:cubicBezTo>
                        <a:pt x="1092" y="413"/>
                        <a:pt x="1350" y="393"/>
                        <a:pt x="1609" y="36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0"/>
                <p:cNvSpPr/>
                <p:nvPr/>
              </p:nvSpPr>
              <p:spPr>
                <a:xfrm>
                  <a:off x="7752225" y="2758925"/>
                  <a:ext cx="1258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2979" extrusionOk="0">
                      <a:moveTo>
                        <a:pt x="1733" y="0"/>
                      </a:moveTo>
                      <a:cubicBezTo>
                        <a:pt x="1346" y="0"/>
                        <a:pt x="939" y="159"/>
                        <a:pt x="595" y="643"/>
                      </a:cubicBezTo>
                      <a:cubicBezTo>
                        <a:pt x="1" y="1475"/>
                        <a:pt x="341" y="2446"/>
                        <a:pt x="513" y="2825"/>
                      </a:cubicBezTo>
                      <a:cubicBezTo>
                        <a:pt x="513" y="2825"/>
                        <a:pt x="465" y="2417"/>
                        <a:pt x="522" y="1940"/>
                      </a:cubicBezTo>
                      <a:cubicBezTo>
                        <a:pt x="551" y="1609"/>
                        <a:pt x="637" y="1255"/>
                        <a:pt x="834" y="968"/>
                      </a:cubicBezTo>
                      <a:cubicBezTo>
                        <a:pt x="939" y="809"/>
                        <a:pt x="1073" y="676"/>
                        <a:pt x="1240" y="579"/>
                      </a:cubicBezTo>
                      <a:lnTo>
                        <a:pt x="1240" y="585"/>
                      </a:lnTo>
                      <a:cubicBezTo>
                        <a:pt x="1322" y="537"/>
                        <a:pt x="1408" y="493"/>
                        <a:pt x="1508" y="460"/>
                      </a:cubicBezTo>
                      <a:cubicBezTo>
                        <a:pt x="1594" y="431"/>
                        <a:pt x="1686" y="417"/>
                        <a:pt x="1781" y="417"/>
                      </a:cubicBezTo>
                      <a:cubicBezTo>
                        <a:pt x="2777" y="417"/>
                        <a:pt x="4141" y="2015"/>
                        <a:pt x="4874" y="2978"/>
                      </a:cubicBezTo>
                      <a:lnTo>
                        <a:pt x="5031" y="2854"/>
                      </a:lnTo>
                      <a:cubicBezTo>
                        <a:pt x="5031" y="2854"/>
                        <a:pt x="3317" y="757"/>
                        <a:pt x="2868" y="417"/>
                      </a:cubicBezTo>
                      <a:cubicBezTo>
                        <a:pt x="2623" y="230"/>
                        <a:pt x="2193" y="0"/>
                        <a:pt x="1733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0"/>
                <p:cNvSpPr/>
                <p:nvPr/>
              </p:nvSpPr>
              <p:spPr>
                <a:xfrm>
                  <a:off x="7765275" y="2769350"/>
                  <a:ext cx="108800" cy="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2" h="2753" extrusionOk="0">
                      <a:moveTo>
                        <a:pt x="312" y="551"/>
                      </a:moveTo>
                      <a:cubicBezTo>
                        <a:pt x="115" y="838"/>
                        <a:pt x="29" y="1192"/>
                        <a:pt x="0" y="1523"/>
                      </a:cubicBezTo>
                      <a:cubicBezTo>
                        <a:pt x="44" y="1196"/>
                        <a:pt x="130" y="838"/>
                        <a:pt x="312" y="551"/>
                      </a:cubicBezTo>
                      <a:close/>
                      <a:moveTo>
                        <a:pt x="1259" y="0"/>
                      </a:moveTo>
                      <a:cubicBezTo>
                        <a:pt x="1164" y="0"/>
                        <a:pt x="1072" y="14"/>
                        <a:pt x="986" y="43"/>
                      </a:cubicBezTo>
                      <a:cubicBezTo>
                        <a:pt x="886" y="76"/>
                        <a:pt x="800" y="120"/>
                        <a:pt x="718" y="168"/>
                      </a:cubicBezTo>
                      <a:cubicBezTo>
                        <a:pt x="718" y="197"/>
                        <a:pt x="718" y="301"/>
                        <a:pt x="728" y="469"/>
                      </a:cubicBezTo>
                      <a:cubicBezTo>
                        <a:pt x="809" y="335"/>
                        <a:pt x="895" y="249"/>
                        <a:pt x="986" y="226"/>
                      </a:cubicBezTo>
                      <a:lnTo>
                        <a:pt x="1015" y="226"/>
                      </a:lnTo>
                      <a:cubicBezTo>
                        <a:pt x="1571" y="226"/>
                        <a:pt x="4103" y="2753"/>
                        <a:pt x="4103" y="2753"/>
                      </a:cubicBezTo>
                      <a:lnTo>
                        <a:pt x="4352" y="2561"/>
                      </a:lnTo>
                      <a:cubicBezTo>
                        <a:pt x="3619" y="1598"/>
                        <a:pt x="225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40"/>
                <p:cNvSpPr/>
                <p:nvPr/>
              </p:nvSpPr>
              <p:spPr>
                <a:xfrm>
                  <a:off x="7766350" y="2832525"/>
                  <a:ext cx="97200" cy="2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" h="8760" extrusionOk="0">
                      <a:moveTo>
                        <a:pt x="1" y="1"/>
                      </a:moveTo>
                      <a:lnTo>
                        <a:pt x="3734" y="8760"/>
                      </a:lnTo>
                      <a:cubicBezTo>
                        <a:pt x="3734" y="8760"/>
                        <a:pt x="3786" y="8750"/>
                        <a:pt x="3887" y="8727"/>
                      </a:cubicBezTo>
                      <a:cubicBezTo>
                        <a:pt x="3878" y="8683"/>
                        <a:pt x="3863" y="8645"/>
                        <a:pt x="3854" y="8601"/>
                      </a:cubicBezTo>
                      <a:lnTo>
                        <a:pt x="30" y="4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0"/>
                <p:cNvSpPr/>
                <p:nvPr/>
              </p:nvSpPr>
              <p:spPr>
                <a:xfrm>
                  <a:off x="7765050" y="2829550"/>
                  <a:ext cx="20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63" extrusionOk="0">
                      <a:moveTo>
                        <a:pt x="0" y="0"/>
                      </a:moveTo>
                      <a:lnTo>
                        <a:pt x="53" y="120"/>
                      </a:lnTo>
                      <a:lnTo>
                        <a:pt x="82" y="162"/>
                      </a:lnTo>
                      <a:cubicBezTo>
                        <a:pt x="82" y="162"/>
                        <a:pt x="47" y="100"/>
                        <a:pt x="0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0"/>
                <p:cNvSpPr/>
                <p:nvPr/>
              </p:nvSpPr>
              <p:spPr>
                <a:xfrm>
                  <a:off x="7767075" y="2781075"/>
                  <a:ext cx="149825" cy="2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3" h="10660" extrusionOk="0">
                      <a:moveTo>
                        <a:pt x="656" y="0"/>
                      </a:moveTo>
                      <a:cubicBezTo>
                        <a:pt x="288" y="603"/>
                        <a:pt x="1" y="2101"/>
                        <a:pt x="1" y="2101"/>
                      </a:cubicBezTo>
                      <a:lnTo>
                        <a:pt x="3825" y="10659"/>
                      </a:lnTo>
                      <a:cubicBezTo>
                        <a:pt x="3858" y="10650"/>
                        <a:pt x="5897" y="10129"/>
                        <a:pt x="5993" y="7453"/>
                      </a:cubicBezTo>
                      <a:lnTo>
                        <a:pt x="5993" y="7453"/>
                      </a:lnTo>
                      <a:cubicBezTo>
                        <a:pt x="5959" y="7515"/>
                        <a:pt x="5648" y="8056"/>
                        <a:pt x="5045" y="8233"/>
                      </a:cubicBezTo>
                      <a:cubicBezTo>
                        <a:pt x="5012" y="8242"/>
                        <a:pt x="4978" y="8247"/>
                        <a:pt x="4940" y="8247"/>
                      </a:cubicBezTo>
                      <a:cubicBezTo>
                        <a:pt x="4251" y="8247"/>
                        <a:pt x="2886" y="6682"/>
                        <a:pt x="1781" y="4356"/>
                      </a:cubicBezTo>
                      <a:cubicBezTo>
                        <a:pt x="876" y="2446"/>
                        <a:pt x="695" y="694"/>
                        <a:pt x="656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0"/>
                <p:cNvSpPr/>
                <p:nvPr/>
              </p:nvSpPr>
              <p:spPr>
                <a:xfrm>
                  <a:off x="7763825" y="2773400"/>
                  <a:ext cx="19425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2409" extrusionOk="0">
                      <a:moveTo>
                        <a:pt x="776" y="0"/>
                      </a:moveTo>
                      <a:cubicBezTo>
                        <a:pt x="609" y="97"/>
                        <a:pt x="475" y="230"/>
                        <a:pt x="370" y="389"/>
                      </a:cubicBezTo>
                      <a:cubicBezTo>
                        <a:pt x="475" y="240"/>
                        <a:pt x="604" y="111"/>
                        <a:pt x="776" y="6"/>
                      </a:cubicBezTo>
                      <a:lnTo>
                        <a:pt x="776" y="0"/>
                      </a:lnTo>
                      <a:close/>
                      <a:moveTo>
                        <a:pt x="58" y="1361"/>
                      </a:moveTo>
                      <a:cubicBezTo>
                        <a:pt x="1" y="1838"/>
                        <a:pt x="49" y="2246"/>
                        <a:pt x="49" y="2246"/>
                      </a:cubicBezTo>
                      <a:cubicBezTo>
                        <a:pt x="96" y="2346"/>
                        <a:pt x="131" y="2408"/>
                        <a:pt x="131" y="2408"/>
                      </a:cubicBezTo>
                      <a:cubicBezTo>
                        <a:pt x="131" y="2408"/>
                        <a:pt x="10" y="1915"/>
                        <a:pt x="58" y="1361"/>
                      </a:cubicBezTo>
                      <a:close/>
                    </a:path>
                  </a:pathLst>
                </a:custGeom>
                <a:solidFill>
                  <a:srgbClr val="A31D0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0"/>
                <p:cNvSpPr/>
                <p:nvPr/>
              </p:nvSpPr>
              <p:spPr>
                <a:xfrm>
                  <a:off x="7764075" y="2773550"/>
                  <a:ext cx="19400" cy="6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2403" extrusionOk="0">
                      <a:moveTo>
                        <a:pt x="766" y="0"/>
                      </a:moveTo>
                      <a:cubicBezTo>
                        <a:pt x="594" y="105"/>
                        <a:pt x="465" y="234"/>
                        <a:pt x="360" y="383"/>
                      </a:cubicBezTo>
                      <a:cubicBezTo>
                        <a:pt x="178" y="670"/>
                        <a:pt x="92" y="1028"/>
                        <a:pt x="48" y="1355"/>
                      </a:cubicBezTo>
                      <a:cubicBezTo>
                        <a:pt x="0" y="1909"/>
                        <a:pt x="121" y="2402"/>
                        <a:pt x="121" y="2402"/>
                      </a:cubicBezTo>
                      <a:cubicBezTo>
                        <a:pt x="121" y="2402"/>
                        <a:pt x="408" y="904"/>
                        <a:pt x="776" y="301"/>
                      </a:cubicBezTo>
                      <a:cubicBezTo>
                        <a:pt x="766" y="133"/>
                        <a:pt x="766" y="29"/>
                        <a:pt x="766" y="0"/>
                      </a:cubicBezTo>
                      <a:close/>
                    </a:path>
                  </a:pathLst>
                </a:custGeom>
                <a:solidFill>
                  <a:srgbClr val="6F1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0"/>
                <p:cNvSpPr/>
                <p:nvPr/>
              </p:nvSpPr>
              <p:spPr>
                <a:xfrm>
                  <a:off x="7531925" y="2804150"/>
                  <a:ext cx="217950" cy="1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" h="5712" extrusionOk="0">
                      <a:moveTo>
                        <a:pt x="8526" y="1"/>
                      </a:moveTo>
                      <a:cubicBezTo>
                        <a:pt x="8176" y="1"/>
                        <a:pt x="6966" y="91"/>
                        <a:pt x="4543" y="1136"/>
                      </a:cubicBezTo>
                      <a:cubicBezTo>
                        <a:pt x="1618" y="2395"/>
                        <a:pt x="16" y="5477"/>
                        <a:pt x="1" y="5506"/>
                      </a:cubicBezTo>
                      <a:cubicBezTo>
                        <a:pt x="111" y="5577"/>
                        <a:pt x="206" y="5649"/>
                        <a:pt x="288" y="5711"/>
                      </a:cubicBezTo>
                      <a:cubicBezTo>
                        <a:pt x="303" y="5692"/>
                        <a:pt x="2566" y="2773"/>
                        <a:pt x="4112" y="1854"/>
                      </a:cubicBezTo>
                      <a:cubicBezTo>
                        <a:pt x="5663" y="930"/>
                        <a:pt x="8717" y="241"/>
                        <a:pt x="8717" y="241"/>
                      </a:cubicBezTo>
                      <a:lnTo>
                        <a:pt x="8539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0"/>
                <p:cNvSpPr/>
                <p:nvPr/>
              </p:nvSpPr>
              <p:spPr>
                <a:xfrm>
                  <a:off x="7530000" y="2941175"/>
                  <a:ext cx="9125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31" extrusionOk="0">
                      <a:moveTo>
                        <a:pt x="1" y="0"/>
                      </a:moveTo>
                      <a:lnTo>
                        <a:pt x="365" y="230"/>
                      </a:lnTo>
                      <a:cubicBezTo>
                        <a:pt x="283" y="168"/>
                        <a:pt x="188" y="96"/>
                        <a:pt x="78" y="2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0"/>
                <p:cNvSpPr/>
                <p:nvPr/>
              </p:nvSpPr>
              <p:spPr>
                <a:xfrm>
                  <a:off x="7519225" y="2790525"/>
                  <a:ext cx="226200" cy="1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" h="6051" extrusionOk="0">
                      <a:moveTo>
                        <a:pt x="8645" y="0"/>
                      </a:moveTo>
                      <a:cubicBezTo>
                        <a:pt x="8243" y="86"/>
                        <a:pt x="6544" y="508"/>
                        <a:pt x="4405" y="1685"/>
                      </a:cubicBezTo>
                      <a:cubicBezTo>
                        <a:pt x="1954" y="3030"/>
                        <a:pt x="1" y="5759"/>
                        <a:pt x="1" y="5759"/>
                      </a:cubicBezTo>
                      <a:lnTo>
                        <a:pt x="432" y="6026"/>
                      </a:lnTo>
                      <a:lnTo>
                        <a:pt x="509" y="6051"/>
                      </a:lnTo>
                      <a:cubicBezTo>
                        <a:pt x="524" y="6022"/>
                        <a:pt x="2126" y="2940"/>
                        <a:pt x="5051" y="1681"/>
                      </a:cubicBezTo>
                      <a:cubicBezTo>
                        <a:pt x="7474" y="636"/>
                        <a:pt x="8684" y="546"/>
                        <a:pt x="9034" y="546"/>
                      </a:cubicBezTo>
                      <a:lnTo>
                        <a:pt x="9047" y="546"/>
                      </a:lnTo>
                      <a:lnTo>
                        <a:pt x="8645" y="0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0"/>
                <p:cNvSpPr/>
                <p:nvPr/>
              </p:nvSpPr>
              <p:spPr>
                <a:xfrm>
                  <a:off x="7735350" y="2790050"/>
                  <a:ext cx="1452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805" extrusionOk="0">
                      <a:moveTo>
                        <a:pt x="92" y="1"/>
                      </a:moveTo>
                      <a:cubicBezTo>
                        <a:pt x="92" y="1"/>
                        <a:pt x="64" y="5"/>
                        <a:pt x="0" y="19"/>
                      </a:cubicBezTo>
                      <a:lnTo>
                        <a:pt x="402" y="565"/>
                      </a:lnTo>
                      <a:lnTo>
                        <a:pt x="580" y="805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0"/>
                <p:cNvSpPr/>
                <p:nvPr/>
              </p:nvSpPr>
              <p:spPr>
                <a:xfrm>
                  <a:off x="7106175" y="2799025"/>
                  <a:ext cx="24550" cy="1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5845" extrusionOk="0">
                      <a:moveTo>
                        <a:pt x="62" y="1566"/>
                      </a:moveTo>
                      <a:lnTo>
                        <a:pt x="0" y="1685"/>
                      </a:lnTo>
                      <a:lnTo>
                        <a:pt x="5" y="1690"/>
                      </a:lnTo>
                      <a:lnTo>
                        <a:pt x="62" y="1566"/>
                      </a:lnTo>
                      <a:close/>
                      <a:moveTo>
                        <a:pt x="881" y="0"/>
                      </a:moveTo>
                      <a:lnTo>
                        <a:pt x="321" y="1078"/>
                      </a:lnTo>
                      <a:lnTo>
                        <a:pt x="431" y="5845"/>
                      </a:lnTo>
                      <a:lnTo>
                        <a:pt x="981" y="5816"/>
                      </a:lnTo>
                      <a:lnTo>
                        <a:pt x="881" y="0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40"/>
                <p:cNvSpPr/>
                <p:nvPr/>
              </p:nvSpPr>
              <p:spPr>
                <a:xfrm>
                  <a:off x="7106275" y="2825950"/>
                  <a:ext cx="10700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4768" extrusionOk="0">
                      <a:moveTo>
                        <a:pt x="317" y="1"/>
                      </a:moveTo>
                      <a:lnTo>
                        <a:pt x="58" y="489"/>
                      </a:lnTo>
                      <a:lnTo>
                        <a:pt x="1" y="613"/>
                      </a:lnTo>
                      <a:lnTo>
                        <a:pt x="427" y="4768"/>
                      </a:lnTo>
                      <a:lnTo>
                        <a:pt x="317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62" name="Google Shape;1198;p40"/>
          <p:cNvSpPr txBox="1">
            <a:spLocks/>
          </p:cNvSpPr>
          <p:nvPr/>
        </p:nvSpPr>
        <p:spPr>
          <a:xfrm>
            <a:off x="0" y="1690456"/>
            <a:ext cx="5394514" cy="181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 rtl="1"/>
            <a:r>
              <a:rPr lang="ar-EG" sz="44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</a:t>
            </a:r>
          </a:p>
          <a:p>
            <a:pPr algn="ctr" rtl="1"/>
            <a:r>
              <a:rPr lang="ar-EG" sz="40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المشكلات السكانية والاجتماعية</a:t>
            </a:r>
          </a:p>
        </p:txBody>
      </p:sp>
      <p:pic>
        <p:nvPicPr>
          <p:cNvPr id="366" name="Picture 36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82" y="4524043"/>
            <a:ext cx="428122" cy="428122"/>
          </a:xfrm>
          <a:prstGeom prst="rect">
            <a:avLst/>
          </a:prstGeom>
        </p:spPr>
      </p:pic>
      <p:pic>
        <p:nvPicPr>
          <p:cNvPr id="367" name="Picture 366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2" y="4399273"/>
            <a:ext cx="677662" cy="677662"/>
          </a:xfrm>
          <a:prstGeom prst="rect">
            <a:avLst/>
          </a:prstGeom>
        </p:spPr>
      </p:pic>
      <p:pic>
        <p:nvPicPr>
          <p:cNvPr id="368" name="Picture 36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69" name="Picture 36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42" y="4524043"/>
            <a:ext cx="428122" cy="4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7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221165" y="189650"/>
            <a:ext cx="4266777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ابعاد المشكلة السكانية والاجتماعية</a:t>
            </a:r>
            <a:endParaRPr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292" y="1220176"/>
            <a:ext cx="8882648" cy="3058630"/>
            <a:chOff x="95716" y="1771572"/>
            <a:chExt cx="8882648" cy="3058630"/>
          </a:xfrm>
        </p:grpSpPr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E1C18116-B962-4353-87AA-099D4914CEED}"/>
                </a:ext>
              </a:extLst>
            </p:cNvPr>
            <p:cNvGrpSpPr/>
            <p:nvPr/>
          </p:nvGrpSpPr>
          <p:grpSpPr>
            <a:xfrm>
              <a:off x="3094528" y="1771572"/>
              <a:ext cx="1539108" cy="1403029"/>
              <a:chOff x="3551004" y="1539977"/>
              <a:chExt cx="2038354" cy="1858133"/>
            </a:xfrm>
          </p:grpSpPr>
          <p:sp>
            <p:nvSpPr>
              <p:cNvPr id="100" name="Freeform: Shape 14">
                <a:extLst>
                  <a:ext uri="{FF2B5EF4-FFF2-40B4-BE49-F238E27FC236}">
                    <a16:creationId xmlns="" xmlns:a16="http://schemas.microsoft.com/office/drawing/2014/main" id="{FD00FEAF-E626-480B-986B-7EA23BDEE4DF}"/>
                  </a:ext>
                </a:extLst>
              </p:cNvPr>
              <p:cNvSpPr/>
              <p:nvPr/>
            </p:nvSpPr>
            <p:spPr>
              <a:xfrm>
                <a:off x="3551004" y="1539977"/>
                <a:ext cx="1858132" cy="1858133"/>
              </a:xfrm>
              <a:custGeom>
                <a:avLst/>
                <a:gdLst>
                  <a:gd name="connsiteX0" fmla="*/ 1858132 w 1858132"/>
                  <a:gd name="connsiteY0" fmla="*/ 0 h 1858133"/>
                  <a:gd name="connsiteX1" fmla="*/ 1858132 w 1858132"/>
                  <a:gd name="connsiteY1" fmla="*/ 1858133 h 1858133"/>
                  <a:gd name="connsiteX2" fmla="*/ 0 w 1858132"/>
                  <a:gd name="connsiteY2" fmla="*/ 1858133 h 1858133"/>
                  <a:gd name="connsiteX3" fmla="*/ 8201 w 1858132"/>
                  <a:gd name="connsiteY3" fmla="*/ 1695723 h 1858133"/>
                  <a:gd name="connsiteX4" fmla="*/ 1695723 w 1858132"/>
                  <a:gd name="connsiteY4" fmla="*/ 8201 h 1858133"/>
                  <a:gd name="connsiteX5" fmla="*/ 1858132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1858132" y="0"/>
                    </a:move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8201" y="1695723"/>
                    </a:lnTo>
                    <a:cubicBezTo>
                      <a:pt x="98563" y="805940"/>
                      <a:pt x="805940" y="98563"/>
                      <a:pt x="1695723" y="8201"/>
                    </a:cubicBezTo>
                    <a:lnTo>
                      <a:pt x="1858132" y="0"/>
                    </a:lnTo>
                    <a:close/>
                  </a:path>
                </a:pathLst>
              </a:custGeom>
              <a:solidFill>
                <a:srgbClr val="20A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91D94B2C-CB8C-45BF-8861-AEA36380D936}"/>
                  </a:ext>
                </a:extLst>
              </p:cNvPr>
              <p:cNvSpPr txBox="1"/>
              <p:nvPr/>
            </p:nvSpPr>
            <p:spPr>
              <a:xfrm>
                <a:off x="3573158" y="2033082"/>
                <a:ext cx="2016200" cy="93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توزيع السكان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418C60E4-02FA-43A7-86BC-8E33E5033E40}"/>
                </a:ext>
              </a:extLst>
            </p:cNvPr>
            <p:cNvGrpSpPr/>
            <p:nvPr/>
          </p:nvGrpSpPr>
          <p:grpSpPr>
            <a:xfrm>
              <a:off x="4460776" y="1771572"/>
              <a:ext cx="1558910" cy="1403030"/>
              <a:chOff x="4701591" y="1539977"/>
              <a:chExt cx="2064575" cy="1858133"/>
            </a:xfrm>
          </p:grpSpPr>
          <p:sp>
            <p:nvSpPr>
              <p:cNvPr id="103" name="Freeform: Shape 13">
                <a:extLst>
                  <a:ext uri="{FF2B5EF4-FFF2-40B4-BE49-F238E27FC236}">
                    <a16:creationId xmlns="" xmlns:a16="http://schemas.microsoft.com/office/drawing/2014/main" id="{4D5084EA-3744-471F-B70C-263650789939}"/>
                  </a:ext>
                </a:extLst>
              </p:cNvPr>
              <p:cNvSpPr/>
              <p:nvPr/>
            </p:nvSpPr>
            <p:spPr>
              <a:xfrm>
                <a:off x="4908034" y="1539977"/>
                <a:ext cx="1858132" cy="1858133"/>
              </a:xfrm>
              <a:custGeom>
                <a:avLst/>
                <a:gdLst>
                  <a:gd name="connsiteX0" fmla="*/ 0 w 1858132"/>
                  <a:gd name="connsiteY0" fmla="*/ 0 h 1858133"/>
                  <a:gd name="connsiteX1" fmla="*/ 162409 w 1858132"/>
                  <a:gd name="connsiteY1" fmla="*/ 8201 h 1858133"/>
                  <a:gd name="connsiteX2" fmla="*/ 1849931 w 1858132"/>
                  <a:gd name="connsiteY2" fmla="*/ 1695723 h 1858133"/>
                  <a:gd name="connsiteX3" fmla="*/ 1858132 w 1858132"/>
                  <a:gd name="connsiteY3" fmla="*/ 1858133 h 1858133"/>
                  <a:gd name="connsiteX4" fmla="*/ 0 w 1858132"/>
                  <a:gd name="connsiteY4" fmla="*/ 1858133 h 1858133"/>
                  <a:gd name="connsiteX5" fmla="*/ 0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0" y="0"/>
                    </a:moveTo>
                    <a:lnTo>
                      <a:pt x="162409" y="8201"/>
                    </a:lnTo>
                    <a:cubicBezTo>
                      <a:pt x="1052192" y="98563"/>
                      <a:pt x="1759569" y="805940"/>
                      <a:pt x="1849931" y="1695723"/>
                    </a:cubicBez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C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7B523524-BC7F-464E-A8E1-48090C9BAA2E}"/>
                  </a:ext>
                </a:extLst>
              </p:cNvPr>
              <p:cNvSpPr txBox="1"/>
              <p:nvPr/>
            </p:nvSpPr>
            <p:spPr>
              <a:xfrm>
                <a:off x="4701591" y="2033082"/>
                <a:ext cx="2016197" cy="93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عدم التوازن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BF72F321-8593-43D3-A969-8F1140D3EE6F}"/>
                </a:ext>
              </a:extLst>
            </p:cNvPr>
            <p:cNvGrpSpPr/>
            <p:nvPr/>
          </p:nvGrpSpPr>
          <p:grpSpPr>
            <a:xfrm>
              <a:off x="3027554" y="3325475"/>
              <a:ext cx="1715086" cy="1403029"/>
              <a:chOff x="3462305" y="2897002"/>
              <a:chExt cx="2271415" cy="1858131"/>
            </a:xfrm>
          </p:grpSpPr>
          <p:sp>
            <p:nvSpPr>
              <p:cNvPr id="106" name="Freeform: Shape 10">
                <a:extLst>
                  <a:ext uri="{FF2B5EF4-FFF2-40B4-BE49-F238E27FC236}">
                    <a16:creationId xmlns="" xmlns:a16="http://schemas.microsoft.com/office/drawing/2014/main" id="{1CF4195B-C84C-4D20-84BD-EFA34F77989A}"/>
                  </a:ext>
                </a:extLst>
              </p:cNvPr>
              <p:cNvSpPr/>
              <p:nvPr/>
            </p:nvSpPr>
            <p:spPr>
              <a:xfrm>
                <a:off x="355100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58132 w 1858132"/>
                  <a:gd name="connsiteY2" fmla="*/ 1858131 h 1858131"/>
                  <a:gd name="connsiteX3" fmla="*/ 1695723 w 1858132"/>
                  <a:gd name="connsiteY3" fmla="*/ 1849930 h 1858131"/>
                  <a:gd name="connsiteX4" fmla="*/ 8201 w 1858132"/>
                  <a:gd name="connsiteY4" fmla="*/ 162408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58132" y="1858131"/>
                    </a:lnTo>
                    <a:lnTo>
                      <a:pt x="1695723" y="1849930"/>
                    </a:lnTo>
                    <a:cubicBezTo>
                      <a:pt x="805940" y="1759568"/>
                      <a:pt x="98563" y="1052191"/>
                      <a:pt x="8201" y="1624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B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18434B3A-3970-45CC-A2B2-BB26A8893588}"/>
                  </a:ext>
                </a:extLst>
              </p:cNvPr>
              <p:cNvSpPr txBox="1"/>
              <p:nvPr/>
            </p:nvSpPr>
            <p:spPr>
              <a:xfrm>
                <a:off x="3462305" y="3048409"/>
                <a:ext cx="2271415" cy="93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الحالة الاقتصادية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F708346B-615A-4D47-B4D1-2E72634CE334}"/>
                </a:ext>
              </a:extLst>
            </p:cNvPr>
            <p:cNvGrpSpPr/>
            <p:nvPr/>
          </p:nvGrpSpPr>
          <p:grpSpPr>
            <a:xfrm>
              <a:off x="4497973" y="3325475"/>
              <a:ext cx="1522381" cy="1403029"/>
              <a:chOff x="4750853" y="2897002"/>
              <a:chExt cx="2016197" cy="1858131"/>
            </a:xfrm>
          </p:grpSpPr>
          <p:sp>
            <p:nvSpPr>
              <p:cNvPr id="109" name="Freeform: Shape 9">
                <a:extLst>
                  <a:ext uri="{FF2B5EF4-FFF2-40B4-BE49-F238E27FC236}">
                    <a16:creationId xmlns="" xmlns:a16="http://schemas.microsoft.com/office/drawing/2014/main" id="{C642EFA1-FECA-4C06-BAA1-C46C71D1C087}"/>
                  </a:ext>
                </a:extLst>
              </p:cNvPr>
              <p:cNvSpPr/>
              <p:nvPr/>
            </p:nvSpPr>
            <p:spPr>
              <a:xfrm>
                <a:off x="490803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49931 w 1858132"/>
                  <a:gd name="connsiteY2" fmla="*/ 162408 h 1858131"/>
                  <a:gd name="connsiteX3" fmla="*/ 162409 w 1858132"/>
                  <a:gd name="connsiteY3" fmla="*/ 1849930 h 1858131"/>
                  <a:gd name="connsiteX4" fmla="*/ 0 w 1858132"/>
                  <a:gd name="connsiteY4" fmla="*/ 1858131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49931" y="162408"/>
                    </a:lnTo>
                    <a:cubicBezTo>
                      <a:pt x="1759569" y="1052191"/>
                      <a:pt x="1052192" y="1759568"/>
                      <a:pt x="162409" y="1849930"/>
                    </a:cubicBezTo>
                    <a:lnTo>
                      <a:pt x="0" y="1858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4D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E402E0EC-79F7-49F4-821D-F9EB43B6B12E}"/>
                  </a:ext>
                </a:extLst>
              </p:cNvPr>
              <p:cNvSpPr txBox="1"/>
              <p:nvPr/>
            </p:nvSpPr>
            <p:spPr>
              <a:xfrm>
                <a:off x="4750853" y="3048031"/>
                <a:ext cx="2016197" cy="93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التوزيع العمري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E4C296C8-5CBE-45A5-9E43-CBF23ACE811E}"/>
                </a:ext>
              </a:extLst>
            </p:cNvPr>
            <p:cNvSpPr/>
            <p:nvPr/>
          </p:nvSpPr>
          <p:spPr>
            <a:xfrm>
              <a:off x="95716" y="2046496"/>
              <a:ext cx="526049" cy="526049"/>
            </a:xfrm>
            <a:prstGeom prst="ellipse">
              <a:avLst/>
            </a:pr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F4B540E0-4F9D-467E-8DE2-47DB51C566CB}"/>
                </a:ext>
              </a:extLst>
            </p:cNvPr>
            <p:cNvSpPr txBox="1"/>
            <p:nvPr/>
          </p:nvSpPr>
          <p:spPr>
            <a:xfrm>
              <a:off x="730870" y="1874783"/>
              <a:ext cx="21621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سوء توزيع السكان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3643B493-7CC8-4B60-A972-01A46A6204CD}"/>
                </a:ext>
              </a:extLst>
            </p:cNvPr>
            <p:cNvSpPr txBox="1"/>
            <p:nvPr/>
          </p:nvSpPr>
          <p:spPr>
            <a:xfrm>
              <a:off x="687882" y="2313752"/>
              <a:ext cx="23320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18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زيادة العبء والضغط علي المدن ومشكلة العشوائيات والبناء علي المناطق الزراعية</a:t>
              </a:r>
              <a:endParaRPr lang="en-US" sz="18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1EB6790F-5913-4FC7-94D1-8C09A855D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79" y="2087084"/>
              <a:ext cx="384365" cy="384365"/>
            </a:xfrm>
            <a:prstGeom prst="rect">
              <a:avLst/>
            </a:prstGeom>
          </p:spPr>
        </p:pic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1475DB48-3E7D-4EE5-850F-8727F44E4416}"/>
                </a:ext>
              </a:extLst>
            </p:cNvPr>
            <p:cNvSpPr/>
            <p:nvPr/>
          </p:nvSpPr>
          <p:spPr>
            <a:xfrm>
              <a:off x="95716" y="3930609"/>
              <a:ext cx="526049" cy="526049"/>
            </a:xfrm>
            <a:prstGeom prst="ellipse">
              <a:avLst/>
            </a:pr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94FC6DC1-766D-455B-8E9F-C470772325E9}"/>
                </a:ext>
              </a:extLst>
            </p:cNvPr>
            <p:cNvSpPr txBox="1"/>
            <p:nvPr/>
          </p:nvSpPr>
          <p:spPr>
            <a:xfrm>
              <a:off x="912548" y="3526508"/>
              <a:ext cx="1995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الحالة الاقتصادية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9334EB73-3711-4B63-8DF0-144DB02D3F91}"/>
                </a:ext>
              </a:extLst>
            </p:cNvPr>
            <p:cNvSpPr txBox="1"/>
            <p:nvPr/>
          </p:nvSpPr>
          <p:spPr>
            <a:xfrm>
              <a:off x="687882" y="3906872"/>
              <a:ext cx="233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18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ارتفاع الامية والفقر والبطالة بصورة كبيرة.</a:t>
              </a:r>
              <a:endParaRPr lang="en-US" sz="18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1779C654-CD5A-4F14-A67F-6A622CB57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68" y="4015075"/>
              <a:ext cx="310214" cy="310214"/>
            </a:xfrm>
            <a:prstGeom prst="rect">
              <a:avLst/>
            </a:prstGeom>
          </p:spPr>
        </p:pic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4BEB8FE6-ED50-4D0B-AC03-8E074295E66A}"/>
                </a:ext>
              </a:extLst>
            </p:cNvPr>
            <p:cNvSpPr/>
            <p:nvPr/>
          </p:nvSpPr>
          <p:spPr>
            <a:xfrm>
              <a:off x="8452315" y="2046496"/>
              <a:ext cx="526049" cy="526049"/>
            </a:xfrm>
            <a:prstGeom prst="ellipse">
              <a:avLst/>
            </a:pr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FE61BE6D-9F45-479F-ACB2-403F3B061C33}"/>
                </a:ext>
              </a:extLst>
            </p:cNvPr>
            <p:cNvSpPr txBox="1"/>
            <p:nvPr/>
          </p:nvSpPr>
          <p:spPr>
            <a:xfrm>
              <a:off x="6372271" y="1874783"/>
              <a:ext cx="1832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عدم التوازن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FD2A2B39-E46B-427D-8E9D-8772C9544FC6}"/>
                </a:ext>
              </a:extLst>
            </p:cNvPr>
            <p:cNvSpPr txBox="1"/>
            <p:nvPr/>
          </p:nvSpPr>
          <p:spPr>
            <a:xfrm>
              <a:off x="6064145" y="2313752"/>
              <a:ext cx="23650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18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عدم التوزان بين السكان والموارد المتاحة ومعدل التنمية لا يتماشى مع معدل الزيادة</a:t>
              </a:r>
              <a:endParaRPr lang="en-US" sz="18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6022E766-E550-40C1-B8E3-55EA88141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34" y="2103635"/>
              <a:ext cx="386864" cy="386864"/>
            </a:xfrm>
            <a:prstGeom prst="rect">
              <a:avLst/>
            </a:prstGeom>
          </p:spPr>
        </p:pic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1686267D-A7D5-4460-8289-D9349F14CC16}"/>
                </a:ext>
              </a:extLst>
            </p:cNvPr>
            <p:cNvSpPr/>
            <p:nvPr/>
          </p:nvSpPr>
          <p:spPr>
            <a:xfrm>
              <a:off x="8452315" y="3930609"/>
              <a:ext cx="526049" cy="526049"/>
            </a:xfrm>
            <a:prstGeom prst="ellipse">
              <a:avLst/>
            </a:pr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DE41BC3A-51DE-44CE-8D04-8FF2BD1E50A0}"/>
                </a:ext>
              </a:extLst>
            </p:cNvPr>
            <p:cNvSpPr txBox="1"/>
            <p:nvPr/>
          </p:nvSpPr>
          <p:spPr>
            <a:xfrm>
              <a:off x="6372271" y="3526508"/>
              <a:ext cx="1832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التوزيع العمري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24D145DC-89B5-4073-B07A-C1EB25E18967}"/>
                </a:ext>
              </a:extLst>
            </p:cNvPr>
            <p:cNvSpPr txBox="1"/>
            <p:nvPr/>
          </p:nvSpPr>
          <p:spPr>
            <a:xfrm>
              <a:off x="6064145" y="3906872"/>
              <a:ext cx="23650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18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35% من السكان تحت سن 15 سنة وهذه الفئة غير منتجة وتحتاج اعالة.</a:t>
              </a:r>
              <a:endParaRPr lang="en-US" sz="18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="" xmlns:a16="http://schemas.microsoft.com/office/drawing/2014/main" id="{45164F4A-C74A-49D0-BF2C-83F8EA664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47" y="4004072"/>
              <a:ext cx="342782" cy="342782"/>
            </a:xfrm>
            <a:prstGeom prst="rect">
              <a:avLst/>
            </a:prstGeom>
          </p:spPr>
        </p:pic>
      </p:grpSp>
      <p:grpSp>
        <p:nvGrpSpPr>
          <p:cNvPr id="51" name="Google Shape;3006;p58"/>
          <p:cNvGrpSpPr/>
          <p:nvPr/>
        </p:nvGrpSpPr>
        <p:grpSpPr>
          <a:xfrm>
            <a:off x="3824707" y="3399868"/>
            <a:ext cx="1494979" cy="1852423"/>
            <a:chOff x="1358349" y="1748438"/>
            <a:chExt cx="1303606" cy="1615294"/>
          </a:xfrm>
        </p:grpSpPr>
        <p:grpSp>
          <p:nvGrpSpPr>
            <p:cNvPr id="52" name="Google Shape;3007;p58"/>
            <p:cNvGrpSpPr/>
            <p:nvPr/>
          </p:nvGrpSpPr>
          <p:grpSpPr>
            <a:xfrm>
              <a:off x="1358349" y="2254227"/>
              <a:ext cx="1303606" cy="1109499"/>
              <a:chOff x="1591100" y="2573024"/>
              <a:chExt cx="2585494" cy="2200513"/>
            </a:xfrm>
          </p:grpSpPr>
          <p:sp>
            <p:nvSpPr>
              <p:cNvPr id="156" name="Google Shape;3008;p58"/>
              <p:cNvSpPr/>
              <p:nvPr/>
            </p:nvSpPr>
            <p:spPr>
              <a:xfrm rot="-2232376">
                <a:off x="3339800" y="2667246"/>
                <a:ext cx="613211" cy="896055"/>
              </a:xfrm>
              <a:prstGeom prst="flowChartConnector">
                <a:avLst/>
              </a:pr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009;p58"/>
              <p:cNvSpPr/>
              <p:nvPr/>
            </p:nvSpPr>
            <p:spPr>
              <a:xfrm>
                <a:off x="1591100" y="2631744"/>
                <a:ext cx="2585494" cy="2141792"/>
              </a:xfrm>
              <a:custGeom>
                <a:avLst/>
                <a:gdLst/>
                <a:ahLst/>
                <a:cxnLst/>
                <a:rect l="l" t="t" r="r" b="b"/>
                <a:pathLst>
                  <a:path w="55608" h="46065" extrusionOk="0">
                    <a:moveTo>
                      <a:pt x="30060" y="0"/>
                    </a:moveTo>
                    <a:lnTo>
                      <a:pt x="20872" y="693"/>
                    </a:lnTo>
                    <a:lnTo>
                      <a:pt x="10977" y="3959"/>
                    </a:lnTo>
                    <a:cubicBezTo>
                      <a:pt x="10977" y="3959"/>
                      <a:pt x="8417" y="6668"/>
                      <a:pt x="6556" y="11261"/>
                    </a:cubicBezTo>
                    <a:cubicBezTo>
                      <a:pt x="4870" y="15431"/>
                      <a:pt x="750" y="41312"/>
                      <a:pt x="1" y="46065"/>
                    </a:cubicBezTo>
                    <a:lnTo>
                      <a:pt x="55607" y="46065"/>
                    </a:lnTo>
                    <a:lnTo>
                      <a:pt x="51931" y="14764"/>
                    </a:lnTo>
                    <a:lnTo>
                      <a:pt x="43940" y="2164"/>
                    </a:lnTo>
                    <a:cubicBezTo>
                      <a:pt x="43119" y="1457"/>
                      <a:pt x="30060" y="0"/>
                      <a:pt x="30060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3010;p58"/>
            <p:cNvSpPr/>
            <p:nvPr/>
          </p:nvSpPr>
          <p:spPr>
            <a:xfrm>
              <a:off x="1817674" y="1780438"/>
              <a:ext cx="309234" cy="445389"/>
            </a:xfrm>
            <a:custGeom>
              <a:avLst/>
              <a:gdLst/>
              <a:ahLst/>
              <a:cxnLst/>
              <a:rect l="l" t="t" r="r" b="b"/>
              <a:pathLst>
                <a:path w="13191" h="18999" extrusionOk="0">
                  <a:moveTo>
                    <a:pt x="9744" y="1"/>
                  </a:moveTo>
                  <a:cubicBezTo>
                    <a:pt x="9744" y="1"/>
                    <a:pt x="2253" y="1612"/>
                    <a:pt x="1542" y="2654"/>
                  </a:cubicBezTo>
                  <a:cubicBezTo>
                    <a:pt x="831" y="3692"/>
                    <a:pt x="1994" y="6754"/>
                    <a:pt x="1994" y="6754"/>
                  </a:cubicBezTo>
                  <a:lnTo>
                    <a:pt x="1813" y="6736"/>
                  </a:lnTo>
                  <a:cubicBezTo>
                    <a:pt x="1813" y="6736"/>
                    <a:pt x="1416" y="5563"/>
                    <a:pt x="927" y="5563"/>
                  </a:cubicBezTo>
                  <a:cubicBezTo>
                    <a:pt x="822" y="5563"/>
                    <a:pt x="712" y="5617"/>
                    <a:pt x="601" y="5750"/>
                  </a:cubicBezTo>
                  <a:cubicBezTo>
                    <a:pt x="1" y="6469"/>
                    <a:pt x="743" y="8806"/>
                    <a:pt x="1375" y="8806"/>
                  </a:cubicBezTo>
                  <a:cubicBezTo>
                    <a:pt x="1405" y="8806"/>
                    <a:pt x="1434" y="8801"/>
                    <a:pt x="1463" y="8791"/>
                  </a:cubicBezTo>
                  <a:cubicBezTo>
                    <a:pt x="2107" y="8557"/>
                    <a:pt x="2147" y="8459"/>
                    <a:pt x="2147" y="8459"/>
                  </a:cubicBezTo>
                  <a:lnTo>
                    <a:pt x="3484" y="18998"/>
                  </a:lnTo>
                  <a:lnTo>
                    <a:pt x="7419" y="18787"/>
                  </a:lnTo>
                  <a:lnTo>
                    <a:pt x="6520" y="16673"/>
                  </a:lnTo>
                  <a:cubicBezTo>
                    <a:pt x="6520" y="16673"/>
                    <a:pt x="13138" y="16221"/>
                    <a:pt x="12807" y="12282"/>
                  </a:cubicBezTo>
                  <a:cubicBezTo>
                    <a:pt x="12479" y="8343"/>
                    <a:pt x="12153" y="7221"/>
                    <a:pt x="12153" y="7221"/>
                  </a:cubicBezTo>
                  <a:cubicBezTo>
                    <a:pt x="12153" y="7221"/>
                    <a:pt x="13191" y="5693"/>
                    <a:pt x="12453" y="4745"/>
                  </a:cubicBezTo>
                  <a:cubicBezTo>
                    <a:pt x="12132" y="4335"/>
                    <a:pt x="11868" y="4219"/>
                    <a:pt x="11671" y="4219"/>
                  </a:cubicBezTo>
                  <a:cubicBezTo>
                    <a:pt x="11416" y="4219"/>
                    <a:pt x="11276" y="4415"/>
                    <a:pt x="11276" y="4415"/>
                  </a:cubicBezTo>
                  <a:lnTo>
                    <a:pt x="9744" y="1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11;p58"/>
            <p:cNvSpPr/>
            <p:nvPr/>
          </p:nvSpPr>
          <p:spPr>
            <a:xfrm>
              <a:off x="1922488" y="1909211"/>
              <a:ext cx="20442" cy="25646"/>
            </a:xfrm>
            <a:custGeom>
              <a:avLst/>
              <a:gdLst/>
              <a:ahLst/>
              <a:cxnLst/>
              <a:rect l="l" t="t" r="r" b="b"/>
              <a:pathLst>
                <a:path w="872" h="1094" extrusionOk="0">
                  <a:moveTo>
                    <a:pt x="274" y="1"/>
                  </a:moveTo>
                  <a:cubicBezTo>
                    <a:pt x="0" y="1"/>
                    <a:pt x="36" y="299"/>
                    <a:pt x="36" y="299"/>
                  </a:cubicBezTo>
                  <a:cubicBezTo>
                    <a:pt x="55" y="828"/>
                    <a:pt x="285" y="1093"/>
                    <a:pt x="512" y="1093"/>
                  </a:cubicBezTo>
                  <a:cubicBezTo>
                    <a:pt x="548" y="1093"/>
                    <a:pt x="584" y="1087"/>
                    <a:pt x="619" y="1073"/>
                  </a:cubicBezTo>
                  <a:cubicBezTo>
                    <a:pt x="871" y="972"/>
                    <a:pt x="600" y="20"/>
                    <a:pt x="300" y="2"/>
                  </a:cubicBezTo>
                  <a:cubicBezTo>
                    <a:pt x="291" y="1"/>
                    <a:pt x="282" y="1"/>
                    <a:pt x="274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12;p58"/>
            <p:cNvSpPr/>
            <p:nvPr/>
          </p:nvSpPr>
          <p:spPr>
            <a:xfrm>
              <a:off x="1986465" y="1885487"/>
              <a:ext cx="25084" cy="27873"/>
            </a:xfrm>
            <a:custGeom>
              <a:avLst/>
              <a:gdLst/>
              <a:ahLst/>
              <a:cxnLst/>
              <a:rect l="l" t="t" r="r" b="b"/>
              <a:pathLst>
                <a:path w="1070" h="1189" extrusionOk="0">
                  <a:moveTo>
                    <a:pt x="391" y="1"/>
                  </a:moveTo>
                  <a:cubicBezTo>
                    <a:pt x="371" y="1"/>
                    <a:pt x="351" y="4"/>
                    <a:pt x="332" y="12"/>
                  </a:cubicBezTo>
                  <a:cubicBezTo>
                    <a:pt x="0" y="148"/>
                    <a:pt x="207" y="773"/>
                    <a:pt x="207" y="773"/>
                  </a:cubicBezTo>
                  <a:cubicBezTo>
                    <a:pt x="207" y="773"/>
                    <a:pt x="382" y="1188"/>
                    <a:pt x="629" y="1188"/>
                  </a:cubicBezTo>
                  <a:cubicBezTo>
                    <a:pt x="674" y="1188"/>
                    <a:pt x="722" y="1174"/>
                    <a:pt x="772" y="1141"/>
                  </a:cubicBezTo>
                  <a:cubicBezTo>
                    <a:pt x="1069" y="940"/>
                    <a:pt x="707" y="1"/>
                    <a:pt x="391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13;p58"/>
            <p:cNvSpPr/>
            <p:nvPr/>
          </p:nvSpPr>
          <p:spPr>
            <a:xfrm>
              <a:off x="1921363" y="1870858"/>
              <a:ext cx="93373" cy="211008"/>
            </a:xfrm>
            <a:custGeom>
              <a:avLst/>
              <a:gdLst/>
              <a:ahLst/>
              <a:cxnLst/>
              <a:rect l="l" t="t" r="r" b="b"/>
              <a:pathLst>
                <a:path w="3983" h="9001" extrusionOk="0">
                  <a:moveTo>
                    <a:pt x="1999" y="0"/>
                  </a:moveTo>
                  <a:lnTo>
                    <a:pt x="1841" y="42"/>
                  </a:lnTo>
                  <a:lnTo>
                    <a:pt x="3413" y="6179"/>
                  </a:lnTo>
                  <a:lnTo>
                    <a:pt x="1781" y="4335"/>
                  </a:lnTo>
                  <a:lnTo>
                    <a:pt x="3632" y="8605"/>
                  </a:lnTo>
                  <a:cubicBezTo>
                    <a:pt x="3169" y="8312"/>
                    <a:pt x="2067" y="7537"/>
                    <a:pt x="1246" y="6386"/>
                  </a:cubicBezTo>
                  <a:cubicBezTo>
                    <a:pt x="197" y="4915"/>
                    <a:pt x="167" y="3816"/>
                    <a:pt x="167" y="3805"/>
                  </a:cubicBezTo>
                  <a:lnTo>
                    <a:pt x="1" y="3805"/>
                  </a:lnTo>
                  <a:cubicBezTo>
                    <a:pt x="1" y="3854"/>
                    <a:pt x="31" y="4967"/>
                    <a:pt x="1115" y="6483"/>
                  </a:cubicBezTo>
                  <a:cubicBezTo>
                    <a:pt x="2191" y="7992"/>
                    <a:pt x="3756" y="8872"/>
                    <a:pt x="3771" y="8884"/>
                  </a:cubicBezTo>
                  <a:lnTo>
                    <a:pt x="3982" y="9001"/>
                  </a:lnTo>
                  <a:lnTo>
                    <a:pt x="2345" y="5219"/>
                  </a:lnTo>
                  <a:lnTo>
                    <a:pt x="3741" y="6799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14;p58"/>
            <p:cNvSpPr/>
            <p:nvPr/>
          </p:nvSpPr>
          <p:spPr>
            <a:xfrm>
              <a:off x="1899866" y="1840968"/>
              <a:ext cx="20301" cy="38657"/>
            </a:xfrm>
            <a:custGeom>
              <a:avLst/>
              <a:gdLst/>
              <a:ahLst/>
              <a:cxnLst/>
              <a:rect l="l" t="t" r="r" b="b"/>
              <a:pathLst>
                <a:path w="866" h="1649" extrusionOk="0">
                  <a:moveTo>
                    <a:pt x="730" y="0"/>
                  </a:moveTo>
                  <a:cubicBezTo>
                    <a:pt x="492" y="365"/>
                    <a:pt x="18" y="1536"/>
                    <a:pt x="0" y="1584"/>
                  </a:cubicBezTo>
                  <a:lnTo>
                    <a:pt x="150" y="1648"/>
                  </a:lnTo>
                  <a:cubicBezTo>
                    <a:pt x="158" y="1633"/>
                    <a:pt x="640" y="440"/>
                    <a:pt x="865" y="91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15;p58"/>
            <p:cNvSpPr/>
            <p:nvPr/>
          </p:nvSpPr>
          <p:spPr>
            <a:xfrm>
              <a:off x="1961686" y="1840077"/>
              <a:ext cx="22060" cy="3892"/>
            </a:xfrm>
            <a:custGeom>
              <a:avLst/>
              <a:gdLst/>
              <a:ahLst/>
              <a:cxnLst/>
              <a:rect l="l" t="t" r="r" b="b"/>
              <a:pathLst>
                <a:path w="94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941" y="1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16;p58"/>
            <p:cNvSpPr/>
            <p:nvPr/>
          </p:nvSpPr>
          <p:spPr>
            <a:xfrm>
              <a:off x="1839007" y="1748438"/>
              <a:ext cx="246712" cy="206132"/>
            </a:xfrm>
            <a:custGeom>
              <a:avLst/>
              <a:gdLst/>
              <a:ahLst/>
              <a:cxnLst/>
              <a:rect l="l" t="t" r="r" b="b"/>
              <a:pathLst>
                <a:path w="10524" h="8793" extrusionOk="0">
                  <a:moveTo>
                    <a:pt x="7992" y="1"/>
                  </a:moveTo>
                  <a:cubicBezTo>
                    <a:pt x="6991" y="1"/>
                    <a:pt x="6174" y="132"/>
                    <a:pt x="6174" y="132"/>
                  </a:cubicBezTo>
                  <a:cubicBezTo>
                    <a:pt x="1896" y="1321"/>
                    <a:pt x="218" y="3703"/>
                    <a:pt x="109" y="4372"/>
                  </a:cubicBezTo>
                  <a:cubicBezTo>
                    <a:pt x="0" y="5038"/>
                    <a:pt x="1245" y="8793"/>
                    <a:pt x="1245" y="8793"/>
                  </a:cubicBezTo>
                  <a:cubicBezTo>
                    <a:pt x="1245" y="8793"/>
                    <a:pt x="1697" y="8180"/>
                    <a:pt x="1824" y="6739"/>
                  </a:cubicBezTo>
                  <a:cubicBezTo>
                    <a:pt x="1949" y="5297"/>
                    <a:pt x="865" y="3800"/>
                    <a:pt x="865" y="3800"/>
                  </a:cubicBezTo>
                  <a:lnTo>
                    <a:pt x="865" y="3800"/>
                  </a:lnTo>
                  <a:cubicBezTo>
                    <a:pt x="865" y="3800"/>
                    <a:pt x="1343" y="3949"/>
                    <a:pt x="2328" y="3949"/>
                  </a:cubicBezTo>
                  <a:cubicBezTo>
                    <a:pt x="2901" y="3949"/>
                    <a:pt x="3645" y="3899"/>
                    <a:pt x="4568" y="3740"/>
                  </a:cubicBezTo>
                  <a:cubicBezTo>
                    <a:pt x="7077" y="3307"/>
                    <a:pt x="10524" y="433"/>
                    <a:pt x="10524" y="433"/>
                  </a:cubicBezTo>
                  <a:cubicBezTo>
                    <a:pt x="9799" y="93"/>
                    <a:pt x="8831" y="1"/>
                    <a:pt x="7992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17;p58"/>
            <p:cNvSpPr/>
            <p:nvPr/>
          </p:nvSpPr>
          <p:spPr>
            <a:xfrm>
              <a:off x="1861489" y="1802217"/>
              <a:ext cx="189558" cy="39759"/>
            </a:xfrm>
            <a:custGeom>
              <a:avLst/>
              <a:gdLst/>
              <a:ahLst/>
              <a:cxnLst/>
              <a:rect l="l" t="t" r="r" b="b"/>
              <a:pathLst>
                <a:path w="8086" h="1696" extrusionOk="0">
                  <a:moveTo>
                    <a:pt x="8086" y="1"/>
                  </a:moveTo>
                  <a:cubicBezTo>
                    <a:pt x="8085" y="1"/>
                    <a:pt x="4986" y="1614"/>
                    <a:pt x="1850" y="1690"/>
                  </a:cubicBezTo>
                  <a:lnTo>
                    <a:pt x="1850" y="1690"/>
                  </a:lnTo>
                  <a:cubicBezTo>
                    <a:pt x="754" y="1663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529" y="1644"/>
                    <a:pt x="1075" y="1693"/>
                    <a:pt x="1622" y="1693"/>
                  </a:cubicBezTo>
                  <a:cubicBezTo>
                    <a:pt x="1698" y="1693"/>
                    <a:pt x="1774" y="1692"/>
                    <a:pt x="1850" y="1690"/>
                  </a:cubicBezTo>
                  <a:lnTo>
                    <a:pt x="1850" y="1690"/>
                  </a:lnTo>
                  <a:cubicBezTo>
                    <a:pt x="1976" y="1693"/>
                    <a:pt x="2106" y="1695"/>
                    <a:pt x="2240" y="1695"/>
                  </a:cubicBezTo>
                  <a:cubicBezTo>
                    <a:pt x="3986" y="1695"/>
                    <a:pt x="6390" y="1397"/>
                    <a:pt x="8086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18;p58"/>
            <p:cNvSpPr/>
            <p:nvPr/>
          </p:nvSpPr>
          <p:spPr>
            <a:xfrm>
              <a:off x="1966960" y="1879063"/>
              <a:ext cx="37719" cy="141594"/>
            </a:xfrm>
            <a:custGeom>
              <a:avLst/>
              <a:gdLst/>
              <a:ahLst/>
              <a:cxnLst/>
              <a:rect l="l" t="t" r="r" b="b"/>
              <a:pathLst>
                <a:path w="1609" h="6040" extrusionOk="0">
                  <a:moveTo>
                    <a:pt x="1" y="1"/>
                  </a:moveTo>
                  <a:lnTo>
                    <a:pt x="351" y="4688"/>
                  </a:lnTo>
                  <a:lnTo>
                    <a:pt x="1608" y="6039"/>
                  </a:lnTo>
                  <a:lnTo>
                    <a:pt x="77" y="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19;p58"/>
            <p:cNvSpPr/>
            <p:nvPr/>
          </p:nvSpPr>
          <p:spPr>
            <a:xfrm>
              <a:off x="1820370" y="1909985"/>
              <a:ext cx="47659" cy="75298"/>
            </a:xfrm>
            <a:custGeom>
              <a:avLst/>
              <a:gdLst/>
              <a:ahLst/>
              <a:cxnLst/>
              <a:rect l="l" t="t" r="r" b="b"/>
              <a:pathLst>
                <a:path w="2033" h="3212" extrusionOk="0">
                  <a:moveTo>
                    <a:pt x="783" y="0"/>
                  </a:moveTo>
                  <a:cubicBezTo>
                    <a:pt x="676" y="0"/>
                    <a:pt x="575" y="66"/>
                    <a:pt x="486" y="224"/>
                  </a:cubicBezTo>
                  <a:cubicBezTo>
                    <a:pt x="1" y="1093"/>
                    <a:pt x="542" y="3016"/>
                    <a:pt x="1016" y="3174"/>
                  </a:cubicBezTo>
                  <a:cubicBezTo>
                    <a:pt x="1095" y="3200"/>
                    <a:pt x="1175" y="3211"/>
                    <a:pt x="1254" y="3211"/>
                  </a:cubicBezTo>
                  <a:cubicBezTo>
                    <a:pt x="1655" y="3211"/>
                    <a:pt x="2032" y="2933"/>
                    <a:pt x="2032" y="2933"/>
                  </a:cubicBezTo>
                  <a:lnTo>
                    <a:pt x="1879" y="1398"/>
                  </a:lnTo>
                  <a:cubicBezTo>
                    <a:pt x="1848" y="1296"/>
                    <a:pt x="1260" y="0"/>
                    <a:pt x="783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20;p58"/>
            <p:cNvSpPr/>
            <p:nvPr/>
          </p:nvSpPr>
          <p:spPr>
            <a:xfrm>
              <a:off x="2081997" y="1880493"/>
              <a:ext cx="37321" cy="69250"/>
            </a:xfrm>
            <a:custGeom>
              <a:avLst/>
              <a:gdLst/>
              <a:ahLst/>
              <a:cxnLst/>
              <a:rect l="l" t="t" r="r" b="b"/>
              <a:pathLst>
                <a:path w="1592" h="2954" extrusionOk="0">
                  <a:moveTo>
                    <a:pt x="353" y="1"/>
                  </a:moveTo>
                  <a:cubicBezTo>
                    <a:pt x="193" y="1"/>
                    <a:pt x="63" y="48"/>
                    <a:pt x="1" y="147"/>
                  </a:cubicBezTo>
                  <a:lnTo>
                    <a:pt x="878" y="2953"/>
                  </a:lnTo>
                  <a:cubicBezTo>
                    <a:pt x="878" y="2953"/>
                    <a:pt x="1592" y="2069"/>
                    <a:pt x="1547" y="1106"/>
                  </a:cubicBezTo>
                  <a:cubicBezTo>
                    <a:pt x="1510" y="392"/>
                    <a:pt x="810" y="1"/>
                    <a:pt x="353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21;p58"/>
            <p:cNvSpPr/>
            <p:nvPr/>
          </p:nvSpPr>
          <p:spPr>
            <a:xfrm>
              <a:off x="1922090" y="1941516"/>
              <a:ext cx="37930" cy="9916"/>
            </a:xfrm>
            <a:custGeom>
              <a:avLst/>
              <a:gdLst/>
              <a:ahLst/>
              <a:cxnLst/>
              <a:rect l="l" t="t" r="r" b="b"/>
              <a:pathLst>
                <a:path w="1618" h="4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38" y="423"/>
                    <a:pt x="956" y="423"/>
                  </a:cubicBezTo>
                  <a:cubicBezTo>
                    <a:pt x="1050" y="423"/>
                    <a:pt x="1137" y="402"/>
                    <a:pt x="1211" y="350"/>
                  </a:cubicBezTo>
                  <a:cubicBezTo>
                    <a:pt x="1618" y="6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22;p58"/>
            <p:cNvSpPr/>
            <p:nvPr/>
          </p:nvSpPr>
          <p:spPr>
            <a:xfrm>
              <a:off x="2007048" y="1908977"/>
              <a:ext cx="28131" cy="25928"/>
            </a:xfrm>
            <a:custGeom>
              <a:avLst/>
              <a:gdLst/>
              <a:ahLst/>
              <a:cxnLst/>
              <a:rect l="l" t="t" r="r" b="b"/>
              <a:pathLst>
                <a:path w="1200" h="1106" extrusionOk="0">
                  <a:moveTo>
                    <a:pt x="1015" y="0"/>
                  </a:moveTo>
                  <a:cubicBezTo>
                    <a:pt x="815" y="0"/>
                    <a:pt x="157" y="842"/>
                    <a:pt x="157" y="842"/>
                  </a:cubicBezTo>
                  <a:cubicBezTo>
                    <a:pt x="157" y="842"/>
                    <a:pt x="1" y="1106"/>
                    <a:pt x="129" y="1106"/>
                  </a:cubicBezTo>
                  <a:cubicBezTo>
                    <a:pt x="137" y="1106"/>
                    <a:pt x="147" y="1105"/>
                    <a:pt x="157" y="1102"/>
                  </a:cubicBezTo>
                  <a:cubicBezTo>
                    <a:pt x="331" y="1065"/>
                    <a:pt x="1199" y="102"/>
                    <a:pt x="1041" y="7"/>
                  </a:cubicBezTo>
                  <a:cubicBezTo>
                    <a:pt x="1034" y="3"/>
                    <a:pt x="1025" y="0"/>
                    <a:pt x="1015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23;p58"/>
            <p:cNvSpPr/>
            <p:nvPr/>
          </p:nvSpPr>
          <p:spPr>
            <a:xfrm>
              <a:off x="1912291" y="1949088"/>
              <a:ext cx="211782" cy="222402"/>
            </a:xfrm>
            <a:custGeom>
              <a:avLst/>
              <a:gdLst/>
              <a:ahLst/>
              <a:cxnLst/>
              <a:rect l="l" t="t" r="r" b="b"/>
              <a:pathLst>
                <a:path w="9034" h="9487" extrusionOk="0">
                  <a:moveTo>
                    <a:pt x="8195" y="1"/>
                  </a:moveTo>
                  <a:lnTo>
                    <a:pt x="8037" y="50"/>
                  </a:lnTo>
                  <a:cubicBezTo>
                    <a:pt x="8049" y="80"/>
                    <a:pt x="8869" y="3587"/>
                    <a:pt x="8676" y="5758"/>
                  </a:cubicBezTo>
                  <a:cubicBezTo>
                    <a:pt x="8496" y="7831"/>
                    <a:pt x="5791" y="8805"/>
                    <a:pt x="3556" y="9257"/>
                  </a:cubicBezTo>
                  <a:cubicBezTo>
                    <a:pt x="3327" y="9303"/>
                    <a:pt x="3106" y="9324"/>
                    <a:pt x="2896" y="9324"/>
                  </a:cubicBezTo>
                  <a:cubicBezTo>
                    <a:pt x="1190" y="9324"/>
                    <a:pt x="142" y="7968"/>
                    <a:pt x="132" y="7955"/>
                  </a:cubicBezTo>
                  <a:lnTo>
                    <a:pt x="0" y="8053"/>
                  </a:lnTo>
                  <a:cubicBezTo>
                    <a:pt x="12" y="8067"/>
                    <a:pt x="1107" y="9486"/>
                    <a:pt x="2894" y="9486"/>
                  </a:cubicBezTo>
                  <a:cubicBezTo>
                    <a:pt x="3116" y="9486"/>
                    <a:pt x="3349" y="9463"/>
                    <a:pt x="3590" y="9415"/>
                  </a:cubicBezTo>
                  <a:cubicBezTo>
                    <a:pt x="5882" y="8951"/>
                    <a:pt x="8650" y="7947"/>
                    <a:pt x="8839" y="5773"/>
                  </a:cubicBezTo>
                  <a:cubicBezTo>
                    <a:pt x="9034" y="3552"/>
                    <a:pt x="8202" y="31"/>
                    <a:pt x="8195" y="1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24;p58"/>
            <p:cNvSpPr/>
            <p:nvPr/>
          </p:nvSpPr>
          <p:spPr>
            <a:xfrm>
              <a:off x="1833427" y="1921730"/>
              <a:ext cx="26232" cy="39923"/>
            </a:xfrm>
            <a:custGeom>
              <a:avLst/>
              <a:gdLst/>
              <a:ahLst/>
              <a:cxnLst/>
              <a:rect l="l" t="t" r="r" b="b"/>
              <a:pathLst>
                <a:path w="1119" h="1703" extrusionOk="0">
                  <a:moveTo>
                    <a:pt x="253" y="0"/>
                  </a:moveTo>
                  <a:cubicBezTo>
                    <a:pt x="237" y="0"/>
                    <a:pt x="222" y="2"/>
                    <a:pt x="207" y="5"/>
                  </a:cubicBezTo>
                  <a:cubicBezTo>
                    <a:pt x="49" y="43"/>
                    <a:pt x="4" y="261"/>
                    <a:pt x="1" y="284"/>
                  </a:cubicBezTo>
                  <a:lnTo>
                    <a:pt x="162" y="314"/>
                  </a:lnTo>
                  <a:cubicBezTo>
                    <a:pt x="174" y="258"/>
                    <a:pt x="207" y="175"/>
                    <a:pt x="245" y="167"/>
                  </a:cubicBezTo>
                  <a:cubicBezTo>
                    <a:pt x="249" y="166"/>
                    <a:pt x="253" y="166"/>
                    <a:pt x="257" y="166"/>
                  </a:cubicBezTo>
                  <a:cubicBezTo>
                    <a:pt x="295" y="166"/>
                    <a:pt x="369" y="215"/>
                    <a:pt x="468" y="348"/>
                  </a:cubicBezTo>
                  <a:cubicBezTo>
                    <a:pt x="817" y="814"/>
                    <a:pt x="956" y="1694"/>
                    <a:pt x="956" y="1703"/>
                  </a:cubicBezTo>
                  <a:lnTo>
                    <a:pt x="1119" y="1675"/>
                  </a:lnTo>
                  <a:cubicBezTo>
                    <a:pt x="1114" y="1638"/>
                    <a:pt x="971" y="746"/>
                    <a:pt x="599" y="250"/>
                  </a:cubicBezTo>
                  <a:cubicBezTo>
                    <a:pt x="474" y="82"/>
                    <a:pt x="360" y="0"/>
                    <a:pt x="253" y="0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25;p58"/>
            <p:cNvSpPr/>
            <p:nvPr/>
          </p:nvSpPr>
          <p:spPr>
            <a:xfrm>
              <a:off x="2098219" y="1891418"/>
              <a:ext cx="8322" cy="31507"/>
            </a:xfrm>
            <a:custGeom>
              <a:avLst/>
              <a:gdLst/>
              <a:ahLst/>
              <a:cxnLst/>
              <a:rect l="l" t="t" r="r" b="b"/>
              <a:pathLst>
                <a:path w="355" h="1344" extrusionOk="0">
                  <a:moveTo>
                    <a:pt x="163" y="0"/>
                  </a:moveTo>
                  <a:lnTo>
                    <a:pt x="0" y="26"/>
                  </a:lnTo>
                  <a:lnTo>
                    <a:pt x="193" y="1343"/>
                  </a:lnTo>
                  <a:lnTo>
                    <a:pt x="354" y="132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026;p58"/>
            <p:cNvSpPr/>
            <p:nvPr/>
          </p:nvSpPr>
          <p:spPr>
            <a:xfrm>
              <a:off x="1836874" y="2218028"/>
              <a:ext cx="226176" cy="108071"/>
            </a:xfrm>
            <a:custGeom>
              <a:avLst/>
              <a:gdLst/>
              <a:ahLst/>
              <a:cxnLst/>
              <a:rect l="l" t="t" r="r" b="b"/>
              <a:pathLst>
                <a:path w="9648" h="4610" extrusionOk="0">
                  <a:moveTo>
                    <a:pt x="7081" y="1"/>
                  </a:moveTo>
                  <a:lnTo>
                    <a:pt x="2273" y="332"/>
                  </a:lnTo>
                  <a:lnTo>
                    <a:pt x="1" y="3654"/>
                  </a:lnTo>
                  <a:cubicBezTo>
                    <a:pt x="1" y="3654"/>
                    <a:pt x="1363" y="4591"/>
                    <a:pt x="3688" y="4610"/>
                  </a:cubicBezTo>
                  <a:cubicBezTo>
                    <a:pt x="3698" y="4610"/>
                    <a:pt x="3707" y="4610"/>
                    <a:pt x="3717" y="4610"/>
                  </a:cubicBezTo>
                  <a:cubicBezTo>
                    <a:pt x="6044" y="4610"/>
                    <a:pt x="9648" y="2807"/>
                    <a:pt x="9648" y="2807"/>
                  </a:cubicBezTo>
                  <a:lnTo>
                    <a:pt x="7081" y="1"/>
                  </a:lnTo>
                  <a:close/>
                </a:path>
              </a:pathLst>
            </a:custGeom>
            <a:solidFill>
              <a:srgbClr val="7E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27;p58"/>
            <p:cNvSpPr/>
            <p:nvPr/>
          </p:nvSpPr>
          <p:spPr>
            <a:xfrm>
              <a:off x="1689837" y="2500917"/>
              <a:ext cx="92810" cy="167335"/>
            </a:xfrm>
            <a:custGeom>
              <a:avLst/>
              <a:gdLst/>
              <a:ahLst/>
              <a:cxnLst/>
              <a:rect l="l" t="t" r="r" b="b"/>
              <a:pathLst>
                <a:path w="3959" h="7138" extrusionOk="0">
                  <a:moveTo>
                    <a:pt x="1705" y="0"/>
                  </a:moveTo>
                  <a:lnTo>
                    <a:pt x="1" y="3292"/>
                  </a:lnTo>
                  <a:lnTo>
                    <a:pt x="3243" y="7138"/>
                  </a:lnTo>
                  <a:lnTo>
                    <a:pt x="3959" y="3281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28;p58"/>
            <p:cNvSpPr/>
            <p:nvPr/>
          </p:nvSpPr>
          <p:spPr>
            <a:xfrm>
              <a:off x="1786166" y="2500730"/>
              <a:ext cx="92716" cy="167264"/>
            </a:xfrm>
            <a:custGeom>
              <a:avLst/>
              <a:gdLst/>
              <a:ahLst/>
              <a:cxnLst/>
              <a:rect l="l" t="t" r="r" b="b"/>
              <a:pathLst>
                <a:path w="3955" h="7135" extrusionOk="0">
                  <a:moveTo>
                    <a:pt x="1704" y="0"/>
                  </a:moveTo>
                  <a:lnTo>
                    <a:pt x="0" y="3289"/>
                  </a:lnTo>
                  <a:lnTo>
                    <a:pt x="3243" y="7134"/>
                  </a:lnTo>
                  <a:lnTo>
                    <a:pt x="3955" y="328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29;p58"/>
            <p:cNvSpPr/>
            <p:nvPr/>
          </p:nvSpPr>
          <p:spPr>
            <a:xfrm>
              <a:off x="1876821" y="2490227"/>
              <a:ext cx="92200" cy="166631"/>
            </a:xfrm>
            <a:custGeom>
              <a:avLst/>
              <a:gdLst/>
              <a:ahLst/>
              <a:cxnLst/>
              <a:rect l="l" t="t" r="r" b="b"/>
              <a:pathLst>
                <a:path w="3933" h="7108" extrusionOk="0">
                  <a:moveTo>
                    <a:pt x="1566" y="0"/>
                  </a:moveTo>
                  <a:lnTo>
                    <a:pt x="1" y="3376"/>
                  </a:lnTo>
                  <a:lnTo>
                    <a:pt x="3372" y="7108"/>
                  </a:lnTo>
                  <a:lnTo>
                    <a:pt x="3932" y="3206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30;p58"/>
            <p:cNvSpPr/>
            <p:nvPr/>
          </p:nvSpPr>
          <p:spPr>
            <a:xfrm>
              <a:off x="1971719" y="2489969"/>
              <a:ext cx="92130" cy="166725"/>
            </a:xfrm>
            <a:custGeom>
              <a:avLst/>
              <a:gdLst/>
              <a:ahLst/>
              <a:cxnLst/>
              <a:rect l="l" t="t" r="r" b="b"/>
              <a:pathLst>
                <a:path w="3930" h="7112" extrusionOk="0">
                  <a:moveTo>
                    <a:pt x="1567" y="1"/>
                  </a:moveTo>
                  <a:lnTo>
                    <a:pt x="1" y="3380"/>
                  </a:lnTo>
                  <a:lnTo>
                    <a:pt x="3369" y="7112"/>
                  </a:lnTo>
                  <a:lnTo>
                    <a:pt x="3929" y="3206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31;p58"/>
            <p:cNvSpPr/>
            <p:nvPr/>
          </p:nvSpPr>
          <p:spPr>
            <a:xfrm>
              <a:off x="2060827" y="2483546"/>
              <a:ext cx="89645" cy="163466"/>
            </a:xfrm>
            <a:custGeom>
              <a:avLst/>
              <a:gdLst/>
              <a:ahLst/>
              <a:cxnLst/>
              <a:rect l="l" t="t" r="r" b="b"/>
              <a:pathLst>
                <a:path w="3824" h="6973" extrusionOk="0">
                  <a:moveTo>
                    <a:pt x="1156" y="0"/>
                  </a:moveTo>
                  <a:lnTo>
                    <a:pt x="1" y="3593"/>
                  </a:lnTo>
                  <a:lnTo>
                    <a:pt x="3707" y="6972"/>
                  </a:lnTo>
                  <a:lnTo>
                    <a:pt x="3823" y="296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32;p58"/>
            <p:cNvSpPr/>
            <p:nvPr/>
          </p:nvSpPr>
          <p:spPr>
            <a:xfrm>
              <a:off x="1722728" y="2410591"/>
              <a:ext cx="105703" cy="170781"/>
            </a:xfrm>
            <a:custGeom>
              <a:avLst/>
              <a:gdLst/>
              <a:ahLst/>
              <a:cxnLst/>
              <a:rect l="l" t="t" r="r" b="b"/>
              <a:pathLst>
                <a:path w="4509" h="7285" extrusionOk="0">
                  <a:moveTo>
                    <a:pt x="1615" y="327"/>
                  </a:moveTo>
                  <a:lnTo>
                    <a:pt x="4313" y="3853"/>
                  </a:lnTo>
                  <a:lnTo>
                    <a:pt x="2545" y="6983"/>
                  </a:lnTo>
                  <a:lnTo>
                    <a:pt x="189" y="3842"/>
                  </a:lnTo>
                  <a:lnTo>
                    <a:pt x="1615" y="327"/>
                  </a:lnTo>
                  <a:close/>
                  <a:moveTo>
                    <a:pt x="1569" y="0"/>
                  </a:moveTo>
                  <a:lnTo>
                    <a:pt x="1" y="3868"/>
                  </a:lnTo>
                  <a:lnTo>
                    <a:pt x="2567" y="7285"/>
                  </a:lnTo>
                  <a:lnTo>
                    <a:pt x="4509" y="3838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33;p58"/>
            <p:cNvSpPr/>
            <p:nvPr/>
          </p:nvSpPr>
          <p:spPr>
            <a:xfrm>
              <a:off x="1909923" y="2398236"/>
              <a:ext cx="105680" cy="170781"/>
            </a:xfrm>
            <a:custGeom>
              <a:avLst/>
              <a:gdLst/>
              <a:ahLst/>
              <a:cxnLst/>
              <a:rect l="l" t="t" r="r" b="b"/>
              <a:pathLst>
                <a:path w="4508" h="7285" extrusionOk="0">
                  <a:moveTo>
                    <a:pt x="1614" y="328"/>
                  </a:moveTo>
                  <a:lnTo>
                    <a:pt x="4312" y="3853"/>
                  </a:lnTo>
                  <a:lnTo>
                    <a:pt x="2547" y="6987"/>
                  </a:lnTo>
                  <a:lnTo>
                    <a:pt x="188" y="3842"/>
                  </a:lnTo>
                  <a:lnTo>
                    <a:pt x="1614" y="328"/>
                  </a:lnTo>
                  <a:close/>
                  <a:moveTo>
                    <a:pt x="1569" y="1"/>
                  </a:moveTo>
                  <a:lnTo>
                    <a:pt x="0" y="3868"/>
                  </a:lnTo>
                  <a:lnTo>
                    <a:pt x="2566" y="7284"/>
                  </a:lnTo>
                  <a:lnTo>
                    <a:pt x="4507" y="3839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34;p58"/>
            <p:cNvSpPr/>
            <p:nvPr/>
          </p:nvSpPr>
          <p:spPr>
            <a:xfrm>
              <a:off x="2088162" y="2397884"/>
              <a:ext cx="105610" cy="170804"/>
            </a:xfrm>
            <a:custGeom>
              <a:avLst/>
              <a:gdLst/>
              <a:ahLst/>
              <a:cxnLst/>
              <a:rect l="l" t="t" r="r" b="b"/>
              <a:pathLst>
                <a:path w="4505" h="7286" extrusionOk="0">
                  <a:moveTo>
                    <a:pt x="1611" y="327"/>
                  </a:moveTo>
                  <a:lnTo>
                    <a:pt x="4309" y="3854"/>
                  </a:lnTo>
                  <a:lnTo>
                    <a:pt x="2544" y="6983"/>
                  </a:lnTo>
                  <a:lnTo>
                    <a:pt x="186" y="3842"/>
                  </a:lnTo>
                  <a:lnTo>
                    <a:pt x="1611" y="327"/>
                  </a:lnTo>
                  <a:close/>
                  <a:moveTo>
                    <a:pt x="1566" y="1"/>
                  </a:moveTo>
                  <a:lnTo>
                    <a:pt x="0" y="3864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35;p58"/>
            <p:cNvSpPr/>
            <p:nvPr/>
          </p:nvSpPr>
          <p:spPr>
            <a:xfrm>
              <a:off x="2154155" y="2477873"/>
              <a:ext cx="92107" cy="166655"/>
            </a:xfrm>
            <a:custGeom>
              <a:avLst/>
              <a:gdLst/>
              <a:ahLst/>
              <a:cxnLst/>
              <a:rect l="l" t="t" r="r" b="b"/>
              <a:pathLst>
                <a:path w="3929" h="7109" extrusionOk="0">
                  <a:moveTo>
                    <a:pt x="1565" y="1"/>
                  </a:moveTo>
                  <a:lnTo>
                    <a:pt x="0" y="3376"/>
                  </a:lnTo>
                  <a:lnTo>
                    <a:pt x="3371" y="7108"/>
                  </a:lnTo>
                  <a:lnTo>
                    <a:pt x="3928" y="3207"/>
                  </a:lnTo>
                  <a:lnTo>
                    <a:pt x="1565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36;p58"/>
            <p:cNvSpPr/>
            <p:nvPr/>
          </p:nvSpPr>
          <p:spPr>
            <a:xfrm>
              <a:off x="2243216" y="2471355"/>
              <a:ext cx="89669" cy="163560"/>
            </a:xfrm>
            <a:custGeom>
              <a:avLst/>
              <a:gdLst/>
              <a:ahLst/>
              <a:cxnLst/>
              <a:rect l="l" t="t" r="r" b="b"/>
              <a:pathLst>
                <a:path w="3825" h="6977" extrusionOk="0">
                  <a:moveTo>
                    <a:pt x="1157" y="1"/>
                  </a:moveTo>
                  <a:lnTo>
                    <a:pt x="1" y="3594"/>
                  </a:lnTo>
                  <a:lnTo>
                    <a:pt x="3708" y="6977"/>
                  </a:lnTo>
                  <a:lnTo>
                    <a:pt x="3824" y="296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37;p58"/>
            <p:cNvSpPr/>
            <p:nvPr/>
          </p:nvSpPr>
          <p:spPr>
            <a:xfrm>
              <a:off x="2270574" y="2385717"/>
              <a:ext cx="105610" cy="170781"/>
            </a:xfrm>
            <a:custGeom>
              <a:avLst/>
              <a:gdLst/>
              <a:ahLst/>
              <a:cxnLst/>
              <a:rect l="l" t="t" r="r" b="b"/>
              <a:pathLst>
                <a:path w="4505" h="7285" extrusionOk="0">
                  <a:moveTo>
                    <a:pt x="1611" y="327"/>
                  </a:moveTo>
                  <a:lnTo>
                    <a:pt x="4309" y="3853"/>
                  </a:lnTo>
                  <a:lnTo>
                    <a:pt x="2544" y="6987"/>
                  </a:lnTo>
                  <a:lnTo>
                    <a:pt x="185" y="3842"/>
                  </a:lnTo>
                  <a:lnTo>
                    <a:pt x="1611" y="327"/>
                  </a:lnTo>
                  <a:close/>
                  <a:moveTo>
                    <a:pt x="1570" y="0"/>
                  </a:moveTo>
                  <a:lnTo>
                    <a:pt x="1" y="3868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38;p58"/>
            <p:cNvSpPr/>
            <p:nvPr/>
          </p:nvSpPr>
          <p:spPr>
            <a:xfrm>
              <a:off x="1857082" y="2228976"/>
              <a:ext cx="45456" cy="86293"/>
            </a:xfrm>
            <a:custGeom>
              <a:avLst/>
              <a:gdLst/>
              <a:ahLst/>
              <a:cxnLst/>
              <a:rect l="l" t="t" r="r" b="b"/>
              <a:pathLst>
                <a:path w="1939" h="3681" extrusionOk="0">
                  <a:moveTo>
                    <a:pt x="1791" y="1"/>
                  </a:moveTo>
                  <a:lnTo>
                    <a:pt x="0" y="3604"/>
                  </a:lnTo>
                  <a:lnTo>
                    <a:pt x="147" y="3680"/>
                  </a:lnTo>
                  <a:lnTo>
                    <a:pt x="1938" y="72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39;p58"/>
            <p:cNvSpPr/>
            <p:nvPr/>
          </p:nvSpPr>
          <p:spPr>
            <a:xfrm>
              <a:off x="1886362" y="2232399"/>
              <a:ext cx="35563" cy="90888"/>
            </a:xfrm>
            <a:custGeom>
              <a:avLst/>
              <a:gdLst/>
              <a:ahLst/>
              <a:cxnLst/>
              <a:rect l="l" t="t" r="r" b="b"/>
              <a:pathLst>
                <a:path w="1517" h="3877" extrusionOk="0">
                  <a:moveTo>
                    <a:pt x="1362" y="1"/>
                  </a:moveTo>
                  <a:lnTo>
                    <a:pt x="0" y="3824"/>
                  </a:lnTo>
                  <a:lnTo>
                    <a:pt x="155" y="3876"/>
                  </a:lnTo>
                  <a:lnTo>
                    <a:pt x="1516" y="58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40;p58"/>
            <p:cNvSpPr/>
            <p:nvPr/>
          </p:nvSpPr>
          <p:spPr>
            <a:xfrm>
              <a:off x="1925677" y="2235236"/>
              <a:ext cx="13995" cy="92365"/>
            </a:xfrm>
            <a:custGeom>
              <a:avLst/>
              <a:gdLst/>
              <a:ahLst/>
              <a:cxnLst/>
              <a:rect l="l" t="t" r="r" b="b"/>
              <a:pathLst>
                <a:path w="597" h="3940" extrusionOk="0">
                  <a:moveTo>
                    <a:pt x="434" y="1"/>
                  </a:moveTo>
                  <a:lnTo>
                    <a:pt x="1" y="3921"/>
                  </a:lnTo>
                  <a:lnTo>
                    <a:pt x="167" y="3940"/>
                  </a:lnTo>
                  <a:lnTo>
                    <a:pt x="596" y="1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41;p58"/>
            <p:cNvSpPr/>
            <p:nvPr/>
          </p:nvSpPr>
          <p:spPr>
            <a:xfrm>
              <a:off x="1958849" y="2233009"/>
              <a:ext cx="3915" cy="88332"/>
            </a:xfrm>
            <a:custGeom>
              <a:avLst/>
              <a:gdLst/>
              <a:ahLst/>
              <a:cxnLst/>
              <a:rect l="l" t="t" r="r" b="b"/>
              <a:pathLst>
                <a:path w="167" h="3768" extrusionOk="0">
                  <a:moveTo>
                    <a:pt x="1" y="1"/>
                  </a:moveTo>
                  <a:lnTo>
                    <a:pt x="1" y="3767"/>
                  </a:lnTo>
                  <a:lnTo>
                    <a:pt x="166" y="3767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42;p58"/>
            <p:cNvSpPr/>
            <p:nvPr/>
          </p:nvSpPr>
          <p:spPr>
            <a:xfrm>
              <a:off x="1978799" y="2232774"/>
              <a:ext cx="16762" cy="79659"/>
            </a:xfrm>
            <a:custGeom>
              <a:avLst/>
              <a:gdLst/>
              <a:ahLst/>
              <a:cxnLst/>
              <a:rect l="l" t="t" r="r" b="b"/>
              <a:pathLst>
                <a:path w="715" h="3398" extrusionOk="0">
                  <a:moveTo>
                    <a:pt x="162" y="0"/>
                  </a:moveTo>
                  <a:lnTo>
                    <a:pt x="1" y="26"/>
                  </a:lnTo>
                  <a:lnTo>
                    <a:pt x="553" y="3397"/>
                  </a:lnTo>
                  <a:lnTo>
                    <a:pt x="715" y="337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43;p58"/>
            <p:cNvSpPr/>
            <p:nvPr/>
          </p:nvSpPr>
          <p:spPr>
            <a:xfrm>
              <a:off x="1995725" y="2230383"/>
              <a:ext cx="34344" cy="69789"/>
            </a:xfrm>
            <a:custGeom>
              <a:avLst/>
              <a:gdLst/>
              <a:ahLst/>
              <a:cxnLst/>
              <a:rect l="l" t="t" r="r" b="b"/>
              <a:pathLst>
                <a:path w="1465" h="2977" extrusionOk="0">
                  <a:moveTo>
                    <a:pt x="147" y="0"/>
                  </a:moveTo>
                  <a:lnTo>
                    <a:pt x="1" y="68"/>
                  </a:lnTo>
                  <a:lnTo>
                    <a:pt x="1314" y="2976"/>
                  </a:lnTo>
                  <a:lnTo>
                    <a:pt x="1465" y="290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44;p58"/>
            <p:cNvSpPr/>
            <p:nvPr/>
          </p:nvSpPr>
          <p:spPr>
            <a:xfrm>
              <a:off x="1816572" y="2282591"/>
              <a:ext cx="262536" cy="63272"/>
            </a:xfrm>
            <a:custGeom>
              <a:avLst/>
              <a:gdLst/>
              <a:ahLst/>
              <a:cxnLst/>
              <a:rect l="l" t="t" r="r" b="b"/>
              <a:pathLst>
                <a:path w="11199" h="2699" extrusionOk="0">
                  <a:moveTo>
                    <a:pt x="11074" y="1"/>
                  </a:moveTo>
                  <a:cubicBezTo>
                    <a:pt x="11059" y="20"/>
                    <a:pt x="9302" y="2022"/>
                    <a:pt x="5867" y="2465"/>
                  </a:cubicBezTo>
                  <a:cubicBezTo>
                    <a:pt x="5489" y="2514"/>
                    <a:pt x="5124" y="2536"/>
                    <a:pt x="4775" y="2536"/>
                  </a:cubicBezTo>
                  <a:cubicBezTo>
                    <a:pt x="1957" y="2536"/>
                    <a:pt x="123" y="1117"/>
                    <a:pt x="103" y="1100"/>
                  </a:cubicBezTo>
                  <a:lnTo>
                    <a:pt x="1" y="1232"/>
                  </a:lnTo>
                  <a:cubicBezTo>
                    <a:pt x="24" y="1246"/>
                    <a:pt x="1897" y="2699"/>
                    <a:pt x="4776" y="2699"/>
                  </a:cubicBezTo>
                  <a:cubicBezTo>
                    <a:pt x="5134" y="2699"/>
                    <a:pt x="5502" y="2676"/>
                    <a:pt x="5889" y="2627"/>
                  </a:cubicBezTo>
                  <a:cubicBezTo>
                    <a:pt x="9385" y="2175"/>
                    <a:pt x="11179" y="129"/>
                    <a:pt x="11198" y="106"/>
                  </a:cubicBezTo>
                  <a:lnTo>
                    <a:pt x="1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45;p58"/>
            <p:cNvSpPr/>
            <p:nvPr/>
          </p:nvSpPr>
          <p:spPr>
            <a:xfrm>
              <a:off x="1616718" y="2340894"/>
              <a:ext cx="743910" cy="173969"/>
            </a:xfrm>
            <a:custGeom>
              <a:avLst/>
              <a:gdLst/>
              <a:ahLst/>
              <a:cxnLst/>
              <a:rect l="l" t="t" r="r" b="b"/>
              <a:pathLst>
                <a:path w="31733" h="7421" extrusionOk="0">
                  <a:moveTo>
                    <a:pt x="27647" y="1"/>
                  </a:moveTo>
                  <a:lnTo>
                    <a:pt x="26021" y="5242"/>
                  </a:lnTo>
                  <a:lnTo>
                    <a:pt x="21364" y="1397"/>
                  </a:lnTo>
                  <a:lnTo>
                    <a:pt x="18922" y="6480"/>
                  </a:lnTo>
                  <a:lnTo>
                    <a:pt x="13666" y="1115"/>
                  </a:lnTo>
                  <a:lnTo>
                    <a:pt x="11009" y="7112"/>
                  </a:lnTo>
                  <a:lnTo>
                    <a:pt x="5968" y="1054"/>
                  </a:lnTo>
                  <a:lnTo>
                    <a:pt x="3943" y="5716"/>
                  </a:lnTo>
                  <a:lnTo>
                    <a:pt x="98" y="2804"/>
                  </a:lnTo>
                  <a:lnTo>
                    <a:pt x="1" y="2932"/>
                  </a:lnTo>
                  <a:lnTo>
                    <a:pt x="4011" y="5972"/>
                  </a:lnTo>
                  <a:lnTo>
                    <a:pt x="6009" y="1367"/>
                  </a:lnTo>
                  <a:lnTo>
                    <a:pt x="11054" y="7421"/>
                  </a:lnTo>
                  <a:lnTo>
                    <a:pt x="13718" y="1400"/>
                  </a:lnTo>
                  <a:lnTo>
                    <a:pt x="18967" y="6762"/>
                  </a:lnTo>
                  <a:lnTo>
                    <a:pt x="21420" y="1657"/>
                  </a:lnTo>
                  <a:lnTo>
                    <a:pt x="26108" y="5524"/>
                  </a:lnTo>
                  <a:lnTo>
                    <a:pt x="27737" y="261"/>
                  </a:lnTo>
                  <a:lnTo>
                    <a:pt x="31643" y="2935"/>
                  </a:lnTo>
                  <a:lnTo>
                    <a:pt x="31733" y="2800"/>
                  </a:lnTo>
                  <a:lnTo>
                    <a:pt x="2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46;p58"/>
            <p:cNvSpPr/>
            <p:nvPr/>
          </p:nvSpPr>
          <p:spPr>
            <a:xfrm>
              <a:off x="1801849" y="2367104"/>
              <a:ext cx="91146" cy="97123"/>
            </a:xfrm>
            <a:custGeom>
              <a:avLst/>
              <a:gdLst/>
              <a:ahLst/>
              <a:cxnLst/>
              <a:rect l="l" t="t" r="r" b="b"/>
              <a:pathLst>
                <a:path w="3888" h="4143" extrusionOk="0">
                  <a:moveTo>
                    <a:pt x="3692" y="185"/>
                  </a:moveTo>
                  <a:lnTo>
                    <a:pt x="3082" y="3767"/>
                  </a:lnTo>
                  <a:lnTo>
                    <a:pt x="328" y="475"/>
                  </a:lnTo>
                  <a:lnTo>
                    <a:pt x="3692" y="185"/>
                  </a:lnTo>
                  <a:close/>
                  <a:moveTo>
                    <a:pt x="3888" y="1"/>
                  </a:moveTo>
                  <a:lnTo>
                    <a:pt x="0" y="339"/>
                  </a:lnTo>
                  <a:lnTo>
                    <a:pt x="3184" y="4143"/>
                  </a:lnTo>
                  <a:lnTo>
                    <a:pt x="38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47;p58"/>
            <p:cNvSpPr/>
            <p:nvPr/>
          </p:nvSpPr>
          <p:spPr>
            <a:xfrm>
              <a:off x="2012839" y="2366916"/>
              <a:ext cx="60529" cy="73681"/>
            </a:xfrm>
            <a:custGeom>
              <a:avLst/>
              <a:gdLst/>
              <a:ahLst/>
              <a:cxnLst/>
              <a:rect l="l" t="t" r="r" b="b"/>
              <a:pathLst>
                <a:path w="2582" h="3143" extrusionOk="0">
                  <a:moveTo>
                    <a:pt x="2356" y="196"/>
                  </a:moveTo>
                  <a:lnTo>
                    <a:pt x="1649" y="2737"/>
                  </a:lnTo>
                  <a:lnTo>
                    <a:pt x="272" y="479"/>
                  </a:lnTo>
                  <a:lnTo>
                    <a:pt x="2356" y="196"/>
                  </a:lnTo>
                  <a:close/>
                  <a:moveTo>
                    <a:pt x="2581" y="0"/>
                  </a:moveTo>
                  <a:lnTo>
                    <a:pt x="1" y="351"/>
                  </a:lnTo>
                  <a:lnTo>
                    <a:pt x="1705" y="3143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48;p58"/>
            <p:cNvSpPr/>
            <p:nvPr/>
          </p:nvSpPr>
          <p:spPr>
            <a:xfrm>
              <a:off x="2156007" y="2349451"/>
              <a:ext cx="54340" cy="62663"/>
            </a:xfrm>
            <a:custGeom>
              <a:avLst/>
              <a:gdLst/>
              <a:ahLst/>
              <a:cxnLst/>
              <a:rect l="l" t="t" r="r" b="b"/>
              <a:pathLst>
                <a:path w="2318" h="2673" extrusionOk="0">
                  <a:moveTo>
                    <a:pt x="2114" y="245"/>
                  </a:moveTo>
                  <a:lnTo>
                    <a:pt x="1807" y="2334"/>
                  </a:lnTo>
                  <a:lnTo>
                    <a:pt x="305" y="877"/>
                  </a:lnTo>
                  <a:lnTo>
                    <a:pt x="2114" y="245"/>
                  </a:lnTo>
                  <a:close/>
                  <a:moveTo>
                    <a:pt x="2318" y="0"/>
                  </a:moveTo>
                  <a:lnTo>
                    <a:pt x="1" y="810"/>
                  </a:lnTo>
                  <a:lnTo>
                    <a:pt x="1923" y="2672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49;p58"/>
            <p:cNvSpPr/>
            <p:nvPr/>
          </p:nvSpPr>
          <p:spPr>
            <a:xfrm>
              <a:off x="1455404" y="2694417"/>
              <a:ext cx="1128395" cy="124669"/>
            </a:xfrm>
            <a:custGeom>
              <a:avLst/>
              <a:gdLst/>
              <a:ahLst/>
              <a:cxnLst/>
              <a:rect l="l" t="t" r="r" b="b"/>
              <a:pathLst>
                <a:path w="48134" h="5318" extrusionOk="0">
                  <a:moveTo>
                    <a:pt x="48114" y="1"/>
                  </a:moveTo>
                  <a:lnTo>
                    <a:pt x="0" y="5151"/>
                  </a:lnTo>
                  <a:lnTo>
                    <a:pt x="19" y="5318"/>
                  </a:lnTo>
                  <a:lnTo>
                    <a:pt x="48133" y="162"/>
                  </a:lnTo>
                  <a:lnTo>
                    <a:pt x="481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50;p58"/>
            <p:cNvSpPr/>
            <p:nvPr/>
          </p:nvSpPr>
          <p:spPr>
            <a:xfrm>
              <a:off x="1442417" y="2738022"/>
              <a:ext cx="1146493" cy="127201"/>
            </a:xfrm>
            <a:custGeom>
              <a:avLst/>
              <a:gdLst/>
              <a:ahLst/>
              <a:cxnLst/>
              <a:rect l="l" t="t" r="r" b="b"/>
              <a:pathLst>
                <a:path w="48906" h="5426" extrusionOk="0">
                  <a:moveTo>
                    <a:pt x="48887" y="0"/>
                  </a:moveTo>
                  <a:lnTo>
                    <a:pt x="0" y="5260"/>
                  </a:lnTo>
                  <a:lnTo>
                    <a:pt x="16" y="5425"/>
                  </a:lnTo>
                  <a:lnTo>
                    <a:pt x="48906" y="165"/>
                  </a:lnTo>
                  <a:lnTo>
                    <a:pt x="4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3051;p58"/>
            <p:cNvGrpSpPr/>
            <p:nvPr/>
          </p:nvGrpSpPr>
          <p:grpSpPr>
            <a:xfrm>
              <a:off x="1709600" y="2632598"/>
              <a:ext cx="760077" cy="120779"/>
              <a:chOff x="2287750" y="3323462"/>
              <a:chExt cx="1507492" cy="239545"/>
            </a:xfrm>
          </p:grpSpPr>
          <p:sp>
            <p:nvSpPr>
              <p:cNvPr id="130" name="Google Shape;3052;p58"/>
              <p:cNvSpPr/>
              <p:nvPr/>
            </p:nvSpPr>
            <p:spPr>
              <a:xfrm>
                <a:off x="2287750" y="3444351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7"/>
                    </a:moveTo>
                    <a:lnTo>
                      <a:pt x="1468" y="1201"/>
                    </a:lnTo>
                    <a:lnTo>
                      <a:pt x="436" y="1295"/>
                    </a:lnTo>
                    <a:lnTo>
                      <a:pt x="203" y="267"/>
                    </a:lnTo>
                    <a:lnTo>
                      <a:pt x="1238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53;p58"/>
              <p:cNvSpPr/>
              <p:nvPr/>
            </p:nvSpPr>
            <p:spPr>
              <a:xfrm>
                <a:off x="2355959" y="3494520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8"/>
                    </a:moveTo>
                    <a:lnTo>
                      <a:pt x="1468" y="1205"/>
                    </a:lnTo>
                    <a:lnTo>
                      <a:pt x="433" y="1296"/>
                    </a:lnTo>
                    <a:lnTo>
                      <a:pt x="204" y="268"/>
                    </a:lnTo>
                    <a:lnTo>
                      <a:pt x="1239" y="178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52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54;p58"/>
              <p:cNvSpPr/>
              <p:nvPr/>
            </p:nvSpPr>
            <p:spPr>
              <a:xfrm>
                <a:off x="2402130" y="3434215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6" y="1468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055;p58"/>
              <p:cNvSpPr/>
              <p:nvPr/>
            </p:nvSpPr>
            <p:spPr>
              <a:xfrm>
                <a:off x="2470386" y="3484431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3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3"/>
                    </a:lnTo>
                    <a:close/>
                    <a:moveTo>
                      <a:pt x="1362" y="0"/>
                    </a:moveTo>
                    <a:lnTo>
                      <a:pt x="0" y="120"/>
                    </a:lnTo>
                    <a:lnTo>
                      <a:pt x="305" y="1468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056;p58"/>
              <p:cNvSpPr/>
              <p:nvPr/>
            </p:nvSpPr>
            <p:spPr>
              <a:xfrm>
                <a:off x="2515162" y="3424033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8" y="1201"/>
                    </a:lnTo>
                    <a:lnTo>
                      <a:pt x="433" y="1296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2"/>
                    </a:lnTo>
                    <a:lnTo>
                      <a:pt x="305" y="1472"/>
                    </a:lnTo>
                    <a:lnTo>
                      <a:pt x="1668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057;p58"/>
              <p:cNvSpPr/>
              <p:nvPr/>
            </p:nvSpPr>
            <p:spPr>
              <a:xfrm>
                <a:off x="2583418" y="3474248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4" y="1201"/>
                    </a:lnTo>
                    <a:lnTo>
                      <a:pt x="433" y="1295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4" y="1472"/>
                    </a:lnTo>
                    <a:lnTo>
                      <a:pt x="1667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058;p58"/>
              <p:cNvSpPr/>
              <p:nvPr/>
            </p:nvSpPr>
            <p:spPr>
              <a:xfrm>
                <a:off x="2629402" y="3413711"/>
                <a:ext cx="77507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3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5" y="1472"/>
                    </a:lnTo>
                    <a:lnTo>
                      <a:pt x="1667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059;p58"/>
              <p:cNvSpPr/>
              <p:nvPr/>
            </p:nvSpPr>
            <p:spPr>
              <a:xfrm>
                <a:off x="2697658" y="3463926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4" y="1472"/>
                    </a:lnTo>
                    <a:lnTo>
                      <a:pt x="1666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060;p58"/>
              <p:cNvSpPr/>
              <p:nvPr/>
            </p:nvSpPr>
            <p:spPr>
              <a:xfrm>
                <a:off x="2740667" y="3403947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1" y="125"/>
                    </a:lnTo>
                    <a:lnTo>
                      <a:pt x="305" y="1471"/>
                    </a:lnTo>
                    <a:lnTo>
                      <a:pt x="1667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061;p58"/>
              <p:cNvSpPr/>
              <p:nvPr/>
            </p:nvSpPr>
            <p:spPr>
              <a:xfrm>
                <a:off x="2808923" y="3454162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7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0" y="124"/>
                    </a:lnTo>
                    <a:lnTo>
                      <a:pt x="304" y="1471"/>
                    </a:lnTo>
                    <a:lnTo>
                      <a:pt x="1666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062;p58"/>
              <p:cNvSpPr/>
              <p:nvPr/>
            </p:nvSpPr>
            <p:spPr>
              <a:xfrm>
                <a:off x="2854861" y="3393764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4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4" y="268"/>
                    </a:lnTo>
                    <a:lnTo>
                      <a:pt x="1239" y="174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48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063;p58"/>
              <p:cNvSpPr/>
              <p:nvPr/>
            </p:nvSpPr>
            <p:spPr>
              <a:xfrm>
                <a:off x="2923118" y="3443979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4"/>
                    </a:moveTo>
                    <a:lnTo>
                      <a:pt x="1468" y="1201"/>
                    </a:lnTo>
                    <a:lnTo>
                      <a:pt x="434" y="1296"/>
                    </a:lnTo>
                    <a:lnTo>
                      <a:pt x="203" y="268"/>
                    </a:lnTo>
                    <a:lnTo>
                      <a:pt x="1235" y="174"/>
                    </a:lnTo>
                    <a:close/>
                    <a:moveTo>
                      <a:pt x="1366" y="1"/>
                    </a:moveTo>
                    <a:lnTo>
                      <a:pt x="0" y="122"/>
                    </a:lnTo>
                    <a:lnTo>
                      <a:pt x="305" y="1472"/>
                    </a:lnTo>
                    <a:lnTo>
                      <a:pt x="1671" y="1348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064;p58"/>
              <p:cNvSpPr/>
              <p:nvPr/>
            </p:nvSpPr>
            <p:spPr>
              <a:xfrm>
                <a:off x="2967893" y="338362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8"/>
                    </a:moveTo>
                    <a:lnTo>
                      <a:pt x="1468" y="1201"/>
                    </a:lnTo>
                    <a:lnTo>
                      <a:pt x="433" y="1295"/>
                    </a:lnTo>
                    <a:lnTo>
                      <a:pt x="204" y="268"/>
                    </a:lnTo>
                    <a:lnTo>
                      <a:pt x="1235" y="178"/>
                    </a:lnTo>
                    <a:close/>
                    <a:moveTo>
                      <a:pt x="1367" y="1"/>
                    </a:moveTo>
                    <a:lnTo>
                      <a:pt x="1" y="121"/>
                    </a:lnTo>
                    <a:lnTo>
                      <a:pt x="306" y="1472"/>
                    </a:lnTo>
                    <a:lnTo>
                      <a:pt x="1671" y="1347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065;p58"/>
              <p:cNvSpPr/>
              <p:nvPr/>
            </p:nvSpPr>
            <p:spPr>
              <a:xfrm>
                <a:off x="3036149" y="343384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4" y="177"/>
                    </a:moveTo>
                    <a:lnTo>
                      <a:pt x="1467" y="1201"/>
                    </a:lnTo>
                    <a:lnTo>
                      <a:pt x="433" y="1295"/>
                    </a:lnTo>
                    <a:lnTo>
                      <a:pt x="203" y="267"/>
                    </a:lnTo>
                    <a:lnTo>
                      <a:pt x="1234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066;p58"/>
              <p:cNvSpPr/>
              <p:nvPr/>
            </p:nvSpPr>
            <p:spPr>
              <a:xfrm>
                <a:off x="3082320" y="3373306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067;p58"/>
              <p:cNvSpPr/>
              <p:nvPr/>
            </p:nvSpPr>
            <p:spPr>
              <a:xfrm>
                <a:off x="3150530" y="342352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5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6" y="1472"/>
                    </a:lnTo>
                    <a:lnTo>
                      <a:pt x="1668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068;p58"/>
              <p:cNvSpPr/>
              <p:nvPr/>
            </p:nvSpPr>
            <p:spPr>
              <a:xfrm>
                <a:off x="3196561" y="336386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4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069;p58"/>
              <p:cNvSpPr/>
              <p:nvPr/>
            </p:nvSpPr>
            <p:spPr>
              <a:xfrm>
                <a:off x="3264631" y="341408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8"/>
                    </a:moveTo>
                    <a:lnTo>
                      <a:pt x="1468" y="1204"/>
                    </a:lnTo>
                    <a:lnTo>
                      <a:pt x="436" y="1295"/>
                    </a:lnTo>
                    <a:lnTo>
                      <a:pt x="203" y="272"/>
                    </a:lnTo>
                    <a:lnTo>
                      <a:pt x="1238" y="178"/>
                    </a:lnTo>
                    <a:close/>
                    <a:moveTo>
                      <a:pt x="1366" y="1"/>
                    </a:moveTo>
                    <a:lnTo>
                      <a:pt x="0" y="124"/>
                    </a:lnTo>
                    <a:lnTo>
                      <a:pt x="308" y="1472"/>
                    </a:lnTo>
                    <a:lnTo>
                      <a:pt x="1671" y="1352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070;p58"/>
              <p:cNvSpPr/>
              <p:nvPr/>
            </p:nvSpPr>
            <p:spPr>
              <a:xfrm>
                <a:off x="3310801" y="335373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5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2" y="0"/>
                    </a:moveTo>
                    <a:lnTo>
                      <a:pt x="0" y="121"/>
                    </a:lnTo>
                    <a:lnTo>
                      <a:pt x="305" y="1471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071;p58"/>
              <p:cNvSpPr/>
              <p:nvPr/>
            </p:nvSpPr>
            <p:spPr>
              <a:xfrm>
                <a:off x="3379011" y="340394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5" y="1471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072;p58"/>
              <p:cNvSpPr/>
              <p:nvPr/>
            </p:nvSpPr>
            <p:spPr>
              <a:xfrm>
                <a:off x="3423787" y="3343595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7"/>
                    </a:moveTo>
                    <a:lnTo>
                      <a:pt x="1468" y="1201"/>
                    </a:lnTo>
                    <a:lnTo>
                      <a:pt x="434" y="1295"/>
                    </a:lnTo>
                    <a:lnTo>
                      <a:pt x="200" y="267"/>
                    </a:lnTo>
                    <a:lnTo>
                      <a:pt x="1235" y="177"/>
                    </a:lnTo>
                    <a:close/>
                    <a:moveTo>
                      <a:pt x="1363" y="1"/>
                    </a:moveTo>
                    <a:lnTo>
                      <a:pt x="0" y="121"/>
                    </a:lnTo>
                    <a:lnTo>
                      <a:pt x="306" y="1472"/>
                    </a:lnTo>
                    <a:lnTo>
                      <a:pt x="1667" y="1347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073;p58"/>
              <p:cNvSpPr/>
              <p:nvPr/>
            </p:nvSpPr>
            <p:spPr>
              <a:xfrm>
                <a:off x="3491996" y="3393764"/>
                <a:ext cx="77554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3" extrusionOk="0">
                    <a:moveTo>
                      <a:pt x="1235" y="178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0" y="268"/>
                    </a:lnTo>
                    <a:lnTo>
                      <a:pt x="1235" y="178"/>
                    </a:lnTo>
                    <a:close/>
                    <a:moveTo>
                      <a:pt x="1363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68" y="1348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074;p58"/>
              <p:cNvSpPr/>
              <p:nvPr/>
            </p:nvSpPr>
            <p:spPr>
              <a:xfrm>
                <a:off x="3538027" y="3333273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075;p58"/>
              <p:cNvSpPr/>
              <p:nvPr/>
            </p:nvSpPr>
            <p:spPr>
              <a:xfrm>
                <a:off x="3606237" y="338348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6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6"/>
                    </a:lnTo>
                    <a:close/>
                    <a:moveTo>
                      <a:pt x="1364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0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076;p58"/>
              <p:cNvSpPr/>
              <p:nvPr/>
            </p:nvSpPr>
            <p:spPr>
              <a:xfrm>
                <a:off x="3649292" y="3323462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077;p58"/>
              <p:cNvSpPr/>
              <p:nvPr/>
            </p:nvSpPr>
            <p:spPr>
              <a:xfrm>
                <a:off x="3717502" y="337367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5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3078;p58"/>
            <p:cNvSpPr/>
            <p:nvPr/>
          </p:nvSpPr>
          <p:spPr>
            <a:xfrm>
              <a:off x="1650054" y="2366142"/>
              <a:ext cx="89551" cy="87582"/>
            </a:xfrm>
            <a:custGeom>
              <a:avLst/>
              <a:gdLst/>
              <a:ahLst/>
              <a:cxnLst/>
              <a:rect l="l" t="t" r="r" b="b"/>
              <a:pathLst>
                <a:path w="3820" h="3736" extrusionOk="0">
                  <a:moveTo>
                    <a:pt x="3533" y="267"/>
                  </a:moveTo>
                  <a:lnTo>
                    <a:pt x="2247" y="3435"/>
                  </a:lnTo>
                  <a:lnTo>
                    <a:pt x="294" y="1320"/>
                  </a:lnTo>
                  <a:lnTo>
                    <a:pt x="3533" y="267"/>
                  </a:lnTo>
                  <a:close/>
                  <a:moveTo>
                    <a:pt x="3820" y="0"/>
                  </a:moveTo>
                  <a:lnTo>
                    <a:pt x="1" y="1245"/>
                  </a:lnTo>
                  <a:lnTo>
                    <a:pt x="2299" y="3736"/>
                  </a:lnTo>
                  <a:lnTo>
                    <a:pt x="3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" name="Google Shape;3079;p58"/>
            <p:cNvCxnSpPr/>
            <p:nvPr/>
          </p:nvCxnSpPr>
          <p:spPr>
            <a:xfrm>
              <a:off x="1648050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3080;p58"/>
            <p:cNvCxnSpPr/>
            <p:nvPr/>
          </p:nvCxnSpPr>
          <p:spPr>
            <a:xfrm>
              <a:off x="2512501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45556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4336716" y="524726"/>
            <a:ext cx="3811205" cy="9675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المشكلات التي تترتب علي الزيادة السكانية</a:t>
            </a:r>
            <a:endParaRPr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2320287" y="-4403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2085533" y="448863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0241096"/>
              </p:ext>
            </p:extLst>
          </p:nvPr>
        </p:nvGraphicFramePr>
        <p:xfrm>
          <a:off x="3324482" y="1574004"/>
          <a:ext cx="5388864" cy="337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58" name="Google Shape;3006;p58"/>
          <p:cNvGrpSpPr/>
          <p:nvPr/>
        </p:nvGrpSpPr>
        <p:grpSpPr>
          <a:xfrm>
            <a:off x="-160114" y="1354041"/>
            <a:ext cx="3154353" cy="3877226"/>
            <a:chOff x="1358349" y="1748438"/>
            <a:chExt cx="1303606" cy="1615294"/>
          </a:xfrm>
        </p:grpSpPr>
        <p:grpSp>
          <p:nvGrpSpPr>
            <p:cNvPr id="159" name="Google Shape;3007;p58"/>
            <p:cNvGrpSpPr/>
            <p:nvPr/>
          </p:nvGrpSpPr>
          <p:grpSpPr>
            <a:xfrm>
              <a:off x="1358349" y="2254227"/>
              <a:ext cx="1303606" cy="1109499"/>
              <a:chOff x="1591100" y="2573024"/>
              <a:chExt cx="2585494" cy="2200513"/>
            </a:xfrm>
          </p:grpSpPr>
          <p:sp>
            <p:nvSpPr>
              <p:cNvPr id="231" name="Google Shape;3008;p58"/>
              <p:cNvSpPr/>
              <p:nvPr/>
            </p:nvSpPr>
            <p:spPr>
              <a:xfrm rot="-2232376">
                <a:off x="3339800" y="2667246"/>
                <a:ext cx="613211" cy="896055"/>
              </a:xfrm>
              <a:prstGeom prst="flowChartConnector">
                <a:avLst/>
              </a:pr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3009;p58"/>
              <p:cNvSpPr/>
              <p:nvPr/>
            </p:nvSpPr>
            <p:spPr>
              <a:xfrm>
                <a:off x="1591100" y="2631744"/>
                <a:ext cx="2585494" cy="2141792"/>
              </a:xfrm>
              <a:custGeom>
                <a:avLst/>
                <a:gdLst/>
                <a:ahLst/>
                <a:cxnLst/>
                <a:rect l="l" t="t" r="r" b="b"/>
                <a:pathLst>
                  <a:path w="55608" h="46065" extrusionOk="0">
                    <a:moveTo>
                      <a:pt x="30060" y="0"/>
                    </a:moveTo>
                    <a:lnTo>
                      <a:pt x="20872" y="693"/>
                    </a:lnTo>
                    <a:lnTo>
                      <a:pt x="10977" y="3959"/>
                    </a:lnTo>
                    <a:cubicBezTo>
                      <a:pt x="10977" y="3959"/>
                      <a:pt x="8417" y="6668"/>
                      <a:pt x="6556" y="11261"/>
                    </a:cubicBezTo>
                    <a:cubicBezTo>
                      <a:pt x="4870" y="15431"/>
                      <a:pt x="750" y="41312"/>
                      <a:pt x="1" y="46065"/>
                    </a:cubicBezTo>
                    <a:lnTo>
                      <a:pt x="55607" y="46065"/>
                    </a:lnTo>
                    <a:lnTo>
                      <a:pt x="51931" y="14764"/>
                    </a:lnTo>
                    <a:lnTo>
                      <a:pt x="43940" y="2164"/>
                    </a:lnTo>
                    <a:cubicBezTo>
                      <a:pt x="43119" y="1457"/>
                      <a:pt x="30060" y="0"/>
                      <a:pt x="30060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3010;p58"/>
            <p:cNvSpPr/>
            <p:nvPr/>
          </p:nvSpPr>
          <p:spPr>
            <a:xfrm>
              <a:off x="1817674" y="1780438"/>
              <a:ext cx="309234" cy="445389"/>
            </a:xfrm>
            <a:custGeom>
              <a:avLst/>
              <a:gdLst/>
              <a:ahLst/>
              <a:cxnLst/>
              <a:rect l="l" t="t" r="r" b="b"/>
              <a:pathLst>
                <a:path w="13191" h="18999" extrusionOk="0">
                  <a:moveTo>
                    <a:pt x="9744" y="1"/>
                  </a:moveTo>
                  <a:cubicBezTo>
                    <a:pt x="9744" y="1"/>
                    <a:pt x="2253" y="1612"/>
                    <a:pt x="1542" y="2654"/>
                  </a:cubicBezTo>
                  <a:cubicBezTo>
                    <a:pt x="831" y="3692"/>
                    <a:pt x="1994" y="6754"/>
                    <a:pt x="1994" y="6754"/>
                  </a:cubicBezTo>
                  <a:lnTo>
                    <a:pt x="1813" y="6736"/>
                  </a:lnTo>
                  <a:cubicBezTo>
                    <a:pt x="1813" y="6736"/>
                    <a:pt x="1416" y="5563"/>
                    <a:pt x="927" y="5563"/>
                  </a:cubicBezTo>
                  <a:cubicBezTo>
                    <a:pt x="822" y="5563"/>
                    <a:pt x="712" y="5617"/>
                    <a:pt x="601" y="5750"/>
                  </a:cubicBezTo>
                  <a:cubicBezTo>
                    <a:pt x="1" y="6469"/>
                    <a:pt x="743" y="8806"/>
                    <a:pt x="1375" y="8806"/>
                  </a:cubicBezTo>
                  <a:cubicBezTo>
                    <a:pt x="1405" y="8806"/>
                    <a:pt x="1434" y="8801"/>
                    <a:pt x="1463" y="8791"/>
                  </a:cubicBezTo>
                  <a:cubicBezTo>
                    <a:pt x="2107" y="8557"/>
                    <a:pt x="2147" y="8459"/>
                    <a:pt x="2147" y="8459"/>
                  </a:cubicBezTo>
                  <a:lnTo>
                    <a:pt x="3484" y="18998"/>
                  </a:lnTo>
                  <a:lnTo>
                    <a:pt x="7419" y="18787"/>
                  </a:lnTo>
                  <a:lnTo>
                    <a:pt x="6520" y="16673"/>
                  </a:lnTo>
                  <a:cubicBezTo>
                    <a:pt x="6520" y="16673"/>
                    <a:pt x="13138" y="16221"/>
                    <a:pt x="12807" y="12282"/>
                  </a:cubicBezTo>
                  <a:cubicBezTo>
                    <a:pt x="12479" y="8343"/>
                    <a:pt x="12153" y="7221"/>
                    <a:pt x="12153" y="7221"/>
                  </a:cubicBezTo>
                  <a:cubicBezTo>
                    <a:pt x="12153" y="7221"/>
                    <a:pt x="13191" y="5693"/>
                    <a:pt x="12453" y="4745"/>
                  </a:cubicBezTo>
                  <a:cubicBezTo>
                    <a:pt x="12132" y="4335"/>
                    <a:pt x="11868" y="4219"/>
                    <a:pt x="11671" y="4219"/>
                  </a:cubicBezTo>
                  <a:cubicBezTo>
                    <a:pt x="11416" y="4219"/>
                    <a:pt x="11276" y="4415"/>
                    <a:pt x="11276" y="4415"/>
                  </a:cubicBezTo>
                  <a:lnTo>
                    <a:pt x="9744" y="1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011;p58"/>
            <p:cNvSpPr/>
            <p:nvPr/>
          </p:nvSpPr>
          <p:spPr>
            <a:xfrm>
              <a:off x="1922488" y="1909211"/>
              <a:ext cx="20442" cy="25646"/>
            </a:xfrm>
            <a:custGeom>
              <a:avLst/>
              <a:gdLst/>
              <a:ahLst/>
              <a:cxnLst/>
              <a:rect l="l" t="t" r="r" b="b"/>
              <a:pathLst>
                <a:path w="872" h="1094" extrusionOk="0">
                  <a:moveTo>
                    <a:pt x="274" y="1"/>
                  </a:moveTo>
                  <a:cubicBezTo>
                    <a:pt x="0" y="1"/>
                    <a:pt x="36" y="299"/>
                    <a:pt x="36" y="299"/>
                  </a:cubicBezTo>
                  <a:cubicBezTo>
                    <a:pt x="55" y="828"/>
                    <a:pt x="285" y="1093"/>
                    <a:pt x="512" y="1093"/>
                  </a:cubicBezTo>
                  <a:cubicBezTo>
                    <a:pt x="548" y="1093"/>
                    <a:pt x="584" y="1087"/>
                    <a:pt x="619" y="1073"/>
                  </a:cubicBezTo>
                  <a:cubicBezTo>
                    <a:pt x="871" y="972"/>
                    <a:pt x="600" y="20"/>
                    <a:pt x="300" y="2"/>
                  </a:cubicBezTo>
                  <a:cubicBezTo>
                    <a:pt x="291" y="1"/>
                    <a:pt x="282" y="1"/>
                    <a:pt x="274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012;p58"/>
            <p:cNvSpPr/>
            <p:nvPr/>
          </p:nvSpPr>
          <p:spPr>
            <a:xfrm>
              <a:off x="1986465" y="1885487"/>
              <a:ext cx="25084" cy="27873"/>
            </a:xfrm>
            <a:custGeom>
              <a:avLst/>
              <a:gdLst/>
              <a:ahLst/>
              <a:cxnLst/>
              <a:rect l="l" t="t" r="r" b="b"/>
              <a:pathLst>
                <a:path w="1070" h="1189" extrusionOk="0">
                  <a:moveTo>
                    <a:pt x="391" y="1"/>
                  </a:moveTo>
                  <a:cubicBezTo>
                    <a:pt x="371" y="1"/>
                    <a:pt x="351" y="4"/>
                    <a:pt x="332" y="12"/>
                  </a:cubicBezTo>
                  <a:cubicBezTo>
                    <a:pt x="0" y="148"/>
                    <a:pt x="207" y="773"/>
                    <a:pt x="207" y="773"/>
                  </a:cubicBezTo>
                  <a:cubicBezTo>
                    <a:pt x="207" y="773"/>
                    <a:pt x="382" y="1188"/>
                    <a:pt x="629" y="1188"/>
                  </a:cubicBezTo>
                  <a:cubicBezTo>
                    <a:pt x="674" y="1188"/>
                    <a:pt x="722" y="1174"/>
                    <a:pt x="772" y="1141"/>
                  </a:cubicBezTo>
                  <a:cubicBezTo>
                    <a:pt x="1069" y="940"/>
                    <a:pt x="707" y="1"/>
                    <a:pt x="391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013;p58"/>
            <p:cNvSpPr/>
            <p:nvPr/>
          </p:nvSpPr>
          <p:spPr>
            <a:xfrm>
              <a:off x="1921363" y="1870858"/>
              <a:ext cx="93373" cy="211008"/>
            </a:xfrm>
            <a:custGeom>
              <a:avLst/>
              <a:gdLst/>
              <a:ahLst/>
              <a:cxnLst/>
              <a:rect l="l" t="t" r="r" b="b"/>
              <a:pathLst>
                <a:path w="3983" h="9001" extrusionOk="0">
                  <a:moveTo>
                    <a:pt x="1999" y="0"/>
                  </a:moveTo>
                  <a:lnTo>
                    <a:pt x="1841" y="42"/>
                  </a:lnTo>
                  <a:lnTo>
                    <a:pt x="3413" y="6179"/>
                  </a:lnTo>
                  <a:lnTo>
                    <a:pt x="1781" y="4335"/>
                  </a:lnTo>
                  <a:lnTo>
                    <a:pt x="3632" y="8605"/>
                  </a:lnTo>
                  <a:cubicBezTo>
                    <a:pt x="3169" y="8312"/>
                    <a:pt x="2067" y="7537"/>
                    <a:pt x="1246" y="6386"/>
                  </a:cubicBezTo>
                  <a:cubicBezTo>
                    <a:pt x="197" y="4915"/>
                    <a:pt x="167" y="3816"/>
                    <a:pt x="167" y="3805"/>
                  </a:cubicBezTo>
                  <a:lnTo>
                    <a:pt x="1" y="3805"/>
                  </a:lnTo>
                  <a:cubicBezTo>
                    <a:pt x="1" y="3854"/>
                    <a:pt x="31" y="4967"/>
                    <a:pt x="1115" y="6483"/>
                  </a:cubicBezTo>
                  <a:cubicBezTo>
                    <a:pt x="2191" y="7992"/>
                    <a:pt x="3756" y="8872"/>
                    <a:pt x="3771" y="8884"/>
                  </a:cubicBezTo>
                  <a:lnTo>
                    <a:pt x="3982" y="9001"/>
                  </a:lnTo>
                  <a:lnTo>
                    <a:pt x="2345" y="5219"/>
                  </a:lnTo>
                  <a:lnTo>
                    <a:pt x="3741" y="6799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014;p58"/>
            <p:cNvSpPr/>
            <p:nvPr/>
          </p:nvSpPr>
          <p:spPr>
            <a:xfrm>
              <a:off x="1899866" y="1840968"/>
              <a:ext cx="20301" cy="38657"/>
            </a:xfrm>
            <a:custGeom>
              <a:avLst/>
              <a:gdLst/>
              <a:ahLst/>
              <a:cxnLst/>
              <a:rect l="l" t="t" r="r" b="b"/>
              <a:pathLst>
                <a:path w="866" h="1649" extrusionOk="0">
                  <a:moveTo>
                    <a:pt x="730" y="0"/>
                  </a:moveTo>
                  <a:cubicBezTo>
                    <a:pt x="492" y="365"/>
                    <a:pt x="18" y="1536"/>
                    <a:pt x="0" y="1584"/>
                  </a:cubicBezTo>
                  <a:lnTo>
                    <a:pt x="150" y="1648"/>
                  </a:lnTo>
                  <a:cubicBezTo>
                    <a:pt x="158" y="1633"/>
                    <a:pt x="640" y="440"/>
                    <a:pt x="865" y="91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015;p58"/>
            <p:cNvSpPr/>
            <p:nvPr/>
          </p:nvSpPr>
          <p:spPr>
            <a:xfrm>
              <a:off x="1961686" y="1840077"/>
              <a:ext cx="22060" cy="3892"/>
            </a:xfrm>
            <a:custGeom>
              <a:avLst/>
              <a:gdLst/>
              <a:ahLst/>
              <a:cxnLst/>
              <a:rect l="l" t="t" r="r" b="b"/>
              <a:pathLst>
                <a:path w="94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941" y="1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016;p58"/>
            <p:cNvSpPr/>
            <p:nvPr/>
          </p:nvSpPr>
          <p:spPr>
            <a:xfrm>
              <a:off x="1839007" y="1748438"/>
              <a:ext cx="246712" cy="206132"/>
            </a:xfrm>
            <a:custGeom>
              <a:avLst/>
              <a:gdLst/>
              <a:ahLst/>
              <a:cxnLst/>
              <a:rect l="l" t="t" r="r" b="b"/>
              <a:pathLst>
                <a:path w="10524" h="8793" extrusionOk="0">
                  <a:moveTo>
                    <a:pt x="7992" y="1"/>
                  </a:moveTo>
                  <a:cubicBezTo>
                    <a:pt x="6991" y="1"/>
                    <a:pt x="6174" y="132"/>
                    <a:pt x="6174" y="132"/>
                  </a:cubicBezTo>
                  <a:cubicBezTo>
                    <a:pt x="1896" y="1321"/>
                    <a:pt x="218" y="3703"/>
                    <a:pt x="109" y="4372"/>
                  </a:cubicBezTo>
                  <a:cubicBezTo>
                    <a:pt x="0" y="5038"/>
                    <a:pt x="1245" y="8793"/>
                    <a:pt x="1245" y="8793"/>
                  </a:cubicBezTo>
                  <a:cubicBezTo>
                    <a:pt x="1245" y="8793"/>
                    <a:pt x="1697" y="8180"/>
                    <a:pt x="1824" y="6739"/>
                  </a:cubicBezTo>
                  <a:cubicBezTo>
                    <a:pt x="1949" y="5297"/>
                    <a:pt x="865" y="3800"/>
                    <a:pt x="865" y="3800"/>
                  </a:cubicBezTo>
                  <a:lnTo>
                    <a:pt x="865" y="3800"/>
                  </a:lnTo>
                  <a:cubicBezTo>
                    <a:pt x="865" y="3800"/>
                    <a:pt x="1343" y="3949"/>
                    <a:pt x="2328" y="3949"/>
                  </a:cubicBezTo>
                  <a:cubicBezTo>
                    <a:pt x="2901" y="3949"/>
                    <a:pt x="3645" y="3899"/>
                    <a:pt x="4568" y="3740"/>
                  </a:cubicBezTo>
                  <a:cubicBezTo>
                    <a:pt x="7077" y="3307"/>
                    <a:pt x="10524" y="433"/>
                    <a:pt x="10524" y="433"/>
                  </a:cubicBezTo>
                  <a:cubicBezTo>
                    <a:pt x="9799" y="93"/>
                    <a:pt x="8831" y="1"/>
                    <a:pt x="7992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017;p58"/>
            <p:cNvSpPr/>
            <p:nvPr/>
          </p:nvSpPr>
          <p:spPr>
            <a:xfrm>
              <a:off x="1861489" y="1802217"/>
              <a:ext cx="189558" cy="39759"/>
            </a:xfrm>
            <a:custGeom>
              <a:avLst/>
              <a:gdLst/>
              <a:ahLst/>
              <a:cxnLst/>
              <a:rect l="l" t="t" r="r" b="b"/>
              <a:pathLst>
                <a:path w="8086" h="1696" extrusionOk="0">
                  <a:moveTo>
                    <a:pt x="8086" y="1"/>
                  </a:moveTo>
                  <a:cubicBezTo>
                    <a:pt x="8085" y="1"/>
                    <a:pt x="4986" y="1614"/>
                    <a:pt x="1850" y="1690"/>
                  </a:cubicBezTo>
                  <a:lnTo>
                    <a:pt x="1850" y="1690"/>
                  </a:lnTo>
                  <a:cubicBezTo>
                    <a:pt x="754" y="1663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529" y="1644"/>
                    <a:pt x="1075" y="1693"/>
                    <a:pt x="1622" y="1693"/>
                  </a:cubicBezTo>
                  <a:cubicBezTo>
                    <a:pt x="1698" y="1693"/>
                    <a:pt x="1774" y="1692"/>
                    <a:pt x="1850" y="1690"/>
                  </a:cubicBezTo>
                  <a:lnTo>
                    <a:pt x="1850" y="1690"/>
                  </a:lnTo>
                  <a:cubicBezTo>
                    <a:pt x="1976" y="1693"/>
                    <a:pt x="2106" y="1695"/>
                    <a:pt x="2240" y="1695"/>
                  </a:cubicBezTo>
                  <a:cubicBezTo>
                    <a:pt x="3986" y="1695"/>
                    <a:pt x="6390" y="1397"/>
                    <a:pt x="8086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018;p58"/>
            <p:cNvSpPr/>
            <p:nvPr/>
          </p:nvSpPr>
          <p:spPr>
            <a:xfrm>
              <a:off x="1966960" y="1879063"/>
              <a:ext cx="37719" cy="141594"/>
            </a:xfrm>
            <a:custGeom>
              <a:avLst/>
              <a:gdLst/>
              <a:ahLst/>
              <a:cxnLst/>
              <a:rect l="l" t="t" r="r" b="b"/>
              <a:pathLst>
                <a:path w="1609" h="6040" extrusionOk="0">
                  <a:moveTo>
                    <a:pt x="1" y="1"/>
                  </a:moveTo>
                  <a:lnTo>
                    <a:pt x="351" y="4688"/>
                  </a:lnTo>
                  <a:lnTo>
                    <a:pt x="1608" y="6039"/>
                  </a:lnTo>
                  <a:lnTo>
                    <a:pt x="77" y="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019;p58"/>
            <p:cNvSpPr/>
            <p:nvPr/>
          </p:nvSpPr>
          <p:spPr>
            <a:xfrm>
              <a:off x="1820370" y="1909985"/>
              <a:ext cx="47659" cy="75298"/>
            </a:xfrm>
            <a:custGeom>
              <a:avLst/>
              <a:gdLst/>
              <a:ahLst/>
              <a:cxnLst/>
              <a:rect l="l" t="t" r="r" b="b"/>
              <a:pathLst>
                <a:path w="2033" h="3212" extrusionOk="0">
                  <a:moveTo>
                    <a:pt x="783" y="0"/>
                  </a:moveTo>
                  <a:cubicBezTo>
                    <a:pt x="676" y="0"/>
                    <a:pt x="575" y="66"/>
                    <a:pt x="486" y="224"/>
                  </a:cubicBezTo>
                  <a:cubicBezTo>
                    <a:pt x="1" y="1093"/>
                    <a:pt x="542" y="3016"/>
                    <a:pt x="1016" y="3174"/>
                  </a:cubicBezTo>
                  <a:cubicBezTo>
                    <a:pt x="1095" y="3200"/>
                    <a:pt x="1175" y="3211"/>
                    <a:pt x="1254" y="3211"/>
                  </a:cubicBezTo>
                  <a:cubicBezTo>
                    <a:pt x="1655" y="3211"/>
                    <a:pt x="2032" y="2933"/>
                    <a:pt x="2032" y="2933"/>
                  </a:cubicBezTo>
                  <a:lnTo>
                    <a:pt x="1879" y="1398"/>
                  </a:lnTo>
                  <a:cubicBezTo>
                    <a:pt x="1848" y="1296"/>
                    <a:pt x="1260" y="0"/>
                    <a:pt x="783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020;p58"/>
            <p:cNvSpPr/>
            <p:nvPr/>
          </p:nvSpPr>
          <p:spPr>
            <a:xfrm>
              <a:off x="2081997" y="1880493"/>
              <a:ext cx="37321" cy="69250"/>
            </a:xfrm>
            <a:custGeom>
              <a:avLst/>
              <a:gdLst/>
              <a:ahLst/>
              <a:cxnLst/>
              <a:rect l="l" t="t" r="r" b="b"/>
              <a:pathLst>
                <a:path w="1592" h="2954" extrusionOk="0">
                  <a:moveTo>
                    <a:pt x="353" y="1"/>
                  </a:moveTo>
                  <a:cubicBezTo>
                    <a:pt x="193" y="1"/>
                    <a:pt x="63" y="48"/>
                    <a:pt x="1" y="147"/>
                  </a:cubicBezTo>
                  <a:lnTo>
                    <a:pt x="878" y="2953"/>
                  </a:lnTo>
                  <a:cubicBezTo>
                    <a:pt x="878" y="2953"/>
                    <a:pt x="1592" y="2069"/>
                    <a:pt x="1547" y="1106"/>
                  </a:cubicBezTo>
                  <a:cubicBezTo>
                    <a:pt x="1510" y="392"/>
                    <a:pt x="810" y="1"/>
                    <a:pt x="353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021;p58"/>
            <p:cNvSpPr/>
            <p:nvPr/>
          </p:nvSpPr>
          <p:spPr>
            <a:xfrm>
              <a:off x="1922090" y="1941516"/>
              <a:ext cx="37930" cy="9916"/>
            </a:xfrm>
            <a:custGeom>
              <a:avLst/>
              <a:gdLst/>
              <a:ahLst/>
              <a:cxnLst/>
              <a:rect l="l" t="t" r="r" b="b"/>
              <a:pathLst>
                <a:path w="1618" h="4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38" y="423"/>
                    <a:pt x="956" y="423"/>
                  </a:cubicBezTo>
                  <a:cubicBezTo>
                    <a:pt x="1050" y="423"/>
                    <a:pt x="1137" y="402"/>
                    <a:pt x="1211" y="350"/>
                  </a:cubicBezTo>
                  <a:cubicBezTo>
                    <a:pt x="1618" y="6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022;p58"/>
            <p:cNvSpPr/>
            <p:nvPr/>
          </p:nvSpPr>
          <p:spPr>
            <a:xfrm>
              <a:off x="2007048" y="1908977"/>
              <a:ext cx="28131" cy="25928"/>
            </a:xfrm>
            <a:custGeom>
              <a:avLst/>
              <a:gdLst/>
              <a:ahLst/>
              <a:cxnLst/>
              <a:rect l="l" t="t" r="r" b="b"/>
              <a:pathLst>
                <a:path w="1200" h="1106" extrusionOk="0">
                  <a:moveTo>
                    <a:pt x="1015" y="0"/>
                  </a:moveTo>
                  <a:cubicBezTo>
                    <a:pt x="815" y="0"/>
                    <a:pt x="157" y="842"/>
                    <a:pt x="157" y="842"/>
                  </a:cubicBezTo>
                  <a:cubicBezTo>
                    <a:pt x="157" y="842"/>
                    <a:pt x="1" y="1106"/>
                    <a:pt x="129" y="1106"/>
                  </a:cubicBezTo>
                  <a:cubicBezTo>
                    <a:pt x="137" y="1106"/>
                    <a:pt x="147" y="1105"/>
                    <a:pt x="157" y="1102"/>
                  </a:cubicBezTo>
                  <a:cubicBezTo>
                    <a:pt x="331" y="1065"/>
                    <a:pt x="1199" y="102"/>
                    <a:pt x="1041" y="7"/>
                  </a:cubicBezTo>
                  <a:cubicBezTo>
                    <a:pt x="1034" y="3"/>
                    <a:pt x="1025" y="0"/>
                    <a:pt x="1015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023;p58"/>
            <p:cNvSpPr/>
            <p:nvPr/>
          </p:nvSpPr>
          <p:spPr>
            <a:xfrm>
              <a:off x="1912291" y="1949088"/>
              <a:ext cx="211782" cy="222402"/>
            </a:xfrm>
            <a:custGeom>
              <a:avLst/>
              <a:gdLst/>
              <a:ahLst/>
              <a:cxnLst/>
              <a:rect l="l" t="t" r="r" b="b"/>
              <a:pathLst>
                <a:path w="9034" h="9487" extrusionOk="0">
                  <a:moveTo>
                    <a:pt x="8195" y="1"/>
                  </a:moveTo>
                  <a:lnTo>
                    <a:pt x="8037" y="50"/>
                  </a:lnTo>
                  <a:cubicBezTo>
                    <a:pt x="8049" y="80"/>
                    <a:pt x="8869" y="3587"/>
                    <a:pt x="8676" y="5758"/>
                  </a:cubicBezTo>
                  <a:cubicBezTo>
                    <a:pt x="8496" y="7831"/>
                    <a:pt x="5791" y="8805"/>
                    <a:pt x="3556" y="9257"/>
                  </a:cubicBezTo>
                  <a:cubicBezTo>
                    <a:pt x="3327" y="9303"/>
                    <a:pt x="3106" y="9324"/>
                    <a:pt x="2896" y="9324"/>
                  </a:cubicBezTo>
                  <a:cubicBezTo>
                    <a:pt x="1190" y="9324"/>
                    <a:pt x="142" y="7968"/>
                    <a:pt x="132" y="7955"/>
                  </a:cubicBezTo>
                  <a:lnTo>
                    <a:pt x="0" y="8053"/>
                  </a:lnTo>
                  <a:cubicBezTo>
                    <a:pt x="12" y="8067"/>
                    <a:pt x="1107" y="9486"/>
                    <a:pt x="2894" y="9486"/>
                  </a:cubicBezTo>
                  <a:cubicBezTo>
                    <a:pt x="3116" y="9486"/>
                    <a:pt x="3349" y="9463"/>
                    <a:pt x="3590" y="9415"/>
                  </a:cubicBezTo>
                  <a:cubicBezTo>
                    <a:pt x="5882" y="8951"/>
                    <a:pt x="8650" y="7947"/>
                    <a:pt x="8839" y="5773"/>
                  </a:cubicBezTo>
                  <a:cubicBezTo>
                    <a:pt x="9034" y="3552"/>
                    <a:pt x="8202" y="31"/>
                    <a:pt x="8195" y="1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024;p58"/>
            <p:cNvSpPr/>
            <p:nvPr/>
          </p:nvSpPr>
          <p:spPr>
            <a:xfrm>
              <a:off x="1833427" y="1921730"/>
              <a:ext cx="26232" cy="39923"/>
            </a:xfrm>
            <a:custGeom>
              <a:avLst/>
              <a:gdLst/>
              <a:ahLst/>
              <a:cxnLst/>
              <a:rect l="l" t="t" r="r" b="b"/>
              <a:pathLst>
                <a:path w="1119" h="1703" extrusionOk="0">
                  <a:moveTo>
                    <a:pt x="253" y="0"/>
                  </a:moveTo>
                  <a:cubicBezTo>
                    <a:pt x="237" y="0"/>
                    <a:pt x="222" y="2"/>
                    <a:pt x="207" y="5"/>
                  </a:cubicBezTo>
                  <a:cubicBezTo>
                    <a:pt x="49" y="43"/>
                    <a:pt x="4" y="261"/>
                    <a:pt x="1" y="284"/>
                  </a:cubicBezTo>
                  <a:lnTo>
                    <a:pt x="162" y="314"/>
                  </a:lnTo>
                  <a:cubicBezTo>
                    <a:pt x="174" y="258"/>
                    <a:pt x="207" y="175"/>
                    <a:pt x="245" y="167"/>
                  </a:cubicBezTo>
                  <a:cubicBezTo>
                    <a:pt x="249" y="166"/>
                    <a:pt x="253" y="166"/>
                    <a:pt x="257" y="166"/>
                  </a:cubicBezTo>
                  <a:cubicBezTo>
                    <a:pt x="295" y="166"/>
                    <a:pt x="369" y="215"/>
                    <a:pt x="468" y="348"/>
                  </a:cubicBezTo>
                  <a:cubicBezTo>
                    <a:pt x="817" y="814"/>
                    <a:pt x="956" y="1694"/>
                    <a:pt x="956" y="1703"/>
                  </a:cubicBezTo>
                  <a:lnTo>
                    <a:pt x="1119" y="1675"/>
                  </a:lnTo>
                  <a:cubicBezTo>
                    <a:pt x="1114" y="1638"/>
                    <a:pt x="971" y="746"/>
                    <a:pt x="599" y="250"/>
                  </a:cubicBezTo>
                  <a:cubicBezTo>
                    <a:pt x="474" y="82"/>
                    <a:pt x="360" y="0"/>
                    <a:pt x="253" y="0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025;p58"/>
            <p:cNvSpPr/>
            <p:nvPr/>
          </p:nvSpPr>
          <p:spPr>
            <a:xfrm>
              <a:off x="2098219" y="1891418"/>
              <a:ext cx="8322" cy="31507"/>
            </a:xfrm>
            <a:custGeom>
              <a:avLst/>
              <a:gdLst/>
              <a:ahLst/>
              <a:cxnLst/>
              <a:rect l="l" t="t" r="r" b="b"/>
              <a:pathLst>
                <a:path w="355" h="1344" extrusionOk="0">
                  <a:moveTo>
                    <a:pt x="163" y="0"/>
                  </a:moveTo>
                  <a:lnTo>
                    <a:pt x="0" y="26"/>
                  </a:lnTo>
                  <a:lnTo>
                    <a:pt x="193" y="1343"/>
                  </a:lnTo>
                  <a:lnTo>
                    <a:pt x="354" y="132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026;p58"/>
            <p:cNvSpPr/>
            <p:nvPr/>
          </p:nvSpPr>
          <p:spPr>
            <a:xfrm>
              <a:off x="1836874" y="2218028"/>
              <a:ext cx="226176" cy="108071"/>
            </a:xfrm>
            <a:custGeom>
              <a:avLst/>
              <a:gdLst/>
              <a:ahLst/>
              <a:cxnLst/>
              <a:rect l="l" t="t" r="r" b="b"/>
              <a:pathLst>
                <a:path w="9648" h="4610" extrusionOk="0">
                  <a:moveTo>
                    <a:pt x="7081" y="1"/>
                  </a:moveTo>
                  <a:lnTo>
                    <a:pt x="2273" y="332"/>
                  </a:lnTo>
                  <a:lnTo>
                    <a:pt x="1" y="3654"/>
                  </a:lnTo>
                  <a:cubicBezTo>
                    <a:pt x="1" y="3654"/>
                    <a:pt x="1363" y="4591"/>
                    <a:pt x="3688" y="4610"/>
                  </a:cubicBezTo>
                  <a:cubicBezTo>
                    <a:pt x="3698" y="4610"/>
                    <a:pt x="3707" y="4610"/>
                    <a:pt x="3717" y="4610"/>
                  </a:cubicBezTo>
                  <a:cubicBezTo>
                    <a:pt x="6044" y="4610"/>
                    <a:pt x="9648" y="2807"/>
                    <a:pt x="9648" y="2807"/>
                  </a:cubicBezTo>
                  <a:lnTo>
                    <a:pt x="7081" y="1"/>
                  </a:lnTo>
                  <a:close/>
                </a:path>
              </a:pathLst>
            </a:custGeom>
            <a:solidFill>
              <a:srgbClr val="7E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027;p58"/>
            <p:cNvSpPr/>
            <p:nvPr/>
          </p:nvSpPr>
          <p:spPr>
            <a:xfrm>
              <a:off x="1689837" y="2500917"/>
              <a:ext cx="92810" cy="167335"/>
            </a:xfrm>
            <a:custGeom>
              <a:avLst/>
              <a:gdLst/>
              <a:ahLst/>
              <a:cxnLst/>
              <a:rect l="l" t="t" r="r" b="b"/>
              <a:pathLst>
                <a:path w="3959" h="7138" extrusionOk="0">
                  <a:moveTo>
                    <a:pt x="1705" y="0"/>
                  </a:moveTo>
                  <a:lnTo>
                    <a:pt x="1" y="3292"/>
                  </a:lnTo>
                  <a:lnTo>
                    <a:pt x="3243" y="7138"/>
                  </a:lnTo>
                  <a:lnTo>
                    <a:pt x="3959" y="3281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028;p58"/>
            <p:cNvSpPr/>
            <p:nvPr/>
          </p:nvSpPr>
          <p:spPr>
            <a:xfrm>
              <a:off x="1786166" y="2500730"/>
              <a:ext cx="92716" cy="167264"/>
            </a:xfrm>
            <a:custGeom>
              <a:avLst/>
              <a:gdLst/>
              <a:ahLst/>
              <a:cxnLst/>
              <a:rect l="l" t="t" r="r" b="b"/>
              <a:pathLst>
                <a:path w="3955" h="7135" extrusionOk="0">
                  <a:moveTo>
                    <a:pt x="1704" y="0"/>
                  </a:moveTo>
                  <a:lnTo>
                    <a:pt x="0" y="3289"/>
                  </a:lnTo>
                  <a:lnTo>
                    <a:pt x="3243" y="7134"/>
                  </a:lnTo>
                  <a:lnTo>
                    <a:pt x="3955" y="328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029;p58"/>
            <p:cNvSpPr/>
            <p:nvPr/>
          </p:nvSpPr>
          <p:spPr>
            <a:xfrm>
              <a:off x="1876821" y="2490227"/>
              <a:ext cx="92200" cy="166631"/>
            </a:xfrm>
            <a:custGeom>
              <a:avLst/>
              <a:gdLst/>
              <a:ahLst/>
              <a:cxnLst/>
              <a:rect l="l" t="t" r="r" b="b"/>
              <a:pathLst>
                <a:path w="3933" h="7108" extrusionOk="0">
                  <a:moveTo>
                    <a:pt x="1566" y="0"/>
                  </a:moveTo>
                  <a:lnTo>
                    <a:pt x="1" y="3376"/>
                  </a:lnTo>
                  <a:lnTo>
                    <a:pt x="3372" y="7108"/>
                  </a:lnTo>
                  <a:lnTo>
                    <a:pt x="3932" y="3206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030;p58"/>
            <p:cNvSpPr/>
            <p:nvPr/>
          </p:nvSpPr>
          <p:spPr>
            <a:xfrm>
              <a:off x="1971719" y="2489969"/>
              <a:ext cx="92130" cy="166725"/>
            </a:xfrm>
            <a:custGeom>
              <a:avLst/>
              <a:gdLst/>
              <a:ahLst/>
              <a:cxnLst/>
              <a:rect l="l" t="t" r="r" b="b"/>
              <a:pathLst>
                <a:path w="3930" h="7112" extrusionOk="0">
                  <a:moveTo>
                    <a:pt x="1567" y="1"/>
                  </a:moveTo>
                  <a:lnTo>
                    <a:pt x="1" y="3380"/>
                  </a:lnTo>
                  <a:lnTo>
                    <a:pt x="3369" y="7112"/>
                  </a:lnTo>
                  <a:lnTo>
                    <a:pt x="3929" y="3206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031;p58"/>
            <p:cNvSpPr/>
            <p:nvPr/>
          </p:nvSpPr>
          <p:spPr>
            <a:xfrm>
              <a:off x="2060827" y="2483546"/>
              <a:ext cx="89645" cy="163466"/>
            </a:xfrm>
            <a:custGeom>
              <a:avLst/>
              <a:gdLst/>
              <a:ahLst/>
              <a:cxnLst/>
              <a:rect l="l" t="t" r="r" b="b"/>
              <a:pathLst>
                <a:path w="3824" h="6973" extrusionOk="0">
                  <a:moveTo>
                    <a:pt x="1156" y="0"/>
                  </a:moveTo>
                  <a:lnTo>
                    <a:pt x="1" y="3593"/>
                  </a:lnTo>
                  <a:lnTo>
                    <a:pt x="3707" y="6972"/>
                  </a:lnTo>
                  <a:lnTo>
                    <a:pt x="3823" y="296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032;p58"/>
            <p:cNvSpPr/>
            <p:nvPr/>
          </p:nvSpPr>
          <p:spPr>
            <a:xfrm>
              <a:off x="1722728" y="2410591"/>
              <a:ext cx="105703" cy="170781"/>
            </a:xfrm>
            <a:custGeom>
              <a:avLst/>
              <a:gdLst/>
              <a:ahLst/>
              <a:cxnLst/>
              <a:rect l="l" t="t" r="r" b="b"/>
              <a:pathLst>
                <a:path w="4509" h="7285" extrusionOk="0">
                  <a:moveTo>
                    <a:pt x="1615" y="327"/>
                  </a:moveTo>
                  <a:lnTo>
                    <a:pt x="4313" y="3853"/>
                  </a:lnTo>
                  <a:lnTo>
                    <a:pt x="2545" y="6983"/>
                  </a:lnTo>
                  <a:lnTo>
                    <a:pt x="189" y="3842"/>
                  </a:lnTo>
                  <a:lnTo>
                    <a:pt x="1615" y="327"/>
                  </a:lnTo>
                  <a:close/>
                  <a:moveTo>
                    <a:pt x="1569" y="0"/>
                  </a:moveTo>
                  <a:lnTo>
                    <a:pt x="1" y="3868"/>
                  </a:lnTo>
                  <a:lnTo>
                    <a:pt x="2567" y="7285"/>
                  </a:lnTo>
                  <a:lnTo>
                    <a:pt x="4509" y="3838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033;p58"/>
            <p:cNvSpPr/>
            <p:nvPr/>
          </p:nvSpPr>
          <p:spPr>
            <a:xfrm>
              <a:off x="1909923" y="2398236"/>
              <a:ext cx="105680" cy="170781"/>
            </a:xfrm>
            <a:custGeom>
              <a:avLst/>
              <a:gdLst/>
              <a:ahLst/>
              <a:cxnLst/>
              <a:rect l="l" t="t" r="r" b="b"/>
              <a:pathLst>
                <a:path w="4508" h="7285" extrusionOk="0">
                  <a:moveTo>
                    <a:pt x="1614" y="328"/>
                  </a:moveTo>
                  <a:lnTo>
                    <a:pt x="4312" y="3853"/>
                  </a:lnTo>
                  <a:lnTo>
                    <a:pt x="2547" y="6987"/>
                  </a:lnTo>
                  <a:lnTo>
                    <a:pt x="188" y="3842"/>
                  </a:lnTo>
                  <a:lnTo>
                    <a:pt x="1614" y="328"/>
                  </a:lnTo>
                  <a:close/>
                  <a:moveTo>
                    <a:pt x="1569" y="1"/>
                  </a:moveTo>
                  <a:lnTo>
                    <a:pt x="0" y="3868"/>
                  </a:lnTo>
                  <a:lnTo>
                    <a:pt x="2566" y="7284"/>
                  </a:lnTo>
                  <a:lnTo>
                    <a:pt x="4507" y="3839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034;p58"/>
            <p:cNvSpPr/>
            <p:nvPr/>
          </p:nvSpPr>
          <p:spPr>
            <a:xfrm>
              <a:off x="2088162" y="2397884"/>
              <a:ext cx="105610" cy="170804"/>
            </a:xfrm>
            <a:custGeom>
              <a:avLst/>
              <a:gdLst/>
              <a:ahLst/>
              <a:cxnLst/>
              <a:rect l="l" t="t" r="r" b="b"/>
              <a:pathLst>
                <a:path w="4505" h="7286" extrusionOk="0">
                  <a:moveTo>
                    <a:pt x="1611" y="327"/>
                  </a:moveTo>
                  <a:lnTo>
                    <a:pt x="4309" y="3854"/>
                  </a:lnTo>
                  <a:lnTo>
                    <a:pt x="2544" y="6983"/>
                  </a:lnTo>
                  <a:lnTo>
                    <a:pt x="186" y="3842"/>
                  </a:lnTo>
                  <a:lnTo>
                    <a:pt x="1611" y="327"/>
                  </a:lnTo>
                  <a:close/>
                  <a:moveTo>
                    <a:pt x="1566" y="1"/>
                  </a:moveTo>
                  <a:lnTo>
                    <a:pt x="0" y="3864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035;p58"/>
            <p:cNvSpPr/>
            <p:nvPr/>
          </p:nvSpPr>
          <p:spPr>
            <a:xfrm>
              <a:off x="2154155" y="2477873"/>
              <a:ext cx="92107" cy="166655"/>
            </a:xfrm>
            <a:custGeom>
              <a:avLst/>
              <a:gdLst/>
              <a:ahLst/>
              <a:cxnLst/>
              <a:rect l="l" t="t" r="r" b="b"/>
              <a:pathLst>
                <a:path w="3929" h="7109" extrusionOk="0">
                  <a:moveTo>
                    <a:pt x="1565" y="1"/>
                  </a:moveTo>
                  <a:lnTo>
                    <a:pt x="0" y="3376"/>
                  </a:lnTo>
                  <a:lnTo>
                    <a:pt x="3371" y="7108"/>
                  </a:lnTo>
                  <a:lnTo>
                    <a:pt x="3928" y="3207"/>
                  </a:lnTo>
                  <a:lnTo>
                    <a:pt x="1565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036;p58"/>
            <p:cNvSpPr/>
            <p:nvPr/>
          </p:nvSpPr>
          <p:spPr>
            <a:xfrm>
              <a:off x="2243216" y="2471355"/>
              <a:ext cx="89669" cy="163560"/>
            </a:xfrm>
            <a:custGeom>
              <a:avLst/>
              <a:gdLst/>
              <a:ahLst/>
              <a:cxnLst/>
              <a:rect l="l" t="t" r="r" b="b"/>
              <a:pathLst>
                <a:path w="3825" h="6977" extrusionOk="0">
                  <a:moveTo>
                    <a:pt x="1157" y="1"/>
                  </a:moveTo>
                  <a:lnTo>
                    <a:pt x="1" y="3594"/>
                  </a:lnTo>
                  <a:lnTo>
                    <a:pt x="3708" y="6977"/>
                  </a:lnTo>
                  <a:lnTo>
                    <a:pt x="3824" y="296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037;p58"/>
            <p:cNvSpPr/>
            <p:nvPr/>
          </p:nvSpPr>
          <p:spPr>
            <a:xfrm>
              <a:off x="2270574" y="2385717"/>
              <a:ext cx="105610" cy="170781"/>
            </a:xfrm>
            <a:custGeom>
              <a:avLst/>
              <a:gdLst/>
              <a:ahLst/>
              <a:cxnLst/>
              <a:rect l="l" t="t" r="r" b="b"/>
              <a:pathLst>
                <a:path w="4505" h="7285" extrusionOk="0">
                  <a:moveTo>
                    <a:pt x="1611" y="327"/>
                  </a:moveTo>
                  <a:lnTo>
                    <a:pt x="4309" y="3853"/>
                  </a:lnTo>
                  <a:lnTo>
                    <a:pt x="2544" y="6987"/>
                  </a:lnTo>
                  <a:lnTo>
                    <a:pt x="185" y="3842"/>
                  </a:lnTo>
                  <a:lnTo>
                    <a:pt x="1611" y="327"/>
                  </a:lnTo>
                  <a:close/>
                  <a:moveTo>
                    <a:pt x="1570" y="0"/>
                  </a:moveTo>
                  <a:lnTo>
                    <a:pt x="1" y="3868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038;p58"/>
            <p:cNvSpPr/>
            <p:nvPr/>
          </p:nvSpPr>
          <p:spPr>
            <a:xfrm>
              <a:off x="1857082" y="2228976"/>
              <a:ext cx="45456" cy="86293"/>
            </a:xfrm>
            <a:custGeom>
              <a:avLst/>
              <a:gdLst/>
              <a:ahLst/>
              <a:cxnLst/>
              <a:rect l="l" t="t" r="r" b="b"/>
              <a:pathLst>
                <a:path w="1939" h="3681" extrusionOk="0">
                  <a:moveTo>
                    <a:pt x="1791" y="1"/>
                  </a:moveTo>
                  <a:lnTo>
                    <a:pt x="0" y="3604"/>
                  </a:lnTo>
                  <a:lnTo>
                    <a:pt x="147" y="3680"/>
                  </a:lnTo>
                  <a:lnTo>
                    <a:pt x="1938" y="72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039;p58"/>
            <p:cNvSpPr/>
            <p:nvPr/>
          </p:nvSpPr>
          <p:spPr>
            <a:xfrm>
              <a:off x="1886362" y="2232399"/>
              <a:ext cx="35563" cy="90888"/>
            </a:xfrm>
            <a:custGeom>
              <a:avLst/>
              <a:gdLst/>
              <a:ahLst/>
              <a:cxnLst/>
              <a:rect l="l" t="t" r="r" b="b"/>
              <a:pathLst>
                <a:path w="1517" h="3877" extrusionOk="0">
                  <a:moveTo>
                    <a:pt x="1362" y="1"/>
                  </a:moveTo>
                  <a:lnTo>
                    <a:pt x="0" y="3824"/>
                  </a:lnTo>
                  <a:lnTo>
                    <a:pt x="155" y="3876"/>
                  </a:lnTo>
                  <a:lnTo>
                    <a:pt x="1516" y="58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040;p58"/>
            <p:cNvSpPr/>
            <p:nvPr/>
          </p:nvSpPr>
          <p:spPr>
            <a:xfrm>
              <a:off x="1925677" y="2235236"/>
              <a:ext cx="13995" cy="92365"/>
            </a:xfrm>
            <a:custGeom>
              <a:avLst/>
              <a:gdLst/>
              <a:ahLst/>
              <a:cxnLst/>
              <a:rect l="l" t="t" r="r" b="b"/>
              <a:pathLst>
                <a:path w="597" h="3940" extrusionOk="0">
                  <a:moveTo>
                    <a:pt x="434" y="1"/>
                  </a:moveTo>
                  <a:lnTo>
                    <a:pt x="1" y="3921"/>
                  </a:lnTo>
                  <a:lnTo>
                    <a:pt x="167" y="3940"/>
                  </a:lnTo>
                  <a:lnTo>
                    <a:pt x="596" y="1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041;p58"/>
            <p:cNvSpPr/>
            <p:nvPr/>
          </p:nvSpPr>
          <p:spPr>
            <a:xfrm>
              <a:off x="1958849" y="2233009"/>
              <a:ext cx="3915" cy="88332"/>
            </a:xfrm>
            <a:custGeom>
              <a:avLst/>
              <a:gdLst/>
              <a:ahLst/>
              <a:cxnLst/>
              <a:rect l="l" t="t" r="r" b="b"/>
              <a:pathLst>
                <a:path w="167" h="3768" extrusionOk="0">
                  <a:moveTo>
                    <a:pt x="1" y="1"/>
                  </a:moveTo>
                  <a:lnTo>
                    <a:pt x="1" y="3767"/>
                  </a:lnTo>
                  <a:lnTo>
                    <a:pt x="166" y="3767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042;p58"/>
            <p:cNvSpPr/>
            <p:nvPr/>
          </p:nvSpPr>
          <p:spPr>
            <a:xfrm>
              <a:off x="1978799" y="2232774"/>
              <a:ext cx="16762" cy="79659"/>
            </a:xfrm>
            <a:custGeom>
              <a:avLst/>
              <a:gdLst/>
              <a:ahLst/>
              <a:cxnLst/>
              <a:rect l="l" t="t" r="r" b="b"/>
              <a:pathLst>
                <a:path w="715" h="3398" extrusionOk="0">
                  <a:moveTo>
                    <a:pt x="162" y="0"/>
                  </a:moveTo>
                  <a:lnTo>
                    <a:pt x="1" y="26"/>
                  </a:lnTo>
                  <a:lnTo>
                    <a:pt x="553" y="3397"/>
                  </a:lnTo>
                  <a:lnTo>
                    <a:pt x="715" y="337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043;p58"/>
            <p:cNvSpPr/>
            <p:nvPr/>
          </p:nvSpPr>
          <p:spPr>
            <a:xfrm>
              <a:off x="1995725" y="2230383"/>
              <a:ext cx="34344" cy="69789"/>
            </a:xfrm>
            <a:custGeom>
              <a:avLst/>
              <a:gdLst/>
              <a:ahLst/>
              <a:cxnLst/>
              <a:rect l="l" t="t" r="r" b="b"/>
              <a:pathLst>
                <a:path w="1465" h="2977" extrusionOk="0">
                  <a:moveTo>
                    <a:pt x="147" y="0"/>
                  </a:moveTo>
                  <a:lnTo>
                    <a:pt x="1" y="68"/>
                  </a:lnTo>
                  <a:lnTo>
                    <a:pt x="1314" y="2976"/>
                  </a:lnTo>
                  <a:lnTo>
                    <a:pt x="1465" y="290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044;p58"/>
            <p:cNvSpPr/>
            <p:nvPr/>
          </p:nvSpPr>
          <p:spPr>
            <a:xfrm>
              <a:off x="1816572" y="2282591"/>
              <a:ext cx="262536" cy="63272"/>
            </a:xfrm>
            <a:custGeom>
              <a:avLst/>
              <a:gdLst/>
              <a:ahLst/>
              <a:cxnLst/>
              <a:rect l="l" t="t" r="r" b="b"/>
              <a:pathLst>
                <a:path w="11199" h="2699" extrusionOk="0">
                  <a:moveTo>
                    <a:pt x="11074" y="1"/>
                  </a:moveTo>
                  <a:cubicBezTo>
                    <a:pt x="11059" y="20"/>
                    <a:pt x="9302" y="2022"/>
                    <a:pt x="5867" y="2465"/>
                  </a:cubicBezTo>
                  <a:cubicBezTo>
                    <a:pt x="5489" y="2514"/>
                    <a:pt x="5124" y="2536"/>
                    <a:pt x="4775" y="2536"/>
                  </a:cubicBezTo>
                  <a:cubicBezTo>
                    <a:pt x="1957" y="2536"/>
                    <a:pt x="123" y="1117"/>
                    <a:pt x="103" y="1100"/>
                  </a:cubicBezTo>
                  <a:lnTo>
                    <a:pt x="1" y="1232"/>
                  </a:lnTo>
                  <a:cubicBezTo>
                    <a:pt x="24" y="1246"/>
                    <a:pt x="1897" y="2699"/>
                    <a:pt x="4776" y="2699"/>
                  </a:cubicBezTo>
                  <a:cubicBezTo>
                    <a:pt x="5134" y="2699"/>
                    <a:pt x="5502" y="2676"/>
                    <a:pt x="5889" y="2627"/>
                  </a:cubicBezTo>
                  <a:cubicBezTo>
                    <a:pt x="9385" y="2175"/>
                    <a:pt x="11179" y="129"/>
                    <a:pt x="11198" y="106"/>
                  </a:cubicBezTo>
                  <a:lnTo>
                    <a:pt x="1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045;p58"/>
            <p:cNvSpPr/>
            <p:nvPr/>
          </p:nvSpPr>
          <p:spPr>
            <a:xfrm>
              <a:off x="1616718" y="2340894"/>
              <a:ext cx="743910" cy="173969"/>
            </a:xfrm>
            <a:custGeom>
              <a:avLst/>
              <a:gdLst/>
              <a:ahLst/>
              <a:cxnLst/>
              <a:rect l="l" t="t" r="r" b="b"/>
              <a:pathLst>
                <a:path w="31733" h="7421" extrusionOk="0">
                  <a:moveTo>
                    <a:pt x="27647" y="1"/>
                  </a:moveTo>
                  <a:lnTo>
                    <a:pt x="26021" y="5242"/>
                  </a:lnTo>
                  <a:lnTo>
                    <a:pt x="21364" y="1397"/>
                  </a:lnTo>
                  <a:lnTo>
                    <a:pt x="18922" y="6480"/>
                  </a:lnTo>
                  <a:lnTo>
                    <a:pt x="13666" y="1115"/>
                  </a:lnTo>
                  <a:lnTo>
                    <a:pt x="11009" y="7112"/>
                  </a:lnTo>
                  <a:lnTo>
                    <a:pt x="5968" y="1054"/>
                  </a:lnTo>
                  <a:lnTo>
                    <a:pt x="3943" y="5716"/>
                  </a:lnTo>
                  <a:lnTo>
                    <a:pt x="98" y="2804"/>
                  </a:lnTo>
                  <a:lnTo>
                    <a:pt x="1" y="2932"/>
                  </a:lnTo>
                  <a:lnTo>
                    <a:pt x="4011" y="5972"/>
                  </a:lnTo>
                  <a:lnTo>
                    <a:pt x="6009" y="1367"/>
                  </a:lnTo>
                  <a:lnTo>
                    <a:pt x="11054" y="7421"/>
                  </a:lnTo>
                  <a:lnTo>
                    <a:pt x="13718" y="1400"/>
                  </a:lnTo>
                  <a:lnTo>
                    <a:pt x="18967" y="6762"/>
                  </a:lnTo>
                  <a:lnTo>
                    <a:pt x="21420" y="1657"/>
                  </a:lnTo>
                  <a:lnTo>
                    <a:pt x="26108" y="5524"/>
                  </a:lnTo>
                  <a:lnTo>
                    <a:pt x="27737" y="261"/>
                  </a:lnTo>
                  <a:lnTo>
                    <a:pt x="31643" y="2935"/>
                  </a:lnTo>
                  <a:lnTo>
                    <a:pt x="31733" y="2800"/>
                  </a:lnTo>
                  <a:lnTo>
                    <a:pt x="2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046;p58"/>
            <p:cNvSpPr/>
            <p:nvPr/>
          </p:nvSpPr>
          <p:spPr>
            <a:xfrm>
              <a:off x="1801849" y="2367104"/>
              <a:ext cx="91146" cy="97123"/>
            </a:xfrm>
            <a:custGeom>
              <a:avLst/>
              <a:gdLst/>
              <a:ahLst/>
              <a:cxnLst/>
              <a:rect l="l" t="t" r="r" b="b"/>
              <a:pathLst>
                <a:path w="3888" h="4143" extrusionOk="0">
                  <a:moveTo>
                    <a:pt x="3692" y="185"/>
                  </a:moveTo>
                  <a:lnTo>
                    <a:pt x="3082" y="3767"/>
                  </a:lnTo>
                  <a:lnTo>
                    <a:pt x="328" y="475"/>
                  </a:lnTo>
                  <a:lnTo>
                    <a:pt x="3692" y="185"/>
                  </a:lnTo>
                  <a:close/>
                  <a:moveTo>
                    <a:pt x="3888" y="1"/>
                  </a:moveTo>
                  <a:lnTo>
                    <a:pt x="0" y="339"/>
                  </a:lnTo>
                  <a:lnTo>
                    <a:pt x="3184" y="4143"/>
                  </a:lnTo>
                  <a:lnTo>
                    <a:pt x="38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047;p58"/>
            <p:cNvSpPr/>
            <p:nvPr/>
          </p:nvSpPr>
          <p:spPr>
            <a:xfrm>
              <a:off x="2012839" y="2366916"/>
              <a:ext cx="60529" cy="73681"/>
            </a:xfrm>
            <a:custGeom>
              <a:avLst/>
              <a:gdLst/>
              <a:ahLst/>
              <a:cxnLst/>
              <a:rect l="l" t="t" r="r" b="b"/>
              <a:pathLst>
                <a:path w="2582" h="3143" extrusionOk="0">
                  <a:moveTo>
                    <a:pt x="2356" y="196"/>
                  </a:moveTo>
                  <a:lnTo>
                    <a:pt x="1649" y="2737"/>
                  </a:lnTo>
                  <a:lnTo>
                    <a:pt x="272" y="479"/>
                  </a:lnTo>
                  <a:lnTo>
                    <a:pt x="2356" y="196"/>
                  </a:lnTo>
                  <a:close/>
                  <a:moveTo>
                    <a:pt x="2581" y="0"/>
                  </a:moveTo>
                  <a:lnTo>
                    <a:pt x="1" y="351"/>
                  </a:lnTo>
                  <a:lnTo>
                    <a:pt x="1705" y="3143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048;p58"/>
            <p:cNvSpPr/>
            <p:nvPr/>
          </p:nvSpPr>
          <p:spPr>
            <a:xfrm>
              <a:off x="2156007" y="2349451"/>
              <a:ext cx="54340" cy="62663"/>
            </a:xfrm>
            <a:custGeom>
              <a:avLst/>
              <a:gdLst/>
              <a:ahLst/>
              <a:cxnLst/>
              <a:rect l="l" t="t" r="r" b="b"/>
              <a:pathLst>
                <a:path w="2318" h="2673" extrusionOk="0">
                  <a:moveTo>
                    <a:pt x="2114" y="245"/>
                  </a:moveTo>
                  <a:lnTo>
                    <a:pt x="1807" y="2334"/>
                  </a:lnTo>
                  <a:lnTo>
                    <a:pt x="305" y="877"/>
                  </a:lnTo>
                  <a:lnTo>
                    <a:pt x="2114" y="245"/>
                  </a:lnTo>
                  <a:close/>
                  <a:moveTo>
                    <a:pt x="2318" y="0"/>
                  </a:moveTo>
                  <a:lnTo>
                    <a:pt x="1" y="810"/>
                  </a:lnTo>
                  <a:lnTo>
                    <a:pt x="1923" y="2672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049;p58"/>
            <p:cNvSpPr/>
            <p:nvPr/>
          </p:nvSpPr>
          <p:spPr>
            <a:xfrm>
              <a:off x="1455404" y="2694417"/>
              <a:ext cx="1128395" cy="124669"/>
            </a:xfrm>
            <a:custGeom>
              <a:avLst/>
              <a:gdLst/>
              <a:ahLst/>
              <a:cxnLst/>
              <a:rect l="l" t="t" r="r" b="b"/>
              <a:pathLst>
                <a:path w="48134" h="5318" extrusionOk="0">
                  <a:moveTo>
                    <a:pt x="48114" y="1"/>
                  </a:moveTo>
                  <a:lnTo>
                    <a:pt x="0" y="5151"/>
                  </a:lnTo>
                  <a:lnTo>
                    <a:pt x="19" y="5318"/>
                  </a:lnTo>
                  <a:lnTo>
                    <a:pt x="48133" y="162"/>
                  </a:lnTo>
                  <a:lnTo>
                    <a:pt x="481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050;p58"/>
            <p:cNvSpPr/>
            <p:nvPr/>
          </p:nvSpPr>
          <p:spPr>
            <a:xfrm>
              <a:off x="1442417" y="2738022"/>
              <a:ext cx="1146493" cy="127201"/>
            </a:xfrm>
            <a:custGeom>
              <a:avLst/>
              <a:gdLst/>
              <a:ahLst/>
              <a:cxnLst/>
              <a:rect l="l" t="t" r="r" b="b"/>
              <a:pathLst>
                <a:path w="48906" h="5426" extrusionOk="0">
                  <a:moveTo>
                    <a:pt x="48887" y="0"/>
                  </a:moveTo>
                  <a:lnTo>
                    <a:pt x="0" y="5260"/>
                  </a:lnTo>
                  <a:lnTo>
                    <a:pt x="16" y="5425"/>
                  </a:lnTo>
                  <a:lnTo>
                    <a:pt x="48906" y="165"/>
                  </a:lnTo>
                  <a:lnTo>
                    <a:pt x="4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3051;p58"/>
            <p:cNvGrpSpPr/>
            <p:nvPr/>
          </p:nvGrpSpPr>
          <p:grpSpPr>
            <a:xfrm>
              <a:off x="1709600" y="2632598"/>
              <a:ext cx="760077" cy="120779"/>
              <a:chOff x="2287750" y="3323462"/>
              <a:chExt cx="1507492" cy="239545"/>
            </a:xfrm>
          </p:grpSpPr>
          <p:sp>
            <p:nvSpPr>
              <p:cNvPr id="205" name="Google Shape;3052;p58"/>
              <p:cNvSpPr/>
              <p:nvPr/>
            </p:nvSpPr>
            <p:spPr>
              <a:xfrm>
                <a:off x="2287750" y="3444351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7"/>
                    </a:moveTo>
                    <a:lnTo>
                      <a:pt x="1468" y="1201"/>
                    </a:lnTo>
                    <a:lnTo>
                      <a:pt x="436" y="1295"/>
                    </a:lnTo>
                    <a:lnTo>
                      <a:pt x="203" y="267"/>
                    </a:lnTo>
                    <a:lnTo>
                      <a:pt x="1238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053;p58"/>
              <p:cNvSpPr/>
              <p:nvPr/>
            </p:nvSpPr>
            <p:spPr>
              <a:xfrm>
                <a:off x="2355959" y="3494520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8"/>
                    </a:moveTo>
                    <a:lnTo>
                      <a:pt x="1468" y="1205"/>
                    </a:lnTo>
                    <a:lnTo>
                      <a:pt x="433" y="1296"/>
                    </a:lnTo>
                    <a:lnTo>
                      <a:pt x="204" y="268"/>
                    </a:lnTo>
                    <a:lnTo>
                      <a:pt x="1239" y="178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52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054;p58"/>
              <p:cNvSpPr/>
              <p:nvPr/>
            </p:nvSpPr>
            <p:spPr>
              <a:xfrm>
                <a:off x="2402130" y="3434215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6" y="1468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055;p58"/>
              <p:cNvSpPr/>
              <p:nvPr/>
            </p:nvSpPr>
            <p:spPr>
              <a:xfrm>
                <a:off x="2470386" y="3484431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3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3"/>
                    </a:lnTo>
                    <a:close/>
                    <a:moveTo>
                      <a:pt x="1362" y="0"/>
                    </a:moveTo>
                    <a:lnTo>
                      <a:pt x="0" y="120"/>
                    </a:lnTo>
                    <a:lnTo>
                      <a:pt x="305" y="1468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056;p58"/>
              <p:cNvSpPr/>
              <p:nvPr/>
            </p:nvSpPr>
            <p:spPr>
              <a:xfrm>
                <a:off x="2515162" y="3424033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8" y="1201"/>
                    </a:lnTo>
                    <a:lnTo>
                      <a:pt x="433" y="1296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2"/>
                    </a:lnTo>
                    <a:lnTo>
                      <a:pt x="305" y="1472"/>
                    </a:lnTo>
                    <a:lnTo>
                      <a:pt x="1668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057;p58"/>
              <p:cNvSpPr/>
              <p:nvPr/>
            </p:nvSpPr>
            <p:spPr>
              <a:xfrm>
                <a:off x="2583418" y="3474248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4" y="1201"/>
                    </a:lnTo>
                    <a:lnTo>
                      <a:pt x="433" y="1295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4" y="1472"/>
                    </a:lnTo>
                    <a:lnTo>
                      <a:pt x="1667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058;p58"/>
              <p:cNvSpPr/>
              <p:nvPr/>
            </p:nvSpPr>
            <p:spPr>
              <a:xfrm>
                <a:off x="2629402" y="3413711"/>
                <a:ext cx="77507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3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5" y="1472"/>
                    </a:lnTo>
                    <a:lnTo>
                      <a:pt x="1667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059;p58"/>
              <p:cNvSpPr/>
              <p:nvPr/>
            </p:nvSpPr>
            <p:spPr>
              <a:xfrm>
                <a:off x="2697658" y="3463926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4" y="1472"/>
                    </a:lnTo>
                    <a:lnTo>
                      <a:pt x="1666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060;p58"/>
              <p:cNvSpPr/>
              <p:nvPr/>
            </p:nvSpPr>
            <p:spPr>
              <a:xfrm>
                <a:off x="2740667" y="3403947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1" y="125"/>
                    </a:lnTo>
                    <a:lnTo>
                      <a:pt x="305" y="1471"/>
                    </a:lnTo>
                    <a:lnTo>
                      <a:pt x="1667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061;p58"/>
              <p:cNvSpPr/>
              <p:nvPr/>
            </p:nvSpPr>
            <p:spPr>
              <a:xfrm>
                <a:off x="2808923" y="3454162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7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0" y="124"/>
                    </a:lnTo>
                    <a:lnTo>
                      <a:pt x="304" y="1471"/>
                    </a:lnTo>
                    <a:lnTo>
                      <a:pt x="1666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062;p58"/>
              <p:cNvSpPr/>
              <p:nvPr/>
            </p:nvSpPr>
            <p:spPr>
              <a:xfrm>
                <a:off x="2854861" y="3393764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4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4" y="268"/>
                    </a:lnTo>
                    <a:lnTo>
                      <a:pt x="1239" y="174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48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063;p58"/>
              <p:cNvSpPr/>
              <p:nvPr/>
            </p:nvSpPr>
            <p:spPr>
              <a:xfrm>
                <a:off x="2923118" y="3443979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4"/>
                    </a:moveTo>
                    <a:lnTo>
                      <a:pt x="1468" y="1201"/>
                    </a:lnTo>
                    <a:lnTo>
                      <a:pt x="434" y="1296"/>
                    </a:lnTo>
                    <a:lnTo>
                      <a:pt x="203" y="268"/>
                    </a:lnTo>
                    <a:lnTo>
                      <a:pt x="1235" y="174"/>
                    </a:lnTo>
                    <a:close/>
                    <a:moveTo>
                      <a:pt x="1366" y="1"/>
                    </a:moveTo>
                    <a:lnTo>
                      <a:pt x="0" y="122"/>
                    </a:lnTo>
                    <a:lnTo>
                      <a:pt x="305" y="1472"/>
                    </a:lnTo>
                    <a:lnTo>
                      <a:pt x="1671" y="1348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064;p58"/>
              <p:cNvSpPr/>
              <p:nvPr/>
            </p:nvSpPr>
            <p:spPr>
              <a:xfrm>
                <a:off x="2967893" y="338362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8"/>
                    </a:moveTo>
                    <a:lnTo>
                      <a:pt x="1468" y="1201"/>
                    </a:lnTo>
                    <a:lnTo>
                      <a:pt x="433" y="1295"/>
                    </a:lnTo>
                    <a:lnTo>
                      <a:pt x="204" y="268"/>
                    </a:lnTo>
                    <a:lnTo>
                      <a:pt x="1235" y="178"/>
                    </a:lnTo>
                    <a:close/>
                    <a:moveTo>
                      <a:pt x="1367" y="1"/>
                    </a:moveTo>
                    <a:lnTo>
                      <a:pt x="1" y="121"/>
                    </a:lnTo>
                    <a:lnTo>
                      <a:pt x="306" y="1472"/>
                    </a:lnTo>
                    <a:lnTo>
                      <a:pt x="1671" y="1347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065;p58"/>
              <p:cNvSpPr/>
              <p:nvPr/>
            </p:nvSpPr>
            <p:spPr>
              <a:xfrm>
                <a:off x="3036149" y="343384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4" y="177"/>
                    </a:moveTo>
                    <a:lnTo>
                      <a:pt x="1467" y="1201"/>
                    </a:lnTo>
                    <a:lnTo>
                      <a:pt x="433" y="1295"/>
                    </a:lnTo>
                    <a:lnTo>
                      <a:pt x="203" y="267"/>
                    </a:lnTo>
                    <a:lnTo>
                      <a:pt x="1234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066;p58"/>
              <p:cNvSpPr/>
              <p:nvPr/>
            </p:nvSpPr>
            <p:spPr>
              <a:xfrm>
                <a:off x="3082320" y="3373306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067;p58"/>
              <p:cNvSpPr/>
              <p:nvPr/>
            </p:nvSpPr>
            <p:spPr>
              <a:xfrm>
                <a:off x="3150530" y="342352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5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6" y="1472"/>
                    </a:lnTo>
                    <a:lnTo>
                      <a:pt x="1668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068;p58"/>
              <p:cNvSpPr/>
              <p:nvPr/>
            </p:nvSpPr>
            <p:spPr>
              <a:xfrm>
                <a:off x="3196561" y="336386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4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069;p58"/>
              <p:cNvSpPr/>
              <p:nvPr/>
            </p:nvSpPr>
            <p:spPr>
              <a:xfrm>
                <a:off x="3264631" y="341408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8"/>
                    </a:moveTo>
                    <a:lnTo>
                      <a:pt x="1468" y="1204"/>
                    </a:lnTo>
                    <a:lnTo>
                      <a:pt x="436" y="1295"/>
                    </a:lnTo>
                    <a:lnTo>
                      <a:pt x="203" y="272"/>
                    </a:lnTo>
                    <a:lnTo>
                      <a:pt x="1238" y="178"/>
                    </a:lnTo>
                    <a:close/>
                    <a:moveTo>
                      <a:pt x="1366" y="1"/>
                    </a:moveTo>
                    <a:lnTo>
                      <a:pt x="0" y="124"/>
                    </a:lnTo>
                    <a:lnTo>
                      <a:pt x="308" y="1472"/>
                    </a:lnTo>
                    <a:lnTo>
                      <a:pt x="1671" y="1352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070;p58"/>
              <p:cNvSpPr/>
              <p:nvPr/>
            </p:nvSpPr>
            <p:spPr>
              <a:xfrm>
                <a:off x="3310801" y="335373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5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2" y="0"/>
                    </a:moveTo>
                    <a:lnTo>
                      <a:pt x="0" y="121"/>
                    </a:lnTo>
                    <a:lnTo>
                      <a:pt x="305" y="1471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071;p58"/>
              <p:cNvSpPr/>
              <p:nvPr/>
            </p:nvSpPr>
            <p:spPr>
              <a:xfrm>
                <a:off x="3379011" y="340394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5" y="1471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072;p58"/>
              <p:cNvSpPr/>
              <p:nvPr/>
            </p:nvSpPr>
            <p:spPr>
              <a:xfrm>
                <a:off x="3423787" y="3343595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7"/>
                    </a:moveTo>
                    <a:lnTo>
                      <a:pt x="1468" y="1201"/>
                    </a:lnTo>
                    <a:lnTo>
                      <a:pt x="434" y="1295"/>
                    </a:lnTo>
                    <a:lnTo>
                      <a:pt x="200" y="267"/>
                    </a:lnTo>
                    <a:lnTo>
                      <a:pt x="1235" y="177"/>
                    </a:lnTo>
                    <a:close/>
                    <a:moveTo>
                      <a:pt x="1363" y="1"/>
                    </a:moveTo>
                    <a:lnTo>
                      <a:pt x="0" y="121"/>
                    </a:lnTo>
                    <a:lnTo>
                      <a:pt x="306" y="1472"/>
                    </a:lnTo>
                    <a:lnTo>
                      <a:pt x="1667" y="1347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073;p58"/>
              <p:cNvSpPr/>
              <p:nvPr/>
            </p:nvSpPr>
            <p:spPr>
              <a:xfrm>
                <a:off x="3491996" y="3393764"/>
                <a:ext cx="77554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3" extrusionOk="0">
                    <a:moveTo>
                      <a:pt x="1235" y="178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0" y="268"/>
                    </a:lnTo>
                    <a:lnTo>
                      <a:pt x="1235" y="178"/>
                    </a:lnTo>
                    <a:close/>
                    <a:moveTo>
                      <a:pt x="1363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68" y="1348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074;p58"/>
              <p:cNvSpPr/>
              <p:nvPr/>
            </p:nvSpPr>
            <p:spPr>
              <a:xfrm>
                <a:off x="3538027" y="3333273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075;p58"/>
              <p:cNvSpPr/>
              <p:nvPr/>
            </p:nvSpPr>
            <p:spPr>
              <a:xfrm>
                <a:off x="3606237" y="338348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6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6"/>
                    </a:lnTo>
                    <a:close/>
                    <a:moveTo>
                      <a:pt x="1364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0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076;p58"/>
              <p:cNvSpPr/>
              <p:nvPr/>
            </p:nvSpPr>
            <p:spPr>
              <a:xfrm>
                <a:off x="3649292" y="3323462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3077;p58"/>
              <p:cNvSpPr/>
              <p:nvPr/>
            </p:nvSpPr>
            <p:spPr>
              <a:xfrm>
                <a:off x="3717502" y="337367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5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3078;p58"/>
            <p:cNvSpPr/>
            <p:nvPr/>
          </p:nvSpPr>
          <p:spPr>
            <a:xfrm>
              <a:off x="1650054" y="2366142"/>
              <a:ext cx="89551" cy="87582"/>
            </a:xfrm>
            <a:custGeom>
              <a:avLst/>
              <a:gdLst/>
              <a:ahLst/>
              <a:cxnLst/>
              <a:rect l="l" t="t" r="r" b="b"/>
              <a:pathLst>
                <a:path w="3820" h="3736" extrusionOk="0">
                  <a:moveTo>
                    <a:pt x="3533" y="267"/>
                  </a:moveTo>
                  <a:lnTo>
                    <a:pt x="2247" y="3435"/>
                  </a:lnTo>
                  <a:lnTo>
                    <a:pt x="294" y="1320"/>
                  </a:lnTo>
                  <a:lnTo>
                    <a:pt x="3533" y="267"/>
                  </a:lnTo>
                  <a:close/>
                  <a:moveTo>
                    <a:pt x="3820" y="0"/>
                  </a:moveTo>
                  <a:lnTo>
                    <a:pt x="1" y="1245"/>
                  </a:lnTo>
                  <a:lnTo>
                    <a:pt x="2299" y="3736"/>
                  </a:lnTo>
                  <a:lnTo>
                    <a:pt x="3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3" name="Google Shape;3079;p58"/>
            <p:cNvCxnSpPr/>
            <p:nvPr/>
          </p:nvCxnSpPr>
          <p:spPr>
            <a:xfrm>
              <a:off x="1648050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3080;p58"/>
            <p:cNvCxnSpPr/>
            <p:nvPr/>
          </p:nvCxnSpPr>
          <p:spPr>
            <a:xfrm>
              <a:off x="2512501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5941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904566" y="193399"/>
            <a:ext cx="3263152" cy="45233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المشكلات الاجتماعية</a:t>
            </a:r>
            <a:endParaRPr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4373153" flipH="1">
            <a:off x="-307593" y="359564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3732106">
            <a:off x="1330" y="3570894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9836375"/>
              </p:ext>
            </p:extLst>
          </p:nvPr>
        </p:nvGraphicFramePr>
        <p:xfrm>
          <a:off x="961889" y="1176331"/>
          <a:ext cx="8057338" cy="327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4755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3031837" y="318169"/>
            <a:ext cx="3263152" cy="6776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ازدحام المدن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4373153" flipH="1">
            <a:off x="-307593" y="359564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3732106">
            <a:off x="-1148" y="371644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6663556"/>
              </p:ext>
            </p:extLst>
          </p:nvPr>
        </p:nvGraphicFramePr>
        <p:xfrm>
          <a:off x="768067" y="1102663"/>
          <a:ext cx="6841922" cy="329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4" name="Google Shape;3185;p58"/>
          <p:cNvGrpSpPr/>
          <p:nvPr/>
        </p:nvGrpSpPr>
        <p:grpSpPr>
          <a:xfrm>
            <a:off x="7609989" y="798447"/>
            <a:ext cx="1447800" cy="4747843"/>
            <a:chOff x="5757125" y="503925"/>
            <a:chExt cx="541350" cy="1775275"/>
          </a:xfrm>
        </p:grpSpPr>
        <p:sp>
          <p:nvSpPr>
            <p:cNvPr id="2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332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627285" y="363112"/>
            <a:ext cx="3263152" cy="6776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الأمية</a:t>
            </a:r>
            <a:endParaRPr sz="4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2586949" flipH="1">
            <a:off x="6251279" y="-14906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945902">
            <a:off x="6557724" y="-28264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24" name="Google Shape;3185;p58"/>
          <p:cNvGrpSpPr/>
          <p:nvPr/>
        </p:nvGrpSpPr>
        <p:grpSpPr>
          <a:xfrm>
            <a:off x="7896859" y="746291"/>
            <a:ext cx="1447800" cy="4747843"/>
            <a:chOff x="5757125" y="503925"/>
            <a:chExt cx="541350" cy="1775275"/>
          </a:xfrm>
        </p:grpSpPr>
        <p:sp>
          <p:nvSpPr>
            <p:cNvPr id="2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195211"/>
              </p:ext>
            </p:extLst>
          </p:nvPr>
        </p:nvGraphicFramePr>
        <p:xfrm>
          <a:off x="50107" y="1210486"/>
          <a:ext cx="78034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35385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3031837" y="318169"/>
            <a:ext cx="3263152" cy="6776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البطالة</a:t>
            </a:r>
            <a:endParaRPr sz="4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2586949" flipH="1">
            <a:off x="6451599" y="22447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945902">
            <a:off x="6450471" y="223041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24" name="Google Shape;3185;p58"/>
          <p:cNvGrpSpPr/>
          <p:nvPr/>
        </p:nvGrpSpPr>
        <p:grpSpPr>
          <a:xfrm>
            <a:off x="6888944" y="1842767"/>
            <a:ext cx="1447800" cy="4747843"/>
            <a:chOff x="5757125" y="503925"/>
            <a:chExt cx="541350" cy="1775275"/>
          </a:xfrm>
        </p:grpSpPr>
        <p:sp>
          <p:nvSpPr>
            <p:cNvPr id="2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3702836"/>
              </p:ext>
            </p:extLst>
          </p:nvPr>
        </p:nvGraphicFramePr>
        <p:xfrm>
          <a:off x="360490" y="1226646"/>
          <a:ext cx="6096000" cy="364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22097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425</Words>
  <Application>Microsoft Office PowerPoint</Application>
  <PresentationFormat>On-screen Show (16:9)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Galada</vt:lpstr>
      <vt:lpstr>Arial</vt:lpstr>
      <vt:lpstr>Wingdings</vt:lpstr>
      <vt:lpstr>Joti One</vt:lpstr>
      <vt:lpstr>Roboto Condensed Light</vt:lpstr>
      <vt:lpstr>Tahoma</vt:lpstr>
      <vt:lpstr>Simplified Arabic</vt:lpstr>
      <vt:lpstr>World's teacher day by Slidesgo</vt:lpstr>
      <vt:lpstr>World’s teacher day</vt:lpstr>
      <vt:lpstr>المحتوي</vt:lpstr>
      <vt:lpstr>الوحدة الثالث</vt:lpstr>
      <vt:lpstr>ابعاد المشكلة السكانية والاجتماعية</vt:lpstr>
      <vt:lpstr>المشكلات التي تترتب علي الزيادة السكانية</vt:lpstr>
      <vt:lpstr>المشكلات الاجتماعية</vt:lpstr>
      <vt:lpstr>ازدحام المدن</vt:lpstr>
      <vt:lpstr>الأمية</vt:lpstr>
      <vt:lpstr>البطالة</vt:lpstr>
      <vt:lpstr>الإدمان وتعاطي المخدرات</vt:lpstr>
      <vt:lpstr>مواجهة المشكلة السكانية</vt:lpstr>
      <vt:lpstr>التقويم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195</cp:revision>
  <dcterms:modified xsi:type="dcterms:W3CDTF">2020-12-24T11:08:20Z</dcterms:modified>
</cp:coreProperties>
</file>