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5"/>
  </p:notesMasterIdLst>
  <p:sldIdLst>
    <p:sldId id="256" r:id="rId2"/>
    <p:sldId id="334" r:id="rId3"/>
    <p:sldId id="335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407" r:id="rId13"/>
    <p:sldId id="336" r:id="rId14"/>
  </p:sldIdLst>
  <p:sldSz cx="9144000" cy="5143500" type="screen16x9"/>
  <p:notesSz cx="17348200" cy="9753600"/>
  <p:embeddedFontLst>
    <p:embeddedFont>
      <p:font typeface="Roboto Condensed Light" panose="020B0604020202020204" charset="0"/>
      <p:regular r:id="rId16"/>
      <p:bold r:id="rId17"/>
      <p:italic r:id="rId18"/>
      <p:boldItalic r:id="rId19"/>
    </p:embeddedFont>
    <p:embeddedFont>
      <p:font typeface="Joti One" panose="020B0604020202020204" charset="0"/>
      <p:regular r:id="rId20"/>
    </p:embeddedFont>
    <p:embeddedFont>
      <p:font typeface="Tahoma" panose="020B0604030504040204" pitchFamily="34" charset="0"/>
      <p:regular r:id="rId21"/>
      <p:bold r:id="rId22"/>
    </p:embeddedFont>
    <p:embeddedFont>
      <p:font typeface="Simplified Arabic" panose="02020603050405020304" pitchFamily="18" charset="-78"/>
      <p:regular r:id="rId23"/>
      <p:bold r:id="rId24"/>
    </p:embeddedFont>
    <p:embeddedFont>
      <p:font typeface="Galada" panose="020B0604020202020204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2">
          <p15:clr>
            <a:srgbClr val="9AA0A6"/>
          </p15:clr>
        </p15:guide>
        <p15:guide id="2" pos="5201">
          <p15:clr>
            <a:srgbClr val="9AA0A6"/>
          </p15:clr>
        </p15:guide>
        <p15:guide id="3" orient="horz" pos="524">
          <p15:clr>
            <a:srgbClr val="9AA0A6"/>
          </p15:clr>
        </p15:guide>
        <p15:guide id="4" orient="horz" pos="22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AAC"/>
    <a:srgbClr val="F7AB31"/>
    <a:srgbClr val="20AE97"/>
    <a:srgbClr val="ABC570"/>
    <a:srgbClr val="604B6B"/>
    <a:srgbClr val="FDFDFD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34E990-6D2D-426D-B15A-812556015FE8}">
  <a:tblStyle styleId="{1C34E990-6D2D-426D-B15A-812556015FE8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5" autoAdjust="0"/>
    <p:restoredTop sz="93841" autoAdjust="0"/>
  </p:normalViewPr>
  <p:slideViewPr>
    <p:cSldViewPr snapToGrid="0">
      <p:cViewPr varScale="1">
        <p:scale>
          <a:sx n="88" d="100"/>
          <a:sy n="88" d="100"/>
        </p:scale>
        <p:origin x="480" y="78"/>
      </p:cViewPr>
      <p:guideLst>
        <p:guide pos="282"/>
        <p:guide pos="5201"/>
        <p:guide orient="horz" pos="524"/>
        <p:guide orient="horz" pos="2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E87B15-632A-4934-9EDD-5F7605D0B69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945B0A-C4EA-4780-9BDE-9A450428551A}">
      <dgm:prSet phldrT="[Text]" custT="1"/>
      <dgm:spPr/>
      <dgm:t>
        <a:bodyPr/>
        <a:lstStyle/>
        <a:p>
          <a:r>
            <a:rPr lang="ar-EG" sz="32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الهجرة الداخلية</a:t>
          </a:r>
          <a:endParaRPr lang="en-US" sz="32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553B1FCA-138E-4E73-91E2-F59C0FD54CC2}" type="parTrans" cxnId="{1204910E-FDFB-453E-ADA1-1942CBB48A9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F494316-62CB-4570-920C-3B7C06940C80}" type="sibTrans" cxnId="{1204910E-FDFB-453E-ADA1-1942CBB48A9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22AD95-8EFD-4802-90B4-F75C014330B0}">
      <dgm:prSet phldrT="[Text]" custT="1"/>
      <dgm:spPr/>
      <dgm:t>
        <a:bodyPr/>
        <a:lstStyle/>
        <a:p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من منطقة لأخري الدولة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511A81C6-FE2A-4A4F-A2C7-E1032E0A269B}" type="parTrans" cxnId="{A575E2C6-56A7-4DC6-9B9C-299DA77EA077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BCC205-0127-43F3-84AA-60BAEBAFA740}" type="sibTrans" cxnId="{A575E2C6-56A7-4DC6-9B9C-299DA77EA077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016A7A7-1CAA-498C-BE7F-13EEEDFA6D05}">
      <dgm:prSet phldrT="[Text]" custT="1"/>
      <dgm:spPr/>
      <dgm:t>
        <a:bodyPr/>
        <a:lstStyle/>
        <a:p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بسبب العمل والإقامة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8E479738-D888-4B22-980F-5AD7DE47FDC5}" type="parTrans" cxnId="{A814A523-4EE3-4842-821B-CDA2031A8B4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0D0CFA-AE40-47E0-A2E8-DC9B1A051E42}" type="sibTrans" cxnId="{A814A523-4EE3-4842-821B-CDA2031A8B4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457E7A-DA86-41FE-9CB9-AAC4FA0AFF02}">
      <dgm:prSet phldrT="[Text]" custT="1"/>
      <dgm:spPr/>
      <dgm:t>
        <a:bodyPr/>
        <a:lstStyle/>
        <a:p>
          <a:r>
            <a:rPr lang="ar-EG" sz="32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الهجرة الخارجية</a:t>
          </a:r>
          <a:endParaRPr lang="en-US" sz="32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BCF05D00-429E-480D-9C6F-B0E3D243A48F}" type="parTrans" cxnId="{4E1FAAFB-8D9F-452A-88FA-7E1A02ABF652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BA5306-3F24-4583-B71E-F8CF37BE101C}" type="sibTrans" cxnId="{4E1FAAFB-8D9F-452A-88FA-7E1A02ABF652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E3387D-4014-4347-8788-D90820474E03}">
      <dgm:prSet phldrT="[Text]" custT="1"/>
      <dgm:spPr/>
      <dgm:t>
        <a:bodyPr/>
        <a:lstStyle/>
        <a:p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الانتقال من دولة لأخري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E9808696-51E8-442D-AEE3-78C7C94F774C}" type="parTrans" cxnId="{4DD004FC-D354-4BFD-80EA-F2C94B0524B4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ADD293-BC37-4A9C-AACF-6F5DD7914356}" type="sibTrans" cxnId="{4DD004FC-D354-4BFD-80EA-F2C94B0524B4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D036B83-6BC0-4388-948E-FA040324C361}">
      <dgm:prSet phldrT="[Text]" custT="1"/>
      <dgm:spPr/>
      <dgm:t>
        <a:bodyPr/>
        <a:lstStyle/>
        <a:p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بسبب عمل او اقامة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B148B353-B5BC-4892-AB1C-3537DEF434BD}" type="parTrans" cxnId="{A32E4CA9-1A50-490A-89EE-7603EF9EB119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02F1B4-429C-412A-AA4C-54D05E1BA8D1}" type="sibTrans" cxnId="{A32E4CA9-1A50-490A-89EE-7603EF9EB119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2DB32B-6761-4DE5-AB4C-1A54773D74BF}" type="pres">
      <dgm:prSet presAssocID="{E8E87B15-632A-4934-9EDD-5F7605D0B69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F173F55-B56F-494B-9370-270D38E1F090}" type="pres">
      <dgm:prSet presAssocID="{E0945B0A-C4EA-4780-9BDE-9A450428551A}" presName="root" presStyleCnt="0"/>
      <dgm:spPr/>
    </dgm:pt>
    <dgm:pt modelId="{90281C01-5AE0-421A-8075-D70A7D2F8C91}" type="pres">
      <dgm:prSet presAssocID="{E0945B0A-C4EA-4780-9BDE-9A450428551A}" presName="rootComposite" presStyleCnt="0"/>
      <dgm:spPr/>
    </dgm:pt>
    <dgm:pt modelId="{BAEE91B2-8D9B-4E17-91EC-4615C2B983AB}" type="pres">
      <dgm:prSet presAssocID="{E0945B0A-C4EA-4780-9BDE-9A450428551A}" presName="rootText" presStyleLbl="node1" presStyleIdx="0" presStyleCnt="2" custScaleX="139140"/>
      <dgm:spPr/>
      <dgm:t>
        <a:bodyPr/>
        <a:lstStyle/>
        <a:p>
          <a:endParaRPr lang="en-US"/>
        </a:p>
      </dgm:t>
    </dgm:pt>
    <dgm:pt modelId="{2DA31EAF-97B2-4F02-80E4-249C9931801B}" type="pres">
      <dgm:prSet presAssocID="{E0945B0A-C4EA-4780-9BDE-9A450428551A}" presName="rootConnector" presStyleLbl="node1" presStyleIdx="0" presStyleCnt="2"/>
      <dgm:spPr/>
      <dgm:t>
        <a:bodyPr/>
        <a:lstStyle/>
        <a:p>
          <a:endParaRPr lang="en-US"/>
        </a:p>
      </dgm:t>
    </dgm:pt>
    <dgm:pt modelId="{CCEBD878-2F4F-458A-8C30-531C776C4A96}" type="pres">
      <dgm:prSet presAssocID="{E0945B0A-C4EA-4780-9BDE-9A450428551A}" presName="childShape" presStyleCnt="0"/>
      <dgm:spPr/>
    </dgm:pt>
    <dgm:pt modelId="{99E1323B-8F06-4141-BEA7-1DEE597F5C94}" type="pres">
      <dgm:prSet presAssocID="{511A81C6-FE2A-4A4F-A2C7-E1032E0A269B}" presName="Name13" presStyleLbl="parChTrans1D2" presStyleIdx="0" presStyleCnt="4"/>
      <dgm:spPr/>
      <dgm:t>
        <a:bodyPr/>
        <a:lstStyle/>
        <a:p>
          <a:endParaRPr lang="en-US"/>
        </a:p>
      </dgm:t>
    </dgm:pt>
    <dgm:pt modelId="{94A502C4-9DA9-4F05-8EBB-A31D702E1318}" type="pres">
      <dgm:prSet presAssocID="{ED22AD95-8EFD-4802-90B4-F75C014330B0}" presName="childText" presStyleLbl="bgAcc1" presStyleIdx="0" presStyleCnt="4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82A0A-F11A-4355-A1D7-2B5EC201DC17}" type="pres">
      <dgm:prSet presAssocID="{8E479738-D888-4B22-980F-5AD7DE47FDC5}" presName="Name13" presStyleLbl="parChTrans1D2" presStyleIdx="1" presStyleCnt="4"/>
      <dgm:spPr/>
      <dgm:t>
        <a:bodyPr/>
        <a:lstStyle/>
        <a:p>
          <a:endParaRPr lang="en-US"/>
        </a:p>
      </dgm:t>
    </dgm:pt>
    <dgm:pt modelId="{6D5BE875-63F3-4E54-BF53-BA5C5D5EF2B0}" type="pres">
      <dgm:prSet presAssocID="{9016A7A7-1CAA-498C-BE7F-13EEEDFA6D05}" presName="childText" presStyleLbl="bgAcc1" presStyleIdx="1" presStyleCnt="4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6919F-E81D-40EF-A2F7-A30D046C6C4E}" type="pres">
      <dgm:prSet presAssocID="{ED457E7A-DA86-41FE-9CB9-AAC4FA0AFF02}" presName="root" presStyleCnt="0"/>
      <dgm:spPr/>
    </dgm:pt>
    <dgm:pt modelId="{7D2CE71D-3ACE-440F-988E-71933D89513F}" type="pres">
      <dgm:prSet presAssocID="{ED457E7A-DA86-41FE-9CB9-AAC4FA0AFF02}" presName="rootComposite" presStyleCnt="0"/>
      <dgm:spPr/>
    </dgm:pt>
    <dgm:pt modelId="{854FB8A6-7940-40BE-95BB-60077A7FABED}" type="pres">
      <dgm:prSet presAssocID="{ED457E7A-DA86-41FE-9CB9-AAC4FA0AFF02}" presName="rootText" presStyleLbl="node1" presStyleIdx="1" presStyleCnt="2" custScaleX="139140"/>
      <dgm:spPr/>
      <dgm:t>
        <a:bodyPr/>
        <a:lstStyle/>
        <a:p>
          <a:endParaRPr lang="en-US"/>
        </a:p>
      </dgm:t>
    </dgm:pt>
    <dgm:pt modelId="{88945DFD-B86F-4D8E-AE82-3C85448EB2EB}" type="pres">
      <dgm:prSet presAssocID="{ED457E7A-DA86-41FE-9CB9-AAC4FA0AFF02}" presName="rootConnector" presStyleLbl="node1" presStyleIdx="1" presStyleCnt="2"/>
      <dgm:spPr/>
      <dgm:t>
        <a:bodyPr/>
        <a:lstStyle/>
        <a:p>
          <a:endParaRPr lang="en-US"/>
        </a:p>
      </dgm:t>
    </dgm:pt>
    <dgm:pt modelId="{AD65272F-7465-411C-B9C4-B9588EA007A1}" type="pres">
      <dgm:prSet presAssocID="{ED457E7A-DA86-41FE-9CB9-AAC4FA0AFF02}" presName="childShape" presStyleCnt="0"/>
      <dgm:spPr/>
    </dgm:pt>
    <dgm:pt modelId="{C694D3C6-60E4-4B40-AF05-EEE7A67B1A97}" type="pres">
      <dgm:prSet presAssocID="{E9808696-51E8-442D-AEE3-78C7C94F774C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FABDFC3-15EC-4C44-9AAC-21253187332B}" type="pres">
      <dgm:prSet presAssocID="{8BE3387D-4014-4347-8788-D90820474E03}" presName="childText" presStyleLbl="bgAcc1" presStyleIdx="2" presStyleCnt="4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2B47B-72AE-4917-9AA5-A7C4E59FE429}" type="pres">
      <dgm:prSet presAssocID="{B148B353-B5BC-4892-AB1C-3537DEF434BD}" presName="Name13" presStyleLbl="parChTrans1D2" presStyleIdx="3" presStyleCnt="4"/>
      <dgm:spPr/>
      <dgm:t>
        <a:bodyPr/>
        <a:lstStyle/>
        <a:p>
          <a:endParaRPr lang="en-US"/>
        </a:p>
      </dgm:t>
    </dgm:pt>
    <dgm:pt modelId="{BEEDCC13-9BC2-4C7B-A436-51B9B986F0CA}" type="pres">
      <dgm:prSet presAssocID="{CD036B83-6BC0-4388-948E-FA040324C361}" presName="childText" presStyleLbl="bgAcc1" presStyleIdx="3" presStyleCnt="4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386AF2-D2C1-4AD3-A26F-10D7C0C9E394}" type="presOf" srcId="{ED457E7A-DA86-41FE-9CB9-AAC4FA0AFF02}" destId="{854FB8A6-7940-40BE-95BB-60077A7FABED}" srcOrd="0" destOrd="0" presId="urn:microsoft.com/office/officeart/2005/8/layout/hierarchy3"/>
    <dgm:cxn modelId="{0383A32E-900D-40D2-B4E2-85991A488898}" type="presOf" srcId="{CD036B83-6BC0-4388-948E-FA040324C361}" destId="{BEEDCC13-9BC2-4C7B-A436-51B9B986F0CA}" srcOrd="0" destOrd="0" presId="urn:microsoft.com/office/officeart/2005/8/layout/hierarchy3"/>
    <dgm:cxn modelId="{A524E5DF-B571-4EDD-A4AC-04E5C8B0D0D5}" type="presOf" srcId="{B148B353-B5BC-4892-AB1C-3537DEF434BD}" destId="{BED2B47B-72AE-4917-9AA5-A7C4E59FE429}" srcOrd="0" destOrd="0" presId="urn:microsoft.com/office/officeart/2005/8/layout/hierarchy3"/>
    <dgm:cxn modelId="{5A9A9F56-3007-4654-A75F-863004C4EDA2}" type="presOf" srcId="{E0945B0A-C4EA-4780-9BDE-9A450428551A}" destId="{2DA31EAF-97B2-4F02-80E4-249C9931801B}" srcOrd="1" destOrd="0" presId="urn:microsoft.com/office/officeart/2005/8/layout/hierarchy3"/>
    <dgm:cxn modelId="{A575E2C6-56A7-4DC6-9B9C-299DA77EA077}" srcId="{E0945B0A-C4EA-4780-9BDE-9A450428551A}" destId="{ED22AD95-8EFD-4802-90B4-F75C014330B0}" srcOrd="0" destOrd="0" parTransId="{511A81C6-FE2A-4A4F-A2C7-E1032E0A269B}" sibTransId="{BEBCC205-0127-43F3-84AA-60BAEBAFA740}"/>
    <dgm:cxn modelId="{4E1FAAFB-8D9F-452A-88FA-7E1A02ABF652}" srcId="{E8E87B15-632A-4934-9EDD-5F7605D0B69E}" destId="{ED457E7A-DA86-41FE-9CB9-AAC4FA0AFF02}" srcOrd="1" destOrd="0" parTransId="{BCF05D00-429E-480D-9C6F-B0E3D243A48F}" sibTransId="{87BA5306-3F24-4583-B71E-F8CF37BE101C}"/>
    <dgm:cxn modelId="{E38E2F18-4CA1-4D21-8F0A-B3899C8AC0A4}" type="presOf" srcId="{E9808696-51E8-442D-AEE3-78C7C94F774C}" destId="{C694D3C6-60E4-4B40-AF05-EEE7A67B1A97}" srcOrd="0" destOrd="0" presId="urn:microsoft.com/office/officeart/2005/8/layout/hierarchy3"/>
    <dgm:cxn modelId="{A32E4CA9-1A50-490A-89EE-7603EF9EB119}" srcId="{ED457E7A-DA86-41FE-9CB9-AAC4FA0AFF02}" destId="{CD036B83-6BC0-4388-948E-FA040324C361}" srcOrd="1" destOrd="0" parTransId="{B148B353-B5BC-4892-AB1C-3537DEF434BD}" sibTransId="{EC02F1B4-429C-412A-AA4C-54D05E1BA8D1}"/>
    <dgm:cxn modelId="{3E8D4BB8-059A-4D7E-814F-CE21EF1AEDD6}" type="presOf" srcId="{ED457E7A-DA86-41FE-9CB9-AAC4FA0AFF02}" destId="{88945DFD-B86F-4D8E-AE82-3C85448EB2EB}" srcOrd="1" destOrd="0" presId="urn:microsoft.com/office/officeart/2005/8/layout/hierarchy3"/>
    <dgm:cxn modelId="{18788077-3A8E-44D2-B0FD-956DA9E53C8B}" type="presOf" srcId="{8E479738-D888-4B22-980F-5AD7DE47FDC5}" destId="{A7682A0A-F11A-4355-A1D7-2B5EC201DC17}" srcOrd="0" destOrd="0" presId="urn:microsoft.com/office/officeart/2005/8/layout/hierarchy3"/>
    <dgm:cxn modelId="{7739C69A-5464-4552-963E-CDD53858AE8B}" type="presOf" srcId="{511A81C6-FE2A-4A4F-A2C7-E1032E0A269B}" destId="{99E1323B-8F06-4141-BEA7-1DEE597F5C94}" srcOrd="0" destOrd="0" presId="urn:microsoft.com/office/officeart/2005/8/layout/hierarchy3"/>
    <dgm:cxn modelId="{1204910E-FDFB-453E-ADA1-1942CBB48A9C}" srcId="{E8E87B15-632A-4934-9EDD-5F7605D0B69E}" destId="{E0945B0A-C4EA-4780-9BDE-9A450428551A}" srcOrd="0" destOrd="0" parTransId="{553B1FCA-138E-4E73-91E2-F59C0FD54CC2}" sibTransId="{BF494316-62CB-4570-920C-3B7C06940C80}"/>
    <dgm:cxn modelId="{B5BBB510-864B-48BA-8CF5-86BD0521057E}" type="presOf" srcId="{ED22AD95-8EFD-4802-90B4-F75C014330B0}" destId="{94A502C4-9DA9-4F05-8EBB-A31D702E1318}" srcOrd="0" destOrd="0" presId="urn:microsoft.com/office/officeart/2005/8/layout/hierarchy3"/>
    <dgm:cxn modelId="{4DD004FC-D354-4BFD-80EA-F2C94B0524B4}" srcId="{ED457E7A-DA86-41FE-9CB9-AAC4FA0AFF02}" destId="{8BE3387D-4014-4347-8788-D90820474E03}" srcOrd="0" destOrd="0" parTransId="{E9808696-51E8-442D-AEE3-78C7C94F774C}" sibTransId="{ECADD293-BC37-4A9C-AACF-6F5DD7914356}"/>
    <dgm:cxn modelId="{A814A523-4EE3-4842-821B-CDA2031A8B4C}" srcId="{E0945B0A-C4EA-4780-9BDE-9A450428551A}" destId="{9016A7A7-1CAA-498C-BE7F-13EEEDFA6D05}" srcOrd="1" destOrd="0" parTransId="{8E479738-D888-4B22-980F-5AD7DE47FDC5}" sibTransId="{2B0D0CFA-AE40-47E0-A2E8-DC9B1A051E42}"/>
    <dgm:cxn modelId="{73DBD9A8-ED66-4566-967D-4005012948F4}" type="presOf" srcId="{9016A7A7-1CAA-498C-BE7F-13EEEDFA6D05}" destId="{6D5BE875-63F3-4E54-BF53-BA5C5D5EF2B0}" srcOrd="0" destOrd="0" presId="urn:microsoft.com/office/officeart/2005/8/layout/hierarchy3"/>
    <dgm:cxn modelId="{0129A148-35E2-4C63-8F62-83FB42FC1A86}" type="presOf" srcId="{8BE3387D-4014-4347-8788-D90820474E03}" destId="{0FABDFC3-15EC-4C44-9AAC-21253187332B}" srcOrd="0" destOrd="0" presId="urn:microsoft.com/office/officeart/2005/8/layout/hierarchy3"/>
    <dgm:cxn modelId="{EA4D76F6-F910-42E0-BFE8-416CAFE09567}" type="presOf" srcId="{E8E87B15-632A-4934-9EDD-5F7605D0B69E}" destId="{7B2DB32B-6761-4DE5-AB4C-1A54773D74BF}" srcOrd="0" destOrd="0" presId="urn:microsoft.com/office/officeart/2005/8/layout/hierarchy3"/>
    <dgm:cxn modelId="{2A650876-B86B-4B97-8284-9E05980C0F39}" type="presOf" srcId="{E0945B0A-C4EA-4780-9BDE-9A450428551A}" destId="{BAEE91B2-8D9B-4E17-91EC-4615C2B983AB}" srcOrd="0" destOrd="0" presId="urn:microsoft.com/office/officeart/2005/8/layout/hierarchy3"/>
    <dgm:cxn modelId="{44BE1CC5-BCC1-4023-A208-C28FAF99D6C7}" type="presParOf" srcId="{7B2DB32B-6761-4DE5-AB4C-1A54773D74BF}" destId="{3F173F55-B56F-494B-9370-270D38E1F090}" srcOrd="0" destOrd="0" presId="urn:microsoft.com/office/officeart/2005/8/layout/hierarchy3"/>
    <dgm:cxn modelId="{110E3AC5-FE89-4DFF-8259-DF3A927AC8E0}" type="presParOf" srcId="{3F173F55-B56F-494B-9370-270D38E1F090}" destId="{90281C01-5AE0-421A-8075-D70A7D2F8C91}" srcOrd="0" destOrd="0" presId="urn:microsoft.com/office/officeart/2005/8/layout/hierarchy3"/>
    <dgm:cxn modelId="{D616493C-39E1-4410-B0B2-6BBAD2735A99}" type="presParOf" srcId="{90281C01-5AE0-421A-8075-D70A7D2F8C91}" destId="{BAEE91B2-8D9B-4E17-91EC-4615C2B983AB}" srcOrd="0" destOrd="0" presId="urn:microsoft.com/office/officeart/2005/8/layout/hierarchy3"/>
    <dgm:cxn modelId="{53F14D15-075B-4E27-BBFC-7B6989892A46}" type="presParOf" srcId="{90281C01-5AE0-421A-8075-D70A7D2F8C91}" destId="{2DA31EAF-97B2-4F02-80E4-249C9931801B}" srcOrd="1" destOrd="0" presId="urn:microsoft.com/office/officeart/2005/8/layout/hierarchy3"/>
    <dgm:cxn modelId="{59363DD2-0FD5-43D5-A21A-EA374E1FE711}" type="presParOf" srcId="{3F173F55-B56F-494B-9370-270D38E1F090}" destId="{CCEBD878-2F4F-458A-8C30-531C776C4A96}" srcOrd="1" destOrd="0" presId="urn:microsoft.com/office/officeart/2005/8/layout/hierarchy3"/>
    <dgm:cxn modelId="{773DE3AB-6459-40CD-B7B0-EFA68E1483F8}" type="presParOf" srcId="{CCEBD878-2F4F-458A-8C30-531C776C4A96}" destId="{99E1323B-8F06-4141-BEA7-1DEE597F5C94}" srcOrd="0" destOrd="0" presId="urn:microsoft.com/office/officeart/2005/8/layout/hierarchy3"/>
    <dgm:cxn modelId="{DB3FFE56-1D32-4B0E-9216-FCEB67F9B75F}" type="presParOf" srcId="{CCEBD878-2F4F-458A-8C30-531C776C4A96}" destId="{94A502C4-9DA9-4F05-8EBB-A31D702E1318}" srcOrd="1" destOrd="0" presId="urn:microsoft.com/office/officeart/2005/8/layout/hierarchy3"/>
    <dgm:cxn modelId="{0DCB0690-3F82-4A92-BCB2-457BAC492CF9}" type="presParOf" srcId="{CCEBD878-2F4F-458A-8C30-531C776C4A96}" destId="{A7682A0A-F11A-4355-A1D7-2B5EC201DC17}" srcOrd="2" destOrd="0" presId="urn:microsoft.com/office/officeart/2005/8/layout/hierarchy3"/>
    <dgm:cxn modelId="{DDE2C4E9-937B-4D6D-8BC0-AD968721DA96}" type="presParOf" srcId="{CCEBD878-2F4F-458A-8C30-531C776C4A96}" destId="{6D5BE875-63F3-4E54-BF53-BA5C5D5EF2B0}" srcOrd="3" destOrd="0" presId="urn:microsoft.com/office/officeart/2005/8/layout/hierarchy3"/>
    <dgm:cxn modelId="{17E135A8-848A-4007-9258-CF2296F9D461}" type="presParOf" srcId="{7B2DB32B-6761-4DE5-AB4C-1A54773D74BF}" destId="{D046919F-E81D-40EF-A2F7-A30D046C6C4E}" srcOrd="1" destOrd="0" presId="urn:microsoft.com/office/officeart/2005/8/layout/hierarchy3"/>
    <dgm:cxn modelId="{05B05915-0798-4D01-804C-18035932F50E}" type="presParOf" srcId="{D046919F-E81D-40EF-A2F7-A30D046C6C4E}" destId="{7D2CE71D-3ACE-440F-988E-71933D89513F}" srcOrd="0" destOrd="0" presId="urn:microsoft.com/office/officeart/2005/8/layout/hierarchy3"/>
    <dgm:cxn modelId="{CCB0C424-B3F5-47AE-B06E-3974B5492206}" type="presParOf" srcId="{7D2CE71D-3ACE-440F-988E-71933D89513F}" destId="{854FB8A6-7940-40BE-95BB-60077A7FABED}" srcOrd="0" destOrd="0" presId="urn:microsoft.com/office/officeart/2005/8/layout/hierarchy3"/>
    <dgm:cxn modelId="{66199A10-BF6F-45D5-8452-E3B2C3ACDDD6}" type="presParOf" srcId="{7D2CE71D-3ACE-440F-988E-71933D89513F}" destId="{88945DFD-B86F-4D8E-AE82-3C85448EB2EB}" srcOrd="1" destOrd="0" presId="urn:microsoft.com/office/officeart/2005/8/layout/hierarchy3"/>
    <dgm:cxn modelId="{40DFBA79-5342-4BF1-A69A-116C3F4D7A44}" type="presParOf" srcId="{D046919F-E81D-40EF-A2F7-A30D046C6C4E}" destId="{AD65272F-7465-411C-B9C4-B9588EA007A1}" srcOrd="1" destOrd="0" presId="urn:microsoft.com/office/officeart/2005/8/layout/hierarchy3"/>
    <dgm:cxn modelId="{289B738E-C5E8-45A6-98AE-AC8C90F7EA9D}" type="presParOf" srcId="{AD65272F-7465-411C-B9C4-B9588EA007A1}" destId="{C694D3C6-60E4-4B40-AF05-EEE7A67B1A97}" srcOrd="0" destOrd="0" presId="urn:microsoft.com/office/officeart/2005/8/layout/hierarchy3"/>
    <dgm:cxn modelId="{644EA951-18BE-4B1F-B621-24D52C53B455}" type="presParOf" srcId="{AD65272F-7465-411C-B9C4-B9588EA007A1}" destId="{0FABDFC3-15EC-4C44-9AAC-21253187332B}" srcOrd="1" destOrd="0" presId="urn:microsoft.com/office/officeart/2005/8/layout/hierarchy3"/>
    <dgm:cxn modelId="{5EFFD394-6A19-4AF9-B96D-3CC59D9C43EA}" type="presParOf" srcId="{AD65272F-7465-411C-B9C4-B9588EA007A1}" destId="{BED2B47B-72AE-4917-9AA5-A7C4E59FE429}" srcOrd="2" destOrd="0" presId="urn:microsoft.com/office/officeart/2005/8/layout/hierarchy3"/>
    <dgm:cxn modelId="{FBAC2516-1587-439B-8ED9-5067CE2E324F}" type="presParOf" srcId="{AD65272F-7465-411C-B9C4-B9588EA007A1}" destId="{BEEDCC13-9BC2-4C7B-A436-51B9B986F0C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962150-4F89-49FF-BFB9-A5FA939FF585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4B30D1-DA4B-46F2-AE2A-601095F0A2BF}">
      <dgm:prSet phldrT="[Text]" custT="1"/>
      <dgm:spPr/>
      <dgm:t>
        <a:bodyPr/>
        <a:lstStyle/>
        <a:p>
          <a:pPr rtl="1"/>
          <a:r>
            <a:rPr lang="ar-EG" sz="28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عوامل جذب</a:t>
          </a:r>
          <a:endParaRPr lang="en-US" sz="2800" b="1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2DFB306B-7D13-4938-B439-49B94B1E53B6}" type="parTrans" cxnId="{E4EBFC92-785C-4CEE-8DE2-45152EB47BAC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9EF641-FCF9-42DF-B444-418C8ADC82FA}" type="sibTrans" cxnId="{E4EBFC92-785C-4CEE-8DE2-45152EB47BAC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D39D21-EFAC-43D4-BBD6-243F819A8E34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فرص عمل وخدمات تعليمية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7E8A3C54-4CF0-4904-B8DA-3B1920160D85}" type="parTrans" cxnId="{0433E4CA-44DB-43F5-AC7E-75786E3BAE64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BD7CBC-9162-4E8D-8872-01BEBE4173B7}" type="sibTrans" cxnId="{0433E4CA-44DB-43F5-AC7E-75786E3BAE64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3ACE86-E62D-4873-9D4E-581A9470D26A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ارتفاع أجور ومستوي المعيشة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44CE6DF0-B8EC-4AAD-8918-F53DE2A8B136}" type="parTrans" cxnId="{9D294278-9821-4042-8D2E-716DF45ED7D9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B2C581-8225-44DE-8732-F44B52D5A704}" type="sibTrans" cxnId="{9D294278-9821-4042-8D2E-716DF45ED7D9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23A140-41DF-4DC9-9E75-08E12B5D8583}">
      <dgm:prSet phldrT="[Text]" custT="1"/>
      <dgm:spPr/>
      <dgm:t>
        <a:bodyPr/>
        <a:lstStyle/>
        <a:p>
          <a:pPr rtl="1"/>
          <a:r>
            <a:rPr lang="ar-EG" sz="28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عوامل طرد</a:t>
          </a:r>
          <a:endParaRPr lang="en-US" sz="2800" b="1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803D8FD1-8DD7-4C54-B927-51AE3CC574E3}" type="parTrans" cxnId="{B20CF11B-FE2F-4951-923C-5E502B13FE67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73EAB6-729F-440F-BB0E-D70D3D1B9417}" type="sibTrans" cxnId="{B20CF11B-FE2F-4951-923C-5E502B13FE67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432C86B-CD3B-46FA-923C-4FBEC31CD2E0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قلة فرص العمل وانخفاض الاجور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E624F0A4-164A-4E60-AE36-46DB5A2DB9F7}" type="parTrans" cxnId="{0F2F3EB4-E9AE-4EBE-A07B-F83125A9F3F6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259145-9C19-411A-806D-BC3D9DE46F5E}" type="sibTrans" cxnId="{0F2F3EB4-E9AE-4EBE-A07B-F83125A9F3F6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0A6A03-B3C5-4C73-9E81-BD40BEA6E92A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تدهور مستوي الخدمات الصحية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CF0ECCA0-2CB8-48E9-9817-CBE103512937}" type="parTrans" cxnId="{FADF64F2-EFE8-4253-84BD-3594B989C64E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38B769-38E1-4083-9EBA-A0FD2AC2ABDC}" type="sibTrans" cxnId="{FADF64F2-EFE8-4253-84BD-3594B989C64E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47CC6E1-B622-4E10-A3FC-DF1C3B68911B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تركز الإدارات والمنشأت الترفيهية 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49705AF6-F965-4CF8-B368-C9EFDD1F6200}" type="parTrans" cxnId="{5864E379-9DCB-4D97-B8BC-3577E78AD337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CD9D78-A84C-4B74-AF71-85877705A5A7}" type="sibTrans" cxnId="{5864E379-9DCB-4D97-B8BC-3577E78AD337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D056FFF-D888-4355-882A-448A59A5B3A4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قلة الوحدات السكانية وصغر المساحات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D654E2CF-4417-43EC-B76F-D46AF758B8D4}" type="parTrans" cxnId="{3BA7E597-F379-40A6-8DB6-B4B39705A0B3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4D6A0EC-138D-48E7-B8C9-2194E945BB5E}" type="sibTrans" cxnId="{3BA7E597-F379-40A6-8DB6-B4B39705A0B3}">
      <dgm:prSet/>
      <dgm:spPr/>
      <dgm:t>
        <a:bodyPr/>
        <a:lstStyle/>
        <a:p>
          <a:pPr rtl="1"/>
          <a:endParaRPr lang="en-US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C3D1FA-1990-4AFF-A09A-CE41E90D5AF8}" type="pres">
      <dgm:prSet presAssocID="{0D962150-4F89-49FF-BFB9-A5FA939FF585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C61C63B-6475-4EA5-812D-F4B1BF3D6BC7}" type="pres">
      <dgm:prSet presAssocID="{504B30D1-DA4B-46F2-AE2A-601095F0A2BF}" presName="linNode" presStyleCnt="0"/>
      <dgm:spPr/>
    </dgm:pt>
    <dgm:pt modelId="{2CE0DF06-7462-4113-90A5-30D99FE375C8}" type="pres">
      <dgm:prSet presAssocID="{504B30D1-DA4B-46F2-AE2A-601095F0A2BF}" presName="parentShp" presStyleLbl="node1" presStyleIdx="0" presStyleCnt="2" custScaleX="866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E1B1E-98A6-4FF8-BFF5-DED609A2443E}" type="pres">
      <dgm:prSet presAssocID="{504B30D1-DA4B-46F2-AE2A-601095F0A2BF}" presName="childShp" presStyleLbl="bgAccFollowNode1" presStyleIdx="0" presStyleCnt="2" custScaleX="130938" custLinFactNeighborX="-42" custLinFactNeighborY="2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6DF02-C9CD-4695-87A4-E98664EF7086}" type="pres">
      <dgm:prSet presAssocID="{359EF641-FCF9-42DF-B444-418C8ADC82FA}" presName="spacing" presStyleCnt="0"/>
      <dgm:spPr/>
    </dgm:pt>
    <dgm:pt modelId="{F2C77BA1-7E86-4579-819D-93BECFC7AB48}" type="pres">
      <dgm:prSet presAssocID="{8F23A140-41DF-4DC9-9E75-08E12B5D8583}" presName="linNode" presStyleCnt="0"/>
      <dgm:spPr/>
    </dgm:pt>
    <dgm:pt modelId="{EDEE1275-778D-4FEC-B02B-BE7D8978E6A6}" type="pres">
      <dgm:prSet presAssocID="{8F23A140-41DF-4DC9-9E75-08E12B5D8583}" presName="parentShp" presStyleLbl="node1" presStyleIdx="1" presStyleCnt="2" custScaleX="866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5A315-4931-441B-ABCB-72D1F0097EBC}" type="pres">
      <dgm:prSet presAssocID="{8F23A140-41DF-4DC9-9E75-08E12B5D8583}" presName="childShp" presStyleLbl="bgAccFollowNode1" presStyleIdx="1" presStyleCnt="2" custScaleX="130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33E4CA-44DB-43F5-AC7E-75786E3BAE64}" srcId="{504B30D1-DA4B-46F2-AE2A-601095F0A2BF}" destId="{8DD39D21-EFAC-43D4-BBD6-243F819A8E34}" srcOrd="0" destOrd="0" parTransId="{7E8A3C54-4CF0-4904-B8DA-3B1920160D85}" sibTransId="{DABD7CBC-9162-4E8D-8872-01BEBE4173B7}"/>
    <dgm:cxn modelId="{E4EBFC92-785C-4CEE-8DE2-45152EB47BAC}" srcId="{0D962150-4F89-49FF-BFB9-A5FA939FF585}" destId="{504B30D1-DA4B-46F2-AE2A-601095F0A2BF}" srcOrd="0" destOrd="0" parTransId="{2DFB306B-7D13-4938-B439-49B94B1E53B6}" sibTransId="{359EF641-FCF9-42DF-B444-418C8ADC82FA}"/>
    <dgm:cxn modelId="{F144052E-06B2-417E-A846-9B30FE19F7C1}" type="presOf" srcId="{504B30D1-DA4B-46F2-AE2A-601095F0A2BF}" destId="{2CE0DF06-7462-4113-90A5-30D99FE375C8}" srcOrd="0" destOrd="0" presId="urn:microsoft.com/office/officeart/2005/8/layout/vList6"/>
    <dgm:cxn modelId="{6273421C-006F-4A33-A7FD-7A08EE7E71E9}" type="presOf" srcId="{110A6A03-B3C5-4C73-9E81-BD40BEA6E92A}" destId="{8685A315-4931-441B-ABCB-72D1F0097EBC}" srcOrd="0" destOrd="1" presId="urn:microsoft.com/office/officeart/2005/8/layout/vList6"/>
    <dgm:cxn modelId="{821B31B0-534D-410D-9251-CAC555A50A91}" type="presOf" srcId="{947CC6E1-B622-4E10-A3FC-DF1C3B68911B}" destId="{140E1B1E-98A6-4FF8-BFF5-DED609A2443E}" srcOrd="0" destOrd="2" presId="urn:microsoft.com/office/officeart/2005/8/layout/vList6"/>
    <dgm:cxn modelId="{5864E379-9DCB-4D97-B8BC-3577E78AD337}" srcId="{504B30D1-DA4B-46F2-AE2A-601095F0A2BF}" destId="{947CC6E1-B622-4E10-A3FC-DF1C3B68911B}" srcOrd="2" destOrd="0" parTransId="{49705AF6-F965-4CF8-B368-C9EFDD1F6200}" sibTransId="{41CD9D78-A84C-4B74-AF71-85877705A5A7}"/>
    <dgm:cxn modelId="{AAD3C833-D6AC-44D3-97EB-9C0D27BE9A47}" type="presOf" srcId="{5432C86B-CD3B-46FA-923C-4FBEC31CD2E0}" destId="{8685A315-4931-441B-ABCB-72D1F0097EBC}" srcOrd="0" destOrd="0" presId="urn:microsoft.com/office/officeart/2005/8/layout/vList6"/>
    <dgm:cxn modelId="{AE186819-34DE-404E-864A-F59A2EFD6F9E}" type="presOf" srcId="{8F23A140-41DF-4DC9-9E75-08E12B5D8583}" destId="{EDEE1275-778D-4FEC-B02B-BE7D8978E6A6}" srcOrd="0" destOrd="0" presId="urn:microsoft.com/office/officeart/2005/8/layout/vList6"/>
    <dgm:cxn modelId="{9D294278-9821-4042-8D2E-716DF45ED7D9}" srcId="{504B30D1-DA4B-46F2-AE2A-601095F0A2BF}" destId="{A43ACE86-E62D-4873-9D4E-581A9470D26A}" srcOrd="1" destOrd="0" parTransId="{44CE6DF0-B8EC-4AAD-8918-F53DE2A8B136}" sibTransId="{09B2C581-8225-44DE-8732-F44B52D5A704}"/>
    <dgm:cxn modelId="{E73B5740-F27F-4E9B-ACB8-A369692F0541}" type="presOf" srcId="{A43ACE86-E62D-4873-9D4E-581A9470D26A}" destId="{140E1B1E-98A6-4FF8-BFF5-DED609A2443E}" srcOrd="0" destOrd="1" presId="urn:microsoft.com/office/officeart/2005/8/layout/vList6"/>
    <dgm:cxn modelId="{0F2F3EB4-E9AE-4EBE-A07B-F83125A9F3F6}" srcId="{8F23A140-41DF-4DC9-9E75-08E12B5D8583}" destId="{5432C86B-CD3B-46FA-923C-4FBEC31CD2E0}" srcOrd="0" destOrd="0" parTransId="{E624F0A4-164A-4E60-AE36-46DB5A2DB9F7}" sibTransId="{49259145-9C19-411A-806D-BC3D9DE46F5E}"/>
    <dgm:cxn modelId="{4C50FA06-76FA-4C6C-8213-836E63422FF5}" type="presOf" srcId="{BD056FFF-D888-4355-882A-448A59A5B3A4}" destId="{8685A315-4931-441B-ABCB-72D1F0097EBC}" srcOrd="0" destOrd="2" presId="urn:microsoft.com/office/officeart/2005/8/layout/vList6"/>
    <dgm:cxn modelId="{B20CF11B-FE2F-4951-923C-5E502B13FE67}" srcId="{0D962150-4F89-49FF-BFB9-A5FA939FF585}" destId="{8F23A140-41DF-4DC9-9E75-08E12B5D8583}" srcOrd="1" destOrd="0" parTransId="{803D8FD1-8DD7-4C54-B927-51AE3CC574E3}" sibTransId="{9B73EAB6-729F-440F-BB0E-D70D3D1B9417}"/>
    <dgm:cxn modelId="{81033902-FACA-488C-B832-B8E765E83C2A}" type="presOf" srcId="{8DD39D21-EFAC-43D4-BBD6-243F819A8E34}" destId="{140E1B1E-98A6-4FF8-BFF5-DED609A2443E}" srcOrd="0" destOrd="0" presId="urn:microsoft.com/office/officeart/2005/8/layout/vList6"/>
    <dgm:cxn modelId="{3BA7E597-F379-40A6-8DB6-B4B39705A0B3}" srcId="{8F23A140-41DF-4DC9-9E75-08E12B5D8583}" destId="{BD056FFF-D888-4355-882A-448A59A5B3A4}" srcOrd="2" destOrd="0" parTransId="{D654E2CF-4417-43EC-B76F-D46AF758B8D4}" sibTransId="{D4D6A0EC-138D-48E7-B8C9-2194E945BB5E}"/>
    <dgm:cxn modelId="{FADF64F2-EFE8-4253-84BD-3594B989C64E}" srcId="{8F23A140-41DF-4DC9-9E75-08E12B5D8583}" destId="{110A6A03-B3C5-4C73-9E81-BD40BEA6E92A}" srcOrd="1" destOrd="0" parTransId="{CF0ECCA0-2CB8-48E9-9817-CBE103512937}" sibTransId="{8F38B769-38E1-4083-9EBA-A0FD2AC2ABDC}"/>
    <dgm:cxn modelId="{D83E5943-5A96-4209-BACA-5BD4F481FB6F}" type="presOf" srcId="{0D962150-4F89-49FF-BFB9-A5FA939FF585}" destId="{63C3D1FA-1990-4AFF-A09A-CE41E90D5AF8}" srcOrd="0" destOrd="0" presId="urn:microsoft.com/office/officeart/2005/8/layout/vList6"/>
    <dgm:cxn modelId="{50DD9AAA-9472-4420-AABE-F82092FA8572}" type="presParOf" srcId="{63C3D1FA-1990-4AFF-A09A-CE41E90D5AF8}" destId="{4C61C63B-6475-4EA5-812D-F4B1BF3D6BC7}" srcOrd="0" destOrd="0" presId="urn:microsoft.com/office/officeart/2005/8/layout/vList6"/>
    <dgm:cxn modelId="{911363D3-0EFE-4062-A4EC-7A7E540289A1}" type="presParOf" srcId="{4C61C63B-6475-4EA5-812D-F4B1BF3D6BC7}" destId="{2CE0DF06-7462-4113-90A5-30D99FE375C8}" srcOrd="0" destOrd="0" presId="urn:microsoft.com/office/officeart/2005/8/layout/vList6"/>
    <dgm:cxn modelId="{C12AED9C-D1FB-4959-8611-BB7440F1011A}" type="presParOf" srcId="{4C61C63B-6475-4EA5-812D-F4B1BF3D6BC7}" destId="{140E1B1E-98A6-4FF8-BFF5-DED609A2443E}" srcOrd="1" destOrd="0" presId="urn:microsoft.com/office/officeart/2005/8/layout/vList6"/>
    <dgm:cxn modelId="{CC5B29A4-B50E-4A70-8D6A-164E33727EFC}" type="presParOf" srcId="{63C3D1FA-1990-4AFF-A09A-CE41E90D5AF8}" destId="{D2E6DF02-C9CD-4695-87A4-E98664EF7086}" srcOrd="1" destOrd="0" presId="urn:microsoft.com/office/officeart/2005/8/layout/vList6"/>
    <dgm:cxn modelId="{205DE18F-93B6-4928-856B-B3CA9F6D7498}" type="presParOf" srcId="{63C3D1FA-1990-4AFF-A09A-CE41E90D5AF8}" destId="{F2C77BA1-7E86-4579-819D-93BECFC7AB48}" srcOrd="2" destOrd="0" presId="urn:microsoft.com/office/officeart/2005/8/layout/vList6"/>
    <dgm:cxn modelId="{E1776370-F1E8-45A4-B678-2940BC429131}" type="presParOf" srcId="{F2C77BA1-7E86-4579-819D-93BECFC7AB48}" destId="{EDEE1275-778D-4FEC-B02B-BE7D8978E6A6}" srcOrd="0" destOrd="0" presId="urn:microsoft.com/office/officeart/2005/8/layout/vList6"/>
    <dgm:cxn modelId="{E396511B-E7F2-48C5-AFE0-FF602D36CB84}" type="presParOf" srcId="{F2C77BA1-7E86-4579-819D-93BECFC7AB48}" destId="{8685A315-4931-441B-ABCB-72D1F0097EB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E87B15-632A-4934-9EDD-5F7605D0B69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945B0A-C4EA-4780-9BDE-9A450428551A}">
      <dgm:prSet phldrT="[Text]" custT="1"/>
      <dgm:spPr/>
      <dgm:t>
        <a:bodyPr/>
        <a:lstStyle/>
        <a:p>
          <a:r>
            <a:rPr lang="ar-EG" sz="28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محافظات طاردة</a:t>
          </a:r>
          <a:endParaRPr lang="en-US" sz="28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553B1FCA-138E-4E73-91E2-F59C0FD54CC2}" type="parTrans" cxnId="{1204910E-FDFB-453E-ADA1-1942CBB48A9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F494316-62CB-4570-920C-3B7C06940C80}" type="sibTrans" cxnId="{1204910E-FDFB-453E-ADA1-1942CBB48A9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22AD95-8EFD-4802-90B4-F75C014330B0}">
      <dgm:prSet phldrT="[Text]" custT="1"/>
      <dgm:spPr/>
      <dgm:t>
        <a:bodyPr/>
        <a:lstStyle/>
        <a:p>
          <a:r>
            <a:rPr lang="ar-EG" sz="20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المنوفية - الغربية</a:t>
          </a:r>
          <a:endParaRPr lang="en-US" sz="20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511A81C6-FE2A-4A4F-A2C7-E1032E0A269B}" type="parTrans" cxnId="{A575E2C6-56A7-4DC6-9B9C-299DA77EA077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BCC205-0127-43F3-84AA-60BAEBAFA740}" type="sibTrans" cxnId="{A575E2C6-56A7-4DC6-9B9C-299DA77EA077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016A7A7-1CAA-498C-BE7F-13EEEDFA6D05}">
      <dgm:prSet phldrT="[Text]" custT="1"/>
      <dgm:spPr/>
      <dgm:t>
        <a:bodyPr/>
        <a:lstStyle/>
        <a:p>
          <a:r>
            <a:rPr lang="ar-EG" sz="20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محافظات الصيد</a:t>
          </a:r>
          <a:endParaRPr lang="en-US" sz="20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8E479738-D888-4B22-980F-5AD7DE47FDC5}" type="parTrans" cxnId="{A814A523-4EE3-4842-821B-CDA2031A8B4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0D0CFA-AE40-47E0-A2E8-DC9B1A051E42}" type="sibTrans" cxnId="{A814A523-4EE3-4842-821B-CDA2031A8B4C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457E7A-DA86-41FE-9CB9-AAC4FA0AFF02}">
      <dgm:prSet phldrT="[Text]" custT="1"/>
      <dgm:spPr/>
      <dgm:t>
        <a:bodyPr/>
        <a:lstStyle/>
        <a:p>
          <a:r>
            <a:rPr lang="ar-EG" sz="28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محافظات جاذبة</a:t>
          </a:r>
          <a:endParaRPr lang="en-US" sz="28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BCF05D00-429E-480D-9C6F-B0E3D243A48F}" type="parTrans" cxnId="{4E1FAAFB-8D9F-452A-88FA-7E1A02ABF652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BA5306-3F24-4583-B71E-F8CF37BE101C}" type="sibTrans" cxnId="{4E1FAAFB-8D9F-452A-88FA-7E1A02ABF652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E3387D-4014-4347-8788-D90820474E03}">
      <dgm:prSet phldrT="[Text]" custT="1"/>
      <dgm:spPr/>
      <dgm:t>
        <a:bodyPr/>
        <a:lstStyle/>
        <a:p>
          <a:r>
            <a:rPr lang="ar-EG" sz="20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القاهرة الكبرى</a:t>
          </a:r>
          <a:endParaRPr lang="en-US" sz="20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E9808696-51E8-442D-AEE3-78C7C94F774C}" type="parTrans" cxnId="{4DD004FC-D354-4BFD-80EA-F2C94B0524B4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ADD293-BC37-4A9C-AACF-6F5DD7914356}" type="sibTrans" cxnId="{4DD004FC-D354-4BFD-80EA-F2C94B0524B4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D036B83-6BC0-4388-948E-FA040324C361}">
      <dgm:prSet phldrT="[Text]" custT="1"/>
      <dgm:spPr/>
      <dgm:t>
        <a:bodyPr/>
        <a:lstStyle/>
        <a:p>
          <a:r>
            <a:rPr lang="ar-EG" sz="20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محافظات القناة</a:t>
          </a:r>
          <a:endParaRPr lang="en-US" sz="20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B148B353-B5BC-4892-AB1C-3537DEF434BD}" type="parTrans" cxnId="{A32E4CA9-1A50-490A-89EE-7603EF9EB119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02F1B4-429C-412A-AA4C-54D05E1BA8D1}" type="sibTrans" cxnId="{A32E4CA9-1A50-490A-89EE-7603EF9EB119}">
      <dgm:prSet/>
      <dgm:spPr/>
      <dgm:t>
        <a:bodyPr/>
        <a:lstStyle/>
        <a:p>
          <a:endParaRPr lang="en-US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A2D9DA-B168-437C-AC56-B3CDA0A1932A}">
      <dgm:prSet phldrT="[Text]" custT="1"/>
      <dgm:spPr/>
      <dgm:t>
        <a:bodyPr/>
        <a:lstStyle/>
        <a:p>
          <a:r>
            <a:rPr lang="ar-EG" sz="20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محافظات البحر الاحمر</a:t>
          </a:r>
          <a:endParaRPr lang="en-US" sz="20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AC79B570-EEED-4362-A721-5E9F2A6DE20A}" type="parTrans" cxnId="{B977025C-F6E1-4E1A-A0D1-ADC01540DEA7}">
      <dgm:prSet/>
      <dgm:spPr/>
      <dgm:t>
        <a:bodyPr/>
        <a:lstStyle/>
        <a:p>
          <a:endParaRPr lang="en-US"/>
        </a:p>
      </dgm:t>
    </dgm:pt>
    <dgm:pt modelId="{9CDBE062-A5C9-42A2-9341-EA40C68BDFDB}" type="sibTrans" cxnId="{B977025C-F6E1-4E1A-A0D1-ADC01540DEA7}">
      <dgm:prSet/>
      <dgm:spPr/>
      <dgm:t>
        <a:bodyPr/>
        <a:lstStyle/>
        <a:p>
          <a:endParaRPr lang="en-US"/>
        </a:p>
      </dgm:t>
    </dgm:pt>
    <dgm:pt modelId="{7B2DB32B-6761-4DE5-AB4C-1A54773D74BF}" type="pres">
      <dgm:prSet presAssocID="{E8E87B15-632A-4934-9EDD-5F7605D0B69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F173F55-B56F-494B-9370-270D38E1F090}" type="pres">
      <dgm:prSet presAssocID="{E0945B0A-C4EA-4780-9BDE-9A450428551A}" presName="root" presStyleCnt="0"/>
      <dgm:spPr/>
    </dgm:pt>
    <dgm:pt modelId="{90281C01-5AE0-421A-8075-D70A7D2F8C91}" type="pres">
      <dgm:prSet presAssocID="{E0945B0A-C4EA-4780-9BDE-9A450428551A}" presName="rootComposite" presStyleCnt="0"/>
      <dgm:spPr/>
    </dgm:pt>
    <dgm:pt modelId="{BAEE91B2-8D9B-4E17-91EC-4615C2B983AB}" type="pres">
      <dgm:prSet presAssocID="{E0945B0A-C4EA-4780-9BDE-9A450428551A}" presName="rootText" presStyleLbl="node1" presStyleIdx="0" presStyleCnt="2" custScaleX="139140"/>
      <dgm:spPr/>
      <dgm:t>
        <a:bodyPr/>
        <a:lstStyle/>
        <a:p>
          <a:endParaRPr lang="en-US"/>
        </a:p>
      </dgm:t>
    </dgm:pt>
    <dgm:pt modelId="{2DA31EAF-97B2-4F02-80E4-249C9931801B}" type="pres">
      <dgm:prSet presAssocID="{E0945B0A-C4EA-4780-9BDE-9A450428551A}" presName="rootConnector" presStyleLbl="node1" presStyleIdx="0" presStyleCnt="2"/>
      <dgm:spPr/>
      <dgm:t>
        <a:bodyPr/>
        <a:lstStyle/>
        <a:p>
          <a:endParaRPr lang="en-US"/>
        </a:p>
      </dgm:t>
    </dgm:pt>
    <dgm:pt modelId="{CCEBD878-2F4F-458A-8C30-531C776C4A96}" type="pres">
      <dgm:prSet presAssocID="{E0945B0A-C4EA-4780-9BDE-9A450428551A}" presName="childShape" presStyleCnt="0"/>
      <dgm:spPr/>
    </dgm:pt>
    <dgm:pt modelId="{99E1323B-8F06-4141-BEA7-1DEE597F5C94}" type="pres">
      <dgm:prSet presAssocID="{511A81C6-FE2A-4A4F-A2C7-E1032E0A269B}" presName="Name13" presStyleLbl="parChTrans1D2" presStyleIdx="0" presStyleCnt="5"/>
      <dgm:spPr/>
      <dgm:t>
        <a:bodyPr/>
        <a:lstStyle/>
        <a:p>
          <a:endParaRPr lang="en-US"/>
        </a:p>
      </dgm:t>
    </dgm:pt>
    <dgm:pt modelId="{94A502C4-9DA9-4F05-8EBB-A31D702E1318}" type="pres">
      <dgm:prSet presAssocID="{ED22AD95-8EFD-4802-90B4-F75C014330B0}" presName="childText" presStyleLbl="bgAcc1" presStyleIdx="0" presStyleCnt="5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82A0A-F11A-4355-A1D7-2B5EC201DC17}" type="pres">
      <dgm:prSet presAssocID="{8E479738-D888-4B22-980F-5AD7DE47FDC5}" presName="Name13" presStyleLbl="parChTrans1D2" presStyleIdx="1" presStyleCnt="5"/>
      <dgm:spPr/>
      <dgm:t>
        <a:bodyPr/>
        <a:lstStyle/>
        <a:p>
          <a:endParaRPr lang="en-US"/>
        </a:p>
      </dgm:t>
    </dgm:pt>
    <dgm:pt modelId="{6D5BE875-63F3-4E54-BF53-BA5C5D5EF2B0}" type="pres">
      <dgm:prSet presAssocID="{9016A7A7-1CAA-498C-BE7F-13EEEDFA6D05}" presName="childText" presStyleLbl="bgAcc1" presStyleIdx="1" presStyleCnt="5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6919F-E81D-40EF-A2F7-A30D046C6C4E}" type="pres">
      <dgm:prSet presAssocID="{ED457E7A-DA86-41FE-9CB9-AAC4FA0AFF02}" presName="root" presStyleCnt="0"/>
      <dgm:spPr/>
    </dgm:pt>
    <dgm:pt modelId="{7D2CE71D-3ACE-440F-988E-71933D89513F}" type="pres">
      <dgm:prSet presAssocID="{ED457E7A-DA86-41FE-9CB9-AAC4FA0AFF02}" presName="rootComposite" presStyleCnt="0"/>
      <dgm:spPr/>
    </dgm:pt>
    <dgm:pt modelId="{854FB8A6-7940-40BE-95BB-60077A7FABED}" type="pres">
      <dgm:prSet presAssocID="{ED457E7A-DA86-41FE-9CB9-AAC4FA0AFF02}" presName="rootText" presStyleLbl="node1" presStyleIdx="1" presStyleCnt="2" custScaleX="139140"/>
      <dgm:spPr/>
      <dgm:t>
        <a:bodyPr/>
        <a:lstStyle/>
        <a:p>
          <a:endParaRPr lang="en-US"/>
        </a:p>
      </dgm:t>
    </dgm:pt>
    <dgm:pt modelId="{88945DFD-B86F-4D8E-AE82-3C85448EB2EB}" type="pres">
      <dgm:prSet presAssocID="{ED457E7A-DA86-41FE-9CB9-AAC4FA0AFF02}" presName="rootConnector" presStyleLbl="node1" presStyleIdx="1" presStyleCnt="2"/>
      <dgm:spPr/>
      <dgm:t>
        <a:bodyPr/>
        <a:lstStyle/>
        <a:p>
          <a:endParaRPr lang="en-US"/>
        </a:p>
      </dgm:t>
    </dgm:pt>
    <dgm:pt modelId="{AD65272F-7465-411C-B9C4-B9588EA007A1}" type="pres">
      <dgm:prSet presAssocID="{ED457E7A-DA86-41FE-9CB9-AAC4FA0AFF02}" presName="childShape" presStyleCnt="0"/>
      <dgm:spPr/>
    </dgm:pt>
    <dgm:pt modelId="{C694D3C6-60E4-4B40-AF05-EEE7A67B1A97}" type="pres">
      <dgm:prSet presAssocID="{E9808696-51E8-442D-AEE3-78C7C94F774C}" presName="Name13" presStyleLbl="parChTrans1D2" presStyleIdx="2" presStyleCnt="5"/>
      <dgm:spPr/>
      <dgm:t>
        <a:bodyPr/>
        <a:lstStyle/>
        <a:p>
          <a:endParaRPr lang="en-US"/>
        </a:p>
      </dgm:t>
    </dgm:pt>
    <dgm:pt modelId="{0FABDFC3-15EC-4C44-9AAC-21253187332B}" type="pres">
      <dgm:prSet presAssocID="{8BE3387D-4014-4347-8788-D90820474E03}" presName="childText" presStyleLbl="bgAcc1" presStyleIdx="2" presStyleCnt="5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8E2A2-3AB6-48AB-BEB9-E6F5DFF16362}" type="pres">
      <dgm:prSet presAssocID="{AC79B570-EEED-4362-A721-5E9F2A6DE20A}" presName="Name13" presStyleLbl="parChTrans1D2" presStyleIdx="3" presStyleCnt="5"/>
      <dgm:spPr/>
      <dgm:t>
        <a:bodyPr/>
        <a:lstStyle/>
        <a:p>
          <a:endParaRPr lang="en-US"/>
        </a:p>
      </dgm:t>
    </dgm:pt>
    <dgm:pt modelId="{E77E6AAA-FD8B-40A9-992E-B53D790BD879}" type="pres">
      <dgm:prSet presAssocID="{DAA2D9DA-B168-437C-AC56-B3CDA0A1932A}" presName="childText" presStyleLbl="bgAcc1" presStyleIdx="3" presStyleCnt="5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2B47B-72AE-4917-9AA5-A7C4E59FE429}" type="pres">
      <dgm:prSet presAssocID="{B148B353-B5BC-4892-AB1C-3537DEF434BD}" presName="Name13" presStyleLbl="parChTrans1D2" presStyleIdx="4" presStyleCnt="5"/>
      <dgm:spPr/>
      <dgm:t>
        <a:bodyPr/>
        <a:lstStyle/>
        <a:p>
          <a:endParaRPr lang="en-US"/>
        </a:p>
      </dgm:t>
    </dgm:pt>
    <dgm:pt modelId="{BEEDCC13-9BC2-4C7B-A436-51B9B986F0CA}" type="pres">
      <dgm:prSet presAssocID="{CD036B83-6BC0-4388-948E-FA040324C361}" presName="childText" presStyleLbl="bgAcc1" presStyleIdx="4" presStyleCnt="5" custScaleX="2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F1D0D0-CF61-4202-AC65-C0BA78427581}" type="presOf" srcId="{E9808696-51E8-442D-AEE3-78C7C94F774C}" destId="{C694D3C6-60E4-4B40-AF05-EEE7A67B1A97}" srcOrd="0" destOrd="0" presId="urn:microsoft.com/office/officeart/2005/8/layout/hierarchy3"/>
    <dgm:cxn modelId="{07D9D255-7B39-4513-9E7D-9E384EE8696F}" type="presOf" srcId="{9016A7A7-1CAA-498C-BE7F-13EEEDFA6D05}" destId="{6D5BE875-63F3-4E54-BF53-BA5C5D5EF2B0}" srcOrd="0" destOrd="0" presId="urn:microsoft.com/office/officeart/2005/8/layout/hierarchy3"/>
    <dgm:cxn modelId="{6E162B1A-E0D9-4A49-A315-891C0526F80A}" type="presOf" srcId="{ED22AD95-8EFD-4802-90B4-F75C014330B0}" destId="{94A502C4-9DA9-4F05-8EBB-A31D702E1318}" srcOrd="0" destOrd="0" presId="urn:microsoft.com/office/officeart/2005/8/layout/hierarchy3"/>
    <dgm:cxn modelId="{8CC7E86E-1E28-418F-8B34-62FFBF3AA354}" type="presOf" srcId="{511A81C6-FE2A-4A4F-A2C7-E1032E0A269B}" destId="{99E1323B-8F06-4141-BEA7-1DEE597F5C94}" srcOrd="0" destOrd="0" presId="urn:microsoft.com/office/officeart/2005/8/layout/hierarchy3"/>
    <dgm:cxn modelId="{DFFC9993-DB44-4344-878F-A76ACE197C3E}" type="presOf" srcId="{E8E87B15-632A-4934-9EDD-5F7605D0B69E}" destId="{7B2DB32B-6761-4DE5-AB4C-1A54773D74BF}" srcOrd="0" destOrd="0" presId="urn:microsoft.com/office/officeart/2005/8/layout/hierarchy3"/>
    <dgm:cxn modelId="{A575E2C6-56A7-4DC6-9B9C-299DA77EA077}" srcId="{E0945B0A-C4EA-4780-9BDE-9A450428551A}" destId="{ED22AD95-8EFD-4802-90B4-F75C014330B0}" srcOrd="0" destOrd="0" parTransId="{511A81C6-FE2A-4A4F-A2C7-E1032E0A269B}" sibTransId="{BEBCC205-0127-43F3-84AA-60BAEBAFA740}"/>
    <dgm:cxn modelId="{4E1FAAFB-8D9F-452A-88FA-7E1A02ABF652}" srcId="{E8E87B15-632A-4934-9EDD-5F7605D0B69E}" destId="{ED457E7A-DA86-41FE-9CB9-AAC4FA0AFF02}" srcOrd="1" destOrd="0" parTransId="{BCF05D00-429E-480D-9C6F-B0E3D243A48F}" sibTransId="{87BA5306-3F24-4583-B71E-F8CF37BE101C}"/>
    <dgm:cxn modelId="{A2D2DE61-6938-41DB-8002-AD56DDB57CD1}" type="presOf" srcId="{E0945B0A-C4EA-4780-9BDE-9A450428551A}" destId="{2DA31EAF-97B2-4F02-80E4-249C9931801B}" srcOrd="1" destOrd="0" presId="urn:microsoft.com/office/officeart/2005/8/layout/hierarchy3"/>
    <dgm:cxn modelId="{A32E4CA9-1A50-490A-89EE-7603EF9EB119}" srcId="{ED457E7A-DA86-41FE-9CB9-AAC4FA0AFF02}" destId="{CD036B83-6BC0-4388-948E-FA040324C361}" srcOrd="2" destOrd="0" parTransId="{B148B353-B5BC-4892-AB1C-3537DEF434BD}" sibTransId="{EC02F1B4-429C-412A-AA4C-54D05E1BA8D1}"/>
    <dgm:cxn modelId="{3F617C81-55C8-47C3-AAF4-B3DC879C2316}" type="presOf" srcId="{ED457E7A-DA86-41FE-9CB9-AAC4FA0AFF02}" destId="{88945DFD-B86F-4D8E-AE82-3C85448EB2EB}" srcOrd="1" destOrd="0" presId="urn:microsoft.com/office/officeart/2005/8/layout/hierarchy3"/>
    <dgm:cxn modelId="{6F42ECD8-0D18-4BB6-8441-13C03E344843}" type="presOf" srcId="{B148B353-B5BC-4892-AB1C-3537DEF434BD}" destId="{BED2B47B-72AE-4917-9AA5-A7C4E59FE429}" srcOrd="0" destOrd="0" presId="urn:microsoft.com/office/officeart/2005/8/layout/hierarchy3"/>
    <dgm:cxn modelId="{1204910E-FDFB-453E-ADA1-1942CBB48A9C}" srcId="{E8E87B15-632A-4934-9EDD-5F7605D0B69E}" destId="{E0945B0A-C4EA-4780-9BDE-9A450428551A}" srcOrd="0" destOrd="0" parTransId="{553B1FCA-138E-4E73-91E2-F59C0FD54CC2}" sibTransId="{BF494316-62CB-4570-920C-3B7C06940C80}"/>
    <dgm:cxn modelId="{02E4A9F5-D751-4F78-90B6-E97AEB682363}" type="presOf" srcId="{8BE3387D-4014-4347-8788-D90820474E03}" destId="{0FABDFC3-15EC-4C44-9AAC-21253187332B}" srcOrd="0" destOrd="0" presId="urn:microsoft.com/office/officeart/2005/8/layout/hierarchy3"/>
    <dgm:cxn modelId="{B977025C-F6E1-4E1A-A0D1-ADC01540DEA7}" srcId="{ED457E7A-DA86-41FE-9CB9-AAC4FA0AFF02}" destId="{DAA2D9DA-B168-437C-AC56-B3CDA0A1932A}" srcOrd="1" destOrd="0" parTransId="{AC79B570-EEED-4362-A721-5E9F2A6DE20A}" sibTransId="{9CDBE062-A5C9-42A2-9341-EA40C68BDFDB}"/>
    <dgm:cxn modelId="{4DD004FC-D354-4BFD-80EA-F2C94B0524B4}" srcId="{ED457E7A-DA86-41FE-9CB9-AAC4FA0AFF02}" destId="{8BE3387D-4014-4347-8788-D90820474E03}" srcOrd="0" destOrd="0" parTransId="{E9808696-51E8-442D-AEE3-78C7C94F774C}" sibTransId="{ECADD293-BC37-4A9C-AACF-6F5DD7914356}"/>
    <dgm:cxn modelId="{B1FC099C-0B45-401C-BD4E-5C64BC848AAF}" type="presOf" srcId="{8E479738-D888-4B22-980F-5AD7DE47FDC5}" destId="{A7682A0A-F11A-4355-A1D7-2B5EC201DC17}" srcOrd="0" destOrd="0" presId="urn:microsoft.com/office/officeart/2005/8/layout/hierarchy3"/>
    <dgm:cxn modelId="{A814A523-4EE3-4842-821B-CDA2031A8B4C}" srcId="{E0945B0A-C4EA-4780-9BDE-9A450428551A}" destId="{9016A7A7-1CAA-498C-BE7F-13EEEDFA6D05}" srcOrd="1" destOrd="0" parTransId="{8E479738-D888-4B22-980F-5AD7DE47FDC5}" sibTransId="{2B0D0CFA-AE40-47E0-A2E8-DC9B1A051E42}"/>
    <dgm:cxn modelId="{D3E9B098-2DB2-4CD5-B985-AE08CCE455BF}" type="presOf" srcId="{AC79B570-EEED-4362-A721-5E9F2A6DE20A}" destId="{CD28E2A2-3AB6-48AB-BEB9-E6F5DFF16362}" srcOrd="0" destOrd="0" presId="urn:microsoft.com/office/officeart/2005/8/layout/hierarchy3"/>
    <dgm:cxn modelId="{46A5ABBE-9A6A-48DD-B287-9AF67A1E3147}" type="presOf" srcId="{CD036B83-6BC0-4388-948E-FA040324C361}" destId="{BEEDCC13-9BC2-4C7B-A436-51B9B986F0CA}" srcOrd="0" destOrd="0" presId="urn:microsoft.com/office/officeart/2005/8/layout/hierarchy3"/>
    <dgm:cxn modelId="{4210D292-AA9B-478B-9E75-E3DE5A63EA95}" type="presOf" srcId="{DAA2D9DA-B168-437C-AC56-B3CDA0A1932A}" destId="{E77E6AAA-FD8B-40A9-992E-B53D790BD879}" srcOrd="0" destOrd="0" presId="urn:microsoft.com/office/officeart/2005/8/layout/hierarchy3"/>
    <dgm:cxn modelId="{09DFC95E-E0E5-4FAE-9E52-415F3107FB80}" type="presOf" srcId="{ED457E7A-DA86-41FE-9CB9-AAC4FA0AFF02}" destId="{854FB8A6-7940-40BE-95BB-60077A7FABED}" srcOrd="0" destOrd="0" presId="urn:microsoft.com/office/officeart/2005/8/layout/hierarchy3"/>
    <dgm:cxn modelId="{F8C63C3F-E0AB-4593-A336-1CA53EA56F1A}" type="presOf" srcId="{E0945B0A-C4EA-4780-9BDE-9A450428551A}" destId="{BAEE91B2-8D9B-4E17-91EC-4615C2B983AB}" srcOrd="0" destOrd="0" presId="urn:microsoft.com/office/officeart/2005/8/layout/hierarchy3"/>
    <dgm:cxn modelId="{5493E524-3793-464E-B779-5C5514BB4D4F}" type="presParOf" srcId="{7B2DB32B-6761-4DE5-AB4C-1A54773D74BF}" destId="{3F173F55-B56F-494B-9370-270D38E1F090}" srcOrd="0" destOrd="0" presId="urn:microsoft.com/office/officeart/2005/8/layout/hierarchy3"/>
    <dgm:cxn modelId="{41A65FFE-E41F-4940-92DF-7C2057289936}" type="presParOf" srcId="{3F173F55-B56F-494B-9370-270D38E1F090}" destId="{90281C01-5AE0-421A-8075-D70A7D2F8C91}" srcOrd="0" destOrd="0" presId="urn:microsoft.com/office/officeart/2005/8/layout/hierarchy3"/>
    <dgm:cxn modelId="{2E1CA8BC-54CF-489B-B765-359487695221}" type="presParOf" srcId="{90281C01-5AE0-421A-8075-D70A7D2F8C91}" destId="{BAEE91B2-8D9B-4E17-91EC-4615C2B983AB}" srcOrd="0" destOrd="0" presId="urn:microsoft.com/office/officeart/2005/8/layout/hierarchy3"/>
    <dgm:cxn modelId="{E6605151-8074-4F77-9ADF-E532F5C8F5BB}" type="presParOf" srcId="{90281C01-5AE0-421A-8075-D70A7D2F8C91}" destId="{2DA31EAF-97B2-4F02-80E4-249C9931801B}" srcOrd="1" destOrd="0" presId="urn:microsoft.com/office/officeart/2005/8/layout/hierarchy3"/>
    <dgm:cxn modelId="{57AE932A-87D2-4C1E-B35B-024C9C5FEC3B}" type="presParOf" srcId="{3F173F55-B56F-494B-9370-270D38E1F090}" destId="{CCEBD878-2F4F-458A-8C30-531C776C4A96}" srcOrd="1" destOrd="0" presId="urn:microsoft.com/office/officeart/2005/8/layout/hierarchy3"/>
    <dgm:cxn modelId="{BE154202-E2FB-4B91-A540-7F3F71A7E4CB}" type="presParOf" srcId="{CCEBD878-2F4F-458A-8C30-531C776C4A96}" destId="{99E1323B-8F06-4141-BEA7-1DEE597F5C94}" srcOrd="0" destOrd="0" presId="urn:microsoft.com/office/officeart/2005/8/layout/hierarchy3"/>
    <dgm:cxn modelId="{C850AD23-947C-4A01-A03E-DCF90D4B0454}" type="presParOf" srcId="{CCEBD878-2F4F-458A-8C30-531C776C4A96}" destId="{94A502C4-9DA9-4F05-8EBB-A31D702E1318}" srcOrd="1" destOrd="0" presId="urn:microsoft.com/office/officeart/2005/8/layout/hierarchy3"/>
    <dgm:cxn modelId="{4CD55A4A-4AF0-4FC9-91B2-19A357F4BF2A}" type="presParOf" srcId="{CCEBD878-2F4F-458A-8C30-531C776C4A96}" destId="{A7682A0A-F11A-4355-A1D7-2B5EC201DC17}" srcOrd="2" destOrd="0" presId="urn:microsoft.com/office/officeart/2005/8/layout/hierarchy3"/>
    <dgm:cxn modelId="{82C078A7-4ACF-4EBC-9379-496360202ABF}" type="presParOf" srcId="{CCEBD878-2F4F-458A-8C30-531C776C4A96}" destId="{6D5BE875-63F3-4E54-BF53-BA5C5D5EF2B0}" srcOrd="3" destOrd="0" presId="urn:microsoft.com/office/officeart/2005/8/layout/hierarchy3"/>
    <dgm:cxn modelId="{DECE6615-DCD1-4C58-A26C-93D1B63C06A9}" type="presParOf" srcId="{7B2DB32B-6761-4DE5-AB4C-1A54773D74BF}" destId="{D046919F-E81D-40EF-A2F7-A30D046C6C4E}" srcOrd="1" destOrd="0" presId="urn:microsoft.com/office/officeart/2005/8/layout/hierarchy3"/>
    <dgm:cxn modelId="{3DDAE86C-1157-44B5-AD24-39A02CBBC660}" type="presParOf" srcId="{D046919F-E81D-40EF-A2F7-A30D046C6C4E}" destId="{7D2CE71D-3ACE-440F-988E-71933D89513F}" srcOrd="0" destOrd="0" presId="urn:microsoft.com/office/officeart/2005/8/layout/hierarchy3"/>
    <dgm:cxn modelId="{F5C399FD-5926-4FC1-BEC2-57F9CAEB04FE}" type="presParOf" srcId="{7D2CE71D-3ACE-440F-988E-71933D89513F}" destId="{854FB8A6-7940-40BE-95BB-60077A7FABED}" srcOrd="0" destOrd="0" presId="urn:microsoft.com/office/officeart/2005/8/layout/hierarchy3"/>
    <dgm:cxn modelId="{CFE3C91E-8B7B-4DED-9DD3-EBCC352334B8}" type="presParOf" srcId="{7D2CE71D-3ACE-440F-988E-71933D89513F}" destId="{88945DFD-B86F-4D8E-AE82-3C85448EB2EB}" srcOrd="1" destOrd="0" presId="urn:microsoft.com/office/officeart/2005/8/layout/hierarchy3"/>
    <dgm:cxn modelId="{3660468C-1745-4C6E-B2E0-974397BC2ADF}" type="presParOf" srcId="{D046919F-E81D-40EF-A2F7-A30D046C6C4E}" destId="{AD65272F-7465-411C-B9C4-B9588EA007A1}" srcOrd="1" destOrd="0" presId="urn:microsoft.com/office/officeart/2005/8/layout/hierarchy3"/>
    <dgm:cxn modelId="{0EA1B9A3-E216-4DA7-A323-AB5BF4C3CBCE}" type="presParOf" srcId="{AD65272F-7465-411C-B9C4-B9588EA007A1}" destId="{C694D3C6-60E4-4B40-AF05-EEE7A67B1A97}" srcOrd="0" destOrd="0" presId="urn:microsoft.com/office/officeart/2005/8/layout/hierarchy3"/>
    <dgm:cxn modelId="{865AC79C-2072-4865-98E7-60E08D97BF41}" type="presParOf" srcId="{AD65272F-7465-411C-B9C4-B9588EA007A1}" destId="{0FABDFC3-15EC-4C44-9AAC-21253187332B}" srcOrd="1" destOrd="0" presId="urn:microsoft.com/office/officeart/2005/8/layout/hierarchy3"/>
    <dgm:cxn modelId="{F80574FE-9ED0-4889-94FC-0429B98BBC92}" type="presParOf" srcId="{AD65272F-7465-411C-B9C4-B9588EA007A1}" destId="{CD28E2A2-3AB6-48AB-BEB9-E6F5DFF16362}" srcOrd="2" destOrd="0" presId="urn:microsoft.com/office/officeart/2005/8/layout/hierarchy3"/>
    <dgm:cxn modelId="{43AB32D2-866B-4360-96D6-F10C05FDD2E0}" type="presParOf" srcId="{AD65272F-7465-411C-B9C4-B9588EA007A1}" destId="{E77E6AAA-FD8B-40A9-992E-B53D790BD879}" srcOrd="3" destOrd="0" presId="urn:microsoft.com/office/officeart/2005/8/layout/hierarchy3"/>
    <dgm:cxn modelId="{6ADF6381-0AC5-4CB1-B759-2A7E36C2DF7F}" type="presParOf" srcId="{AD65272F-7465-411C-B9C4-B9588EA007A1}" destId="{BED2B47B-72AE-4917-9AA5-A7C4E59FE429}" srcOrd="4" destOrd="0" presId="urn:microsoft.com/office/officeart/2005/8/layout/hierarchy3"/>
    <dgm:cxn modelId="{D1ECC2AC-878D-4A9F-BC00-E7EC899AC8B6}" type="presParOf" srcId="{AD65272F-7465-411C-B9C4-B9588EA007A1}" destId="{BEEDCC13-9BC2-4C7B-A436-51B9B986F0C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8B9889-1FE9-45B4-A3B4-277C8C18E02F}" type="doc">
      <dgm:prSet loTypeId="urn:microsoft.com/office/officeart/2005/8/layout/hList9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3E72D44-1407-46C7-8ED5-F9912B8E040F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معرفة القدرة الإنتاجية والحيوية للمجتمع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6B2C38DE-B4BA-41CF-81F2-1C6B70B695D4}" type="parTrans" cxnId="{B36A02C2-1CF2-412F-B820-D9FEAD6A15FE}">
      <dgm:prSet/>
      <dgm:spPr/>
      <dgm:t>
        <a:bodyPr/>
        <a:lstStyle/>
        <a:p>
          <a:endParaRPr lang="en-US"/>
        </a:p>
      </dgm:t>
    </dgm:pt>
    <dgm:pt modelId="{366CFF85-7525-4015-8D7E-4F4AE4FD2DAB}" type="sibTrans" cxnId="{B36A02C2-1CF2-412F-B820-D9FEAD6A15FE}">
      <dgm:prSet/>
      <dgm:spPr/>
      <dgm:t>
        <a:bodyPr/>
        <a:lstStyle/>
        <a:p>
          <a:endParaRPr lang="en-US"/>
        </a:p>
      </dgm:t>
    </dgm:pt>
    <dgm:pt modelId="{2004B037-93BF-466A-AC12-F0D7C8DCBFAD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مهم لبناء الخطة الاقتصادية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69C28265-AD6B-46AD-B0BF-6BC816EEF833}" type="parTrans" cxnId="{ED79BE9C-A0E7-4D82-BC18-B6079AA411C9}">
      <dgm:prSet/>
      <dgm:spPr/>
      <dgm:t>
        <a:bodyPr/>
        <a:lstStyle/>
        <a:p>
          <a:endParaRPr lang="en-US"/>
        </a:p>
      </dgm:t>
    </dgm:pt>
    <dgm:pt modelId="{F754330C-AC5E-49D6-8FF2-09E2735212AE}" type="sibTrans" cxnId="{ED79BE9C-A0E7-4D82-BC18-B6079AA411C9}">
      <dgm:prSet/>
      <dgm:spPr/>
      <dgm:t>
        <a:bodyPr/>
        <a:lstStyle/>
        <a:p>
          <a:endParaRPr lang="en-US"/>
        </a:p>
      </dgm:t>
    </dgm:pt>
    <dgm:pt modelId="{1F27DDEE-128C-468F-B10E-55C3E6FA4237}">
      <dgm:prSet phldrT="[Text]" custT="1"/>
      <dgm:spPr/>
      <dgm:t>
        <a:bodyPr/>
        <a:lstStyle/>
        <a:p>
          <a:r>
            <a:rPr lang="ar-EG" sz="28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التركيب النوعي</a:t>
          </a:r>
          <a:endParaRPr lang="en-US" sz="28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DE174CFC-37D6-4C5A-92EE-CFFF7E085D92}" type="parTrans" cxnId="{52CE5C4B-3C04-4C90-AAF6-164BC0B42D07}">
      <dgm:prSet/>
      <dgm:spPr/>
      <dgm:t>
        <a:bodyPr/>
        <a:lstStyle/>
        <a:p>
          <a:endParaRPr lang="en-US"/>
        </a:p>
      </dgm:t>
    </dgm:pt>
    <dgm:pt modelId="{94A70E47-9D13-4B02-973E-F574F503F479}" type="sibTrans" cxnId="{52CE5C4B-3C04-4C90-AAF6-164BC0B42D07}">
      <dgm:prSet/>
      <dgm:spPr/>
      <dgm:t>
        <a:bodyPr/>
        <a:lstStyle/>
        <a:p>
          <a:endParaRPr lang="en-US"/>
        </a:p>
      </dgm:t>
    </dgm:pt>
    <dgm:pt modelId="{02A1137A-45EF-4EEA-ACFA-170B868FBD36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هو تقسيم السكان من حيث النوع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6B5C2BFC-9184-42B1-9799-A9A22B323B9A}" type="parTrans" cxnId="{96C5C039-793D-4474-8FD7-CD967A05C3BC}">
      <dgm:prSet/>
      <dgm:spPr/>
      <dgm:t>
        <a:bodyPr/>
        <a:lstStyle/>
        <a:p>
          <a:endParaRPr lang="en-US"/>
        </a:p>
      </dgm:t>
    </dgm:pt>
    <dgm:pt modelId="{6FF13E3C-C3D4-4AC1-8FF6-10DF461376FF}" type="sibTrans" cxnId="{96C5C039-793D-4474-8FD7-CD967A05C3BC}">
      <dgm:prSet/>
      <dgm:spPr/>
      <dgm:t>
        <a:bodyPr/>
        <a:lstStyle/>
        <a:p>
          <a:endParaRPr lang="en-US"/>
        </a:p>
      </dgm:t>
    </dgm:pt>
    <dgm:pt modelId="{AFB1E5BA-FEF8-49D0-A721-D95AF66D8810}">
      <dgm:prSet phldrT="[Text]" custT="1"/>
      <dgm:spPr/>
      <dgm:t>
        <a:bodyPr/>
        <a:lstStyle/>
        <a:p>
          <a:pPr rtl="1"/>
          <a:r>
            <a:rPr lang="ar-EG"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تقل نسبة الذكور في المحافظات الطاردة وتزيد في المحافظات الجاذبة</a:t>
          </a:r>
          <a:endParaRPr lang="en-US" sz="20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13B35C0D-0191-456D-9B02-F99DA2C1E7DA}" type="parTrans" cxnId="{05CF83C3-AD7A-4034-ACC8-5C8E91A666F5}">
      <dgm:prSet/>
      <dgm:spPr/>
      <dgm:t>
        <a:bodyPr/>
        <a:lstStyle/>
        <a:p>
          <a:endParaRPr lang="en-US"/>
        </a:p>
      </dgm:t>
    </dgm:pt>
    <dgm:pt modelId="{3FB70E23-B4BD-4CBD-9DDB-F2F83FD8068F}" type="sibTrans" cxnId="{05CF83C3-AD7A-4034-ACC8-5C8E91A666F5}">
      <dgm:prSet/>
      <dgm:spPr/>
      <dgm:t>
        <a:bodyPr/>
        <a:lstStyle/>
        <a:p>
          <a:endParaRPr lang="en-US"/>
        </a:p>
      </dgm:t>
    </dgm:pt>
    <dgm:pt modelId="{4DB37553-DB5D-41A4-B1EB-A4A1B2E31005}">
      <dgm:prSet phldrT="[Text]" custT="1"/>
      <dgm:spPr/>
      <dgm:t>
        <a:bodyPr/>
        <a:lstStyle/>
        <a:p>
          <a:r>
            <a:rPr lang="ar-EG" sz="28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التركيب العمري</a:t>
          </a:r>
          <a:endParaRPr lang="en-US" sz="28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0CC04868-941D-4C9B-9D38-B1B5BD896E31}" type="sibTrans" cxnId="{295DE332-ED3B-4D7E-836B-F9539113E767}">
      <dgm:prSet/>
      <dgm:spPr/>
      <dgm:t>
        <a:bodyPr/>
        <a:lstStyle/>
        <a:p>
          <a:endParaRPr lang="en-US"/>
        </a:p>
      </dgm:t>
    </dgm:pt>
    <dgm:pt modelId="{6EB6423B-AB8C-4767-B740-45845F1CA5A5}" type="parTrans" cxnId="{295DE332-ED3B-4D7E-836B-F9539113E767}">
      <dgm:prSet/>
      <dgm:spPr/>
      <dgm:t>
        <a:bodyPr/>
        <a:lstStyle/>
        <a:p>
          <a:endParaRPr lang="en-US"/>
        </a:p>
      </dgm:t>
    </dgm:pt>
    <dgm:pt modelId="{B6292FE8-2D64-4B68-A5F9-B5B0C7162C89}" type="pres">
      <dgm:prSet presAssocID="{318B9889-1FE9-45B4-A3B4-277C8C18E02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D7BAF1E-5072-444A-BC41-C492CE90B148}" type="pres">
      <dgm:prSet presAssocID="{4DB37553-DB5D-41A4-B1EB-A4A1B2E31005}" presName="posSpace" presStyleCnt="0"/>
      <dgm:spPr/>
    </dgm:pt>
    <dgm:pt modelId="{385D513B-A066-45F2-987C-1A11D0B57E56}" type="pres">
      <dgm:prSet presAssocID="{4DB37553-DB5D-41A4-B1EB-A4A1B2E31005}" presName="vertFlow" presStyleCnt="0"/>
      <dgm:spPr/>
    </dgm:pt>
    <dgm:pt modelId="{24C2A74A-E8E6-44F4-A2BC-1E731187B5E5}" type="pres">
      <dgm:prSet presAssocID="{4DB37553-DB5D-41A4-B1EB-A4A1B2E31005}" presName="topSpace" presStyleCnt="0"/>
      <dgm:spPr/>
    </dgm:pt>
    <dgm:pt modelId="{286B8E6E-F0DF-4C49-955A-3C02A58B5422}" type="pres">
      <dgm:prSet presAssocID="{4DB37553-DB5D-41A4-B1EB-A4A1B2E31005}" presName="firstComp" presStyleCnt="0"/>
      <dgm:spPr/>
    </dgm:pt>
    <dgm:pt modelId="{35DEC957-EC5D-4805-9FF6-40D0F84012A6}" type="pres">
      <dgm:prSet presAssocID="{4DB37553-DB5D-41A4-B1EB-A4A1B2E31005}" presName="firstChild" presStyleLbl="bgAccFollowNode1" presStyleIdx="0" presStyleCnt="4" custScaleX="123440" custScaleY="74063" custLinFactNeighborX="-23950" custLinFactNeighborY="10087"/>
      <dgm:spPr/>
      <dgm:t>
        <a:bodyPr/>
        <a:lstStyle/>
        <a:p>
          <a:endParaRPr lang="en-US"/>
        </a:p>
      </dgm:t>
    </dgm:pt>
    <dgm:pt modelId="{974D060F-94F5-4F37-A2D5-B27C94E4E25C}" type="pres">
      <dgm:prSet presAssocID="{4DB37553-DB5D-41A4-B1EB-A4A1B2E31005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00ADC-CF14-4882-8BE5-4E0D8556A376}" type="pres">
      <dgm:prSet presAssocID="{2004B037-93BF-466A-AC12-F0D7C8DCBFAD}" presName="comp" presStyleCnt="0"/>
      <dgm:spPr/>
    </dgm:pt>
    <dgm:pt modelId="{826AD1F2-701C-4D6F-8635-EF0000F155FE}" type="pres">
      <dgm:prSet presAssocID="{2004B037-93BF-466A-AC12-F0D7C8DCBFAD}" presName="child" presStyleLbl="bgAccFollowNode1" presStyleIdx="1" presStyleCnt="4" custScaleX="123440" custScaleY="74063" custLinFactNeighborX="-23950" custLinFactNeighborY="8605"/>
      <dgm:spPr/>
      <dgm:t>
        <a:bodyPr/>
        <a:lstStyle/>
        <a:p>
          <a:endParaRPr lang="en-US"/>
        </a:p>
      </dgm:t>
    </dgm:pt>
    <dgm:pt modelId="{9A9D6975-4DE9-42DB-93D0-ACB25E30C2C0}" type="pres">
      <dgm:prSet presAssocID="{2004B037-93BF-466A-AC12-F0D7C8DCBFAD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6E19D-66A1-4AB0-A0E6-AD097786712C}" type="pres">
      <dgm:prSet presAssocID="{4DB37553-DB5D-41A4-B1EB-A4A1B2E31005}" presName="negSpace" presStyleCnt="0"/>
      <dgm:spPr/>
    </dgm:pt>
    <dgm:pt modelId="{425C5AF8-9D2D-426D-8D99-E937EE0FC7D3}" type="pres">
      <dgm:prSet presAssocID="{4DB37553-DB5D-41A4-B1EB-A4A1B2E31005}" presName="circle" presStyleLbl="node1" presStyleIdx="0" presStyleCnt="2" custScaleX="93908" custScaleY="93908" custLinFactNeighborX="93004" custLinFactNeighborY="-13394"/>
      <dgm:spPr/>
      <dgm:t>
        <a:bodyPr/>
        <a:lstStyle/>
        <a:p>
          <a:endParaRPr lang="en-US"/>
        </a:p>
      </dgm:t>
    </dgm:pt>
    <dgm:pt modelId="{C2182759-F23F-4E16-9F79-AF27B1DC9094}" type="pres">
      <dgm:prSet presAssocID="{0CC04868-941D-4C9B-9D38-B1B5BD896E31}" presName="transSpace" presStyleCnt="0"/>
      <dgm:spPr/>
    </dgm:pt>
    <dgm:pt modelId="{172FD018-8A72-4125-B430-1FFAED7C54A0}" type="pres">
      <dgm:prSet presAssocID="{1F27DDEE-128C-468F-B10E-55C3E6FA4237}" presName="posSpace" presStyleCnt="0"/>
      <dgm:spPr/>
    </dgm:pt>
    <dgm:pt modelId="{77B76317-796B-4AD2-AEED-432C869125E0}" type="pres">
      <dgm:prSet presAssocID="{1F27DDEE-128C-468F-B10E-55C3E6FA4237}" presName="vertFlow" presStyleCnt="0"/>
      <dgm:spPr/>
    </dgm:pt>
    <dgm:pt modelId="{9978E26B-4701-42FA-8F87-B351A6CBE1DA}" type="pres">
      <dgm:prSet presAssocID="{1F27DDEE-128C-468F-B10E-55C3E6FA4237}" presName="topSpace" presStyleCnt="0"/>
      <dgm:spPr/>
    </dgm:pt>
    <dgm:pt modelId="{BCD3CEAC-0F70-4D46-AD74-CBD7A5489D15}" type="pres">
      <dgm:prSet presAssocID="{1F27DDEE-128C-468F-B10E-55C3E6FA4237}" presName="firstComp" presStyleCnt="0"/>
      <dgm:spPr/>
    </dgm:pt>
    <dgm:pt modelId="{23BC6CC2-A54B-45A4-ADFB-7C8151F56F8C}" type="pres">
      <dgm:prSet presAssocID="{1F27DDEE-128C-468F-B10E-55C3E6FA4237}" presName="firstChild" presStyleLbl="bgAccFollowNode1" presStyleIdx="2" presStyleCnt="4" custScaleX="115410" custScaleY="74063" custLinFactNeighborX="-50208" custLinFactNeighborY="10087"/>
      <dgm:spPr/>
      <dgm:t>
        <a:bodyPr/>
        <a:lstStyle/>
        <a:p>
          <a:endParaRPr lang="en-US"/>
        </a:p>
      </dgm:t>
    </dgm:pt>
    <dgm:pt modelId="{B9B58863-DF0C-41C6-86CF-74004723FCF7}" type="pres">
      <dgm:prSet presAssocID="{1F27DDEE-128C-468F-B10E-55C3E6FA4237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D0171-9E23-41EB-9D93-28E01F73F4D1}" type="pres">
      <dgm:prSet presAssocID="{AFB1E5BA-FEF8-49D0-A721-D95AF66D8810}" presName="comp" presStyleCnt="0"/>
      <dgm:spPr/>
    </dgm:pt>
    <dgm:pt modelId="{225A5856-C019-49DB-8C8E-D5D6E5DD63E3}" type="pres">
      <dgm:prSet presAssocID="{AFB1E5BA-FEF8-49D0-A721-D95AF66D8810}" presName="child" presStyleLbl="bgAccFollowNode1" presStyleIdx="3" presStyleCnt="4" custScaleX="115410" custScaleY="74063" custLinFactNeighborX="-50208" custLinFactNeighborY="23425"/>
      <dgm:spPr/>
      <dgm:t>
        <a:bodyPr/>
        <a:lstStyle/>
        <a:p>
          <a:endParaRPr lang="en-US"/>
        </a:p>
      </dgm:t>
    </dgm:pt>
    <dgm:pt modelId="{4BCD8F8B-4D10-4CAD-B25C-634C1A7B6DE5}" type="pres">
      <dgm:prSet presAssocID="{AFB1E5BA-FEF8-49D0-A721-D95AF66D8810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9FBBF-8B37-40EE-856D-5F8AF5433E49}" type="pres">
      <dgm:prSet presAssocID="{1F27DDEE-128C-468F-B10E-55C3E6FA4237}" presName="negSpace" presStyleCnt="0"/>
      <dgm:spPr/>
    </dgm:pt>
    <dgm:pt modelId="{0A2D542B-E4A7-42FE-8CB5-878A41715642}" type="pres">
      <dgm:prSet presAssocID="{1F27DDEE-128C-468F-B10E-55C3E6FA4237}" presName="circle" presStyleLbl="node1" presStyleIdx="1" presStyleCnt="2" custScaleX="93908" custScaleY="93908" custLinFactNeighborX="43966" custLinFactNeighborY="-13402"/>
      <dgm:spPr/>
      <dgm:t>
        <a:bodyPr/>
        <a:lstStyle/>
        <a:p>
          <a:endParaRPr lang="en-US"/>
        </a:p>
      </dgm:t>
    </dgm:pt>
  </dgm:ptLst>
  <dgm:cxnLst>
    <dgm:cxn modelId="{5BE6380C-AD10-4E8F-A578-DA24C3E6790B}" type="presOf" srcId="{2004B037-93BF-466A-AC12-F0D7C8DCBFAD}" destId="{9A9D6975-4DE9-42DB-93D0-ACB25E30C2C0}" srcOrd="1" destOrd="0" presId="urn:microsoft.com/office/officeart/2005/8/layout/hList9"/>
    <dgm:cxn modelId="{BF52831E-8E75-4EA2-83BE-524C86A8E48D}" type="presOf" srcId="{AFB1E5BA-FEF8-49D0-A721-D95AF66D8810}" destId="{225A5856-C019-49DB-8C8E-D5D6E5DD63E3}" srcOrd="0" destOrd="0" presId="urn:microsoft.com/office/officeart/2005/8/layout/hList9"/>
    <dgm:cxn modelId="{E7E148FB-8008-48C1-890A-365E48C475CA}" type="presOf" srcId="{4DB37553-DB5D-41A4-B1EB-A4A1B2E31005}" destId="{425C5AF8-9D2D-426D-8D99-E937EE0FC7D3}" srcOrd="0" destOrd="0" presId="urn:microsoft.com/office/officeart/2005/8/layout/hList9"/>
    <dgm:cxn modelId="{52CE5C4B-3C04-4C90-AAF6-164BC0B42D07}" srcId="{318B9889-1FE9-45B4-A3B4-277C8C18E02F}" destId="{1F27DDEE-128C-468F-B10E-55C3E6FA4237}" srcOrd="1" destOrd="0" parTransId="{DE174CFC-37D6-4C5A-92EE-CFFF7E085D92}" sibTransId="{94A70E47-9D13-4B02-973E-F574F503F479}"/>
    <dgm:cxn modelId="{346A9705-23DE-4211-A6C2-FA0B7469FF68}" type="presOf" srcId="{2004B037-93BF-466A-AC12-F0D7C8DCBFAD}" destId="{826AD1F2-701C-4D6F-8635-EF0000F155FE}" srcOrd="0" destOrd="0" presId="urn:microsoft.com/office/officeart/2005/8/layout/hList9"/>
    <dgm:cxn modelId="{BDD16D15-5BC7-4145-8776-68E3E474D560}" type="presOf" srcId="{1F27DDEE-128C-468F-B10E-55C3E6FA4237}" destId="{0A2D542B-E4A7-42FE-8CB5-878A41715642}" srcOrd="0" destOrd="0" presId="urn:microsoft.com/office/officeart/2005/8/layout/hList9"/>
    <dgm:cxn modelId="{295DE332-ED3B-4D7E-836B-F9539113E767}" srcId="{318B9889-1FE9-45B4-A3B4-277C8C18E02F}" destId="{4DB37553-DB5D-41A4-B1EB-A4A1B2E31005}" srcOrd="0" destOrd="0" parTransId="{6EB6423B-AB8C-4767-B740-45845F1CA5A5}" sibTransId="{0CC04868-941D-4C9B-9D38-B1B5BD896E31}"/>
    <dgm:cxn modelId="{B36A02C2-1CF2-412F-B820-D9FEAD6A15FE}" srcId="{4DB37553-DB5D-41A4-B1EB-A4A1B2E31005}" destId="{E3E72D44-1407-46C7-8ED5-F9912B8E040F}" srcOrd="0" destOrd="0" parTransId="{6B2C38DE-B4BA-41CF-81F2-1C6B70B695D4}" sibTransId="{366CFF85-7525-4015-8D7E-4F4AE4FD2DAB}"/>
    <dgm:cxn modelId="{9673810A-FFD3-4C98-BE9F-72D88CD0D025}" type="presOf" srcId="{02A1137A-45EF-4EEA-ACFA-170B868FBD36}" destId="{23BC6CC2-A54B-45A4-ADFB-7C8151F56F8C}" srcOrd="0" destOrd="0" presId="urn:microsoft.com/office/officeart/2005/8/layout/hList9"/>
    <dgm:cxn modelId="{2B03CF99-B455-47C0-B1BC-90CCB39814BC}" type="presOf" srcId="{AFB1E5BA-FEF8-49D0-A721-D95AF66D8810}" destId="{4BCD8F8B-4D10-4CAD-B25C-634C1A7B6DE5}" srcOrd="1" destOrd="0" presId="urn:microsoft.com/office/officeart/2005/8/layout/hList9"/>
    <dgm:cxn modelId="{B771B27E-6DC5-406E-A9CF-F32C7D28C73F}" type="presOf" srcId="{E3E72D44-1407-46C7-8ED5-F9912B8E040F}" destId="{974D060F-94F5-4F37-A2D5-B27C94E4E25C}" srcOrd="1" destOrd="0" presId="urn:microsoft.com/office/officeart/2005/8/layout/hList9"/>
    <dgm:cxn modelId="{6F18BA26-CBA4-4729-A6EC-29D8FB457252}" type="presOf" srcId="{02A1137A-45EF-4EEA-ACFA-170B868FBD36}" destId="{B9B58863-DF0C-41C6-86CF-74004723FCF7}" srcOrd="1" destOrd="0" presId="urn:microsoft.com/office/officeart/2005/8/layout/hList9"/>
    <dgm:cxn modelId="{69810FFF-A0D9-4521-9946-0843E34B53FB}" type="presOf" srcId="{318B9889-1FE9-45B4-A3B4-277C8C18E02F}" destId="{B6292FE8-2D64-4B68-A5F9-B5B0C7162C89}" srcOrd="0" destOrd="0" presId="urn:microsoft.com/office/officeart/2005/8/layout/hList9"/>
    <dgm:cxn modelId="{03BC7CF2-CA76-4733-ACC8-6CBE4B416985}" type="presOf" srcId="{E3E72D44-1407-46C7-8ED5-F9912B8E040F}" destId="{35DEC957-EC5D-4805-9FF6-40D0F84012A6}" srcOrd="0" destOrd="0" presId="urn:microsoft.com/office/officeart/2005/8/layout/hList9"/>
    <dgm:cxn modelId="{05CF83C3-AD7A-4034-ACC8-5C8E91A666F5}" srcId="{1F27DDEE-128C-468F-B10E-55C3E6FA4237}" destId="{AFB1E5BA-FEF8-49D0-A721-D95AF66D8810}" srcOrd="1" destOrd="0" parTransId="{13B35C0D-0191-456D-9B02-F99DA2C1E7DA}" sibTransId="{3FB70E23-B4BD-4CBD-9DDB-F2F83FD8068F}"/>
    <dgm:cxn modelId="{96C5C039-793D-4474-8FD7-CD967A05C3BC}" srcId="{1F27DDEE-128C-468F-B10E-55C3E6FA4237}" destId="{02A1137A-45EF-4EEA-ACFA-170B868FBD36}" srcOrd="0" destOrd="0" parTransId="{6B5C2BFC-9184-42B1-9799-A9A22B323B9A}" sibTransId="{6FF13E3C-C3D4-4AC1-8FF6-10DF461376FF}"/>
    <dgm:cxn modelId="{ED79BE9C-A0E7-4D82-BC18-B6079AA411C9}" srcId="{4DB37553-DB5D-41A4-B1EB-A4A1B2E31005}" destId="{2004B037-93BF-466A-AC12-F0D7C8DCBFAD}" srcOrd="1" destOrd="0" parTransId="{69C28265-AD6B-46AD-B0BF-6BC816EEF833}" sibTransId="{F754330C-AC5E-49D6-8FF2-09E2735212AE}"/>
    <dgm:cxn modelId="{10C736B6-1362-4416-9BE0-8AC5FD13F0B9}" type="presParOf" srcId="{B6292FE8-2D64-4B68-A5F9-B5B0C7162C89}" destId="{3D7BAF1E-5072-444A-BC41-C492CE90B148}" srcOrd="0" destOrd="0" presId="urn:microsoft.com/office/officeart/2005/8/layout/hList9"/>
    <dgm:cxn modelId="{1A0AFC99-C632-42DD-983F-8B6E90753A65}" type="presParOf" srcId="{B6292FE8-2D64-4B68-A5F9-B5B0C7162C89}" destId="{385D513B-A066-45F2-987C-1A11D0B57E56}" srcOrd="1" destOrd="0" presId="urn:microsoft.com/office/officeart/2005/8/layout/hList9"/>
    <dgm:cxn modelId="{D5519223-537E-4BB2-86F7-C3D2F34B98BE}" type="presParOf" srcId="{385D513B-A066-45F2-987C-1A11D0B57E56}" destId="{24C2A74A-E8E6-44F4-A2BC-1E731187B5E5}" srcOrd="0" destOrd="0" presId="urn:microsoft.com/office/officeart/2005/8/layout/hList9"/>
    <dgm:cxn modelId="{6BB3855E-CE37-4AFA-89B2-DC24FD7BB030}" type="presParOf" srcId="{385D513B-A066-45F2-987C-1A11D0B57E56}" destId="{286B8E6E-F0DF-4C49-955A-3C02A58B5422}" srcOrd="1" destOrd="0" presId="urn:microsoft.com/office/officeart/2005/8/layout/hList9"/>
    <dgm:cxn modelId="{A1ADD75D-7917-4654-AF16-175C13395AD1}" type="presParOf" srcId="{286B8E6E-F0DF-4C49-955A-3C02A58B5422}" destId="{35DEC957-EC5D-4805-9FF6-40D0F84012A6}" srcOrd="0" destOrd="0" presId="urn:microsoft.com/office/officeart/2005/8/layout/hList9"/>
    <dgm:cxn modelId="{D246016E-57A6-4335-831F-4A58405D7ECD}" type="presParOf" srcId="{286B8E6E-F0DF-4C49-955A-3C02A58B5422}" destId="{974D060F-94F5-4F37-A2D5-B27C94E4E25C}" srcOrd="1" destOrd="0" presId="urn:microsoft.com/office/officeart/2005/8/layout/hList9"/>
    <dgm:cxn modelId="{B03AD080-545C-40D0-A3B4-893E55455B46}" type="presParOf" srcId="{385D513B-A066-45F2-987C-1A11D0B57E56}" destId="{C7F00ADC-CF14-4882-8BE5-4E0D8556A376}" srcOrd="2" destOrd="0" presId="urn:microsoft.com/office/officeart/2005/8/layout/hList9"/>
    <dgm:cxn modelId="{7FF61AF9-78FD-4E92-A4CD-3C2CC7AEB4EF}" type="presParOf" srcId="{C7F00ADC-CF14-4882-8BE5-4E0D8556A376}" destId="{826AD1F2-701C-4D6F-8635-EF0000F155FE}" srcOrd="0" destOrd="0" presId="urn:microsoft.com/office/officeart/2005/8/layout/hList9"/>
    <dgm:cxn modelId="{365795E3-32D0-4D5C-9D5B-5223D9A6A6BC}" type="presParOf" srcId="{C7F00ADC-CF14-4882-8BE5-4E0D8556A376}" destId="{9A9D6975-4DE9-42DB-93D0-ACB25E30C2C0}" srcOrd="1" destOrd="0" presId="urn:microsoft.com/office/officeart/2005/8/layout/hList9"/>
    <dgm:cxn modelId="{44CA1B23-192A-460D-82FE-13DC2AA41D8E}" type="presParOf" srcId="{B6292FE8-2D64-4B68-A5F9-B5B0C7162C89}" destId="{C716E19D-66A1-4AB0-A0E6-AD097786712C}" srcOrd="2" destOrd="0" presId="urn:microsoft.com/office/officeart/2005/8/layout/hList9"/>
    <dgm:cxn modelId="{E50E2AC0-7B57-4C81-B9FE-22AB93721FA8}" type="presParOf" srcId="{B6292FE8-2D64-4B68-A5F9-B5B0C7162C89}" destId="{425C5AF8-9D2D-426D-8D99-E937EE0FC7D3}" srcOrd="3" destOrd="0" presId="urn:microsoft.com/office/officeart/2005/8/layout/hList9"/>
    <dgm:cxn modelId="{8E504436-9ED8-4133-B646-769F7AF3CBD2}" type="presParOf" srcId="{B6292FE8-2D64-4B68-A5F9-B5B0C7162C89}" destId="{C2182759-F23F-4E16-9F79-AF27B1DC9094}" srcOrd="4" destOrd="0" presId="urn:microsoft.com/office/officeart/2005/8/layout/hList9"/>
    <dgm:cxn modelId="{33D8932E-8526-42A1-8335-964C727844CC}" type="presParOf" srcId="{B6292FE8-2D64-4B68-A5F9-B5B0C7162C89}" destId="{172FD018-8A72-4125-B430-1FFAED7C54A0}" srcOrd="5" destOrd="0" presId="urn:microsoft.com/office/officeart/2005/8/layout/hList9"/>
    <dgm:cxn modelId="{22EF4B50-68A4-4830-8E6D-630487C68ECD}" type="presParOf" srcId="{B6292FE8-2D64-4B68-A5F9-B5B0C7162C89}" destId="{77B76317-796B-4AD2-AEED-432C869125E0}" srcOrd="6" destOrd="0" presId="urn:microsoft.com/office/officeart/2005/8/layout/hList9"/>
    <dgm:cxn modelId="{2EF31199-9835-4B0A-95B6-D20D3C32208A}" type="presParOf" srcId="{77B76317-796B-4AD2-AEED-432C869125E0}" destId="{9978E26B-4701-42FA-8F87-B351A6CBE1DA}" srcOrd="0" destOrd="0" presId="urn:microsoft.com/office/officeart/2005/8/layout/hList9"/>
    <dgm:cxn modelId="{78E759BC-B2D5-4DC0-ACAA-7F79EBE5061E}" type="presParOf" srcId="{77B76317-796B-4AD2-AEED-432C869125E0}" destId="{BCD3CEAC-0F70-4D46-AD74-CBD7A5489D15}" srcOrd="1" destOrd="0" presId="urn:microsoft.com/office/officeart/2005/8/layout/hList9"/>
    <dgm:cxn modelId="{967C99ED-D127-4485-A673-48D37231DC92}" type="presParOf" srcId="{BCD3CEAC-0F70-4D46-AD74-CBD7A5489D15}" destId="{23BC6CC2-A54B-45A4-ADFB-7C8151F56F8C}" srcOrd="0" destOrd="0" presId="urn:microsoft.com/office/officeart/2005/8/layout/hList9"/>
    <dgm:cxn modelId="{E8197756-9EAF-4ACE-8D2B-785F72E930B1}" type="presParOf" srcId="{BCD3CEAC-0F70-4D46-AD74-CBD7A5489D15}" destId="{B9B58863-DF0C-41C6-86CF-74004723FCF7}" srcOrd="1" destOrd="0" presId="urn:microsoft.com/office/officeart/2005/8/layout/hList9"/>
    <dgm:cxn modelId="{7CFB1BB1-8FB5-4B23-A885-57AAD080A786}" type="presParOf" srcId="{77B76317-796B-4AD2-AEED-432C869125E0}" destId="{3F7D0171-9E23-41EB-9D93-28E01F73F4D1}" srcOrd="2" destOrd="0" presId="urn:microsoft.com/office/officeart/2005/8/layout/hList9"/>
    <dgm:cxn modelId="{52D60C93-E2CE-4947-B70A-0EE3BA6246D6}" type="presParOf" srcId="{3F7D0171-9E23-41EB-9D93-28E01F73F4D1}" destId="{225A5856-C019-49DB-8C8E-D5D6E5DD63E3}" srcOrd="0" destOrd="0" presId="urn:microsoft.com/office/officeart/2005/8/layout/hList9"/>
    <dgm:cxn modelId="{C064EBBC-F920-4CD8-BFDE-DF80EB15BDB5}" type="presParOf" srcId="{3F7D0171-9E23-41EB-9D93-28E01F73F4D1}" destId="{4BCD8F8B-4D10-4CAD-B25C-634C1A7B6DE5}" srcOrd="1" destOrd="0" presId="urn:microsoft.com/office/officeart/2005/8/layout/hList9"/>
    <dgm:cxn modelId="{ADAA65B0-8531-437E-8C91-6032BD2A987B}" type="presParOf" srcId="{B6292FE8-2D64-4B68-A5F9-B5B0C7162C89}" destId="{8989FBBF-8B37-40EE-856D-5F8AF5433E49}" srcOrd="7" destOrd="0" presId="urn:microsoft.com/office/officeart/2005/8/layout/hList9"/>
    <dgm:cxn modelId="{D2619409-54EE-472F-8064-76DBABA2021C}" type="presParOf" srcId="{B6292FE8-2D64-4B68-A5F9-B5B0C7162C89}" destId="{0A2D542B-E4A7-42FE-8CB5-878A4171564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28BAF0-29B3-43DB-B671-76A5AACE69E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15BF6D98-B476-4166-B115-20D3A2EBEDF5}">
      <dgm:prSet phldrT="[Text]" custT="1"/>
      <dgm:spPr/>
      <dgm:t>
        <a:bodyPr/>
        <a:lstStyle/>
        <a:p>
          <a:pPr rtl="1"/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اكبر من 65 سنة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8F35BEB4-9289-4444-AF53-310A5820393A}" type="parTrans" cxnId="{76D9A5A4-A7A2-40BC-AA67-A1E2DB9F1DAA}">
      <dgm:prSet/>
      <dgm:spPr/>
      <dgm:t>
        <a:bodyPr/>
        <a:lstStyle/>
        <a:p>
          <a:endParaRPr lang="en-US"/>
        </a:p>
      </dgm:t>
    </dgm:pt>
    <dgm:pt modelId="{D66CA6EC-A47A-4A40-B564-4A2B7E94D535}" type="sibTrans" cxnId="{76D9A5A4-A7A2-40BC-AA67-A1E2DB9F1DAA}">
      <dgm:prSet/>
      <dgm:spPr/>
      <dgm:t>
        <a:bodyPr/>
        <a:lstStyle/>
        <a:p>
          <a:endParaRPr lang="en-US"/>
        </a:p>
      </dgm:t>
    </dgm:pt>
    <dgm:pt modelId="{8BEFCC4F-18F0-484B-A496-25FCC8E081E8}">
      <dgm:prSet phldrT="[Text]" custT="1"/>
      <dgm:spPr/>
      <dgm:t>
        <a:bodyPr/>
        <a:lstStyle/>
        <a:p>
          <a:pPr rtl="1"/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من 15 الي 65 سنة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33955C4A-A6FB-4D87-83C8-6F5562C62076}" type="parTrans" cxnId="{478630BB-E592-47A7-B97A-DBEFC28599BB}">
      <dgm:prSet/>
      <dgm:spPr/>
      <dgm:t>
        <a:bodyPr/>
        <a:lstStyle/>
        <a:p>
          <a:endParaRPr lang="en-US"/>
        </a:p>
      </dgm:t>
    </dgm:pt>
    <dgm:pt modelId="{D00BD7FF-494E-4FF1-9319-6B75D788C55C}" type="sibTrans" cxnId="{478630BB-E592-47A7-B97A-DBEFC28599BB}">
      <dgm:prSet/>
      <dgm:spPr/>
      <dgm:t>
        <a:bodyPr/>
        <a:lstStyle/>
        <a:p>
          <a:endParaRPr lang="en-US"/>
        </a:p>
      </dgm:t>
    </dgm:pt>
    <dgm:pt modelId="{280CDCDC-AADC-4166-B77F-1FAA2A19DF3F}">
      <dgm:prSet phldrT="[Text]" custT="1"/>
      <dgm:spPr/>
      <dgm:t>
        <a:bodyPr/>
        <a:lstStyle/>
        <a:p>
          <a:pPr rtl="1"/>
          <a:r>
            <a:rPr lang="ar-EG" sz="2800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اقل من 15 سنة</a:t>
          </a:r>
          <a:endParaRPr lang="en-US" sz="2800" dirty="0">
            <a:solidFill>
              <a:srgbClr val="FDFDFD"/>
            </a:solidFill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1A3E22F6-13F8-4EE6-8E12-15BD6D3ACFBC}" type="parTrans" cxnId="{B77F1A54-CBE6-4ECA-9A40-4993878DB212}">
      <dgm:prSet/>
      <dgm:spPr/>
      <dgm:t>
        <a:bodyPr/>
        <a:lstStyle/>
        <a:p>
          <a:endParaRPr lang="en-US"/>
        </a:p>
      </dgm:t>
    </dgm:pt>
    <dgm:pt modelId="{3DB560D3-560D-425A-B2F2-0B80BAB22EAC}" type="sibTrans" cxnId="{B77F1A54-CBE6-4ECA-9A40-4993878DB212}">
      <dgm:prSet/>
      <dgm:spPr/>
      <dgm:t>
        <a:bodyPr/>
        <a:lstStyle/>
        <a:p>
          <a:endParaRPr lang="en-US"/>
        </a:p>
      </dgm:t>
    </dgm:pt>
    <dgm:pt modelId="{8B6ACA8B-36B2-4D1B-B2B5-84811D4FF698}" type="pres">
      <dgm:prSet presAssocID="{7728BAF0-29B3-43DB-B671-76A5AACE69EF}" presName="compositeShape" presStyleCnt="0">
        <dgm:presLayoutVars>
          <dgm:dir/>
          <dgm:resizeHandles/>
        </dgm:presLayoutVars>
      </dgm:prSet>
      <dgm:spPr/>
    </dgm:pt>
    <dgm:pt modelId="{E741F976-04F7-4A1D-9F37-6E031B2741CE}" type="pres">
      <dgm:prSet presAssocID="{7728BAF0-29B3-43DB-B671-76A5AACE69EF}" presName="pyramid" presStyleLbl="node1" presStyleIdx="0" presStyleCnt="1" custScaleX="105638" custScaleY="87012"/>
      <dgm:spPr/>
    </dgm:pt>
    <dgm:pt modelId="{000FCE5A-136E-44EA-A0C7-360B46BCE925}" type="pres">
      <dgm:prSet presAssocID="{7728BAF0-29B3-43DB-B671-76A5AACE69EF}" presName="theList" presStyleCnt="0"/>
      <dgm:spPr/>
    </dgm:pt>
    <dgm:pt modelId="{486AA6AD-78F0-4AA5-BEDC-E44A3A6CF0FE}" type="pres">
      <dgm:prSet presAssocID="{15BF6D98-B476-4166-B115-20D3A2EBEDF5}" presName="aNode" presStyleLbl="fgAcc1" presStyleIdx="0" presStyleCnt="3" custScaleX="111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F3DC9-6D39-49F2-A649-92848321C397}" type="pres">
      <dgm:prSet presAssocID="{15BF6D98-B476-4166-B115-20D3A2EBEDF5}" presName="aSpace" presStyleCnt="0"/>
      <dgm:spPr/>
    </dgm:pt>
    <dgm:pt modelId="{7BA68048-643C-44CA-B75A-CE5FAA8800FC}" type="pres">
      <dgm:prSet presAssocID="{8BEFCC4F-18F0-484B-A496-25FCC8E081E8}" presName="aNode" presStyleLbl="fgAcc1" presStyleIdx="1" presStyleCnt="3" custScaleX="111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7DE02B-F31A-4CB2-956C-662A18F8E585}" type="pres">
      <dgm:prSet presAssocID="{8BEFCC4F-18F0-484B-A496-25FCC8E081E8}" presName="aSpace" presStyleCnt="0"/>
      <dgm:spPr/>
    </dgm:pt>
    <dgm:pt modelId="{CAABFEF5-2A9E-4EAC-82D9-178B32FA4275}" type="pres">
      <dgm:prSet presAssocID="{280CDCDC-AADC-4166-B77F-1FAA2A19DF3F}" presName="aNode" presStyleLbl="fgAcc1" presStyleIdx="2" presStyleCnt="3" custScaleX="111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3E2B54-D77F-493D-9425-AD333606A3C8}" type="pres">
      <dgm:prSet presAssocID="{280CDCDC-AADC-4166-B77F-1FAA2A19DF3F}" presName="aSpace" presStyleCnt="0"/>
      <dgm:spPr/>
    </dgm:pt>
  </dgm:ptLst>
  <dgm:cxnLst>
    <dgm:cxn modelId="{478630BB-E592-47A7-B97A-DBEFC28599BB}" srcId="{7728BAF0-29B3-43DB-B671-76A5AACE69EF}" destId="{8BEFCC4F-18F0-484B-A496-25FCC8E081E8}" srcOrd="1" destOrd="0" parTransId="{33955C4A-A6FB-4D87-83C8-6F5562C62076}" sibTransId="{D00BD7FF-494E-4FF1-9319-6B75D788C55C}"/>
    <dgm:cxn modelId="{76D9A5A4-A7A2-40BC-AA67-A1E2DB9F1DAA}" srcId="{7728BAF0-29B3-43DB-B671-76A5AACE69EF}" destId="{15BF6D98-B476-4166-B115-20D3A2EBEDF5}" srcOrd="0" destOrd="0" parTransId="{8F35BEB4-9289-4444-AF53-310A5820393A}" sibTransId="{D66CA6EC-A47A-4A40-B564-4A2B7E94D535}"/>
    <dgm:cxn modelId="{FA88C514-603D-4A64-8201-889807FFEF59}" type="presOf" srcId="{280CDCDC-AADC-4166-B77F-1FAA2A19DF3F}" destId="{CAABFEF5-2A9E-4EAC-82D9-178B32FA4275}" srcOrd="0" destOrd="0" presId="urn:microsoft.com/office/officeart/2005/8/layout/pyramid2"/>
    <dgm:cxn modelId="{B77F1A54-CBE6-4ECA-9A40-4993878DB212}" srcId="{7728BAF0-29B3-43DB-B671-76A5AACE69EF}" destId="{280CDCDC-AADC-4166-B77F-1FAA2A19DF3F}" srcOrd="2" destOrd="0" parTransId="{1A3E22F6-13F8-4EE6-8E12-15BD6D3ACFBC}" sibTransId="{3DB560D3-560D-425A-B2F2-0B80BAB22EAC}"/>
    <dgm:cxn modelId="{DA4F30D6-F73D-4E21-A7A8-65725BF0A8C6}" type="presOf" srcId="{15BF6D98-B476-4166-B115-20D3A2EBEDF5}" destId="{486AA6AD-78F0-4AA5-BEDC-E44A3A6CF0FE}" srcOrd="0" destOrd="0" presId="urn:microsoft.com/office/officeart/2005/8/layout/pyramid2"/>
    <dgm:cxn modelId="{B5034389-C91D-4FE8-BDE1-02A0D607F70D}" type="presOf" srcId="{8BEFCC4F-18F0-484B-A496-25FCC8E081E8}" destId="{7BA68048-643C-44CA-B75A-CE5FAA8800FC}" srcOrd="0" destOrd="0" presId="urn:microsoft.com/office/officeart/2005/8/layout/pyramid2"/>
    <dgm:cxn modelId="{5C2D83AC-1DA4-4F65-BE0E-2E1FD4C72DF7}" type="presOf" srcId="{7728BAF0-29B3-43DB-B671-76A5AACE69EF}" destId="{8B6ACA8B-36B2-4D1B-B2B5-84811D4FF698}" srcOrd="0" destOrd="0" presId="urn:microsoft.com/office/officeart/2005/8/layout/pyramid2"/>
    <dgm:cxn modelId="{8BC7EDFD-32BF-4D12-86BA-FEB037D3B475}" type="presParOf" srcId="{8B6ACA8B-36B2-4D1B-B2B5-84811D4FF698}" destId="{E741F976-04F7-4A1D-9F37-6E031B2741CE}" srcOrd="0" destOrd="0" presId="urn:microsoft.com/office/officeart/2005/8/layout/pyramid2"/>
    <dgm:cxn modelId="{9474CA67-10EC-4739-BA84-20CE25A9E7D4}" type="presParOf" srcId="{8B6ACA8B-36B2-4D1B-B2B5-84811D4FF698}" destId="{000FCE5A-136E-44EA-A0C7-360B46BCE925}" srcOrd="1" destOrd="0" presId="urn:microsoft.com/office/officeart/2005/8/layout/pyramid2"/>
    <dgm:cxn modelId="{0A5F6B6C-EADC-4869-8CAD-935D87D2CFD8}" type="presParOf" srcId="{000FCE5A-136E-44EA-A0C7-360B46BCE925}" destId="{486AA6AD-78F0-4AA5-BEDC-E44A3A6CF0FE}" srcOrd="0" destOrd="0" presId="urn:microsoft.com/office/officeart/2005/8/layout/pyramid2"/>
    <dgm:cxn modelId="{E27467FA-06EF-41E2-97E3-630123579D1F}" type="presParOf" srcId="{000FCE5A-136E-44EA-A0C7-360B46BCE925}" destId="{C63F3DC9-6D39-49F2-A649-92848321C397}" srcOrd="1" destOrd="0" presId="urn:microsoft.com/office/officeart/2005/8/layout/pyramid2"/>
    <dgm:cxn modelId="{4DDDEE3D-D679-4627-AAB1-FED6971D3977}" type="presParOf" srcId="{000FCE5A-136E-44EA-A0C7-360B46BCE925}" destId="{7BA68048-643C-44CA-B75A-CE5FAA8800FC}" srcOrd="2" destOrd="0" presId="urn:microsoft.com/office/officeart/2005/8/layout/pyramid2"/>
    <dgm:cxn modelId="{171A873C-44E6-4366-A47D-C16DE9C3837E}" type="presParOf" srcId="{000FCE5A-136E-44EA-A0C7-360B46BCE925}" destId="{497DE02B-F31A-4CB2-956C-662A18F8E585}" srcOrd="3" destOrd="0" presId="urn:microsoft.com/office/officeart/2005/8/layout/pyramid2"/>
    <dgm:cxn modelId="{00D5D6F7-F89F-43B4-9DEB-466FCB6AA6FE}" type="presParOf" srcId="{000FCE5A-136E-44EA-A0C7-360B46BCE925}" destId="{CAABFEF5-2A9E-4EAC-82D9-178B32FA4275}" srcOrd="4" destOrd="0" presId="urn:microsoft.com/office/officeart/2005/8/layout/pyramid2"/>
    <dgm:cxn modelId="{0A5963D2-1B74-458F-8F16-30CE3F0BB457}" type="presParOf" srcId="{000FCE5A-136E-44EA-A0C7-360B46BCE925}" destId="{9B3E2B54-D77F-493D-9425-AD333606A3C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72195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c68a9785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c68a97855_0_3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6821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0" name="Google Shape;1560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0947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0" name="Google Shape;1560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061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" name="Google Shape;1619;g4c68a97855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0" name="Google Shape;1620;g4c68a97855_1_16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2909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3" name="Google Shape;2503;g4c6f126ef7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4" name="Google Shape;2504;g4c6f126ef7_1_5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582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4837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g4c68a97855_1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6" name="Google Shape;1196;g4c68a97855_1_8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2876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0" name="Google Shape;1560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1407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3" name="Google Shape;2443;g4c6f126e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4" name="Google Shape;2444;g4c6f126ef7_0_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160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0" name="Google Shape;1560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340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0" name="Google Shape;1560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5025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g4c68a97855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0" name="Google Shape;1560;g4c68a97855_1_10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071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" name="Google Shape;1655;g4c68a97855_1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6" name="Google Shape;1656;g4c68a97855_1_21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3439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solidFill>
          <a:srgbClr val="F3F3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Joti One"/>
              <a:buNone/>
              <a:defRPr sz="1200" i="0"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234375" y="3878825"/>
            <a:ext cx="23043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TEXT">
  <p:cSld name="CUSTOM_6_1_2_1">
    <p:bg>
      <p:bgPr>
        <a:solidFill>
          <a:srgbClr val="F3F3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902400" y="1079600"/>
            <a:ext cx="7353900" cy="362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CUSTOM_6">
    <p:bg>
      <p:bgPr>
        <a:solidFill>
          <a:srgbClr val="F3F3F3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891225" y="1495150"/>
            <a:ext cx="3537600" cy="178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CUSTOM_8">
    <p:bg>
      <p:bgPr>
        <a:solidFill>
          <a:srgbClr val="F3F3F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CUSTOM_8_1">
    <p:bg>
      <p:bgPr>
        <a:solidFill>
          <a:srgbClr val="F3F3F3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 rot="5400000" flipH="1">
            <a:off x="6161882" y="2179757"/>
            <a:ext cx="5161298" cy="802939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4">
  <p:cSld name="CUSTOM_8_1_1_1_1">
    <p:bg>
      <p:bgPr>
        <a:solidFill>
          <a:srgbClr val="F3F3F3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/>
          <p:nvPr/>
        </p:nvSpPr>
        <p:spPr>
          <a:xfrm flipH="1">
            <a:off x="5391321" y="12"/>
            <a:ext cx="3752674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7"/>
          <p:cNvSpPr/>
          <p:nvPr/>
        </p:nvSpPr>
        <p:spPr>
          <a:xfrm rot="-5400000">
            <a:off x="-2179168" y="2179757"/>
            <a:ext cx="5161298" cy="802939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4">
  <p:cSld name="CUSTOM_11_2"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1578076" y="1838000"/>
            <a:ext cx="15726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subTitle" idx="1"/>
          </p:nvPr>
        </p:nvSpPr>
        <p:spPr>
          <a:xfrm>
            <a:off x="1578075" y="2731764"/>
            <a:ext cx="1572600" cy="84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2"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3">
    <p:bg>
      <p:bgPr>
        <a:solidFill>
          <a:srgbClr val="F3F3F3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330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59" r:id="rId4"/>
    <p:sldLayoutId id="2147483660" r:id="rId5"/>
    <p:sldLayoutId id="2147483663" r:id="rId6"/>
    <p:sldLayoutId id="2147483667" r:id="rId7"/>
    <p:sldLayoutId id="2147483671" r:id="rId8"/>
    <p:sldLayoutId id="2147483672" r:id="rId9"/>
    <p:sldLayoutId id="21474836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4.xml"/><Relationship Id="rId5" Type="http://schemas.openxmlformats.org/officeDocument/2006/relationships/image" Target="../media/image3.png"/><Relationship Id="rId10" Type="http://schemas.microsoft.com/office/2007/relationships/diagramDrawing" Target="../diagrams/drawing4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5.xml"/><Relationship Id="rId5" Type="http://schemas.openxmlformats.org/officeDocument/2006/relationships/image" Target="../media/image3.png"/><Relationship Id="rId10" Type="http://schemas.microsoft.com/office/2007/relationships/diagramDrawing" Target="../diagrams/drawing5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3.xml"/><Relationship Id="rId5" Type="http://schemas.openxmlformats.org/officeDocument/2006/relationships/image" Target="../media/image3.png"/><Relationship Id="rId10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30"/>
          <p:cNvGrpSpPr/>
          <p:nvPr/>
        </p:nvGrpSpPr>
        <p:grpSpPr>
          <a:xfrm>
            <a:off x="143107" y="1584106"/>
            <a:ext cx="577809" cy="937231"/>
            <a:chOff x="143107" y="1584106"/>
            <a:chExt cx="577809" cy="937231"/>
          </a:xfrm>
        </p:grpSpPr>
        <p:sp>
          <p:nvSpPr>
            <p:cNvPr id="163" name="Google Shape;163;p30"/>
            <p:cNvSpPr/>
            <p:nvPr/>
          </p:nvSpPr>
          <p:spPr>
            <a:xfrm rot="-994034" flipH="1">
              <a:off x="233005" y="1790382"/>
              <a:ext cx="398012" cy="68850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0"/>
            <p:cNvSpPr/>
            <p:nvPr/>
          </p:nvSpPr>
          <p:spPr>
            <a:xfrm>
              <a:off x="420313" y="178972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0"/>
            <p:cNvSpPr/>
            <p:nvPr/>
          </p:nvSpPr>
          <p:spPr>
            <a:xfrm>
              <a:off x="244909" y="1584106"/>
              <a:ext cx="35400" cy="3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0"/>
            <p:cNvSpPr/>
            <p:nvPr/>
          </p:nvSpPr>
          <p:spPr>
            <a:xfrm>
              <a:off x="333066" y="2376822"/>
              <a:ext cx="35400" cy="35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30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3F3F3"/>
                </a:solidFill>
              </a:rPr>
              <a:t>World’s teacher day</a:t>
            </a:r>
            <a:endParaRPr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1"/>
          </p:nvPr>
        </p:nvSpPr>
        <p:spPr>
          <a:xfrm>
            <a:off x="54847" y="2369795"/>
            <a:ext cx="4300592" cy="177319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dirty="0">
                <a:solidFill>
                  <a:schemeClr val="accent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الصف الأول الثانوي</a:t>
            </a:r>
          </a:p>
        </p:txBody>
      </p:sp>
      <p:sp>
        <p:nvSpPr>
          <p:cNvPr id="169" name="Google Shape;169;p30"/>
          <p:cNvSpPr txBox="1">
            <a:spLocks noGrp="1"/>
          </p:cNvSpPr>
          <p:nvPr>
            <p:ph type="subTitle" idx="1"/>
          </p:nvPr>
        </p:nvSpPr>
        <p:spPr>
          <a:xfrm>
            <a:off x="328327" y="862195"/>
            <a:ext cx="4403859" cy="86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5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مادة الجغرافيا</a:t>
            </a:r>
            <a:endParaRPr sz="5400" b="1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Galada"/>
            </a:endParaRPr>
          </a:p>
        </p:txBody>
      </p:sp>
      <p:sp>
        <p:nvSpPr>
          <p:cNvPr id="170" name="Google Shape;170;p30"/>
          <p:cNvSpPr/>
          <p:nvPr/>
        </p:nvSpPr>
        <p:spPr>
          <a:xfrm>
            <a:off x="2507252" y="4608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30"/>
          <p:cNvGrpSpPr/>
          <p:nvPr/>
        </p:nvGrpSpPr>
        <p:grpSpPr>
          <a:xfrm>
            <a:off x="3757424" y="1177725"/>
            <a:ext cx="5258215" cy="3965780"/>
            <a:chOff x="3757424" y="1177725"/>
            <a:chExt cx="5258215" cy="3965780"/>
          </a:xfrm>
        </p:grpSpPr>
        <p:grpSp>
          <p:nvGrpSpPr>
            <p:cNvPr id="172" name="Google Shape;172;p30"/>
            <p:cNvGrpSpPr/>
            <p:nvPr/>
          </p:nvGrpSpPr>
          <p:grpSpPr>
            <a:xfrm>
              <a:off x="7138596" y="1579007"/>
              <a:ext cx="1094496" cy="1422467"/>
              <a:chOff x="7138596" y="1579007"/>
              <a:chExt cx="1094496" cy="1422467"/>
            </a:xfrm>
          </p:grpSpPr>
          <p:sp>
            <p:nvSpPr>
              <p:cNvPr id="173" name="Google Shape;173;p30"/>
              <p:cNvSpPr/>
              <p:nvPr/>
            </p:nvSpPr>
            <p:spPr>
              <a:xfrm>
                <a:off x="7285069" y="2466741"/>
                <a:ext cx="735985" cy="298104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2764" extrusionOk="0">
                    <a:moveTo>
                      <a:pt x="0" y="0"/>
                    </a:moveTo>
                    <a:lnTo>
                      <a:pt x="51" y="489"/>
                    </a:lnTo>
                    <a:lnTo>
                      <a:pt x="6823" y="2763"/>
                    </a:lnTo>
                    <a:lnTo>
                      <a:pt x="6813" y="20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30"/>
              <p:cNvSpPr/>
              <p:nvPr/>
            </p:nvSpPr>
            <p:spPr>
              <a:xfrm>
                <a:off x="7290461" y="2519481"/>
                <a:ext cx="731995" cy="353433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3277" extrusionOk="0">
                    <a:moveTo>
                      <a:pt x="1" y="0"/>
                    </a:moveTo>
                    <a:lnTo>
                      <a:pt x="58" y="540"/>
                    </a:lnTo>
                    <a:lnTo>
                      <a:pt x="6786" y="3277"/>
                    </a:lnTo>
                    <a:lnTo>
                      <a:pt x="6773" y="227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30"/>
              <p:cNvSpPr/>
              <p:nvPr/>
            </p:nvSpPr>
            <p:spPr>
              <a:xfrm>
                <a:off x="7296717" y="2577721"/>
                <a:ext cx="726818" cy="364326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3378" extrusionOk="0">
                    <a:moveTo>
                      <a:pt x="0" y="0"/>
                    </a:moveTo>
                    <a:lnTo>
                      <a:pt x="20" y="199"/>
                    </a:lnTo>
                    <a:lnTo>
                      <a:pt x="6739" y="3377"/>
                    </a:lnTo>
                    <a:lnTo>
                      <a:pt x="6739" y="3377"/>
                    </a:lnTo>
                    <a:lnTo>
                      <a:pt x="6728" y="27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30"/>
              <p:cNvSpPr/>
              <p:nvPr/>
            </p:nvSpPr>
            <p:spPr>
              <a:xfrm>
                <a:off x="7298874" y="2599076"/>
                <a:ext cx="725416" cy="402398"/>
              </a:xfrm>
              <a:custGeom>
                <a:avLst/>
                <a:gdLst/>
                <a:ahLst/>
                <a:cxnLst/>
                <a:rect l="l" t="t" r="r" b="b"/>
                <a:pathLst>
                  <a:path w="6726" h="3731" extrusionOk="0">
                    <a:moveTo>
                      <a:pt x="0" y="1"/>
                    </a:moveTo>
                    <a:lnTo>
                      <a:pt x="38" y="362"/>
                    </a:lnTo>
                    <a:lnTo>
                      <a:pt x="6725" y="3730"/>
                    </a:lnTo>
                    <a:lnTo>
                      <a:pt x="6719" y="317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30"/>
              <p:cNvSpPr/>
              <p:nvPr/>
            </p:nvSpPr>
            <p:spPr>
              <a:xfrm>
                <a:off x="7271479" y="2266459"/>
                <a:ext cx="748388" cy="41760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3872" extrusionOk="0">
                    <a:moveTo>
                      <a:pt x="902" y="1"/>
                    </a:moveTo>
                    <a:lnTo>
                      <a:pt x="1" y="652"/>
                    </a:lnTo>
                    <a:lnTo>
                      <a:pt x="126" y="1857"/>
                    </a:lnTo>
                    <a:lnTo>
                      <a:pt x="6939" y="3871"/>
                    </a:lnTo>
                    <a:lnTo>
                      <a:pt x="6919" y="2424"/>
                    </a:lnTo>
                    <a:lnTo>
                      <a:pt x="902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30"/>
              <p:cNvSpPr/>
              <p:nvPr/>
            </p:nvSpPr>
            <p:spPr>
              <a:xfrm>
                <a:off x="7377283" y="2082894"/>
                <a:ext cx="542175" cy="430439"/>
              </a:xfrm>
              <a:custGeom>
                <a:avLst/>
                <a:gdLst/>
                <a:ahLst/>
                <a:cxnLst/>
                <a:rect l="l" t="t" r="r" b="b"/>
                <a:pathLst>
                  <a:path w="5027" h="3991" extrusionOk="0">
                    <a:moveTo>
                      <a:pt x="2409" y="0"/>
                    </a:moveTo>
                    <a:cubicBezTo>
                      <a:pt x="799" y="0"/>
                      <a:pt x="1" y="1205"/>
                      <a:pt x="130" y="2331"/>
                    </a:cubicBezTo>
                    <a:cubicBezTo>
                      <a:pt x="243" y="3310"/>
                      <a:pt x="972" y="3991"/>
                      <a:pt x="2076" y="3991"/>
                    </a:cubicBezTo>
                    <a:cubicBezTo>
                      <a:pt x="2360" y="3991"/>
                      <a:pt x="2669" y="3946"/>
                      <a:pt x="2999" y="3849"/>
                    </a:cubicBezTo>
                    <a:cubicBezTo>
                      <a:pt x="4612" y="3374"/>
                      <a:pt x="5027" y="2290"/>
                      <a:pt x="4871" y="1740"/>
                    </a:cubicBezTo>
                    <a:cubicBezTo>
                      <a:pt x="4871" y="1740"/>
                      <a:pt x="4810" y="292"/>
                      <a:pt x="2884" y="33"/>
                    </a:cubicBezTo>
                    <a:cubicBezTo>
                      <a:pt x="2718" y="11"/>
                      <a:pt x="2560" y="0"/>
                      <a:pt x="2409" y="0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30"/>
              <p:cNvSpPr/>
              <p:nvPr/>
            </p:nvSpPr>
            <p:spPr>
              <a:xfrm>
                <a:off x="7940812" y="1714236"/>
                <a:ext cx="292280" cy="827229"/>
              </a:xfrm>
              <a:custGeom>
                <a:avLst/>
                <a:gdLst/>
                <a:ahLst/>
                <a:cxnLst/>
                <a:rect l="l" t="t" r="r" b="b"/>
                <a:pathLst>
                  <a:path w="2710" h="7670" extrusionOk="0">
                    <a:moveTo>
                      <a:pt x="1861" y="1"/>
                    </a:moveTo>
                    <a:cubicBezTo>
                      <a:pt x="1846" y="1"/>
                      <a:pt x="1827" y="14"/>
                      <a:pt x="1803" y="44"/>
                    </a:cubicBezTo>
                    <a:cubicBezTo>
                      <a:pt x="1519" y="402"/>
                      <a:pt x="1448" y="1411"/>
                      <a:pt x="1448" y="1411"/>
                    </a:cubicBezTo>
                    <a:cubicBezTo>
                      <a:pt x="1448" y="1411"/>
                      <a:pt x="1375" y="410"/>
                      <a:pt x="1229" y="410"/>
                    </a:cubicBezTo>
                    <a:cubicBezTo>
                      <a:pt x="1209" y="410"/>
                      <a:pt x="1187" y="429"/>
                      <a:pt x="1165" y="472"/>
                    </a:cubicBezTo>
                    <a:cubicBezTo>
                      <a:pt x="976" y="827"/>
                      <a:pt x="1266" y="1633"/>
                      <a:pt x="1266" y="1633"/>
                    </a:cubicBezTo>
                    <a:lnTo>
                      <a:pt x="1" y="7181"/>
                    </a:lnTo>
                    <a:lnTo>
                      <a:pt x="713" y="7670"/>
                    </a:lnTo>
                    <a:lnTo>
                      <a:pt x="1756" y="2059"/>
                    </a:lnTo>
                    <a:cubicBezTo>
                      <a:pt x="1756" y="2059"/>
                      <a:pt x="2710" y="922"/>
                      <a:pt x="2495" y="922"/>
                    </a:cubicBezTo>
                    <a:cubicBezTo>
                      <a:pt x="2478" y="922"/>
                      <a:pt x="2453" y="929"/>
                      <a:pt x="2420" y="945"/>
                    </a:cubicBezTo>
                    <a:cubicBezTo>
                      <a:pt x="1971" y="1157"/>
                      <a:pt x="1708" y="1633"/>
                      <a:pt x="1708" y="1633"/>
                    </a:cubicBezTo>
                    <a:cubicBezTo>
                      <a:pt x="1708" y="1633"/>
                      <a:pt x="2028" y="1"/>
                      <a:pt x="1861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30"/>
              <p:cNvSpPr/>
              <p:nvPr/>
            </p:nvSpPr>
            <p:spPr>
              <a:xfrm>
                <a:off x="7174088" y="1579007"/>
                <a:ext cx="209557" cy="75788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7027" extrusionOk="0">
                    <a:moveTo>
                      <a:pt x="408" y="1"/>
                    </a:moveTo>
                    <a:cubicBezTo>
                      <a:pt x="393" y="1"/>
                      <a:pt x="387" y="30"/>
                      <a:pt x="391" y="99"/>
                    </a:cubicBezTo>
                    <a:cubicBezTo>
                      <a:pt x="429" y="605"/>
                      <a:pt x="655" y="1266"/>
                      <a:pt x="655" y="1266"/>
                    </a:cubicBezTo>
                    <a:cubicBezTo>
                      <a:pt x="655" y="1266"/>
                      <a:pt x="165" y="176"/>
                      <a:pt x="33" y="176"/>
                    </a:cubicBezTo>
                    <a:cubicBezTo>
                      <a:pt x="12" y="176"/>
                      <a:pt x="0" y="202"/>
                      <a:pt x="0" y="264"/>
                    </a:cubicBezTo>
                    <a:cubicBezTo>
                      <a:pt x="0" y="723"/>
                      <a:pt x="547" y="1600"/>
                      <a:pt x="547" y="1600"/>
                    </a:cubicBezTo>
                    <a:lnTo>
                      <a:pt x="904" y="7026"/>
                    </a:lnTo>
                    <a:lnTo>
                      <a:pt x="1704" y="6908"/>
                    </a:lnTo>
                    <a:lnTo>
                      <a:pt x="1195" y="1648"/>
                    </a:lnTo>
                    <a:cubicBezTo>
                      <a:pt x="1195" y="1648"/>
                      <a:pt x="1943" y="777"/>
                      <a:pt x="1784" y="777"/>
                    </a:cubicBezTo>
                    <a:cubicBezTo>
                      <a:pt x="1768" y="777"/>
                      <a:pt x="1742" y="787"/>
                      <a:pt x="1704" y="807"/>
                    </a:cubicBezTo>
                    <a:cubicBezTo>
                      <a:pt x="1302" y="1030"/>
                      <a:pt x="1042" y="1408"/>
                      <a:pt x="1042" y="1408"/>
                    </a:cubicBezTo>
                    <a:cubicBezTo>
                      <a:pt x="1042" y="1408"/>
                      <a:pt x="1167" y="7"/>
                      <a:pt x="943" y="7"/>
                    </a:cubicBezTo>
                    <a:cubicBezTo>
                      <a:pt x="939" y="7"/>
                      <a:pt x="935" y="7"/>
                      <a:pt x="931" y="8"/>
                    </a:cubicBezTo>
                    <a:cubicBezTo>
                      <a:pt x="689" y="58"/>
                      <a:pt x="931" y="1219"/>
                      <a:pt x="931" y="1219"/>
                    </a:cubicBezTo>
                    <a:cubicBezTo>
                      <a:pt x="931" y="1219"/>
                      <a:pt x="502" y="1"/>
                      <a:pt x="408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30"/>
              <p:cNvSpPr/>
              <p:nvPr/>
            </p:nvSpPr>
            <p:spPr>
              <a:xfrm>
                <a:off x="7497970" y="2191609"/>
                <a:ext cx="263268" cy="150023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1391" extrusionOk="0">
                    <a:moveTo>
                      <a:pt x="189" y="0"/>
                    </a:moveTo>
                    <a:cubicBezTo>
                      <a:pt x="189" y="0"/>
                      <a:pt x="0" y="1080"/>
                      <a:pt x="931" y="1346"/>
                    </a:cubicBezTo>
                    <a:cubicBezTo>
                      <a:pt x="1038" y="1377"/>
                      <a:pt x="1140" y="1390"/>
                      <a:pt x="1237" y="1390"/>
                    </a:cubicBezTo>
                    <a:cubicBezTo>
                      <a:pt x="1987" y="1390"/>
                      <a:pt x="2440" y="584"/>
                      <a:pt x="2440" y="584"/>
                    </a:cubicBezTo>
                    <a:lnTo>
                      <a:pt x="2440" y="584"/>
                    </a:lnTo>
                    <a:cubicBezTo>
                      <a:pt x="2440" y="584"/>
                      <a:pt x="1814" y="1177"/>
                      <a:pt x="1093" y="1177"/>
                    </a:cubicBezTo>
                    <a:cubicBezTo>
                      <a:pt x="1039" y="1177"/>
                      <a:pt x="986" y="1174"/>
                      <a:pt x="931" y="1167"/>
                    </a:cubicBezTo>
                    <a:cubicBezTo>
                      <a:pt x="145" y="1063"/>
                      <a:pt x="189" y="0"/>
                      <a:pt x="18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30"/>
              <p:cNvSpPr/>
              <p:nvPr/>
            </p:nvSpPr>
            <p:spPr>
              <a:xfrm>
                <a:off x="7572496" y="2089257"/>
                <a:ext cx="66437" cy="176339"/>
              </a:xfrm>
              <a:custGeom>
                <a:avLst/>
                <a:gdLst/>
                <a:ahLst/>
                <a:cxnLst/>
                <a:rect l="l" t="t" r="r" b="b"/>
                <a:pathLst>
                  <a:path w="616" h="1635" extrusionOk="0">
                    <a:moveTo>
                      <a:pt x="1" y="1"/>
                    </a:moveTo>
                    <a:lnTo>
                      <a:pt x="271" y="1634"/>
                    </a:lnTo>
                    <a:lnTo>
                      <a:pt x="112" y="453"/>
                    </a:lnTo>
                    <a:lnTo>
                      <a:pt x="615" y="13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995B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30"/>
              <p:cNvSpPr/>
              <p:nvPr/>
            </p:nvSpPr>
            <p:spPr>
              <a:xfrm>
                <a:off x="7787338" y="2121289"/>
                <a:ext cx="230373" cy="473580"/>
              </a:xfrm>
              <a:custGeom>
                <a:avLst/>
                <a:gdLst/>
                <a:ahLst/>
                <a:cxnLst/>
                <a:rect l="l" t="t" r="r" b="b"/>
                <a:pathLst>
                  <a:path w="2136" h="4391" extrusionOk="0">
                    <a:moveTo>
                      <a:pt x="118" y="1"/>
                    </a:moveTo>
                    <a:lnTo>
                      <a:pt x="0" y="3878"/>
                    </a:lnTo>
                    <a:lnTo>
                      <a:pt x="1737" y="4390"/>
                    </a:lnTo>
                    <a:cubicBezTo>
                      <a:pt x="1737" y="4390"/>
                      <a:pt x="2136" y="2373"/>
                      <a:pt x="1357" y="1212"/>
                    </a:cubicBezTo>
                    <a:cubicBezTo>
                      <a:pt x="577" y="54"/>
                      <a:pt x="118" y="1"/>
                      <a:pt x="118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30"/>
              <p:cNvSpPr/>
              <p:nvPr/>
            </p:nvSpPr>
            <p:spPr>
              <a:xfrm>
                <a:off x="7138596" y="2099503"/>
                <a:ext cx="405849" cy="258846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2400" extrusionOk="0">
                    <a:moveTo>
                      <a:pt x="3763" y="0"/>
                    </a:moveTo>
                    <a:cubicBezTo>
                      <a:pt x="3763" y="0"/>
                      <a:pt x="2409" y="142"/>
                      <a:pt x="1205" y="854"/>
                    </a:cubicBezTo>
                    <a:cubicBezTo>
                      <a:pt x="0" y="1563"/>
                      <a:pt x="0" y="1762"/>
                      <a:pt x="0" y="1762"/>
                    </a:cubicBezTo>
                    <a:lnTo>
                      <a:pt x="2393" y="2399"/>
                    </a:lnTo>
                    <a:cubicBezTo>
                      <a:pt x="2393" y="2399"/>
                      <a:pt x="1978" y="685"/>
                      <a:pt x="3763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5" name="Google Shape;185;p30"/>
            <p:cNvGrpSpPr/>
            <p:nvPr/>
          </p:nvGrpSpPr>
          <p:grpSpPr>
            <a:xfrm>
              <a:off x="4335273" y="1991238"/>
              <a:ext cx="795196" cy="1374688"/>
              <a:chOff x="2690045" y="913035"/>
              <a:chExt cx="795196" cy="1374688"/>
            </a:xfrm>
          </p:grpSpPr>
          <p:sp>
            <p:nvSpPr>
              <p:cNvPr id="186" name="Google Shape;186;p30"/>
              <p:cNvSpPr/>
              <p:nvPr/>
            </p:nvSpPr>
            <p:spPr>
              <a:xfrm>
                <a:off x="2792397" y="937517"/>
                <a:ext cx="692844" cy="532791"/>
              </a:xfrm>
              <a:custGeom>
                <a:avLst/>
                <a:gdLst/>
                <a:ahLst/>
                <a:cxnLst/>
                <a:rect l="l" t="t" r="r" b="b"/>
                <a:pathLst>
                  <a:path w="6424" h="4940" extrusionOk="0">
                    <a:moveTo>
                      <a:pt x="3867" y="0"/>
                    </a:moveTo>
                    <a:cubicBezTo>
                      <a:pt x="3051" y="0"/>
                      <a:pt x="2195" y="316"/>
                      <a:pt x="1727" y="647"/>
                    </a:cubicBezTo>
                    <a:cubicBezTo>
                      <a:pt x="819" y="1286"/>
                      <a:pt x="947" y="2176"/>
                      <a:pt x="981" y="2615"/>
                    </a:cubicBezTo>
                    <a:cubicBezTo>
                      <a:pt x="981" y="2615"/>
                      <a:pt x="904" y="2217"/>
                      <a:pt x="666" y="2217"/>
                    </a:cubicBezTo>
                    <a:cubicBezTo>
                      <a:pt x="597" y="2217"/>
                      <a:pt x="513" y="2251"/>
                      <a:pt x="414" y="2338"/>
                    </a:cubicBezTo>
                    <a:cubicBezTo>
                      <a:pt x="0" y="2707"/>
                      <a:pt x="197" y="3852"/>
                      <a:pt x="629" y="3852"/>
                    </a:cubicBezTo>
                    <a:cubicBezTo>
                      <a:pt x="652" y="3852"/>
                      <a:pt x="674" y="3849"/>
                      <a:pt x="698" y="3843"/>
                    </a:cubicBezTo>
                    <a:cubicBezTo>
                      <a:pt x="698" y="3843"/>
                      <a:pt x="1046" y="4939"/>
                      <a:pt x="2942" y="4939"/>
                    </a:cubicBezTo>
                    <a:cubicBezTo>
                      <a:pt x="3108" y="4939"/>
                      <a:pt x="3285" y="4931"/>
                      <a:pt x="3474" y="4913"/>
                    </a:cubicBezTo>
                    <a:cubicBezTo>
                      <a:pt x="5837" y="4687"/>
                      <a:pt x="6424" y="2703"/>
                      <a:pt x="5702" y="1063"/>
                    </a:cubicBezTo>
                    <a:cubicBezTo>
                      <a:pt x="5354" y="274"/>
                      <a:pt x="4627" y="0"/>
                      <a:pt x="3867" y="0"/>
                    </a:cubicBezTo>
                    <a:close/>
                  </a:path>
                </a:pathLst>
              </a:custGeom>
              <a:solidFill>
                <a:srgbClr val="EAAB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30"/>
              <p:cNvSpPr/>
              <p:nvPr/>
            </p:nvSpPr>
            <p:spPr>
              <a:xfrm>
                <a:off x="3096109" y="982923"/>
                <a:ext cx="51122" cy="176231"/>
              </a:xfrm>
              <a:custGeom>
                <a:avLst/>
                <a:gdLst/>
                <a:ahLst/>
                <a:cxnLst/>
                <a:rect l="l" t="t" r="r" b="b"/>
                <a:pathLst>
                  <a:path w="474" h="1634" extrusionOk="0">
                    <a:moveTo>
                      <a:pt x="473" y="0"/>
                    </a:moveTo>
                    <a:lnTo>
                      <a:pt x="1" y="1452"/>
                    </a:lnTo>
                    <a:lnTo>
                      <a:pt x="473" y="1634"/>
                    </a:lnTo>
                    <a:lnTo>
                      <a:pt x="473" y="0"/>
                    </a:ln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30"/>
              <p:cNvSpPr/>
              <p:nvPr/>
            </p:nvSpPr>
            <p:spPr>
              <a:xfrm>
                <a:off x="2950509" y="1042566"/>
                <a:ext cx="104293" cy="82399"/>
              </a:xfrm>
              <a:custGeom>
                <a:avLst/>
                <a:gdLst/>
                <a:ahLst/>
                <a:cxnLst/>
                <a:rect l="l" t="t" r="r" b="b"/>
                <a:pathLst>
                  <a:path w="967" h="764" extrusionOk="0">
                    <a:moveTo>
                      <a:pt x="602" y="1"/>
                    </a:moveTo>
                    <a:lnTo>
                      <a:pt x="602" y="1"/>
                    </a:lnTo>
                    <a:cubicBezTo>
                      <a:pt x="602" y="1"/>
                      <a:pt x="760" y="524"/>
                      <a:pt x="507" y="645"/>
                    </a:cubicBezTo>
                    <a:cubicBezTo>
                      <a:pt x="474" y="661"/>
                      <a:pt x="442" y="668"/>
                      <a:pt x="410" y="668"/>
                    </a:cubicBezTo>
                    <a:cubicBezTo>
                      <a:pt x="201" y="668"/>
                      <a:pt x="33" y="361"/>
                      <a:pt x="1" y="335"/>
                    </a:cubicBezTo>
                    <a:lnTo>
                      <a:pt x="1" y="335"/>
                    </a:lnTo>
                    <a:cubicBezTo>
                      <a:pt x="1" y="335"/>
                      <a:pt x="125" y="763"/>
                      <a:pt x="478" y="763"/>
                    </a:cubicBezTo>
                    <a:cubicBezTo>
                      <a:pt x="502" y="763"/>
                      <a:pt x="528" y="761"/>
                      <a:pt x="554" y="757"/>
                    </a:cubicBezTo>
                    <a:cubicBezTo>
                      <a:pt x="966" y="693"/>
                      <a:pt x="602" y="1"/>
                      <a:pt x="602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30"/>
              <p:cNvSpPr/>
              <p:nvPr/>
            </p:nvSpPr>
            <p:spPr>
              <a:xfrm>
                <a:off x="3031290" y="1003307"/>
                <a:ext cx="73663" cy="63741"/>
              </a:xfrm>
              <a:custGeom>
                <a:avLst/>
                <a:gdLst/>
                <a:ahLst/>
                <a:cxnLst/>
                <a:rect l="l" t="t" r="r" b="b"/>
                <a:pathLst>
                  <a:path w="683" h="591" extrusionOk="0">
                    <a:moveTo>
                      <a:pt x="602" y="0"/>
                    </a:moveTo>
                    <a:cubicBezTo>
                      <a:pt x="602" y="1"/>
                      <a:pt x="635" y="328"/>
                      <a:pt x="450" y="497"/>
                    </a:cubicBezTo>
                    <a:cubicBezTo>
                      <a:pt x="425" y="519"/>
                      <a:pt x="398" y="529"/>
                      <a:pt x="371" y="529"/>
                    </a:cubicBezTo>
                    <a:cubicBezTo>
                      <a:pt x="198" y="529"/>
                      <a:pt x="1" y="132"/>
                      <a:pt x="1" y="132"/>
                    </a:cubicBezTo>
                    <a:lnTo>
                      <a:pt x="1" y="132"/>
                    </a:lnTo>
                    <a:cubicBezTo>
                      <a:pt x="52" y="385"/>
                      <a:pt x="197" y="590"/>
                      <a:pt x="406" y="590"/>
                    </a:cubicBezTo>
                    <a:cubicBezTo>
                      <a:pt x="420" y="590"/>
                      <a:pt x="435" y="589"/>
                      <a:pt x="450" y="587"/>
                    </a:cubicBezTo>
                    <a:cubicBezTo>
                      <a:pt x="683" y="561"/>
                      <a:pt x="602" y="1"/>
                      <a:pt x="602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30"/>
              <p:cNvSpPr/>
              <p:nvPr/>
            </p:nvSpPr>
            <p:spPr>
              <a:xfrm>
                <a:off x="2874796" y="1070931"/>
                <a:ext cx="57701" cy="148621"/>
              </a:xfrm>
              <a:custGeom>
                <a:avLst/>
                <a:gdLst/>
                <a:ahLst/>
                <a:cxnLst/>
                <a:rect l="l" t="t" r="r" b="b"/>
                <a:pathLst>
                  <a:path w="535" h="1378" extrusionOk="0">
                    <a:moveTo>
                      <a:pt x="413" y="1"/>
                    </a:moveTo>
                    <a:lnTo>
                      <a:pt x="413" y="1"/>
                    </a:lnTo>
                    <a:cubicBezTo>
                      <a:pt x="8" y="359"/>
                      <a:pt x="1" y="1003"/>
                      <a:pt x="1" y="1003"/>
                    </a:cubicBezTo>
                    <a:lnTo>
                      <a:pt x="217" y="1378"/>
                    </a:lnTo>
                    <a:cubicBezTo>
                      <a:pt x="534" y="865"/>
                      <a:pt x="413" y="1"/>
                      <a:pt x="413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30"/>
              <p:cNvSpPr/>
              <p:nvPr/>
            </p:nvSpPr>
            <p:spPr>
              <a:xfrm>
                <a:off x="2787112" y="1177058"/>
                <a:ext cx="142365" cy="180329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672" extrusionOk="0">
                    <a:moveTo>
                      <a:pt x="769" y="0"/>
                    </a:moveTo>
                    <a:cubicBezTo>
                      <a:pt x="315" y="0"/>
                      <a:pt x="0" y="806"/>
                      <a:pt x="372" y="1390"/>
                    </a:cubicBezTo>
                    <a:cubicBezTo>
                      <a:pt x="507" y="1601"/>
                      <a:pt x="658" y="1671"/>
                      <a:pt x="798" y="1671"/>
                    </a:cubicBezTo>
                    <a:cubicBezTo>
                      <a:pt x="1079" y="1671"/>
                      <a:pt x="1320" y="1390"/>
                      <a:pt x="1320" y="1390"/>
                    </a:cubicBezTo>
                    <a:lnTo>
                      <a:pt x="1013" y="333"/>
                    </a:lnTo>
                    <a:lnTo>
                      <a:pt x="891" y="19"/>
                    </a:lnTo>
                    <a:cubicBezTo>
                      <a:pt x="850" y="6"/>
                      <a:pt x="809" y="0"/>
                      <a:pt x="769" y="0"/>
                    </a:cubicBez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30"/>
              <p:cNvSpPr/>
              <p:nvPr/>
            </p:nvSpPr>
            <p:spPr>
              <a:xfrm>
                <a:off x="2939292" y="917996"/>
                <a:ext cx="37533" cy="124677"/>
              </a:xfrm>
              <a:custGeom>
                <a:avLst/>
                <a:gdLst/>
                <a:ahLst/>
                <a:cxnLst/>
                <a:rect l="l" t="t" r="r" b="b"/>
                <a:pathLst>
                  <a:path w="348" h="1156" extrusionOk="0">
                    <a:moveTo>
                      <a:pt x="259" y="0"/>
                    </a:moveTo>
                    <a:cubicBezTo>
                      <a:pt x="237" y="0"/>
                      <a:pt x="210" y="9"/>
                      <a:pt x="176" y="32"/>
                    </a:cubicBezTo>
                    <a:cubicBezTo>
                      <a:pt x="10" y="147"/>
                      <a:pt x="0" y="1156"/>
                      <a:pt x="0" y="1156"/>
                    </a:cubicBezTo>
                    <a:lnTo>
                      <a:pt x="348" y="137"/>
                    </a:lnTo>
                    <a:cubicBezTo>
                      <a:pt x="348" y="137"/>
                      <a:pt x="344" y="0"/>
                      <a:pt x="25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30"/>
              <p:cNvSpPr/>
              <p:nvPr/>
            </p:nvSpPr>
            <p:spPr>
              <a:xfrm>
                <a:off x="2984051" y="913035"/>
                <a:ext cx="80458" cy="58025"/>
              </a:xfrm>
              <a:custGeom>
                <a:avLst/>
                <a:gdLst/>
                <a:ahLst/>
                <a:cxnLst/>
                <a:rect l="l" t="t" r="r" b="b"/>
                <a:pathLst>
                  <a:path w="746" h="538" extrusionOk="0">
                    <a:moveTo>
                      <a:pt x="248" y="0"/>
                    </a:moveTo>
                    <a:cubicBezTo>
                      <a:pt x="237" y="0"/>
                      <a:pt x="227" y="1"/>
                      <a:pt x="216" y="4"/>
                    </a:cubicBezTo>
                    <a:cubicBezTo>
                      <a:pt x="0" y="61"/>
                      <a:pt x="216" y="227"/>
                      <a:pt x="216" y="227"/>
                    </a:cubicBezTo>
                    <a:cubicBezTo>
                      <a:pt x="217" y="227"/>
                      <a:pt x="218" y="227"/>
                      <a:pt x="218" y="227"/>
                    </a:cubicBezTo>
                    <a:cubicBezTo>
                      <a:pt x="359" y="227"/>
                      <a:pt x="746" y="538"/>
                      <a:pt x="746" y="538"/>
                    </a:cubicBezTo>
                    <a:lnTo>
                      <a:pt x="746" y="473"/>
                    </a:lnTo>
                    <a:cubicBezTo>
                      <a:pt x="746" y="473"/>
                      <a:pt x="459" y="0"/>
                      <a:pt x="248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30"/>
              <p:cNvSpPr/>
              <p:nvPr/>
            </p:nvSpPr>
            <p:spPr>
              <a:xfrm>
                <a:off x="3007347" y="1145241"/>
                <a:ext cx="228647" cy="143336"/>
              </a:xfrm>
              <a:custGeom>
                <a:avLst/>
                <a:gdLst/>
                <a:ahLst/>
                <a:cxnLst/>
                <a:rect l="l" t="t" r="r" b="b"/>
                <a:pathLst>
                  <a:path w="2120" h="1329" extrusionOk="0">
                    <a:moveTo>
                      <a:pt x="2096" y="0"/>
                    </a:moveTo>
                    <a:lnTo>
                      <a:pt x="2096" y="0"/>
                    </a:lnTo>
                    <a:cubicBezTo>
                      <a:pt x="2096" y="1"/>
                      <a:pt x="1934" y="1151"/>
                      <a:pt x="1421" y="1208"/>
                    </a:cubicBezTo>
                    <a:cubicBezTo>
                      <a:pt x="1407" y="1210"/>
                      <a:pt x="1392" y="1211"/>
                      <a:pt x="1378" y="1211"/>
                    </a:cubicBezTo>
                    <a:cubicBezTo>
                      <a:pt x="856" y="1211"/>
                      <a:pt x="0" y="294"/>
                      <a:pt x="0" y="294"/>
                    </a:cubicBezTo>
                    <a:lnTo>
                      <a:pt x="0" y="294"/>
                    </a:lnTo>
                    <a:cubicBezTo>
                      <a:pt x="119" y="594"/>
                      <a:pt x="952" y="1328"/>
                      <a:pt x="1483" y="1328"/>
                    </a:cubicBezTo>
                    <a:cubicBezTo>
                      <a:pt x="1526" y="1328"/>
                      <a:pt x="1567" y="1323"/>
                      <a:pt x="1606" y="1313"/>
                    </a:cubicBezTo>
                    <a:cubicBezTo>
                      <a:pt x="2120" y="1179"/>
                      <a:pt x="2096" y="1"/>
                      <a:pt x="2096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30"/>
              <p:cNvSpPr/>
              <p:nvPr/>
            </p:nvSpPr>
            <p:spPr>
              <a:xfrm>
                <a:off x="3007334" y="1452395"/>
                <a:ext cx="272676" cy="258849"/>
              </a:xfrm>
              <a:custGeom>
                <a:avLst/>
                <a:gdLst/>
                <a:ahLst/>
                <a:cxnLst/>
                <a:rect l="l" t="t" r="r" b="b"/>
                <a:pathLst>
                  <a:path w="2528" h="2134" extrusionOk="0">
                    <a:moveTo>
                      <a:pt x="1660" y="0"/>
                    </a:moveTo>
                    <a:lnTo>
                      <a:pt x="1094" y="1168"/>
                    </a:lnTo>
                    <a:lnTo>
                      <a:pt x="0" y="1580"/>
                    </a:lnTo>
                    <a:cubicBezTo>
                      <a:pt x="0" y="1580"/>
                      <a:pt x="325" y="2134"/>
                      <a:pt x="1023" y="2134"/>
                    </a:cubicBezTo>
                    <a:cubicBezTo>
                      <a:pt x="1078" y="2134"/>
                      <a:pt x="1135" y="2130"/>
                      <a:pt x="1195" y="2123"/>
                    </a:cubicBezTo>
                    <a:cubicBezTo>
                      <a:pt x="2011" y="2025"/>
                      <a:pt x="2528" y="1505"/>
                      <a:pt x="2528" y="1505"/>
                    </a:cubicBezTo>
                    <a:lnTo>
                      <a:pt x="1863" y="1458"/>
                    </a:lnTo>
                    <a:lnTo>
                      <a:pt x="2204" y="0"/>
                    </a:lnTo>
                    <a:close/>
                  </a:path>
                </a:pathLst>
              </a:custGeom>
              <a:solidFill>
                <a:srgbClr val="D1A2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30"/>
              <p:cNvSpPr/>
              <p:nvPr/>
            </p:nvSpPr>
            <p:spPr>
              <a:xfrm>
                <a:off x="2690045" y="1613968"/>
                <a:ext cx="726818" cy="673755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6247" extrusionOk="0">
                    <a:moveTo>
                      <a:pt x="3159" y="1"/>
                    </a:moveTo>
                    <a:cubicBezTo>
                      <a:pt x="3159" y="1"/>
                      <a:pt x="2187" y="257"/>
                      <a:pt x="1714" y="989"/>
                    </a:cubicBezTo>
                    <a:cubicBezTo>
                      <a:pt x="1238" y="1722"/>
                      <a:pt x="0" y="6247"/>
                      <a:pt x="0" y="6247"/>
                    </a:cubicBezTo>
                    <a:lnTo>
                      <a:pt x="6739" y="1192"/>
                    </a:lnTo>
                    <a:lnTo>
                      <a:pt x="5470" y="7"/>
                    </a:lnTo>
                    <a:cubicBezTo>
                      <a:pt x="5470" y="7"/>
                      <a:pt x="4956" y="604"/>
                      <a:pt x="4272" y="604"/>
                    </a:cubicBezTo>
                    <a:cubicBezTo>
                      <a:pt x="3929" y="604"/>
                      <a:pt x="3543" y="453"/>
                      <a:pt x="3159" y="1"/>
                    </a:cubicBezTo>
                    <a:close/>
                  </a:path>
                </a:pathLst>
              </a:custGeom>
              <a:solidFill>
                <a:srgbClr val="88CA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197;p30"/>
            <p:cNvGrpSpPr/>
            <p:nvPr/>
          </p:nvGrpSpPr>
          <p:grpSpPr>
            <a:xfrm>
              <a:off x="3757424" y="1177725"/>
              <a:ext cx="5258215" cy="3965780"/>
              <a:chOff x="3757424" y="1116650"/>
              <a:chExt cx="5258215" cy="3965780"/>
            </a:xfrm>
          </p:grpSpPr>
          <p:sp>
            <p:nvSpPr>
              <p:cNvPr id="198" name="Google Shape;198;p30"/>
              <p:cNvSpPr/>
              <p:nvPr/>
            </p:nvSpPr>
            <p:spPr>
              <a:xfrm>
                <a:off x="4513420" y="2322847"/>
                <a:ext cx="3684540" cy="2758475"/>
              </a:xfrm>
              <a:custGeom>
                <a:avLst/>
                <a:gdLst/>
                <a:ahLst/>
                <a:cxnLst/>
                <a:rect l="l" t="t" r="r" b="b"/>
                <a:pathLst>
                  <a:path w="41665" h="31193" extrusionOk="0">
                    <a:moveTo>
                      <a:pt x="24921" y="0"/>
                    </a:moveTo>
                    <a:cubicBezTo>
                      <a:pt x="23970" y="0"/>
                      <a:pt x="23382" y="48"/>
                      <a:pt x="23382" y="48"/>
                    </a:cubicBezTo>
                    <a:lnTo>
                      <a:pt x="15782" y="48"/>
                    </a:lnTo>
                    <a:cubicBezTo>
                      <a:pt x="15782" y="48"/>
                      <a:pt x="7137" y="1246"/>
                      <a:pt x="3567" y="6405"/>
                    </a:cubicBezTo>
                    <a:cubicBezTo>
                      <a:pt x="1" y="11568"/>
                      <a:pt x="638" y="31193"/>
                      <a:pt x="638" y="31193"/>
                    </a:cubicBezTo>
                    <a:lnTo>
                      <a:pt x="41664" y="31193"/>
                    </a:lnTo>
                    <a:cubicBezTo>
                      <a:pt x="41664" y="31193"/>
                      <a:pt x="41283" y="7542"/>
                      <a:pt x="36761" y="3439"/>
                    </a:cubicBezTo>
                    <a:cubicBezTo>
                      <a:pt x="33402" y="393"/>
                      <a:pt x="27659" y="0"/>
                      <a:pt x="24921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30"/>
              <p:cNvSpPr/>
              <p:nvPr/>
            </p:nvSpPr>
            <p:spPr>
              <a:xfrm>
                <a:off x="7558271" y="4397613"/>
                <a:ext cx="77732" cy="289263"/>
              </a:xfrm>
              <a:custGeom>
                <a:avLst/>
                <a:gdLst/>
                <a:ahLst/>
                <a:cxnLst/>
                <a:rect l="l" t="t" r="r" b="b"/>
                <a:pathLst>
                  <a:path w="879" h="3271" extrusionOk="0">
                    <a:moveTo>
                      <a:pt x="247" y="0"/>
                    </a:moveTo>
                    <a:cubicBezTo>
                      <a:pt x="247" y="0"/>
                      <a:pt x="0" y="3132"/>
                      <a:pt x="0" y="3172"/>
                    </a:cubicBezTo>
                    <a:lnTo>
                      <a:pt x="581" y="3270"/>
                    </a:lnTo>
                    <a:lnTo>
                      <a:pt x="878" y="34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30"/>
              <p:cNvSpPr/>
              <p:nvPr/>
            </p:nvSpPr>
            <p:spPr>
              <a:xfrm>
                <a:off x="7549694" y="4427768"/>
                <a:ext cx="59692" cy="140519"/>
              </a:xfrm>
              <a:custGeom>
                <a:avLst/>
                <a:gdLst/>
                <a:ahLst/>
                <a:cxnLst/>
                <a:rect l="l" t="t" r="r" b="b"/>
                <a:pathLst>
                  <a:path w="675" h="1589" extrusionOk="0">
                    <a:moveTo>
                      <a:pt x="393" y="1"/>
                    </a:moveTo>
                    <a:cubicBezTo>
                      <a:pt x="269" y="1"/>
                      <a:pt x="148" y="2"/>
                      <a:pt x="138" y="3"/>
                    </a:cubicBezTo>
                    <a:lnTo>
                      <a:pt x="94" y="3"/>
                    </a:lnTo>
                    <a:lnTo>
                      <a:pt x="0" y="1586"/>
                    </a:lnTo>
                    <a:lnTo>
                      <a:pt x="94" y="1589"/>
                    </a:lnTo>
                    <a:lnTo>
                      <a:pt x="185" y="98"/>
                    </a:lnTo>
                    <a:cubicBezTo>
                      <a:pt x="261" y="96"/>
                      <a:pt x="373" y="96"/>
                      <a:pt x="470" y="96"/>
                    </a:cubicBezTo>
                    <a:cubicBezTo>
                      <a:pt x="567" y="96"/>
                      <a:pt x="650" y="96"/>
                      <a:pt x="668" y="98"/>
                    </a:cubicBezTo>
                    <a:lnTo>
                      <a:pt x="675" y="3"/>
                    </a:lnTo>
                    <a:cubicBezTo>
                      <a:pt x="648" y="2"/>
                      <a:pt x="518" y="1"/>
                      <a:pt x="393" y="1"/>
                    </a:cubicBez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0"/>
              <p:cNvSpPr/>
              <p:nvPr/>
            </p:nvSpPr>
            <p:spPr>
              <a:xfrm>
                <a:off x="7653777" y="4400619"/>
                <a:ext cx="61284" cy="286256"/>
              </a:xfrm>
              <a:custGeom>
                <a:avLst/>
                <a:gdLst/>
                <a:ahLst/>
                <a:cxnLst/>
                <a:rect l="l" t="t" r="r" b="b"/>
                <a:pathLst>
                  <a:path w="693" h="3237" extrusionOk="0">
                    <a:moveTo>
                      <a:pt x="122" y="0"/>
                    </a:moveTo>
                    <a:lnTo>
                      <a:pt x="1" y="3138"/>
                    </a:lnTo>
                    <a:lnTo>
                      <a:pt x="601" y="3236"/>
                    </a:lnTo>
                    <a:lnTo>
                      <a:pt x="692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0"/>
              <p:cNvSpPr/>
              <p:nvPr/>
            </p:nvSpPr>
            <p:spPr>
              <a:xfrm>
                <a:off x="7684197" y="4433074"/>
                <a:ext cx="51114" cy="146356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655" extrusionOk="0">
                    <a:moveTo>
                      <a:pt x="1" y="1"/>
                    </a:moveTo>
                    <a:lnTo>
                      <a:pt x="1" y="95"/>
                    </a:lnTo>
                    <a:lnTo>
                      <a:pt x="476" y="95"/>
                    </a:lnTo>
                    <a:lnTo>
                      <a:pt x="406" y="1650"/>
                    </a:lnTo>
                    <a:lnTo>
                      <a:pt x="500" y="1654"/>
                    </a:lnTo>
                    <a:lnTo>
                      <a:pt x="577" y="1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0"/>
              <p:cNvSpPr/>
              <p:nvPr/>
            </p:nvSpPr>
            <p:spPr>
              <a:xfrm>
                <a:off x="3757424" y="2496437"/>
                <a:ext cx="1583561" cy="2202411"/>
              </a:xfrm>
              <a:custGeom>
                <a:avLst/>
                <a:gdLst/>
                <a:ahLst/>
                <a:cxnLst/>
                <a:rect l="l" t="t" r="r" b="b"/>
                <a:pathLst>
                  <a:path w="17907" h="24905" extrusionOk="0">
                    <a:moveTo>
                      <a:pt x="17907" y="1"/>
                    </a:moveTo>
                    <a:lnTo>
                      <a:pt x="17907" y="1"/>
                    </a:lnTo>
                    <a:cubicBezTo>
                      <a:pt x="911" y="7946"/>
                      <a:pt x="0" y="24904"/>
                      <a:pt x="4576" y="24904"/>
                    </a:cubicBezTo>
                    <a:cubicBezTo>
                      <a:pt x="4833" y="24904"/>
                      <a:pt x="5108" y="24850"/>
                      <a:pt x="5398" y="24738"/>
                    </a:cubicBezTo>
                    <a:cubicBezTo>
                      <a:pt x="10844" y="22636"/>
                      <a:pt x="13689" y="15500"/>
                      <a:pt x="13689" y="15500"/>
                    </a:cubicBezTo>
                    <a:lnTo>
                      <a:pt x="12690" y="10850"/>
                    </a:lnTo>
                    <a:cubicBezTo>
                      <a:pt x="12690" y="10850"/>
                      <a:pt x="10668" y="11390"/>
                      <a:pt x="10223" y="11538"/>
                    </a:cubicBezTo>
                    <a:cubicBezTo>
                      <a:pt x="10215" y="11541"/>
                      <a:pt x="10207" y="11542"/>
                      <a:pt x="10199" y="11542"/>
                    </a:cubicBezTo>
                    <a:cubicBezTo>
                      <a:pt x="9968" y="11542"/>
                      <a:pt x="9809" y="10360"/>
                      <a:pt x="10939" y="6855"/>
                    </a:cubicBezTo>
                    <a:cubicBezTo>
                      <a:pt x="12275" y="2705"/>
                      <a:pt x="17905" y="2"/>
                      <a:pt x="17907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30"/>
              <p:cNvSpPr/>
              <p:nvPr/>
            </p:nvSpPr>
            <p:spPr>
              <a:xfrm>
                <a:off x="5627649" y="2316062"/>
                <a:ext cx="1425797" cy="1228946"/>
              </a:xfrm>
              <a:custGeom>
                <a:avLst/>
                <a:gdLst/>
                <a:ahLst/>
                <a:cxnLst/>
                <a:rect l="l" t="t" r="r" b="b"/>
                <a:pathLst>
                  <a:path w="16123" h="13897" extrusionOk="0">
                    <a:moveTo>
                      <a:pt x="12314" y="1"/>
                    </a:moveTo>
                    <a:cubicBezTo>
                      <a:pt x="11368" y="1"/>
                      <a:pt x="10782" y="48"/>
                      <a:pt x="10782" y="48"/>
                    </a:cubicBezTo>
                    <a:lnTo>
                      <a:pt x="3182" y="48"/>
                    </a:lnTo>
                    <a:cubicBezTo>
                      <a:pt x="3182" y="48"/>
                      <a:pt x="1843" y="233"/>
                      <a:pt x="0" y="773"/>
                    </a:cubicBezTo>
                    <a:cubicBezTo>
                      <a:pt x="328" y="2554"/>
                      <a:pt x="2204" y="9070"/>
                      <a:pt x="8531" y="13896"/>
                    </a:cubicBezTo>
                    <a:cubicBezTo>
                      <a:pt x="8531" y="13896"/>
                      <a:pt x="14135" y="9125"/>
                      <a:pt x="16123" y="250"/>
                    </a:cubicBezTo>
                    <a:cubicBezTo>
                      <a:pt x="14635" y="50"/>
                      <a:pt x="13285" y="1"/>
                      <a:pt x="12314" y="1"/>
                    </a:cubicBezTo>
                    <a:close/>
                  </a:path>
                </a:pathLst>
              </a:custGeom>
              <a:solidFill>
                <a:srgbClr val="F8F0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30"/>
              <p:cNvSpPr/>
              <p:nvPr/>
            </p:nvSpPr>
            <p:spPr>
              <a:xfrm>
                <a:off x="6167784" y="2671088"/>
                <a:ext cx="341084" cy="242924"/>
              </a:xfrm>
              <a:custGeom>
                <a:avLst/>
                <a:gdLst/>
                <a:ahLst/>
                <a:cxnLst/>
                <a:rect l="l" t="t" r="r" b="b"/>
                <a:pathLst>
                  <a:path w="3857" h="2747" extrusionOk="0">
                    <a:moveTo>
                      <a:pt x="1829" y="0"/>
                    </a:moveTo>
                    <a:lnTo>
                      <a:pt x="0" y="1343"/>
                    </a:lnTo>
                    <a:lnTo>
                      <a:pt x="1829" y="2746"/>
                    </a:lnTo>
                    <a:lnTo>
                      <a:pt x="3857" y="1343"/>
                    </a:lnTo>
                    <a:lnTo>
                      <a:pt x="1829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30"/>
              <p:cNvSpPr/>
              <p:nvPr/>
            </p:nvSpPr>
            <p:spPr>
              <a:xfrm>
                <a:off x="6257542" y="2913919"/>
                <a:ext cx="182702" cy="418197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729" extrusionOk="0">
                    <a:moveTo>
                      <a:pt x="814" y="0"/>
                    </a:moveTo>
                    <a:lnTo>
                      <a:pt x="1" y="3517"/>
                    </a:lnTo>
                    <a:lnTo>
                      <a:pt x="1013" y="4728"/>
                    </a:lnTo>
                    <a:lnTo>
                      <a:pt x="2066" y="3389"/>
                    </a:lnTo>
                    <a:lnTo>
                      <a:pt x="814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30"/>
              <p:cNvSpPr/>
              <p:nvPr/>
            </p:nvSpPr>
            <p:spPr>
              <a:xfrm>
                <a:off x="5706971" y="2357070"/>
                <a:ext cx="622565" cy="486821"/>
              </a:xfrm>
              <a:custGeom>
                <a:avLst/>
                <a:gdLst/>
                <a:ahLst/>
                <a:cxnLst/>
                <a:rect l="l" t="t" r="r" b="b"/>
                <a:pathLst>
                  <a:path w="7040" h="5505" extrusionOk="0">
                    <a:moveTo>
                      <a:pt x="2282" y="1"/>
                    </a:moveTo>
                    <a:lnTo>
                      <a:pt x="2282" y="1"/>
                    </a:lnTo>
                    <a:cubicBezTo>
                      <a:pt x="1" y="2407"/>
                      <a:pt x="4631" y="5505"/>
                      <a:pt x="4631" y="5505"/>
                    </a:cubicBezTo>
                    <a:lnTo>
                      <a:pt x="7040" y="3551"/>
                    </a:lnTo>
                    <a:lnTo>
                      <a:pt x="2282" y="1"/>
                    </a:ln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30"/>
              <p:cNvSpPr/>
              <p:nvPr/>
            </p:nvSpPr>
            <p:spPr>
              <a:xfrm>
                <a:off x="6329436" y="2349907"/>
                <a:ext cx="582328" cy="493984"/>
              </a:xfrm>
              <a:custGeom>
                <a:avLst/>
                <a:gdLst/>
                <a:ahLst/>
                <a:cxnLst/>
                <a:rect l="l" t="t" r="r" b="b"/>
                <a:pathLst>
                  <a:path w="6585" h="5586" extrusionOk="0">
                    <a:moveTo>
                      <a:pt x="4300" y="1"/>
                    </a:moveTo>
                    <a:lnTo>
                      <a:pt x="1" y="3632"/>
                    </a:lnTo>
                    <a:lnTo>
                      <a:pt x="2407" y="5586"/>
                    </a:lnTo>
                    <a:cubicBezTo>
                      <a:pt x="2407" y="5586"/>
                      <a:pt x="6584" y="2407"/>
                      <a:pt x="4300" y="1"/>
                    </a:cubicBez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30"/>
              <p:cNvSpPr/>
              <p:nvPr/>
            </p:nvSpPr>
            <p:spPr>
              <a:xfrm>
                <a:off x="5572114" y="2338146"/>
                <a:ext cx="1531209" cy="1287577"/>
              </a:xfrm>
              <a:custGeom>
                <a:avLst/>
                <a:gdLst/>
                <a:ahLst/>
                <a:cxnLst/>
                <a:rect l="l" t="t" r="r" b="b"/>
                <a:pathLst>
                  <a:path w="17315" h="14560" extrusionOk="0">
                    <a:moveTo>
                      <a:pt x="17165" y="0"/>
                    </a:moveTo>
                    <a:cubicBezTo>
                      <a:pt x="17101" y="0"/>
                      <a:pt x="17047" y="48"/>
                      <a:pt x="17034" y="114"/>
                    </a:cubicBezTo>
                    <a:cubicBezTo>
                      <a:pt x="16265" y="5236"/>
                      <a:pt x="14146" y="8824"/>
                      <a:pt x="12503" y="10932"/>
                    </a:cubicBezTo>
                    <a:cubicBezTo>
                      <a:pt x="10927" y="12946"/>
                      <a:pt x="9479" y="14030"/>
                      <a:pt x="9152" y="14262"/>
                    </a:cubicBezTo>
                    <a:cubicBezTo>
                      <a:pt x="5140" y="11881"/>
                      <a:pt x="2947" y="8347"/>
                      <a:pt x="1806" y="5796"/>
                    </a:cubicBezTo>
                    <a:cubicBezTo>
                      <a:pt x="564" y="3006"/>
                      <a:pt x="281" y="755"/>
                      <a:pt x="278" y="732"/>
                    </a:cubicBezTo>
                    <a:cubicBezTo>
                      <a:pt x="271" y="663"/>
                      <a:pt x="211" y="612"/>
                      <a:pt x="146" y="612"/>
                    </a:cubicBezTo>
                    <a:cubicBezTo>
                      <a:pt x="140" y="612"/>
                      <a:pt x="134" y="613"/>
                      <a:pt x="129" y="613"/>
                    </a:cubicBezTo>
                    <a:cubicBezTo>
                      <a:pt x="55" y="624"/>
                      <a:pt x="1" y="691"/>
                      <a:pt x="11" y="766"/>
                    </a:cubicBezTo>
                    <a:cubicBezTo>
                      <a:pt x="11" y="786"/>
                      <a:pt x="298" y="3074"/>
                      <a:pt x="1557" y="5898"/>
                    </a:cubicBezTo>
                    <a:cubicBezTo>
                      <a:pt x="2717" y="8503"/>
                      <a:pt x="4964" y="12120"/>
                      <a:pt x="9088" y="14539"/>
                    </a:cubicBezTo>
                    <a:cubicBezTo>
                      <a:pt x="9112" y="14553"/>
                      <a:pt x="9135" y="14560"/>
                      <a:pt x="9159" y="14560"/>
                    </a:cubicBezTo>
                    <a:cubicBezTo>
                      <a:pt x="9183" y="14560"/>
                      <a:pt x="9210" y="14553"/>
                      <a:pt x="9233" y="14536"/>
                    </a:cubicBezTo>
                    <a:cubicBezTo>
                      <a:pt x="9250" y="14526"/>
                      <a:pt x="10900" y="13423"/>
                      <a:pt x="12709" y="11107"/>
                    </a:cubicBezTo>
                    <a:cubicBezTo>
                      <a:pt x="14372" y="8975"/>
                      <a:pt x="16525" y="5341"/>
                      <a:pt x="17305" y="154"/>
                    </a:cubicBezTo>
                    <a:cubicBezTo>
                      <a:pt x="17314" y="80"/>
                      <a:pt x="17264" y="12"/>
                      <a:pt x="17190" y="3"/>
                    </a:cubicBezTo>
                    <a:cubicBezTo>
                      <a:pt x="17182" y="1"/>
                      <a:pt x="17173" y="0"/>
                      <a:pt x="1716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0"/>
              <p:cNvSpPr/>
              <p:nvPr/>
            </p:nvSpPr>
            <p:spPr>
              <a:xfrm>
                <a:off x="4968750" y="2984929"/>
                <a:ext cx="2757060" cy="1363541"/>
              </a:xfrm>
              <a:custGeom>
                <a:avLst/>
                <a:gdLst/>
                <a:ahLst/>
                <a:cxnLst/>
                <a:rect l="l" t="t" r="r" b="b"/>
                <a:pathLst>
                  <a:path w="31177" h="15419" extrusionOk="0">
                    <a:moveTo>
                      <a:pt x="166" y="1"/>
                    </a:moveTo>
                    <a:cubicBezTo>
                      <a:pt x="75" y="1"/>
                      <a:pt x="1" y="75"/>
                      <a:pt x="1" y="166"/>
                    </a:cubicBezTo>
                    <a:lnTo>
                      <a:pt x="1" y="15253"/>
                    </a:lnTo>
                    <a:cubicBezTo>
                      <a:pt x="1" y="15344"/>
                      <a:pt x="75" y="15419"/>
                      <a:pt x="166" y="15419"/>
                    </a:cubicBezTo>
                    <a:lnTo>
                      <a:pt x="31011" y="15419"/>
                    </a:lnTo>
                    <a:cubicBezTo>
                      <a:pt x="31102" y="15419"/>
                      <a:pt x="31177" y="15344"/>
                      <a:pt x="31177" y="15253"/>
                    </a:cubicBezTo>
                    <a:lnTo>
                      <a:pt x="31177" y="166"/>
                    </a:lnTo>
                    <a:cubicBezTo>
                      <a:pt x="31177" y="75"/>
                      <a:pt x="31102" y="1"/>
                      <a:pt x="31011" y="1"/>
                    </a:cubicBez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30"/>
              <p:cNvSpPr/>
              <p:nvPr/>
            </p:nvSpPr>
            <p:spPr>
              <a:xfrm>
                <a:off x="5042767" y="3060715"/>
                <a:ext cx="2609112" cy="1211967"/>
              </a:xfrm>
              <a:custGeom>
                <a:avLst/>
                <a:gdLst/>
                <a:ahLst/>
                <a:cxnLst/>
                <a:rect l="l" t="t" r="r" b="b"/>
                <a:pathLst>
                  <a:path w="29504" h="13705" extrusionOk="0">
                    <a:moveTo>
                      <a:pt x="153" y="1"/>
                    </a:moveTo>
                    <a:cubicBezTo>
                      <a:pt x="68" y="1"/>
                      <a:pt x="0" y="69"/>
                      <a:pt x="0" y="153"/>
                    </a:cubicBezTo>
                    <a:lnTo>
                      <a:pt x="0" y="13553"/>
                    </a:lnTo>
                    <a:cubicBezTo>
                      <a:pt x="0" y="13637"/>
                      <a:pt x="68" y="13704"/>
                      <a:pt x="153" y="13704"/>
                    </a:cubicBezTo>
                    <a:lnTo>
                      <a:pt x="29351" y="13704"/>
                    </a:lnTo>
                    <a:cubicBezTo>
                      <a:pt x="29435" y="13704"/>
                      <a:pt x="29503" y="13637"/>
                      <a:pt x="29503" y="13553"/>
                    </a:cubicBezTo>
                    <a:lnTo>
                      <a:pt x="29503" y="153"/>
                    </a:lnTo>
                    <a:cubicBezTo>
                      <a:pt x="29503" y="69"/>
                      <a:pt x="29435" y="1"/>
                      <a:pt x="29351" y="1"/>
                    </a:cubicBezTo>
                    <a:close/>
                  </a:path>
                </a:pathLst>
              </a:custGeom>
              <a:solidFill>
                <a:srgbClr val="2A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30"/>
              <p:cNvSpPr/>
              <p:nvPr/>
            </p:nvSpPr>
            <p:spPr>
              <a:xfrm>
                <a:off x="5032421" y="3060715"/>
                <a:ext cx="2627418" cy="751499"/>
              </a:xfrm>
              <a:custGeom>
                <a:avLst/>
                <a:gdLst/>
                <a:ahLst/>
                <a:cxnLst/>
                <a:rect l="l" t="t" r="r" b="b"/>
                <a:pathLst>
                  <a:path w="29711" h="8498" extrusionOk="0">
                    <a:moveTo>
                      <a:pt x="1195" y="1"/>
                    </a:moveTo>
                    <a:cubicBezTo>
                      <a:pt x="603" y="1"/>
                      <a:pt x="117" y="487"/>
                      <a:pt x="117" y="1078"/>
                    </a:cubicBezTo>
                    <a:lnTo>
                      <a:pt x="117" y="8362"/>
                    </a:lnTo>
                    <a:cubicBezTo>
                      <a:pt x="258" y="8433"/>
                      <a:pt x="433" y="8497"/>
                      <a:pt x="603" y="8497"/>
                    </a:cubicBezTo>
                    <a:cubicBezTo>
                      <a:pt x="935" y="8497"/>
                      <a:pt x="1253" y="8254"/>
                      <a:pt x="1282" y="7347"/>
                    </a:cubicBezTo>
                    <a:cubicBezTo>
                      <a:pt x="1343" y="5390"/>
                      <a:pt x="550" y="2187"/>
                      <a:pt x="550" y="2187"/>
                    </a:cubicBezTo>
                    <a:cubicBezTo>
                      <a:pt x="550" y="2187"/>
                      <a:pt x="0" y="446"/>
                      <a:pt x="2028" y="446"/>
                    </a:cubicBezTo>
                    <a:lnTo>
                      <a:pt x="27636" y="446"/>
                    </a:lnTo>
                    <a:cubicBezTo>
                      <a:pt x="27636" y="446"/>
                      <a:pt x="27642" y="446"/>
                      <a:pt x="27652" y="446"/>
                    </a:cubicBezTo>
                    <a:cubicBezTo>
                      <a:pt x="27825" y="446"/>
                      <a:pt x="29289" y="493"/>
                      <a:pt x="29491" y="2097"/>
                    </a:cubicBezTo>
                    <a:cubicBezTo>
                      <a:pt x="29711" y="3800"/>
                      <a:pt x="29239" y="6247"/>
                      <a:pt x="29239" y="6247"/>
                    </a:cubicBezTo>
                    <a:cubicBezTo>
                      <a:pt x="29239" y="6247"/>
                      <a:pt x="28854" y="7320"/>
                      <a:pt x="29620" y="7664"/>
                    </a:cubicBezTo>
                    <a:lnTo>
                      <a:pt x="29620" y="1078"/>
                    </a:lnTo>
                    <a:cubicBezTo>
                      <a:pt x="29620" y="487"/>
                      <a:pt x="29134" y="1"/>
                      <a:pt x="28543" y="1"/>
                    </a:cubicBezTo>
                    <a:close/>
                  </a:path>
                </a:pathLst>
              </a:custGeom>
              <a:solidFill>
                <a:srgbClr val="2022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30"/>
              <p:cNvSpPr/>
              <p:nvPr/>
            </p:nvSpPr>
            <p:spPr>
              <a:xfrm>
                <a:off x="5523831" y="3521616"/>
                <a:ext cx="13795" cy="12204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38" extrusionOk="0">
                    <a:moveTo>
                      <a:pt x="104" y="0"/>
                    </a:moveTo>
                    <a:cubicBezTo>
                      <a:pt x="93" y="0"/>
                      <a:pt x="81" y="4"/>
                      <a:pt x="71" y="12"/>
                    </a:cubicBezTo>
                    <a:lnTo>
                      <a:pt x="24" y="53"/>
                    </a:lnTo>
                    <a:cubicBezTo>
                      <a:pt x="3" y="70"/>
                      <a:pt x="0" y="100"/>
                      <a:pt x="17" y="121"/>
                    </a:cubicBezTo>
                    <a:cubicBezTo>
                      <a:pt x="27" y="130"/>
                      <a:pt x="41" y="138"/>
                      <a:pt x="54" y="138"/>
                    </a:cubicBezTo>
                    <a:cubicBezTo>
                      <a:pt x="64" y="138"/>
                      <a:pt x="75" y="134"/>
                      <a:pt x="84" y="127"/>
                    </a:cubicBezTo>
                    <a:lnTo>
                      <a:pt x="132" y="83"/>
                    </a:lnTo>
                    <a:cubicBezTo>
                      <a:pt x="152" y="66"/>
                      <a:pt x="156" y="36"/>
                      <a:pt x="139" y="16"/>
                    </a:cubicBezTo>
                    <a:cubicBezTo>
                      <a:pt x="130" y="5"/>
                      <a:pt x="117" y="0"/>
                      <a:pt x="104" y="0"/>
                    </a:cubicBezTo>
                    <a:close/>
                  </a:path>
                </a:pathLst>
              </a:custGeom>
              <a:solidFill>
                <a:srgbClr val="BA4A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4" name="Google Shape;214;p30"/>
              <p:cNvGrpSpPr/>
              <p:nvPr/>
            </p:nvGrpSpPr>
            <p:grpSpPr>
              <a:xfrm>
                <a:off x="5274367" y="3272153"/>
                <a:ext cx="305976" cy="363102"/>
                <a:chOff x="5274367" y="3272153"/>
                <a:chExt cx="305976" cy="363102"/>
              </a:xfrm>
            </p:grpSpPr>
            <p:sp>
              <p:nvSpPr>
                <p:cNvPr id="215" name="Google Shape;215;p30"/>
                <p:cNvSpPr/>
                <p:nvPr/>
              </p:nvSpPr>
              <p:spPr>
                <a:xfrm>
                  <a:off x="5274367" y="3356428"/>
                  <a:ext cx="305976" cy="278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0" h="3153" extrusionOk="0">
                      <a:moveTo>
                        <a:pt x="2362" y="97"/>
                      </a:moveTo>
                      <a:cubicBezTo>
                        <a:pt x="2374" y="97"/>
                        <a:pt x="2387" y="98"/>
                        <a:pt x="2399" y="98"/>
                      </a:cubicBezTo>
                      <a:cubicBezTo>
                        <a:pt x="2720" y="112"/>
                        <a:pt x="3030" y="305"/>
                        <a:pt x="3189" y="584"/>
                      </a:cubicBezTo>
                      <a:cubicBezTo>
                        <a:pt x="3321" y="818"/>
                        <a:pt x="3361" y="1118"/>
                        <a:pt x="3324" y="1523"/>
                      </a:cubicBezTo>
                      <a:cubicBezTo>
                        <a:pt x="3287" y="1894"/>
                        <a:pt x="3206" y="2168"/>
                        <a:pt x="3064" y="2383"/>
                      </a:cubicBezTo>
                      <a:cubicBezTo>
                        <a:pt x="2892" y="2654"/>
                        <a:pt x="2619" y="2825"/>
                        <a:pt x="2349" y="2832"/>
                      </a:cubicBezTo>
                      <a:lnTo>
                        <a:pt x="2265" y="2832"/>
                      </a:lnTo>
                      <a:cubicBezTo>
                        <a:pt x="2245" y="2831"/>
                        <a:pt x="2226" y="2830"/>
                        <a:pt x="2206" y="2830"/>
                      </a:cubicBezTo>
                      <a:cubicBezTo>
                        <a:pt x="2170" y="2830"/>
                        <a:pt x="2134" y="2832"/>
                        <a:pt x="2099" y="2839"/>
                      </a:cubicBezTo>
                      <a:cubicBezTo>
                        <a:pt x="2002" y="2852"/>
                        <a:pt x="1917" y="2900"/>
                        <a:pt x="1836" y="2943"/>
                      </a:cubicBezTo>
                      <a:cubicBezTo>
                        <a:pt x="1785" y="2970"/>
                        <a:pt x="1738" y="2998"/>
                        <a:pt x="1687" y="3018"/>
                      </a:cubicBezTo>
                      <a:cubicBezTo>
                        <a:pt x="1619" y="3044"/>
                        <a:pt x="1544" y="3057"/>
                        <a:pt x="1467" y="3057"/>
                      </a:cubicBezTo>
                      <a:cubicBezTo>
                        <a:pt x="1278" y="3057"/>
                        <a:pt x="1074" y="2981"/>
                        <a:pt x="904" y="2842"/>
                      </a:cubicBezTo>
                      <a:cubicBezTo>
                        <a:pt x="682" y="2657"/>
                        <a:pt x="530" y="2394"/>
                        <a:pt x="392" y="2140"/>
                      </a:cubicBezTo>
                      <a:cubicBezTo>
                        <a:pt x="256" y="1891"/>
                        <a:pt x="135" y="1648"/>
                        <a:pt x="119" y="1381"/>
                      </a:cubicBezTo>
                      <a:cubicBezTo>
                        <a:pt x="98" y="1061"/>
                        <a:pt x="250" y="730"/>
                        <a:pt x="507" y="534"/>
                      </a:cubicBezTo>
                      <a:cubicBezTo>
                        <a:pt x="739" y="358"/>
                        <a:pt x="972" y="355"/>
                        <a:pt x="1242" y="352"/>
                      </a:cubicBezTo>
                      <a:cubicBezTo>
                        <a:pt x="1313" y="349"/>
                        <a:pt x="1387" y="349"/>
                        <a:pt x="1465" y="345"/>
                      </a:cubicBezTo>
                      <a:cubicBezTo>
                        <a:pt x="1627" y="335"/>
                        <a:pt x="1772" y="274"/>
                        <a:pt x="1910" y="217"/>
                      </a:cubicBezTo>
                      <a:cubicBezTo>
                        <a:pt x="2061" y="154"/>
                        <a:pt x="2203" y="97"/>
                        <a:pt x="2362" y="97"/>
                      </a:cubicBezTo>
                      <a:close/>
                      <a:moveTo>
                        <a:pt x="2367" y="0"/>
                      </a:moveTo>
                      <a:cubicBezTo>
                        <a:pt x="2185" y="0"/>
                        <a:pt x="2027" y="67"/>
                        <a:pt x="1873" y="129"/>
                      </a:cubicBezTo>
                      <a:cubicBezTo>
                        <a:pt x="1734" y="187"/>
                        <a:pt x="1603" y="240"/>
                        <a:pt x="1458" y="247"/>
                      </a:cubicBezTo>
                      <a:cubicBezTo>
                        <a:pt x="1384" y="254"/>
                        <a:pt x="1313" y="254"/>
                        <a:pt x="1242" y="254"/>
                      </a:cubicBezTo>
                      <a:cubicBezTo>
                        <a:pt x="965" y="260"/>
                        <a:pt x="706" y="264"/>
                        <a:pt x="449" y="460"/>
                      </a:cubicBezTo>
                      <a:cubicBezTo>
                        <a:pt x="166" y="673"/>
                        <a:pt x="0" y="1037"/>
                        <a:pt x="24" y="1388"/>
                      </a:cubicBezTo>
                      <a:cubicBezTo>
                        <a:pt x="41" y="1671"/>
                        <a:pt x="172" y="1938"/>
                        <a:pt x="307" y="2184"/>
                      </a:cubicBezTo>
                      <a:cubicBezTo>
                        <a:pt x="449" y="2447"/>
                        <a:pt x="608" y="2721"/>
                        <a:pt x="844" y="2913"/>
                      </a:cubicBezTo>
                      <a:cubicBezTo>
                        <a:pt x="999" y="3041"/>
                        <a:pt x="1225" y="3152"/>
                        <a:pt x="1461" y="3152"/>
                      </a:cubicBezTo>
                      <a:cubicBezTo>
                        <a:pt x="1549" y="3152"/>
                        <a:pt x="1637" y="3139"/>
                        <a:pt x="1721" y="3105"/>
                      </a:cubicBezTo>
                      <a:cubicBezTo>
                        <a:pt x="1779" y="3085"/>
                        <a:pt x="1829" y="3054"/>
                        <a:pt x="1883" y="3028"/>
                      </a:cubicBezTo>
                      <a:cubicBezTo>
                        <a:pt x="1961" y="2984"/>
                        <a:pt x="2032" y="2947"/>
                        <a:pt x="2113" y="2930"/>
                      </a:cubicBezTo>
                      <a:cubicBezTo>
                        <a:pt x="2140" y="2926"/>
                        <a:pt x="2169" y="2924"/>
                        <a:pt x="2198" y="2924"/>
                      </a:cubicBezTo>
                      <a:cubicBezTo>
                        <a:pt x="2219" y="2924"/>
                        <a:pt x="2240" y="2925"/>
                        <a:pt x="2261" y="2926"/>
                      </a:cubicBezTo>
                      <a:lnTo>
                        <a:pt x="2352" y="2926"/>
                      </a:lnTo>
                      <a:cubicBezTo>
                        <a:pt x="2653" y="2920"/>
                        <a:pt x="2956" y="2730"/>
                        <a:pt x="3145" y="2434"/>
                      </a:cubicBezTo>
                      <a:cubicBezTo>
                        <a:pt x="3293" y="2204"/>
                        <a:pt x="3378" y="1917"/>
                        <a:pt x="3419" y="1533"/>
                      </a:cubicBezTo>
                      <a:cubicBezTo>
                        <a:pt x="3459" y="1108"/>
                        <a:pt x="3412" y="791"/>
                        <a:pt x="3270" y="537"/>
                      </a:cubicBezTo>
                      <a:cubicBezTo>
                        <a:pt x="3098" y="230"/>
                        <a:pt x="2757" y="22"/>
                        <a:pt x="2407" y="1"/>
                      </a:cubicBezTo>
                      <a:cubicBezTo>
                        <a:pt x="2393" y="1"/>
                        <a:pt x="2380" y="0"/>
                        <a:pt x="236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6;p30"/>
                <p:cNvSpPr/>
                <p:nvPr/>
              </p:nvSpPr>
              <p:spPr>
                <a:xfrm>
                  <a:off x="5387117" y="3272153"/>
                  <a:ext cx="52087" cy="13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" h="1474" extrusionOk="0">
                      <a:moveTo>
                        <a:pt x="536" y="1"/>
                      </a:moveTo>
                      <a:cubicBezTo>
                        <a:pt x="522" y="1"/>
                        <a:pt x="507" y="7"/>
                        <a:pt x="497" y="19"/>
                      </a:cubicBezTo>
                      <a:cubicBezTo>
                        <a:pt x="1" y="637"/>
                        <a:pt x="261" y="1409"/>
                        <a:pt x="271" y="1443"/>
                      </a:cubicBezTo>
                      <a:cubicBezTo>
                        <a:pt x="277" y="1464"/>
                        <a:pt x="297" y="1473"/>
                        <a:pt x="314" y="1473"/>
                      </a:cubicBezTo>
                      <a:lnTo>
                        <a:pt x="331" y="1473"/>
                      </a:lnTo>
                      <a:cubicBezTo>
                        <a:pt x="355" y="1464"/>
                        <a:pt x="369" y="1436"/>
                        <a:pt x="362" y="1413"/>
                      </a:cubicBezTo>
                      <a:cubicBezTo>
                        <a:pt x="358" y="1403"/>
                        <a:pt x="109" y="654"/>
                        <a:pt x="571" y="76"/>
                      </a:cubicBezTo>
                      <a:cubicBezTo>
                        <a:pt x="588" y="56"/>
                        <a:pt x="585" y="26"/>
                        <a:pt x="565" y="9"/>
                      </a:cubicBezTo>
                      <a:cubicBezTo>
                        <a:pt x="556" y="4"/>
                        <a:pt x="547" y="1"/>
                        <a:pt x="53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7;p30"/>
                <p:cNvSpPr/>
                <p:nvPr/>
              </p:nvSpPr>
              <p:spPr>
                <a:xfrm>
                  <a:off x="5404449" y="3281792"/>
                  <a:ext cx="143614" cy="67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4" h="765" extrusionOk="0">
                      <a:moveTo>
                        <a:pt x="1252" y="91"/>
                      </a:moveTo>
                      <a:cubicBezTo>
                        <a:pt x="1343" y="91"/>
                        <a:pt x="1420" y="98"/>
                        <a:pt x="1475" y="106"/>
                      </a:cubicBezTo>
                      <a:cubicBezTo>
                        <a:pt x="934" y="618"/>
                        <a:pt x="377" y="670"/>
                        <a:pt x="154" y="670"/>
                      </a:cubicBezTo>
                      <a:cubicBezTo>
                        <a:pt x="146" y="670"/>
                        <a:pt x="139" y="670"/>
                        <a:pt x="132" y="670"/>
                      </a:cubicBezTo>
                      <a:cubicBezTo>
                        <a:pt x="457" y="181"/>
                        <a:pt x="938" y="91"/>
                        <a:pt x="1252" y="91"/>
                      </a:cubicBezTo>
                      <a:close/>
                      <a:moveTo>
                        <a:pt x="1263" y="0"/>
                      </a:moveTo>
                      <a:cubicBezTo>
                        <a:pt x="912" y="0"/>
                        <a:pt x="355" y="104"/>
                        <a:pt x="11" y="687"/>
                      </a:cubicBezTo>
                      <a:cubicBezTo>
                        <a:pt x="0" y="700"/>
                        <a:pt x="0" y="717"/>
                        <a:pt x="7" y="730"/>
                      </a:cubicBezTo>
                      <a:cubicBezTo>
                        <a:pt x="14" y="744"/>
                        <a:pt x="28" y="754"/>
                        <a:pt x="45" y="757"/>
                      </a:cubicBezTo>
                      <a:cubicBezTo>
                        <a:pt x="51" y="757"/>
                        <a:pt x="98" y="764"/>
                        <a:pt x="179" y="764"/>
                      </a:cubicBezTo>
                      <a:cubicBezTo>
                        <a:pt x="439" y="764"/>
                        <a:pt x="1037" y="693"/>
                        <a:pt x="1610" y="109"/>
                      </a:cubicBezTo>
                      <a:cubicBezTo>
                        <a:pt x="1620" y="99"/>
                        <a:pt x="1624" y="79"/>
                        <a:pt x="1620" y="62"/>
                      </a:cubicBezTo>
                      <a:cubicBezTo>
                        <a:pt x="1617" y="48"/>
                        <a:pt x="1604" y="35"/>
                        <a:pt x="1587" y="31"/>
                      </a:cubicBezTo>
                      <a:cubicBezTo>
                        <a:pt x="1583" y="30"/>
                        <a:pt x="1453" y="0"/>
                        <a:pt x="126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8;p30"/>
                <p:cNvSpPr/>
                <p:nvPr/>
              </p:nvSpPr>
              <p:spPr>
                <a:xfrm>
                  <a:off x="5301516" y="3398167"/>
                  <a:ext cx="44570" cy="580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" h="656" extrusionOk="0">
                      <a:moveTo>
                        <a:pt x="448" y="0"/>
                      </a:moveTo>
                      <a:cubicBezTo>
                        <a:pt x="438" y="0"/>
                        <a:pt x="428" y="3"/>
                        <a:pt x="419" y="8"/>
                      </a:cubicBezTo>
                      <a:cubicBezTo>
                        <a:pt x="223" y="153"/>
                        <a:pt x="78" y="359"/>
                        <a:pt x="7" y="592"/>
                      </a:cubicBezTo>
                      <a:cubicBezTo>
                        <a:pt x="0" y="619"/>
                        <a:pt x="14" y="646"/>
                        <a:pt x="38" y="653"/>
                      </a:cubicBezTo>
                      <a:cubicBezTo>
                        <a:pt x="44" y="656"/>
                        <a:pt x="47" y="656"/>
                        <a:pt x="51" y="656"/>
                      </a:cubicBezTo>
                      <a:cubicBezTo>
                        <a:pt x="75" y="656"/>
                        <a:pt x="91" y="643"/>
                        <a:pt x="98" y="623"/>
                      </a:cubicBezTo>
                      <a:cubicBezTo>
                        <a:pt x="162" y="410"/>
                        <a:pt x="298" y="218"/>
                        <a:pt x="476" y="86"/>
                      </a:cubicBezTo>
                      <a:cubicBezTo>
                        <a:pt x="496" y="69"/>
                        <a:pt x="503" y="42"/>
                        <a:pt x="486" y="18"/>
                      </a:cubicBezTo>
                      <a:cubicBezTo>
                        <a:pt x="476" y="6"/>
                        <a:pt x="462" y="0"/>
                        <a:pt x="448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30"/>
                <p:cNvSpPr/>
                <p:nvPr/>
              </p:nvSpPr>
              <p:spPr>
                <a:xfrm>
                  <a:off x="5312570" y="3432832"/>
                  <a:ext cx="28122" cy="29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" h="339" extrusionOk="0">
                      <a:moveTo>
                        <a:pt x="263" y="1"/>
                      </a:moveTo>
                      <a:cubicBezTo>
                        <a:pt x="254" y="1"/>
                        <a:pt x="245" y="3"/>
                        <a:pt x="237" y="8"/>
                      </a:cubicBezTo>
                      <a:cubicBezTo>
                        <a:pt x="135" y="65"/>
                        <a:pt x="54" y="159"/>
                        <a:pt x="11" y="271"/>
                      </a:cubicBezTo>
                      <a:cubicBezTo>
                        <a:pt x="0" y="298"/>
                        <a:pt x="14" y="325"/>
                        <a:pt x="37" y="335"/>
                      </a:cubicBezTo>
                      <a:cubicBezTo>
                        <a:pt x="44" y="335"/>
                        <a:pt x="51" y="338"/>
                        <a:pt x="54" y="338"/>
                      </a:cubicBezTo>
                      <a:cubicBezTo>
                        <a:pt x="75" y="338"/>
                        <a:pt x="92" y="325"/>
                        <a:pt x="98" y="304"/>
                      </a:cubicBezTo>
                      <a:cubicBezTo>
                        <a:pt x="135" y="217"/>
                        <a:pt x="203" y="136"/>
                        <a:pt x="284" y="89"/>
                      </a:cubicBezTo>
                      <a:cubicBezTo>
                        <a:pt x="307" y="75"/>
                        <a:pt x="318" y="48"/>
                        <a:pt x="304" y="24"/>
                      </a:cubicBezTo>
                      <a:cubicBezTo>
                        <a:pt x="295" y="9"/>
                        <a:pt x="279" y="1"/>
                        <a:pt x="263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30"/>
                <p:cNvSpPr/>
                <p:nvPr/>
              </p:nvSpPr>
              <p:spPr>
                <a:xfrm>
                  <a:off x="5490316" y="3558404"/>
                  <a:ext cx="40414" cy="24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" h="275" extrusionOk="0">
                      <a:moveTo>
                        <a:pt x="406" y="1"/>
                      </a:moveTo>
                      <a:cubicBezTo>
                        <a:pt x="393" y="1"/>
                        <a:pt x="380" y="6"/>
                        <a:pt x="369" y="15"/>
                      </a:cubicBezTo>
                      <a:cubicBezTo>
                        <a:pt x="281" y="102"/>
                        <a:pt x="167" y="160"/>
                        <a:pt x="46" y="180"/>
                      </a:cubicBezTo>
                      <a:cubicBezTo>
                        <a:pt x="18" y="183"/>
                        <a:pt x="1" y="208"/>
                        <a:pt x="5" y="234"/>
                      </a:cubicBezTo>
                      <a:cubicBezTo>
                        <a:pt x="8" y="258"/>
                        <a:pt x="29" y="275"/>
                        <a:pt x="52" y="275"/>
                      </a:cubicBezTo>
                      <a:lnTo>
                        <a:pt x="58" y="275"/>
                      </a:lnTo>
                      <a:cubicBezTo>
                        <a:pt x="200" y="251"/>
                        <a:pt x="335" y="183"/>
                        <a:pt x="437" y="82"/>
                      </a:cubicBezTo>
                      <a:cubicBezTo>
                        <a:pt x="457" y="66"/>
                        <a:pt x="457" y="35"/>
                        <a:pt x="437" y="15"/>
                      </a:cubicBezTo>
                      <a:cubicBezTo>
                        <a:pt x="429" y="5"/>
                        <a:pt x="417" y="1"/>
                        <a:pt x="40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30"/>
                <p:cNvSpPr/>
                <p:nvPr/>
              </p:nvSpPr>
              <p:spPr>
                <a:xfrm>
                  <a:off x="5510389" y="3538684"/>
                  <a:ext cx="19809" cy="138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" h="157" extrusionOk="0">
                      <a:moveTo>
                        <a:pt x="170" y="0"/>
                      </a:moveTo>
                      <a:cubicBezTo>
                        <a:pt x="160" y="0"/>
                        <a:pt x="151" y="3"/>
                        <a:pt x="142" y="9"/>
                      </a:cubicBezTo>
                      <a:cubicBezTo>
                        <a:pt x="108" y="32"/>
                        <a:pt x="74" y="52"/>
                        <a:pt x="37" y="66"/>
                      </a:cubicBezTo>
                      <a:cubicBezTo>
                        <a:pt x="14" y="73"/>
                        <a:pt x="1" y="103"/>
                        <a:pt x="7" y="127"/>
                      </a:cubicBezTo>
                      <a:cubicBezTo>
                        <a:pt x="14" y="147"/>
                        <a:pt x="34" y="157"/>
                        <a:pt x="54" y="157"/>
                      </a:cubicBezTo>
                      <a:lnTo>
                        <a:pt x="68" y="157"/>
                      </a:lnTo>
                      <a:cubicBezTo>
                        <a:pt x="115" y="140"/>
                        <a:pt x="159" y="116"/>
                        <a:pt x="199" y="86"/>
                      </a:cubicBezTo>
                      <a:cubicBezTo>
                        <a:pt x="219" y="69"/>
                        <a:pt x="223" y="42"/>
                        <a:pt x="206" y="18"/>
                      </a:cubicBezTo>
                      <a:cubicBezTo>
                        <a:pt x="198" y="6"/>
                        <a:pt x="184" y="0"/>
                        <a:pt x="17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2" name="Google Shape;222;p30"/>
              <p:cNvGrpSpPr/>
              <p:nvPr/>
            </p:nvGrpSpPr>
            <p:grpSpPr>
              <a:xfrm>
                <a:off x="7117532" y="3242086"/>
                <a:ext cx="332771" cy="264501"/>
                <a:chOff x="7117532" y="3242086"/>
                <a:chExt cx="332771" cy="264501"/>
              </a:xfrm>
            </p:grpSpPr>
            <p:sp>
              <p:nvSpPr>
                <p:cNvPr id="223" name="Google Shape;223;p30"/>
                <p:cNvSpPr/>
                <p:nvPr/>
              </p:nvSpPr>
              <p:spPr>
                <a:xfrm>
                  <a:off x="7117532" y="3242086"/>
                  <a:ext cx="332771" cy="247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3" h="2796" extrusionOk="0">
                      <a:moveTo>
                        <a:pt x="1055" y="95"/>
                      </a:moveTo>
                      <a:cubicBezTo>
                        <a:pt x="1372" y="95"/>
                        <a:pt x="1733" y="191"/>
                        <a:pt x="2062" y="511"/>
                      </a:cubicBezTo>
                      <a:cubicBezTo>
                        <a:pt x="2071" y="520"/>
                        <a:pt x="2083" y="526"/>
                        <a:pt x="2095" y="526"/>
                      </a:cubicBezTo>
                      <a:cubicBezTo>
                        <a:pt x="2101" y="526"/>
                        <a:pt x="2107" y="524"/>
                        <a:pt x="2113" y="521"/>
                      </a:cubicBezTo>
                      <a:cubicBezTo>
                        <a:pt x="2120" y="519"/>
                        <a:pt x="2557" y="328"/>
                        <a:pt x="3021" y="328"/>
                      </a:cubicBezTo>
                      <a:cubicBezTo>
                        <a:pt x="3243" y="328"/>
                        <a:pt x="3472" y="372"/>
                        <a:pt x="3662" y="501"/>
                      </a:cubicBezTo>
                      <a:lnTo>
                        <a:pt x="3412" y="2671"/>
                      </a:lnTo>
                      <a:cubicBezTo>
                        <a:pt x="3277" y="2603"/>
                        <a:pt x="2947" y="2461"/>
                        <a:pt x="2531" y="2461"/>
                      </a:cubicBezTo>
                      <a:cubicBezTo>
                        <a:pt x="2312" y="2461"/>
                        <a:pt x="2073" y="2502"/>
                        <a:pt x="1823" y="2614"/>
                      </a:cubicBezTo>
                      <a:cubicBezTo>
                        <a:pt x="1700" y="2533"/>
                        <a:pt x="1125" y="2182"/>
                        <a:pt x="470" y="2182"/>
                      </a:cubicBezTo>
                      <a:cubicBezTo>
                        <a:pt x="349" y="2182"/>
                        <a:pt x="226" y="2194"/>
                        <a:pt x="102" y="2222"/>
                      </a:cubicBezTo>
                      <a:lnTo>
                        <a:pt x="226" y="302"/>
                      </a:lnTo>
                      <a:cubicBezTo>
                        <a:pt x="312" y="257"/>
                        <a:pt x="646" y="95"/>
                        <a:pt x="1055" y="95"/>
                      </a:cubicBezTo>
                      <a:close/>
                      <a:moveTo>
                        <a:pt x="1057" y="0"/>
                      </a:moveTo>
                      <a:cubicBezTo>
                        <a:pt x="555" y="0"/>
                        <a:pt x="162" y="229"/>
                        <a:pt x="156" y="231"/>
                      </a:cubicBezTo>
                      <a:cubicBezTo>
                        <a:pt x="142" y="241"/>
                        <a:pt x="132" y="254"/>
                        <a:pt x="132" y="271"/>
                      </a:cubicBezTo>
                      <a:lnTo>
                        <a:pt x="0" y="2282"/>
                      </a:lnTo>
                      <a:cubicBezTo>
                        <a:pt x="0" y="2296"/>
                        <a:pt x="8" y="2313"/>
                        <a:pt x="17" y="2323"/>
                      </a:cubicBezTo>
                      <a:cubicBezTo>
                        <a:pt x="28" y="2331"/>
                        <a:pt x="40" y="2335"/>
                        <a:pt x="51" y="2335"/>
                      </a:cubicBezTo>
                      <a:cubicBezTo>
                        <a:pt x="55" y="2335"/>
                        <a:pt x="58" y="2334"/>
                        <a:pt x="61" y="2333"/>
                      </a:cubicBezTo>
                      <a:cubicBezTo>
                        <a:pt x="198" y="2295"/>
                        <a:pt x="336" y="2280"/>
                        <a:pt x="471" y="2280"/>
                      </a:cubicBezTo>
                      <a:cubicBezTo>
                        <a:pt x="1167" y="2280"/>
                        <a:pt x="1784" y="2702"/>
                        <a:pt x="1793" y="2707"/>
                      </a:cubicBezTo>
                      <a:cubicBezTo>
                        <a:pt x="1800" y="2713"/>
                        <a:pt x="1808" y="2716"/>
                        <a:pt x="1818" y="2716"/>
                      </a:cubicBezTo>
                      <a:cubicBezTo>
                        <a:pt x="1825" y="2716"/>
                        <a:pt x="1832" y="2714"/>
                        <a:pt x="1840" y="2712"/>
                      </a:cubicBezTo>
                      <a:cubicBezTo>
                        <a:pt x="2078" y="2600"/>
                        <a:pt x="2314" y="2560"/>
                        <a:pt x="2528" y="2560"/>
                      </a:cubicBezTo>
                      <a:cubicBezTo>
                        <a:pt x="3038" y="2560"/>
                        <a:pt x="3424" y="2784"/>
                        <a:pt x="3429" y="2788"/>
                      </a:cubicBezTo>
                      <a:cubicBezTo>
                        <a:pt x="3436" y="2792"/>
                        <a:pt x="3446" y="2796"/>
                        <a:pt x="3453" y="2796"/>
                      </a:cubicBezTo>
                      <a:cubicBezTo>
                        <a:pt x="3459" y="2796"/>
                        <a:pt x="3466" y="2792"/>
                        <a:pt x="3473" y="2788"/>
                      </a:cubicBezTo>
                      <a:cubicBezTo>
                        <a:pt x="3490" y="2782"/>
                        <a:pt x="3500" y="2768"/>
                        <a:pt x="3500" y="2752"/>
                      </a:cubicBezTo>
                      <a:lnTo>
                        <a:pt x="3760" y="484"/>
                      </a:lnTo>
                      <a:cubicBezTo>
                        <a:pt x="3763" y="467"/>
                        <a:pt x="3756" y="450"/>
                        <a:pt x="3743" y="440"/>
                      </a:cubicBezTo>
                      <a:cubicBezTo>
                        <a:pt x="3527" y="284"/>
                        <a:pt x="3268" y="231"/>
                        <a:pt x="3019" y="231"/>
                      </a:cubicBezTo>
                      <a:cubicBezTo>
                        <a:pt x="2604" y="231"/>
                        <a:pt x="2216" y="377"/>
                        <a:pt x="2106" y="424"/>
                      </a:cubicBezTo>
                      <a:cubicBezTo>
                        <a:pt x="1763" y="99"/>
                        <a:pt x="1387" y="0"/>
                        <a:pt x="105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30"/>
                <p:cNvSpPr/>
                <p:nvPr/>
              </p:nvSpPr>
              <p:spPr>
                <a:xfrm>
                  <a:off x="7273966" y="3280023"/>
                  <a:ext cx="140608" cy="226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0" h="2562" extrusionOk="0">
                      <a:moveTo>
                        <a:pt x="326" y="1"/>
                      </a:moveTo>
                      <a:cubicBezTo>
                        <a:pt x="304" y="1"/>
                        <a:pt x="283" y="20"/>
                        <a:pt x="280" y="45"/>
                      </a:cubicBezTo>
                      <a:lnTo>
                        <a:pt x="3" y="2231"/>
                      </a:lnTo>
                      <a:cubicBezTo>
                        <a:pt x="0" y="2245"/>
                        <a:pt x="7" y="2258"/>
                        <a:pt x="13" y="2272"/>
                      </a:cubicBezTo>
                      <a:cubicBezTo>
                        <a:pt x="24" y="2283"/>
                        <a:pt x="37" y="2286"/>
                        <a:pt x="50" y="2286"/>
                      </a:cubicBezTo>
                      <a:cubicBezTo>
                        <a:pt x="391" y="2289"/>
                        <a:pt x="1316" y="2336"/>
                        <a:pt x="1502" y="2546"/>
                      </a:cubicBezTo>
                      <a:cubicBezTo>
                        <a:pt x="1511" y="2555"/>
                        <a:pt x="1525" y="2562"/>
                        <a:pt x="1539" y="2562"/>
                      </a:cubicBezTo>
                      <a:cubicBezTo>
                        <a:pt x="1542" y="2562"/>
                        <a:pt x="1549" y="2562"/>
                        <a:pt x="1555" y="2559"/>
                      </a:cubicBezTo>
                      <a:cubicBezTo>
                        <a:pt x="1572" y="2552"/>
                        <a:pt x="1586" y="2535"/>
                        <a:pt x="1586" y="2515"/>
                      </a:cubicBezTo>
                      <a:lnTo>
                        <a:pt x="1589" y="2248"/>
                      </a:lnTo>
                      <a:cubicBezTo>
                        <a:pt x="1589" y="2222"/>
                        <a:pt x="1569" y="2202"/>
                        <a:pt x="1542" y="2202"/>
                      </a:cubicBezTo>
                      <a:cubicBezTo>
                        <a:pt x="1515" y="2202"/>
                        <a:pt x="1494" y="2222"/>
                        <a:pt x="1494" y="2248"/>
                      </a:cubicBezTo>
                      <a:lnTo>
                        <a:pt x="1491" y="2417"/>
                      </a:lnTo>
                      <a:cubicBezTo>
                        <a:pt x="1170" y="2222"/>
                        <a:pt x="344" y="2194"/>
                        <a:pt x="105" y="2191"/>
                      </a:cubicBezTo>
                      <a:lnTo>
                        <a:pt x="374" y="55"/>
                      </a:lnTo>
                      <a:cubicBezTo>
                        <a:pt x="378" y="28"/>
                        <a:pt x="357" y="4"/>
                        <a:pt x="331" y="1"/>
                      </a:cubicBezTo>
                      <a:cubicBezTo>
                        <a:pt x="329" y="1"/>
                        <a:pt x="327" y="1"/>
                        <a:pt x="32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30"/>
                <p:cNvSpPr/>
                <p:nvPr/>
              </p:nvSpPr>
              <p:spPr>
                <a:xfrm>
                  <a:off x="7128232" y="3439906"/>
                  <a:ext cx="155022" cy="42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3" h="478" extrusionOk="0">
                      <a:moveTo>
                        <a:pt x="53" y="0"/>
                      </a:moveTo>
                      <a:cubicBezTo>
                        <a:pt x="49" y="0"/>
                        <a:pt x="45" y="1"/>
                        <a:pt x="41" y="2"/>
                      </a:cubicBezTo>
                      <a:cubicBezTo>
                        <a:pt x="18" y="9"/>
                        <a:pt x="1" y="36"/>
                        <a:pt x="11" y="62"/>
                      </a:cubicBezTo>
                      <a:lnTo>
                        <a:pt x="82" y="319"/>
                      </a:lnTo>
                      <a:cubicBezTo>
                        <a:pt x="88" y="340"/>
                        <a:pt x="106" y="354"/>
                        <a:pt x="126" y="354"/>
                      </a:cubicBezTo>
                      <a:cubicBezTo>
                        <a:pt x="128" y="354"/>
                        <a:pt x="131" y="353"/>
                        <a:pt x="133" y="353"/>
                      </a:cubicBezTo>
                      <a:cubicBezTo>
                        <a:pt x="138" y="353"/>
                        <a:pt x="383" y="320"/>
                        <a:pt x="700" y="320"/>
                      </a:cubicBezTo>
                      <a:cubicBezTo>
                        <a:pt x="1008" y="320"/>
                        <a:pt x="1386" y="351"/>
                        <a:pt x="1678" y="475"/>
                      </a:cubicBezTo>
                      <a:cubicBezTo>
                        <a:pt x="1685" y="478"/>
                        <a:pt x="1692" y="478"/>
                        <a:pt x="1698" y="478"/>
                      </a:cubicBezTo>
                      <a:cubicBezTo>
                        <a:pt x="1715" y="478"/>
                        <a:pt x="1736" y="467"/>
                        <a:pt x="1742" y="450"/>
                      </a:cubicBezTo>
                      <a:cubicBezTo>
                        <a:pt x="1753" y="423"/>
                        <a:pt x="1742" y="397"/>
                        <a:pt x="1715" y="386"/>
                      </a:cubicBezTo>
                      <a:cubicBezTo>
                        <a:pt x="1407" y="257"/>
                        <a:pt x="1021" y="224"/>
                        <a:pt x="705" y="224"/>
                      </a:cubicBezTo>
                      <a:cubicBezTo>
                        <a:pt x="454" y="224"/>
                        <a:pt x="248" y="245"/>
                        <a:pt x="163" y="255"/>
                      </a:cubicBezTo>
                      <a:lnTo>
                        <a:pt x="102" y="36"/>
                      </a:lnTo>
                      <a:cubicBezTo>
                        <a:pt x="97" y="16"/>
                        <a:pt x="76" y="0"/>
                        <a:pt x="5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30"/>
                <p:cNvSpPr/>
                <p:nvPr/>
              </p:nvSpPr>
              <p:spPr>
                <a:xfrm>
                  <a:off x="7329059" y="3301335"/>
                  <a:ext cx="74195" cy="19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" h="216" extrusionOk="0">
                      <a:moveTo>
                        <a:pt x="519" y="1"/>
                      </a:moveTo>
                      <a:cubicBezTo>
                        <a:pt x="350" y="1"/>
                        <a:pt x="181" y="43"/>
                        <a:pt x="31" y="128"/>
                      </a:cubicBezTo>
                      <a:cubicBezTo>
                        <a:pt x="8" y="142"/>
                        <a:pt x="1" y="168"/>
                        <a:pt x="14" y="192"/>
                      </a:cubicBezTo>
                      <a:cubicBezTo>
                        <a:pt x="21" y="209"/>
                        <a:pt x="38" y="215"/>
                        <a:pt x="55" y="215"/>
                      </a:cubicBezTo>
                      <a:cubicBezTo>
                        <a:pt x="61" y="215"/>
                        <a:pt x="72" y="215"/>
                        <a:pt x="78" y="212"/>
                      </a:cubicBezTo>
                      <a:cubicBezTo>
                        <a:pt x="212" y="135"/>
                        <a:pt x="368" y="97"/>
                        <a:pt x="524" y="97"/>
                      </a:cubicBezTo>
                      <a:cubicBezTo>
                        <a:pt x="608" y="97"/>
                        <a:pt x="693" y="109"/>
                        <a:pt x="774" y="131"/>
                      </a:cubicBezTo>
                      <a:cubicBezTo>
                        <a:pt x="779" y="133"/>
                        <a:pt x="784" y="134"/>
                        <a:pt x="789" y="134"/>
                      </a:cubicBezTo>
                      <a:cubicBezTo>
                        <a:pt x="808" y="134"/>
                        <a:pt x="826" y="120"/>
                        <a:pt x="831" y="101"/>
                      </a:cubicBezTo>
                      <a:cubicBezTo>
                        <a:pt x="838" y="74"/>
                        <a:pt x="824" y="47"/>
                        <a:pt x="798" y="40"/>
                      </a:cubicBezTo>
                      <a:cubicBezTo>
                        <a:pt x="707" y="14"/>
                        <a:pt x="613" y="1"/>
                        <a:pt x="51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30"/>
                <p:cNvSpPr/>
                <p:nvPr/>
              </p:nvSpPr>
              <p:spPr>
                <a:xfrm>
                  <a:off x="7334807" y="3344578"/>
                  <a:ext cx="50760" cy="87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" h="99" extrusionOk="0">
                      <a:moveTo>
                        <a:pt x="47" y="0"/>
                      </a:moveTo>
                      <a:cubicBezTo>
                        <a:pt x="24" y="0"/>
                        <a:pt x="1" y="24"/>
                        <a:pt x="1" y="47"/>
                      </a:cubicBezTo>
                      <a:cubicBezTo>
                        <a:pt x="1" y="75"/>
                        <a:pt x="24" y="98"/>
                        <a:pt x="47" y="98"/>
                      </a:cubicBezTo>
                      <a:lnTo>
                        <a:pt x="527" y="98"/>
                      </a:lnTo>
                      <a:cubicBezTo>
                        <a:pt x="554" y="98"/>
                        <a:pt x="574" y="75"/>
                        <a:pt x="574" y="47"/>
                      </a:cubicBezTo>
                      <a:cubicBezTo>
                        <a:pt x="574" y="24"/>
                        <a:pt x="554" y="0"/>
                        <a:pt x="52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30"/>
                <p:cNvSpPr/>
                <p:nvPr/>
              </p:nvSpPr>
              <p:spPr>
                <a:xfrm>
                  <a:off x="7338698" y="3381277"/>
                  <a:ext cx="44216" cy="10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" h="122" extrusionOk="0">
                      <a:moveTo>
                        <a:pt x="282" y="1"/>
                      </a:moveTo>
                      <a:cubicBezTo>
                        <a:pt x="200" y="1"/>
                        <a:pt x="119" y="9"/>
                        <a:pt x="41" y="27"/>
                      </a:cubicBezTo>
                      <a:cubicBezTo>
                        <a:pt x="17" y="34"/>
                        <a:pt x="0" y="57"/>
                        <a:pt x="7" y="85"/>
                      </a:cubicBezTo>
                      <a:cubicBezTo>
                        <a:pt x="10" y="108"/>
                        <a:pt x="30" y="121"/>
                        <a:pt x="50" y="121"/>
                      </a:cubicBezTo>
                      <a:lnTo>
                        <a:pt x="64" y="121"/>
                      </a:lnTo>
                      <a:cubicBezTo>
                        <a:pt x="137" y="105"/>
                        <a:pt x="214" y="96"/>
                        <a:pt x="290" y="96"/>
                      </a:cubicBezTo>
                      <a:cubicBezTo>
                        <a:pt x="340" y="96"/>
                        <a:pt x="390" y="100"/>
                        <a:pt x="438" y="108"/>
                      </a:cubicBezTo>
                      <a:cubicBezTo>
                        <a:pt x="441" y="108"/>
                        <a:pt x="443" y="109"/>
                        <a:pt x="445" y="109"/>
                      </a:cubicBezTo>
                      <a:cubicBezTo>
                        <a:pt x="470" y="109"/>
                        <a:pt x="490" y="92"/>
                        <a:pt x="496" y="68"/>
                      </a:cubicBezTo>
                      <a:cubicBezTo>
                        <a:pt x="499" y="40"/>
                        <a:pt x="479" y="17"/>
                        <a:pt x="455" y="13"/>
                      </a:cubicBezTo>
                      <a:cubicBezTo>
                        <a:pt x="398" y="5"/>
                        <a:pt x="340" y="1"/>
                        <a:pt x="282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29;p30"/>
                <p:cNvSpPr/>
                <p:nvPr/>
              </p:nvSpPr>
              <p:spPr>
                <a:xfrm>
                  <a:off x="7321896" y="3410193"/>
                  <a:ext cx="62168" cy="20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" h="234" extrusionOk="0">
                      <a:moveTo>
                        <a:pt x="54" y="0"/>
                      </a:moveTo>
                      <a:cubicBezTo>
                        <a:pt x="30" y="0"/>
                        <a:pt x="8" y="16"/>
                        <a:pt x="5" y="41"/>
                      </a:cubicBezTo>
                      <a:cubicBezTo>
                        <a:pt x="1" y="65"/>
                        <a:pt x="18" y="91"/>
                        <a:pt x="41" y="95"/>
                      </a:cubicBezTo>
                      <a:cubicBezTo>
                        <a:pt x="240" y="135"/>
                        <a:pt x="440" y="179"/>
                        <a:pt x="639" y="233"/>
                      </a:cubicBezTo>
                      <a:lnTo>
                        <a:pt x="649" y="233"/>
                      </a:lnTo>
                      <a:cubicBezTo>
                        <a:pt x="669" y="233"/>
                        <a:pt x="689" y="219"/>
                        <a:pt x="696" y="199"/>
                      </a:cubicBezTo>
                      <a:cubicBezTo>
                        <a:pt x="703" y="172"/>
                        <a:pt x="689" y="149"/>
                        <a:pt x="662" y="142"/>
                      </a:cubicBezTo>
                      <a:cubicBezTo>
                        <a:pt x="463" y="88"/>
                        <a:pt x="261" y="41"/>
                        <a:pt x="61" y="1"/>
                      </a:cubicBezTo>
                      <a:cubicBezTo>
                        <a:pt x="59" y="0"/>
                        <a:pt x="56" y="0"/>
                        <a:pt x="54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30"/>
                <p:cNvSpPr/>
                <p:nvPr/>
              </p:nvSpPr>
              <p:spPr>
                <a:xfrm>
                  <a:off x="7181998" y="3269058"/>
                  <a:ext cx="82684" cy="29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" h="331" extrusionOk="0">
                      <a:moveTo>
                        <a:pt x="246" y="0"/>
                      </a:moveTo>
                      <a:cubicBezTo>
                        <a:pt x="183" y="0"/>
                        <a:pt x="98" y="0"/>
                        <a:pt x="28" y="47"/>
                      </a:cubicBezTo>
                      <a:cubicBezTo>
                        <a:pt x="8" y="61"/>
                        <a:pt x="0" y="91"/>
                        <a:pt x="14" y="115"/>
                      </a:cubicBezTo>
                      <a:cubicBezTo>
                        <a:pt x="25" y="128"/>
                        <a:pt x="40" y="135"/>
                        <a:pt x="56" y="135"/>
                      </a:cubicBezTo>
                      <a:cubicBezTo>
                        <a:pt x="64" y="135"/>
                        <a:pt x="73" y="133"/>
                        <a:pt x="81" y="128"/>
                      </a:cubicBezTo>
                      <a:cubicBezTo>
                        <a:pt x="119" y="105"/>
                        <a:pt x="168" y="97"/>
                        <a:pt x="211" y="97"/>
                      </a:cubicBezTo>
                      <a:cubicBezTo>
                        <a:pt x="222" y="97"/>
                        <a:pt x="233" y="98"/>
                        <a:pt x="243" y="98"/>
                      </a:cubicBezTo>
                      <a:cubicBezTo>
                        <a:pt x="463" y="105"/>
                        <a:pt x="679" y="186"/>
                        <a:pt x="851" y="321"/>
                      </a:cubicBezTo>
                      <a:cubicBezTo>
                        <a:pt x="861" y="328"/>
                        <a:pt x="871" y="331"/>
                        <a:pt x="881" y="331"/>
                      </a:cubicBezTo>
                      <a:cubicBezTo>
                        <a:pt x="894" y="331"/>
                        <a:pt x="908" y="324"/>
                        <a:pt x="919" y="311"/>
                      </a:cubicBezTo>
                      <a:cubicBezTo>
                        <a:pt x="935" y="290"/>
                        <a:pt x="932" y="260"/>
                        <a:pt x="908" y="247"/>
                      </a:cubicBezTo>
                      <a:cubicBezTo>
                        <a:pt x="723" y="98"/>
                        <a:pt x="486" y="10"/>
                        <a:pt x="24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30"/>
                <p:cNvSpPr/>
                <p:nvPr/>
              </p:nvSpPr>
              <p:spPr>
                <a:xfrm>
                  <a:off x="7191902" y="3308586"/>
                  <a:ext cx="58808" cy="16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85" extrusionOk="0">
                      <a:moveTo>
                        <a:pt x="50" y="1"/>
                      </a:moveTo>
                      <a:cubicBezTo>
                        <a:pt x="28" y="1"/>
                        <a:pt x="9" y="19"/>
                        <a:pt x="7" y="39"/>
                      </a:cubicBezTo>
                      <a:cubicBezTo>
                        <a:pt x="0" y="66"/>
                        <a:pt x="20" y="90"/>
                        <a:pt x="44" y="97"/>
                      </a:cubicBezTo>
                      <a:lnTo>
                        <a:pt x="607" y="184"/>
                      </a:lnTo>
                      <a:lnTo>
                        <a:pt x="614" y="184"/>
                      </a:lnTo>
                      <a:cubicBezTo>
                        <a:pt x="637" y="184"/>
                        <a:pt x="658" y="167"/>
                        <a:pt x="661" y="144"/>
                      </a:cubicBezTo>
                      <a:cubicBezTo>
                        <a:pt x="665" y="117"/>
                        <a:pt x="648" y="93"/>
                        <a:pt x="620" y="90"/>
                      </a:cubicBezTo>
                      <a:lnTo>
                        <a:pt x="61" y="2"/>
                      </a:lnTo>
                      <a:cubicBezTo>
                        <a:pt x="57" y="1"/>
                        <a:pt x="54" y="1"/>
                        <a:pt x="50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30"/>
                <p:cNvSpPr/>
                <p:nvPr/>
              </p:nvSpPr>
              <p:spPr>
                <a:xfrm>
                  <a:off x="7195174" y="3345727"/>
                  <a:ext cx="41829" cy="12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" h="146" extrusionOk="0">
                      <a:moveTo>
                        <a:pt x="50" y="0"/>
                      </a:moveTo>
                      <a:cubicBezTo>
                        <a:pt x="28" y="0"/>
                        <a:pt x="6" y="16"/>
                        <a:pt x="4" y="41"/>
                      </a:cubicBezTo>
                      <a:cubicBezTo>
                        <a:pt x="0" y="68"/>
                        <a:pt x="17" y="92"/>
                        <a:pt x="44" y="95"/>
                      </a:cubicBezTo>
                      <a:lnTo>
                        <a:pt x="415" y="146"/>
                      </a:lnTo>
                      <a:lnTo>
                        <a:pt x="421" y="146"/>
                      </a:lnTo>
                      <a:cubicBezTo>
                        <a:pt x="446" y="146"/>
                        <a:pt x="466" y="129"/>
                        <a:pt x="469" y="105"/>
                      </a:cubicBezTo>
                      <a:cubicBezTo>
                        <a:pt x="472" y="78"/>
                        <a:pt x="452" y="54"/>
                        <a:pt x="429" y="51"/>
                      </a:cubicBezTo>
                      <a:lnTo>
                        <a:pt x="57" y="1"/>
                      </a:lnTo>
                      <a:cubicBezTo>
                        <a:pt x="55" y="0"/>
                        <a:pt x="52" y="0"/>
                        <a:pt x="5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30"/>
                <p:cNvSpPr/>
                <p:nvPr/>
              </p:nvSpPr>
              <p:spPr>
                <a:xfrm>
                  <a:off x="7198358" y="3378535"/>
                  <a:ext cx="38645" cy="12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" h="143" extrusionOk="0">
                      <a:moveTo>
                        <a:pt x="52" y="0"/>
                      </a:moveTo>
                      <a:cubicBezTo>
                        <a:pt x="28" y="0"/>
                        <a:pt x="8" y="17"/>
                        <a:pt x="5" y="41"/>
                      </a:cubicBezTo>
                      <a:cubicBezTo>
                        <a:pt x="1" y="68"/>
                        <a:pt x="18" y="91"/>
                        <a:pt x="45" y="95"/>
                      </a:cubicBezTo>
                      <a:lnTo>
                        <a:pt x="379" y="142"/>
                      </a:lnTo>
                      <a:lnTo>
                        <a:pt x="385" y="142"/>
                      </a:lnTo>
                      <a:cubicBezTo>
                        <a:pt x="410" y="142"/>
                        <a:pt x="430" y="125"/>
                        <a:pt x="433" y="102"/>
                      </a:cubicBezTo>
                      <a:cubicBezTo>
                        <a:pt x="436" y="75"/>
                        <a:pt x="419" y="51"/>
                        <a:pt x="393" y="48"/>
                      </a:cubicBezTo>
                      <a:lnTo>
                        <a:pt x="58" y="1"/>
                      </a:lnTo>
                      <a:cubicBezTo>
                        <a:pt x="56" y="0"/>
                        <a:pt x="54" y="0"/>
                        <a:pt x="52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30"/>
                <p:cNvSpPr/>
                <p:nvPr/>
              </p:nvSpPr>
              <p:spPr>
                <a:xfrm>
                  <a:off x="7167053" y="3397902"/>
                  <a:ext cx="74372" cy="18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1" h="211" extrusionOk="0">
                      <a:moveTo>
                        <a:pt x="99" y="0"/>
                      </a:moveTo>
                      <a:cubicBezTo>
                        <a:pt x="45" y="0"/>
                        <a:pt x="7" y="26"/>
                        <a:pt x="4" y="68"/>
                      </a:cubicBezTo>
                      <a:cubicBezTo>
                        <a:pt x="1" y="95"/>
                        <a:pt x="18" y="119"/>
                        <a:pt x="45" y="123"/>
                      </a:cubicBezTo>
                      <a:cubicBezTo>
                        <a:pt x="47" y="123"/>
                        <a:pt x="49" y="123"/>
                        <a:pt x="52" y="123"/>
                      </a:cubicBezTo>
                      <a:cubicBezTo>
                        <a:pt x="70" y="123"/>
                        <a:pt x="86" y="113"/>
                        <a:pt x="96" y="95"/>
                      </a:cubicBezTo>
                      <a:lnTo>
                        <a:pt x="109" y="95"/>
                      </a:lnTo>
                      <a:cubicBezTo>
                        <a:pt x="331" y="115"/>
                        <a:pt x="557" y="156"/>
                        <a:pt x="777" y="210"/>
                      </a:cubicBezTo>
                      <a:lnTo>
                        <a:pt x="787" y="210"/>
                      </a:lnTo>
                      <a:cubicBezTo>
                        <a:pt x="807" y="210"/>
                        <a:pt x="828" y="196"/>
                        <a:pt x="834" y="176"/>
                      </a:cubicBezTo>
                      <a:cubicBezTo>
                        <a:pt x="841" y="149"/>
                        <a:pt x="824" y="126"/>
                        <a:pt x="797" y="119"/>
                      </a:cubicBezTo>
                      <a:cubicBezTo>
                        <a:pt x="574" y="62"/>
                        <a:pt x="345" y="21"/>
                        <a:pt x="119" y="1"/>
                      </a:cubicBezTo>
                      <a:cubicBezTo>
                        <a:pt x="112" y="0"/>
                        <a:pt x="106" y="0"/>
                        <a:pt x="9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5" name="Google Shape;235;p30"/>
              <p:cNvSpPr/>
              <p:nvPr/>
            </p:nvSpPr>
            <p:spPr>
              <a:xfrm>
                <a:off x="4879524" y="3232182"/>
                <a:ext cx="429517" cy="634945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0" extrusionOk="0">
                    <a:moveTo>
                      <a:pt x="1690" y="1"/>
                    </a:moveTo>
                    <a:cubicBezTo>
                      <a:pt x="1292" y="1"/>
                      <a:pt x="1140" y="165"/>
                      <a:pt x="1000" y="455"/>
                    </a:cubicBezTo>
                    <a:cubicBezTo>
                      <a:pt x="750" y="974"/>
                      <a:pt x="1" y="2530"/>
                      <a:pt x="1" y="2530"/>
                    </a:cubicBezTo>
                    <a:lnTo>
                      <a:pt x="1000" y="7180"/>
                    </a:lnTo>
                    <a:lnTo>
                      <a:pt x="1762" y="6103"/>
                    </a:lnTo>
                    <a:cubicBezTo>
                      <a:pt x="1762" y="6103"/>
                      <a:pt x="2058" y="6243"/>
                      <a:pt x="2378" y="6243"/>
                    </a:cubicBezTo>
                    <a:cubicBezTo>
                      <a:pt x="2662" y="6243"/>
                      <a:pt x="2965" y="6133"/>
                      <a:pt x="3095" y="5715"/>
                    </a:cubicBezTo>
                    <a:cubicBezTo>
                      <a:pt x="3372" y="4828"/>
                      <a:pt x="4857" y="826"/>
                      <a:pt x="3196" y="323"/>
                    </a:cubicBezTo>
                    <a:cubicBezTo>
                      <a:pt x="2467" y="102"/>
                      <a:pt x="2003" y="1"/>
                      <a:pt x="1690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4279520" y="3447511"/>
                <a:ext cx="697113" cy="648829"/>
              </a:xfrm>
              <a:custGeom>
                <a:avLst/>
                <a:gdLst/>
                <a:ahLst/>
                <a:cxnLst/>
                <a:rect l="l" t="t" r="r" b="b"/>
                <a:pathLst>
                  <a:path w="7883" h="7337" extrusionOk="0">
                    <a:moveTo>
                      <a:pt x="6792" y="1"/>
                    </a:moveTo>
                    <a:cubicBezTo>
                      <a:pt x="6784" y="1"/>
                      <a:pt x="6777" y="2"/>
                      <a:pt x="6769" y="4"/>
                    </a:cubicBezTo>
                    <a:cubicBezTo>
                      <a:pt x="6759" y="4"/>
                      <a:pt x="5895" y="182"/>
                      <a:pt x="4741" y="546"/>
                    </a:cubicBezTo>
                    <a:cubicBezTo>
                      <a:pt x="3355" y="982"/>
                      <a:pt x="1414" y="1728"/>
                      <a:pt x="47" y="2804"/>
                    </a:cubicBezTo>
                    <a:cubicBezTo>
                      <a:pt x="7" y="2838"/>
                      <a:pt x="0" y="2895"/>
                      <a:pt x="31" y="2935"/>
                    </a:cubicBezTo>
                    <a:cubicBezTo>
                      <a:pt x="50" y="2961"/>
                      <a:pt x="78" y="2974"/>
                      <a:pt x="106" y="2974"/>
                    </a:cubicBezTo>
                    <a:cubicBezTo>
                      <a:pt x="127" y="2974"/>
                      <a:pt x="148" y="2967"/>
                      <a:pt x="165" y="2952"/>
                    </a:cubicBezTo>
                    <a:cubicBezTo>
                      <a:pt x="1509" y="1896"/>
                      <a:pt x="3425" y="1158"/>
                      <a:pt x="4798" y="725"/>
                    </a:cubicBezTo>
                    <a:cubicBezTo>
                      <a:pt x="5727" y="435"/>
                      <a:pt x="6462" y="263"/>
                      <a:pt x="6715" y="210"/>
                    </a:cubicBezTo>
                    <a:lnTo>
                      <a:pt x="7684" y="4734"/>
                    </a:lnTo>
                    <a:lnTo>
                      <a:pt x="6550" y="6975"/>
                    </a:lnTo>
                    <a:lnTo>
                      <a:pt x="4967" y="803"/>
                    </a:lnTo>
                    <a:cubicBezTo>
                      <a:pt x="4956" y="761"/>
                      <a:pt x="4918" y="733"/>
                      <a:pt x="4877" y="733"/>
                    </a:cubicBezTo>
                    <a:cubicBezTo>
                      <a:pt x="4869" y="733"/>
                      <a:pt x="4861" y="734"/>
                      <a:pt x="4853" y="736"/>
                    </a:cubicBezTo>
                    <a:cubicBezTo>
                      <a:pt x="4802" y="749"/>
                      <a:pt x="4772" y="800"/>
                      <a:pt x="4785" y="850"/>
                    </a:cubicBezTo>
                    <a:lnTo>
                      <a:pt x="6429" y="7265"/>
                    </a:lnTo>
                    <a:cubicBezTo>
                      <a:pt x="6438" y="7305"/>
                      <a:pt x="6472" y="7333"/>
                      <a:pt x="6513" y="7336"/>
                    </a:cubicBezTo>
                    <a:lnTo>
                      <a:pt x="6523" y="7336"/>
                    </a:lnTo>
                    <a:cubicBezTo>
                      <a:pt x="6557" y="7336"/>
                      <a:pt x="6591" y="7319"/>
                      <a:pt x="6607" y="7285"/>
                    </a:cubicBezTo>
                    <a:lnTo>
                      <a:pt x="7869" y="4788"/>
                    </a:lnTo>
                    <a:cubicBezTo>
                      <a:pt x="7879" y="4768"/>
                      <a:pt x="7882" y="4748"/>
                      <a:pt x="7876" y="4724"/>
                    </a:cubicBezTo>
                    <a:lnTo>
                      <a:pt x="6881" y="74"/>
                    </a:lnTo>
                    <a:cubicBezTo>
                      <a:pt x="6869" y="32"/>
                      <a:pt x="6833" y="1"/>
                      <a:pt x="679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0"/>
              <p:cNvSpPr/>
              <p:nvPr/>
            </p:nvSpPr>
            <p:spPr>
              <a:xfrm>
                <a:off x="4723797" y="3484299"/>
                <a:ext cx="152900" cy="62080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702" extrusionOk="0">
                    <a:moveTo>
                      <a:pt x="1621" y="1"/>
                    </a:moveTo>
                    <a:cubicBezTo>
                      <a:pt x="1610" y="1"/>
                      <a:pt x="1600" y="2"/>
                      <a:pt x="1590" y="6"/>
                    </a:cubicBezTo>
                    <a:lnTo>
                      <a:pt x="75" y="515"/>
                    </a:lnTo>
                    <a:cubicBezTo>
                      <a:pt x="28" y="532"/>
                      <a:pt x="0" y="586"/>
                      <a:pt x="17" y="637"/>
                    </a:cubicBezTo>
                    <a:cubicBezTo>
                      <a:pt x="31" y="677"/>
                      <a:pt x="68" y="701"/>
                      <a:pt x="105" y="701"/>
                    </a:cubicBezTo>
                    <a:cubicBezTo>
                      <a:pt x="115" y="701"/>
                      <a:pt x="125" y="701"/>
                      <a:pt x="136" y="697"/>
                    </a:cubicBezTo>
                    <a:lnTo>
                      <a:pt x="1651" y="188"/>
                    </a:lnTo>
                    <a:cubicBezTo>
                      <a:pt x="1701" y="171"/>
                      <a:pt x="1729" y="117"/>
                      <a:pt x="1712" y="66"/>
                    </a:cubicBezTo>
                    <a:cubicBezTo>
                      <a:pt x="1698" y="26"/>
                      <a:pt x="1661" y="1"/>
                      <a:pt x="162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0"/>
              <p:cNvSpPr/>
              <p:nvPr/>
            </p:nvSpPr>
            <p:spPr>
              <a:xfrm>
                <a:off x="4734497" y="3516045"/>
                <a:ext cx="142199" cy="65528"/>
              </a:xfrm>
              <a:custGeom>
                <a:avLst/>
                <a:gdLst/>
                <a:ahLst/>
                <a:cxnLst/>
                <a:rect l="l" t="t" r="r" b="b"/>
                <a:pathLst>
                  <a:path w="1608" h="741" extrusionOk="0">
                    <a:moveTo>
                      <a:pt x="1501" y="1"/>
                    </a:moveTo>
                    <a:cubicBezTo>
                      <a:pt x="1489" y="1"/>
                      <a:pt x="1477" y="3"/>
                      <a:pt x="1466" y="8"/>
                    </a:cubicBezTo>
                    <a:lnTo>
                      <a:pt x="75" y="558"/>
                    </a:lnTo>
                    <a:cubicBezTo>
                      <a:pt x="24" y="578"/>
                      <a:pt x="1" y="632"/>
                      <a:pt x="21" y="683"/>
                    </a:cubicBezTo>
                    <a:cubicBezTo>
                      <a:pt x="35" y="720"/>
                      <a:pt x="72" y="740"/>
                      <a:pt x="109" y="740"/>
                    </a:cubicBezTo>
                    <a:cubicBezTo>
                      <a:pt x="122" y="740"/>
                      <a:pt x="133" y="740"/>
                      <a:pt x="143" y="734"/>
                    </a:cubicBezTo>
                    <a:lnTo>
                      <a:pt x="1533" y="184"/>
                    </a:lnTo>
                    <a:cubicBezTo>
                      <a:pt x="1583" y="167"/>
                      <a:pt x="1608" y="109"/>
                      <a:pt x="1587" y="62"/>
                    </a:cubicBezTo>
                    <a:cubicBezTo>
                      <a:pt x="1572" y="24"/>
                      <a:pt x="1537" y="1"/>
                      <a:pt x="150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30"/>
              <p:cNvSpPr/>
              <p:nvPr/>
            </p:nvSpPr>
            <p:spPr>
              <a:xfrm>
                <a:off x="4748292" y="3564859"/>
                <a:ext cx="138839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465" extrusionOk="0">
                    <a:moveTo>
                      <a:pt x="1466" y="1"/>
                    </a:moveTo>
                    <a:cubicBezTo>
                      <a:pt x="1460" y="1"/>
                      <a:pt x="1454" y="1"/>
                      <a:pt x="1448" y="3"/>
                    </a:cubicBezTo>
                    <a:cubicBezTo>
                      <a:pt x="1235" y="43"/>
                      <a:pt x="159" y="252"/>
                      <a:pt x="75" y="280"/>
                    </a:cubicBezTo>
                    <a:cubicBezTo>
                      <a:pt x="24" y="297"/>
                      <a:pt x="0" y="350"/>
                      <a:pt x="14" y="398"/>
                    </a:cubicBezTo>
                    <a:cubicBezTo>
                      <a:pt x="27" y="438"/>
                      <a:pt x="64" y="465"/>
                      <a:pt x="105" y="465"/>
                    </a:cubicBezTo>
                    <a:cubicBezTo>
                      <a:pt x="115" y="465"/>
                      <a:pt x="125" y="462"/>
                      <a:pt x="136" y="458"/>
                    </a:cubicBezTo>
                    <a:cubicBezTo>
                      <a:pt x="200" y="441"/>
                      <a:pt x="996" y="283"/>
                      <a:pt x="1485" y="188"/>
                    </a:cubicBezTo>
                    <a:cubicBezTo>
                      <a:pt x="1536" y="178"/>
                      <a:pt x="1569" y="127"/>
                      <a:pt x="1559" y="77"/>
                    </a:cubicBezTo>
                    <a:cubicBezTo>
                      <a:pt x="1550" y="32"/>
                      <a:pt x="1512" y="1"/>
                      <a:pt x="146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30"/>
              <p:cNvSpPr/>
              <p:nvPr/>
            </p:nvSpPr>
            <p:spPr>
              <a:xfrm>
                <a:off x="4764121" y="3596517"/>
                <a:ext cx="131941" cy="55801"/>
              </a:xfrm>
              <a:custGeom>
                <a:avLst/>
                <a:gdLst/>
                <a:ahLst/>
                <a:cxnLst/>
                <a:rect l="l" t="t" r="r" b="b"/>
                <a:pathLst>
                  <a:path w="1492" h="631" extrusionOk="0">
                    <a:moveTo>
                      <a:pt x="1387" y="0"/>
                    </a:moveTo>
                    <a:cubicBezTo>
                      <a:pt x="1376" y="0"/>
                      <a:pt x="1365" y="2"/>
                      <a:pt x="1354" y="6"/>
                    </a:cubicBezTo>
                    <a:cubicBezTo>
                      <a:pt x="871" y="174"/>
                      <a:pt x="132" y="428"/>
                      <a:pt x="81" y="445"/>
                    </a:cubicBezTo>
                    <a:cubicBezTo>
                      <a:pt x="30" y="454"/>
                      <a:pt x="0" y="509"/>
                      <a:pt x="13" y="559"/>
                    </a:cubicBezTo>
                    <a:cubicBezTo>
                      <a:pt x="24" y="599"/>
                      <a:pt x="61" y="630"/>
                      <a:pt x="105" y="630"/>
                    </a:cubicBezTo>
                    <a:cubicBezTo>
                      <a:pt x="111" y="630"/>
                      <a:pt x="119" y="630"/>
                      <a:pt x="128" y="627"/>
                    </a:cubicBezTo>
                    <a:cubicBezTo>
                      <a:pt x="183" y="613"/>
                      <a:pt x="1212" y="255"/>
                      <a:pt x="1418" y="185"/>
                    </a:cubicBezTo>
                    <a:cubicBezTo>
                      <a:pt x="1465" y="168"/>
                      <a:pt x="1491" y="113"/>
                      <a:pt x="1475" y="63"/>
                    </a:cubicBezTo>
                    <a:cubicBezTo>
                      <a:pt x="1462" y="23"/>
                      <a:pt x="1426" y="0"/>
                      <a:pt x="138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30"/>
              <p:cNvSpPr/>
              <p:nvPr/>
            </p:nvSpPr>
            <p:spPr>
              <a:xfrm>
                <a:off x="4774822" y="3635427"/>
                <a:ext cx="128758" cy="63141"/>
              </a:xfrm>
              <a:custGeom>
                <a:avLst/>
                <a:gdLst/>
                <a:ahLst/>
                <a:cxnLst/>
                <a:rect l="l" t="t" r="r" b="b"/>
                <a:pathLst>
                  <a:path w="1456" h="714" extrusionOk="0">
                    <a:moveTo>
                      <a:pt x="1346" y="1"/>
                    </a:moveTo>
                    <a:cubicBezTo>
                      <a:pt x="1334" y="1"/>
                      <a:pt x="1321" y="3"/>
                      <a:pt x="1310" y="8"/>
                    </a:cubicBezTo>
                    <a:lnTo>
                      <a:pt x="71" y="531"/>
                    </a:lnTo>
                    <a:cubicBezTo>
                      <a:pt x="21" y="551"/>
                      <a:pt x="1" y="605"/>
                      <a:pt x="21" y="656"/>
                    </a:cubicBezTo>
                    <a:cubicBezTo>
                      <a:pt x="34" y="689"/>
                      <a:pt x="71" y="713"/>
                      <a:pt x="109" y="713"/>
                    </a:cubicBezTo>
                    <a:cubicBezTo>
                      <a:pt x="119" y="713"/>
                      <a:pt x="132" y="709"/>
                      <a:pt x="146" y="706"/>
                    </a:cubicBezTo>
                    <a:lnTo>
                      <a:pt x="1384" y="183"/>
                    </a:lnTo>
                    <a:cubicBezTo>
                      <a:pt x="1431" y="163"/>
                      <a:pt x="1455" y="106"/>
                      <a:pt x="1435" y="58"/>
                    </a:cubicBezTo>
                    <a:cubicBezTo>
                      <a:pt x="1420" y="23"/>
                      <a:pt x="1383" y="1"/>
                      <a:pt x="13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0"/>
              <p:cNvSpPr/>
              <p:nvPr/>
            </p:nvSpPr>
            <p:spPr>
              <a:xfrm>
                <a:off x="4790651" y="3675486"/>
                <a:ext cx="128669" cy="70481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7" extrusionOk="0">
                    <a:moveTo>
                      <a:pt x="1345" y="0"/>
                    </a:moveTo>
                    <a:cubicBezTo>
                      <a:pt x="1331" y="0"/>
                      <a:pt x="1316" y="3"/>
                      <a:pt x="1303" y="10"/>
                    </a:cubicBezTo>
                    <a:lnTo>
                      <a:pt x="65" y="617"/>
                    </a:lnTo>
                    <a:cubicBezTo>
                      <a:pt x="17" y="638"/>
                      <a:pt x="1" y="695"/>
                      <a:pt x="21" y="742"/>
                    </a:cubicBezTo>
                    <a:cubicBezTo>
                      <a:pt x="37" y="776"/>
                      <a:pt x="71" y="796"/>
                      <a:pt x="109" y="796"/>
                    </a:cubicBezTo>
                    <a:cubicBezTo>
                      <a:pt x="122" y="796"/>
                      <a:pt x="135" y="793"/>
                      <a:pt x="149" y="787"/>
                    </a:cubicBezTo>
                    <a:lnTo>
                      <a:pt x="1387" y="183"/>
                    </a:lnTo>
                    <a:cubicBezTo>
                      <a:pt x="1434" y="159"/>
                      <a:pt x="1454" y="102"/>
                      <a:pt x="1431" y="54"/>
                    </a:cubicBezTo>
                    <a:cubicBezTo>
                      <a:pt x="1414" y="20"/>
                      <a:pt x="1380" y="0"/>
                      <a:pt x="134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30"/>
              <p:cNvSpPr/>
              <p:nvPr/>
            </p:nvSpPr>
            <p:spPr>
              <a:xfrm>
                <a:off x="4796045" y="3729075"/>
                <a:ext cx="123275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687" extrusionOk="0">
                    <a:moveTo>
                      <a:pt x="1285" y="1"/>
                    </a:moveTo>
                    <a:cubicBezTo>
                      <a:pt x="1272" y="1"/>
                      <a:pt x="1260" y="3"/>
                      <a:pt x="1249" y="8"/>
                    </a:cubicBezTo>
                    <a:lnTo>
                      <a:pt x="71" y="505"/>
                    </a:lnTo>
                    <a:cubicBezTo>
                      <a:pt x="24" y="525"/>
                      <a:pt x="1" y="578"/>
                      <a:pt x="21" y="629"/>
                    </a:cubicBezTo>
                    <a:cubicBezTo>
                      <a:pt x="37" y="663"/>
                      <a:pt x="71" y="687"/>
                      <a:pt x="108" y="687"/>
                    </a:cubicBezTo>
                    <a:cubicBezTo>
                      <a:pt x="122" y="687"/>
                      <a:pt x="132" y="683"/>
                      <a:pt x="146" y="680"/>
                    </a:cubicBezTo>
                    <a:lnTo>
                      <a:pt x="1323" y="184"/>
                    </a:lnTo>
                    <a:cubicBezTo>
                      <a:pt x="1370" y="164"/>
                      <a:pt x="1393" y="106"/>
                      <a:pt x="1373" y="59"/>
                    </a:cubicBezTo>
                    <a:cubicBezTo>
                      <a:pt x="1358" y="23"/>
                      <a:pt x="1322" y="1"/>
                      <a:pt x="128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30"/>
              <p:cNvSpPr/>
              <p:nvPr/>
            </p:nvSpPr>
            <p:spPr>
              <a:xfrm>
                <a:off x="4808602" y="3763563"/>
                <a:ext cx="122921" cy="74902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847" extrusionOk="0">
                    <a:moveTo>
                      <a:pt x="1282" y="0"/>
                    </a:moveTo>
                    <a:cubicBezTo>
                      <a:pt x="1266" y="0"/>
                      <a:pt x="1250" y="4"/>
                      <a:pt x="1235" y="13"/>
                    </a:cubicBezTo>
                    <a:cubicBezTo>
                      <a:pt x="826" y="249"/>
                      <a:pt x="155" y="631"/>
                      <a:pt x="77" y="661"/>
                    </a:cubicBezTo>
                    <a:cubicBezTo>
                      <a:pt x="30" y="674"/>
                      <a:pt x="0" y="722"/>
                      <a:pt x="10" y="772"/>
                    </a:cubicBezTo>
                    <a:cubicBezTo>
                      <a:pt x="21" y="816"/>
                      <a:pt x="61" y="847"/>
                      <a:pt x="105" y="847"/>
                    </a:cubicBezTo>
                    <a:cubicBezTo>
                      <a:pt x="111" y="847"/>
                      <a:pt x="118" y="847"/>
                      <a:pt x="125" y="843"/>
                    </a:cubicBezTo>
                    <a:cubicBezTo>
                      <a:pt x="175" y="833"/>
                      <a:pt x="580" y="607"/>
                      <a:pt x="1329" y="179"/>
                    </a:cubicBezTo>
                    <a:cubicBezTo>
                      <a:pt x="1373" y="151"/>
                      <a:pt x="1390" y="94"/>
                      <a:pt x="1363" y="47"/>
                    </a:cubicBezTo>
                    <a:cubicBezTo>
                      <a:pt x="1345" y="17"/>
                      <a:pt x="1314" y="0"/>
                      <a:pt x="128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30"/>
              <p:cNvSpPr/>
              <p:nvPr/>
            </p:nvSpPr>
            <p:spPr>
              <a:xfrm>
                <a:off x="4820452" y="3808221"/>
                <a:ext cx="121860" cy="8012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6" extrusionOk="0">
                    <a:moveTo>
                      <a:pt x="1272" y="0"/>
                    </a:moveTo>
                    <a:cubicBezTo>
                      <a:pt x="1255" y="0"/>
                      <a:pt x="1238" y="5"/>
                      <a:pt x="1223" y="15"/>
                    </a:cubicBezTo>
                    <a:lnTo>
                      <a:pt x="58" y="730"/>
                    </a:lnTo>
                    <a:cubicBezTo>
                      <a:pt x="14" y="756"/>
                      <a:pt x="1" y="817"/>
                      <a:pt x="28" y="861"/>
                    </a:cubicBezTo>
                    <a:cubicBezTo>
                      <a:pt x="44" y="888"/>
                      <a:pt x="75" y="905"/>
                      <a:pt x="109" y="905"/>
                    </a:cubicBezTo>
                    <a:cubicBezTo>
                      <a:pt x="125" y="905"/>
                      <a:pt x="142" y="901"/>
                      <a:pt x="156" y="892"/>
                    </a:cubicBezTo>
                    <a:lnTo>
                      <a:pt x="1320" y="177"/>
                    </a:lnTo>
                    <a:cubicBezTo>
                      <a:pt x="1364" y="149"/>
                      <a:pt x="1377" y="88"/>
                      <a:pt x="1351" y="45"/>
                    </a:cubicBezTo>
                    <a:cubicBezTo>
                      <a:pt x="1333" y="16"/>
                      <a:pt x="1303" y="0"/>
                      <a:pt x="127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30"/>
              <p:cNvSpPr/>
              <p:nvPr/>
            </p:nvSpPr>
            <p:spPr>
              <a:xfrm>
                <a:off x="4829383" y="3845981"/>
                <a:ext cx="118942" cy="92147"/>
              </a:xfrm>
              <a:custGeom>
                <a:avLst/>
                <a:gdLst/>
                <a:ahLst/>
                <a:cxnLst/>
                <a:rect l="l" t="t" r="r" b="b"/>
                <a:pathLst>
                  <a:path w="1345" h="1042" extrusionOk="0">
                    <a:moveTo>
                      <a:pt x="1240" y="0"/>
                    </a:moveTo>
                    <a:cubicBezTo>
                      <a:pt x="1220" y="0"/>
                      <a:pt x="1199" y="6"/>
                      <a:pt x="1182" y="19"/>
                    </a:cubicBezTo>
                    <a:lnTo>
                      <a:pt x="52" y="873"/>
                    </a:lnTo>
                    <a:cubicBezTo>
                      <a:pt x="11" y="904"/>
                      <a:pt x="1" y="964"/>
                      <a:pt x="35" y="1005"/>
                    </a:cubicBezTo>
                    <a:cubicBezTo>
                      <a:pt x="52" y="1032"/>
                      <a:pt x="82" y="1041"/>
                      <a:pt x="109" y="1041"/>
                    </a:cubicBezTo>
                    <a:cubicBezTo>
                      <a:pt x="130" y="1041"/>
                      <a:pt x="150" y="1038"/>
                      <a:pt x="166" y="1025"/>
                    </a:cubicBezTo>
                    <a:lnTo>
                      <a:pt x="1297" y="171"/>
                    </a:lnTo>
                    <a:cubicBezTo>
                      <a:pt x="1337" y="137"/>
                      <a:pt x="1344" y="80"/>
                      <a:pt x="1314" y="36"/>
                    </a:cubicBezTo>
                    <a:cubicBezTo>
                      <a:pt x="1296" y="13"/>
                      <a:pt x="1268" y="0"/>
                      <a:pt x="124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30"/>
              <p:cNvSpPr/>
              <p:nvPr/>
            </p:nvSpPr>
            <p:spPr>
              <a:xfrm>
                <a:off x="4857770" y="3883652"/>
                <a:ext cx="84541" cy="107003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210" extrusionOk="0">
                    <a:moveTo>
                      <a:pt x="849" y="1"/>
                    </a:moveTo>
                    <a:cubicBezTo>
                      <a:pt x="818" y="1"/>
                      <a:pt x="789" y="14"/>
                      <a:pt x="770" y="39"/>
                    </a:cubicBezTo>
                    <a:cubicBezTo>
                      <a:pt x="510" y="406"/>
                      <a:pt x="78" y="1000"/>
                      <a:pt x="38" y="1048"/>
                    </a:cubicBezTo>
                    <a:cubicBezTo>
                      <a:pt x="1" y="1085"/>
                      <a:pt x="1" y="1146"/>
                      <a:pt x="38" y="1182"/>
                    </a:cubicBezTo>
                    <a:cubicBezTo>
                      <a:pt x="58" y="1199"/>
                      <a:pt x="82" y="1210"/>
                      <a:pt x="105" y="1210"/>
                    </a:cubicBezTo>
                    <a:cubicBezTo>
                      <a:pt x="129" y="1210"/>
                      <a:pt x="153" y="1199"/>
                      <a:pt x="173" y="1182"/>
                    </a:cubicBezTo>
                    <a:cubicBezTo>
                      <a:pt x="214" y="1138"/>
                      <a:pt x="712" y="447"/>
                      <a:pt x="925" y="150"/>
                    </a:cubicBezTo>
                    <a:cubicBezTo>
                      <a:pt x="955" y="109"/>
                      <a:pt x="946" y="48"/>
                      <a:pt x="905" y="18"/>
                    </a:cubicBezTo>
                    <a:cubicBezTo>
                      <a:pt x="888" y="6"/>
                      <a:pt x="868" y="1"/>
                      <a:pt x="84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30"/>
              <p:cNvSpPr/>
              <p:nvPr/>
            </p:nvSpPr>
            <p:spPr>
              <a:xfrm>
                <a:off x="5089635" y="3392861"/>
                <a:ext cx="141580" cy="67209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760" extrusionOk="0">
                    <a:moveTo>
                      <a:pt x="48" y="1"/>
                    </a:moveTo>
                    <a:cubicBezTo>
                      <a:pt x="21" y="1"/>
                      <a:pt x="1" y="21"/>
                      <a:pt x="1" y="48"/>
                    </a:cubicBezTo>
                    <a:cubicBezTo>
                      <a:pt x="1" y="75"/>
                      <a:pt x="21" y="95"/>
                      <a:pt x="48" y="95"/>
                    </a:cubicBezTo>
                    <a:cubicBezTo>
                      <a:pt x="1094" y="95"/>
                      <a:pt x="1502" y="733"/>
                      <a:pt x="1506" y="739"/>
                    </a:cubicBezTo>
                    <a:cubicBezTo>
                      <a:pt x="1515" y="753"/>
                      <a:pt x="1529" y="760"/>
                      <a:pt x="1546" y="760"/>
                    </a:cubicBezTo>
                    <a:cubicBezTo>
                      <a:pt x="1556" y="760"/>
                      <a:pt x="1563" y="760"/>
                      <a:pt x="1573" y="753"/>
                    </a:cubicBezTo>
                    <a:cubicBezTo>
                      <a:pt x="1593" y="739"/>
                      <a:pt x="1600" y="709"/>
                      <a:pt x="1587" y="689"/>
                    </a:cubicBezTo>
                    <a:cubicBezTo>
                      <a:pt x="1570" y="658"/>
                      <a:pt x="1148" y="1"/>
                      <a:pt x="4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30"/>
              <p:cNvSpPr/>
              <p:nvPr/>
            </p:nvSpPr>
            <p:spPr>
              <a:xfrm>
                <a:off x="5075310" y="3487924"/>
                <a:ext cx="141227" cy="54209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3" extrusionOk="0">
                    <a:moveTo>
                      <a:pt x="184" y="0"/>
                    </a:moveTo>
                    <a:cubicBezTo>
                      <a:pt x="137" y="0"/>
                      <a:pt x="90" y="3"/>
                      <a:pt x="45" y="8"/>
                    </a:cubicBezTo>
                    <a:cubicBezTo>
                      <a:pt x="21" y="12"/>
                      <a:pt x="1" y="36"/>
                      <a:pt x="4" y="63"/>
                    </a:cubicBezTo>
                    <a:cubicBezTo>
                      <a:pt x="7" y="87"/>
                      <a:pt x="27" y="104"/>
                      <a:pt x="51" y="104"/>
                    </a:cubicBezTo>
                    <a:cubicBezTo>
                      <a:pt x="53" y="104"/>
                      <a:pt x="55" y="103"/>
                      <a:pt x="58" y="103"/>
                    </a:cubicBezTo>
                    <a:cubicBezTo>
                      <a:pt x="99" y="98"/>
                      <a:pt x="142" y="95"/>
                      <a:pt x="184" y="95"/>
                    </a:cubicBezTo>
                    <a:cubicBezTo>
                      <a:pt x="796" y="95"/>
                      <a:pt x="1506" y="600"/>
                      <a:pt x="1515" y="603"/>
                    </a:cubicBezTo>
                    <a:cubicBezTo>
                      <a:pt x="1523" y="609"/>
                      <a:pt x="1532" y="613"/>
                      <a:pt x="1543" y="613"/>
                    </a:cubicBezTo>
                    <a:cubicBezTo>
                      <a:pt x="1556" y="613"/>
                      <a:pt x="1573" y="606"/>
                      <a:pt x="1580" y="592"/>
                    </a:cubicBezTo>
                    <a:cubicBezTo>
                      <a:pt x="1596" y="572"/>
                      <a:pt x="1590" y="542"/>
                      <a:pt x="1570" y="525"/>
                    </a:cubicBezTo>
                    <a:cubicBezTo>
                      <a:pt x="1538" y="503"/>
                      <a:pt x="826" y="0"/>
                      <a:pt x="18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30"/>
              <p:cNvSpPr/>
              <p:nvPr/>
            </p:nvSpPr>
            <p:spPr>
              <a:xfrm>
                <a:off x="5058861" y="3600231"/>
                <a:ext cx="129377" cy="4784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541" extrusionOk="0">
                    <a:moveTo>
                      <a:pt x="146" y="1"/>
                    </a:moveTo>
                    <a:cubicBezTo>
                      <a:pt x="113" y="1"/>
                      <a:pt x="79" y="2"/>
                      <a:pt x="45" y="4"/>
                    </a:cubicBezTo>
                    <a:cubicBezTo>
                      <a:pt x="18" y="7"/>
                      <a:pt x="1" y="28"/>
                      <a:pt x="1" y="54"/>
                    </a:cubicBezTo>
                    <a:cubicBezTo>
                      <a:pt x="4" y="80"/>
                      <a:pt x="22" y="99"/>
                      <a:pt x="46" y="99"/>
                    </a:cubicBezTo>
                    <a:cubicBezTo>
                      <a:pt x="48" y="99"/>
                      <a:pt x="50" y="99"/>
                      <a:pt x="52" y="99"/>
                    </a:cubicBezTo>
                    <a:cubicBezTo>
                      <a:pt x="82" y="97"/>
                      <a:pt x="113" y="96"/>
                      <a:pt x="143" y="96"/>
                    </a:cubicBezTo>
                    <a:cubicBezTo>
                      <a:pt x="790" y="96"/>
                      <a:pt x="1371" y="528"/>
                      <a:pt x="1377" y="531"/>
                    </a:cubicBezTo>
                    <a:cubicBezTo>
                      <a:pt x="1388" y="537"/>
                      <a:pt x="1398" y="540"/>
                      <a:pt x="1408" y="540"/>
                    </a:cubicBezTo>
                    <a:cubicBezTo>
                      <a:pt x="1422" y="540"/>
                      <a:pt x="1435" y="534"/>
                      <a:pt x="1445" y="520"/>
                    </a:cubicBezTo>
                    <a:cubicBezTo>
                      <a:pt x="1462" y="500"/>
                      <a:pt x="1455" y="470"/>
                      <a:pt x="1435" y="453"/>
                    </a:cubicBezTo>
                    <a:cubicBezTo>
                      <a:pt x="1409" y="434"/>
                      <a:pt x="826" y="1"/>
                      <a:pt x="1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30"/>
              <p:cNvSpPr/>
              <p:nvPr/>
            </p:nvSpPr>
            <p:spPr>
              <a:xfrm>
                <a:off x="4632183" y="2960169"/>
                <a:ext cx="177661" cy="563227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6369" extrusionOk="0">
                    <a:moveTo>
                      <a:pt x="1898" y="1"/>
                    </a:moveTo>
                    <a:cubicBezTo>
                      <a:pt x="1867" y="1"/>
                      <a:pt x="1837" y="16"/>
                      <a:pt x="1820" y="44"/>
                    </a:cubicBezTo>
                    <a:cubicBezTo>
                      <a:pt x="254" y="2586"/>
                      <a:pt x="7" y="6233"/>
                      <a:pt x="4" y="6270"/>
                    </a:cubicBezTo>
                    <a:cubicBezTo>
                      <a:pt x="1" y="6321"/>
                      <a:pt x="41" y="6365"/>
                      <a:pt x="92" y="6368"/>
                    </a:cubicBezTo>
                    <a:lnTo>
                      <a:pt x="99" y="6368"/>
                    </a:lnTo>
                    <a:cubicBezTo>
                      <a:pt x="149" y="6368"/>
                      <a:pt x="189" y="6331"/>
                      <a:pt x="193" y="6280"/>
                    </a:cubicBezTo>
                    <a:cubicBezTo>
                      <a:pt x="197" y="6244"/>
                      <a:pt x="440" y="2646"/>
                      <a:pt x="1981" y="146"/>
                    </a:cubicBezTo>
                    <a:cubicBezTo>
                      <a:pt x="2008" y="102"/>
                      <a:pt x="1995" y="41"/>
                      <a:pt x="1947" y="14"/>
                    </a:cubicBezTo>
                    <a:cubicBezTo>
                      <a:pt x="1932" y="5"/>
                      <a:pt x="1915" y="1"/>
                      <a:pt x="189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30"/>
              <p:cNvSpPr/>
              <p:nvPr/>
            </p:nvSpPr>
            <p:spPr>
              <a:xfrm>
                <a:off x="4152091" y="4079527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7964" y="1"/>
                    </a:moveTo>
                    <a:cubicBezTo>
                      <a:pt x="7931" y="1"/>
                      <a:pt x="7898" y="18"/>
                      <a:pt x="7883" y="47"/>
                    </a:cubicBezTo>
                    <a:cubicBezTo>
                      <a:pt x="7842" y="111"/>
                      <a:pt x="4084" y="6374"/>
                      <a:pt x="88" y="6908"/>
                    </a:cubicBezTo>
                    <a:cubicBezTo>
                      <a:pt x="38" y="6914"/>
                      <a:pt x="0" y="6961"/>
                      <a:pt x="7" y="7015"/>
                    </a:cubicBezTo>
                    <a:cubicBezTo>
                      <a:pt x="14" y="7062"/>
                      <a:pt x="55" y="7096"/>
                      <a:pt x="102" y="7096"/>
                    </a:cubicBezTo>
                    <a:lnTo>
                      <a:pt x="115" y="7096"/>
                    </a:lnTo>
                    <a:cubicBezTo>
                      <a:pt x="4201" y="6550"/>
                      <a:pt x="7890" y="405"/>
                      <a:pt x="8045" y="145"/>
                    </a:cubicBezTo>
                    <a:cubicBezTo>
                      <a:pt x="8072" y="98"/>
                      <a:pt x="8055" y="40"/>
                      <a:pt x="8011" y="13"/>
                    </a:cubicBezTo>
                    <a:cubicBezTo>
                      <a:pt x="7997" y="5"/>
                      <a:pt x="7981" y="1"/>
                      <a:pt x="796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30"/>
              <p:cNvSpPr/>
              <p:nvPr/>
            </p:nvSpPr>
            <p:spPr>
              <a:xfrm>
                <a:off x="7511668" y="2466282"/>
                <a:ext cx="1503972" cy="2161821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24446" extrusionOk="0">
                    <a:moveTo>
                      <a:pt x="1" y="1"/>
                    </a:moveTo>
                    <a:lnTo>
                      <a:pt x="4212" y="10391"/>
                    </a:lnTo>
                    <a:lnTo>
                      <a:pt x="3213" y="15041"/>
                    </a:lnTo>
                    <a:cubicBezTo>
                      <a:pt x="3213" y="15041"/>
                      <a:pt x="6058" y="22174"/>
                      <a:pt x="11505" y="24276"/>
                    </a:cubicBezTo>
                    <a:cubicBezTo>
                      <a:pt x="11802" y="24391"/>
                      <a:pt x="12086" y="24446"/>
                      <a:pt x="12354" y="24446"/>
                    </a:cubicBezTo>
                    <a:cubicBezTo>
                      <a:pt x="17007" y="24446"/>
                      <a:pt x="16974" y="7936"/>
                      <a:pt x="1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7454719" y="3161261"/>
                <a:ext cx="429517" cy="635122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2" extrusionOk="0">
                    <a:moveTo>
                      <a:pt x="3169" y="1"/>
                    </a:moveTo>
                    <a:cubicBezTo>
                      <a:pt x="2857" y="1"/>
                      <a:pt x="2392" y="103"/>
                      <a:pt x="1661" y="325"/>
                    </a:cubicBezTo>
                    <a:cubicBezTo>
                      <a:pt x="1" y="827"/>
                      <a:pt x="1485" y="4827"/>
                      <a:pt x="1762" y="5714"/>
                    </a:cubicBezTo>
                    <a:cubicBezTo>
                      <a:pt x="1893" y="6134"/>
                      <a:pt x="2196" y="6245"/>
                      <a:pt x="2480" y="6245"/>
                    </a:cubicBezTo>
                    <a:cubicBezTo>
                      <a:pt x="2799" y="6245"/>
                      <a:pt x="3095" y="6105"/>
                      <a:pt x="3095" y="6105"/>
                    </a:cubicBezTo>
                    <a:lnTo>
                      <a:pt x="3857" y="7182"/>
                    </a:lnTo>
                    <a:lnTo>
                      <a:pt x="4856" y="2532"/>
                    </a:lnTo>
                    <a:cubicBezTo>
                      <a:pt x="4856" y="2532"/>
                      <a:pt x="4107" y="973"/>
                      <a:pt x="3857" y="457"/>
                    </a:cubicBezTo>
                    <a:cubicBezTo>
                      <a:pt x="3718" y="166"/>
                      <a:pt x="3567" y="1"/>
                      <a:pt x="3169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7787130" y="3376590"/>
                <a:ext cx="697202" cy="649006"/>
              </a:xfrm>
              <a:custGeom>
                <a:avLst/>
                <a:gdLst/>
                <a:ahLst/>
                <a:cxnLst/>
                <a:rect l="l" t="t" r="r" b="b"/>
                <a:pathLst>
                  <a:path w="7884" h="7339" extrusionOk="0">
                    <a:moveTo>
                      <a:pt x="1096" y="1"/>
                    </a:moveTo>
                    <a:cubicBezTo>
                      <a:pt x="1052" y="1"/>
                      <a:pt x="1012" y="32"/>
                      <a:pt x="1003" y="77"/>
                    </a:cubicBezTo>
                    <a:lnTo>
                      <a:pt x="8" y="4726"/>
                    </a:lnTo>
                    <a:cubicBezTo>
                      <a:pt x="0" y="4747"/>
                      <a:pt x="4" y="4770"/>
                      <a:pt x="14" y="4790"/>
                    </a:cubicBezTo>
                    <a:lnTo>
                      <a:pt x="1276" y="7288"/>
                    </a:lnTo>
                    <a:cubicBezTo>
                      <a:pt x="1293" y="7318"/>
                      <a:pt x="1327" y="7338"/>
                      <a:pt x="1360" y="7338"/>
                    </a:cubicBezTo>
                    <a:lnTo>
                      <a:pt x="1371" y="7338"/>
                    </a:lnTo>
                    <a:cubicBezTo>
                      <a:pt x="1411" y="7335"/>
                      <a:pt x="1441" y="7305"/>
                      <a:pt x="1452" y="7268"/>
                    </a:cubicBezTo>
                    <a:lnTo>
                      <a:pt x="3098" y="853"/>
                    </a:lnTo>
                    <a:cubicBezTo>
                      <a:pt x="3112" y="802"/>
                      <a:pt x="3081" y="748"/>
                      <a:pt x="3031" y="738"/>
                    </a:cubicBezTo>
                    <a:cubicBezTo>
                      <a:pt x="3023" y="736"/>
                      <a:pt x="3015" y="735"/>
                      <a:pt x="3007" y="735"/>
                    </a:cubicBezTo>
                    <a:cubicBezTo>
                      <a:pt x="2965" y="735"/>
                      <a:pt x="2928" y="763"/>
                      <a:pt x="2916" y="806"/>
                    </a:cubicBezTo>
                    <a:lnTo>
                      <a:pt x="1333" y="6977"/>
                    </a:lnTo>
                    <a:lnTo>
                      <a:pt x="200" y="4734"/>
                    </a:lnTo>
                    <a:lnTo>
                      <a:pt x="1168" y="208"/>
                    </a:lnTo>
                    <a:cubicBezTo>
                      <a:pt x="1418" y="262"/>
                      <a:pt x="2157" y="434"/>
                      <a:pt x="3085" y="728"/>
                    </a:cubicBezTo>
                    <a:cubicBezTo>
                      <a:pt x="4455" y="1160"/>
                      <a:pt x="6372" y="1895"/>
                      <a:pt x="7717" y="2955"/>
                    </a:cubicBezTo>
                    <a:cubicBezTo>
                      <a:pt x="7734" y="2968"/>
                      <a:pt x="7755" y="2974"/>
                      <a:pt x="7775" y="2974"/>
                    </a:cubicBezTo>
                    <a:cubicBezTo>
                      <a:pt x="7803" y="2974"/>
                      <a:pt x="7832" y="2962"/>
                      <a:pt x="7849" y="2938"/>
                    </a:cubicBezTo>
                    <a:cubicBezTo>
                      <a:pt x="7883" y="2898"/>
                      <a:pt x="7876" y="2837"/>
                      <a:pt x="7836" y="2806"/>
                    </a:cubicBezTo>
                    <a:cubicBezTo>
                      <a:pt x="6466" y="1730"/>
                      <a:pt x="4529" y="984"/>
                      <a:pt x="3142" y="546"/>
                    </a:cubicBezTo>
                    <a:cubicBezTo>
                      <a:pt x="1988" y="185"/>
                      <a:pt x="1125" y="6"/>
                      <a:pt x="1114" y="2"/>
                    </a:cubicBezTo>
                    <a:cubicBezTo>
                      <a:pt x="1108" y="1"/>
                      <a:pt x="1102" y="1"/>
                      <a:pt x="109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30"/>
              <p:cNvSpPr/>
              <p:nvPr/>
            </p:nvSpPr>
            <p:spPr>
              <a:xfrm>
                <a:off x="7887146" y="3413642"/>
                <a:ext cx="152811" cy="61991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701" extrusionOk="0">
                    <a:moveTo>
                      <a:pt x="107" y="0"/>
                    </a:moveTo>
                    <a:cubicBezTo>
                      <a:pt x="67" y="0"/>
                      <a:pt x="31" y="26"/>
                      <a:pt x="17" y="66"/>
                    </a:cubicBezTo>
                    <a:cubicBezTo>
                      <a:pt x="0" y="113"/>
                      <a:pt x="27" y="167"/>
                      <a:pt x="78" y="184"/>
                    </a:cubicBezTo>
                    <a:lnTo>
                      <a:pt x="1593" y="694"/>
                    </a:lnTo>
                    <a:cubicBezTo>
                      <a:pt x="1603" y="697"/>
                      <a:pt x="1613" y="700"/>
                      <a:pt x="1620" y="700"/>
                    </a:cubicBezTo>
                    <a:cubicBezTo>
                      <a:pt x="1660" y="700"/>
                      <a:pt x="1697" y="674"/>
                      <a:pt x="1711" y="633"/>
                    </a:cubicBezTo>
                    <a:cubicBezTo>
                      <a:pt x="1727" y="585"/>
                      <a:pt x="1701" y="532"/>
                      <a:pt x="1650" y="515"/>
                    </a:cubicBezTo>
                    <a:lnTo>
                      <a:pt x="139" y="5"/>
                    </a:lnTo>
                    <a:cubicBezTo>
                      <a:pt x="128" y="2"/>
                      <a:pt x="118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30"/>
              <p:cNvSpPr/>
              <p:nvPr/>
            </p:nvSpPr>
            <p:spPr>
              <a:xfrm>
                <a:off x="7887146" y="3445212"/>
                <a:ext cx="142023" cy="65617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742" extrusionOk="0">
                    <a:moveTo>
                      <a:pt x="111" y="0"/>
                    </a:moveTo>
                    <a:cubicBezTo>
                      <a:pt x="72" y="0"/>
                      <a:pt x="34" y="23"/>
                      <a:pt x="20" y="60"/>
                    </a:cubicBezTo>
                    <a:cubicBezTo>
                      <a:pt x="0" y="111"/>
                      <a:pt x="24" y="164"/>
                      <a:pt x="71" y="185"/>
                    </a:cubicBezTo>
                    <a:lnTo>
                      <a:pt x="1461" y="734"/>
                    </a:lnTo>
                    <a:cubicBezTo>
                      <a:pt x="1475" y="738"/>
                      <a:pt x="1484" y="742"/>
                      <a:pt x="1498" y="742"/>
                    </a:cubicBezTo>
                    <a:cubicBezTo>
                      <a:pt x="1535" y="742"/>
                      <a:pt x="1573" y="718"/>
                      <a:pt x="1586" y="681"/>
                    </a:cubicBezTo>
                    <a:cubicBezTo>
                      <a:pt x="1606" y="633"/>
                      <a:pt x="1582" y="576"/>
                      <a:pt x="1532" y="559"/>
                    </a:cubicBezTo>
                    <a:lnTo>
                      <a:pt x="142" y="6"/>
                    </a:lnTo>
                    <a:cubicBezTo>
                      <a:pt x="132" y="2"/>
                      <a:pt x="121" y="0"/>
                      <a:pt x="11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30"/>
              <p:cNvSpPr/>
              <p:nvPr/>
            </p:nvSpPr>
            <p:spPr>
              <a:xfrm>
                <a:off x="7876622" y="3493849"/>
                <a:ext cx="138927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465" extrusionOk="0">
                    <a:moveTo>
                      <a:pt x="102" y="1"/>
                    </a:moveTo>
                    <a:cubicBezTo>
                      <a:pt x="58" y="1"/>
                      <a:pt x="20" y="32"/>
                      <a:pt x="11" y="77"/>
                    </a:cubicBezTo>
                    <a:cubicBezTo>
                      <a:pt x="1" y="131"/>
                      <a:pt x="35" y="178"/>
                      <a:pt x="85" y="188"/>
                    </a:cubicBezTo>
                    <a:cubicBezTo>
                      <a:pt x="575" y="282"/>
                      <a:pt x="1371" y="441"/>
                      <a:pt x="1435" y="461"/>
                    </a:cubicBezTo>
                    <a:cubicBezTo>
                      <a:pt x="1446" y="465"/>
                      <a:pt x="1455" y="465"/>
                      <a:pt x="1466" y="465"/>
                    </a:cubicBezTo>
                    <a:cubicBezTo>
                      <a:pt x="1506" y="465"/>
                      <a:pt x="1543" y="441"/>
                      <a:pt x="1556" y="401"/>
                    </a:cubicBezTo>
                    <a:cubicBezTo>
                      <a:pt x="1570" y="350"/>
                      <a:pt x="1543" y="299"/>
                      <a:pt x="1496" y="282"/>
                    </a:cubicBezTo>
                    <a:cubicBezTo>
                      <a:pt x="1412" y="252"/>
                      <a:pt x="335" y="43"/>
                      <a:pt x="119" y="2"/>
                    </a:cubicBezTo>
                    <a:cubicBezTo>
                      <a:pt x="113" y="1"/>
                      <a:pt x="107" y="1"/>
                      <a:pt x="10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30"/>
              <p:cNvSpPr/>
              <p:nvPr/>
            </p:nvSpPr>
            <p:spPr>
              <a:xfrm>
                <a:off x="7867691" y="3525507"/>
                <a:ext cx="132030" cy="55712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630" extrusionOk="0">
                    <a:moveTo>
                      <a:pt x="109" y="0"/>
                    </a:moveTo>
                    <a:cubicBezTo>
                      <a:pt x="69" y="0"/>
                      <a:pt x="31" y="26"/>
                      <a:pt x="18" y="66"/>
                    </a:cubicBezTo>
                    <a:cubicBezTo>
                      <a:pt x="1" y="114"/>
                      <a:pt x="28" y="167"/>
                      <a:pt x="75" y="184"/>
                    </a:cubicBezTo>
                    <a:cubicBezTo>
                      <a:pt x="281" y="259"/>
                      <a:pt x="1307" y="613"/>
                      <a:pt x="1364" y="630"/>
                    </a:cubicBezTo>
                    <a:lnTo>
                      <a:pt x="1388" y="630"/>
                    </a:lnTo>
                    <a:cubicBezTo>
                      <a:pt x="1428" y="630"/>
                      <a:pt x="1469" y="603"/>
                      <a:pt x="1479" y="559"/>
                    </a:cubicBezTo>
                    <a:cubicBezTo>
                      <a:pt x="1492" y="512"/>
                      <a:pt x="1462" y="458"/>
                      <a:pt x="1411" y="444"/>
                    </a:cubicBezTo>
                    <a:cubicBezTo>
                      <a:pt x="1360" y="431"/>
                      <a:pt x="622" y="175"/>
                      <a:pt x="139" y="5"/>
                    </a:cubicBezTo>
                    <a:cubicBezTo>
                      <a:pt x="129" y="2"/>
                      <a:pt x="119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0"/>
              <p:cNvSpPr/>
              <p:nvPr/>
            </p:nvSpPr>
            <p:spPr>
              <a:xfrm>
                <a:off x="7860263" y="3564417"/>
                <a:ext cx="128669" cy="63052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13" extrusionOk="0">
                    <a:moveTo>
                      <a:pt x="110" y="0"/>
                    </a:moveTo>
                    <a:cubicBezTo>
                      <a:pt x="72" y="0"/>
                      <a:pt x="36" y="22"/>
                      <a:pt x="21" y="59"/>
                    </a:cubicBezTo>
                    <a:cubicBezTo>
                      <a:pt x="0" y="109"/>
                      <a:pt x="24" y="163"/>
                      <a:pt x="72" y="183"/>
                    </a:cubicBezTo>
                    <a:lnTo>
                      <a:pt x="1310" y="706"/>
                    </a:lnTo>
                    <a:cubicBezTo>
                      <a:pt x="1323" y="713"/>
                      <a:pt x="1337" y="713"/>
                      <a:pt x="1347" y="713"/>
                    </a:cubicBezTo>
                    <a:cubicBezTo>
                      <a:pt x="1384" y="713"/>
                      <a:pt x="1421" y="693"/>
                      <a:pt x="1435" y="655"/>
                    </a:cubicBezTo>
                    <a:cubicBezTo>
                      <a:pt x="1455" y="608"/>
                      <a:pt x="1431" y="551"/>
                      <a:pt x="1384" y="531"/>
                    </a:cubicBezTo>
                    <a:lnTo>
                      <a:pt x="145" y="8"/>
                    </a:lnTo>
                    <a:cubicBezTo>
                      <a:pt x="134" y="3"/>
                      <a:pt x="122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0"/>
              <p:cNvSpPr/>
              <p:nvPr/>
            </p:nvSpPr>
            <p:spPr>
              <a:xfrm>
                <a:off x="7844434" y="3604741"/>
                <a:ext cx="128669" cy="7021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4" extrusionOk="0">
                    <a:moveTo>
                      <a:pt x="109" y="1"/>
                    </a:moveTo>
                    <a:cubicBezTo>
                      <a:pt x="75" y="1"/>
                      <a:pt x="41" y="21"/>
                      <a:pt x="24" y="54"/>
                    </a:cubicBezTo>
                    <a:cubicBezTo>
                      <a:pt x="0" y="101"/>
                      <a:pt x="21" y="156"/>
                      <a:pt x="68" y="179"/>
                    </a:cubicBezTo>
                    <a:lnTo>
                      <a:pt x="1307" y="787"/>
                    </a:lnTo>
                    <a:cubicBezTo>
                      <a:pt x="1320" y="793"/>
                      <a:pt x="1333" y="793"/>
                      <a:pt x="1347" y="793"/>
                    </a:cubicBezTo>
                    <a:cubicBezTo>
                      <a:pt x="1384" y="793"/>
                      <a:pt x="1418" y="777"/>
                      <a:pt x="1431" y="743"/>
                    </a:cubicBezTo>
                    <a:cubicBezTo>
                      <a:pt x="1455" y="696"/>
                      <a:pt x="1435" y="638"/>
                      <a:pt x="1391" y="615"/>
                    </a:cubicBezTo>
                    <a:lnTo>
                      <a:pt x="149" y="11"/>
                    </a:lnTo>
                    <a:cubicBezTo>
                      <a:pt x="137" y="4"/>
                      <a:pt x="123" y="1"/>
                      <a:pt x="10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30"/>
              <p:cNvSpPr/>
              <p:nvPr/>
            </p:nvSpPr>
            <p:spPr>
              <a:xfrm>
                <a:off x="7844434" y="3658065"/>
                <a:ext cx="123363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687" extrusionOk="0">
                    <a:moveTo>
                      <a:pt x="110" y="1"/>
                    </a:moveTo>
                    <a:cubicBezTo>
                      <a:pt x="73" y="1"/>
                      <a:pt x="36" y="23"/>
                      <a:pt x="21" y="59"/>
                    </a:cubicBezTo>
                    <a:cubicBezTo>
                      <a:pt x="0" y="109"/>
                      <a:pt x="24" y="163"/>
                      <a:pt x="72" y="184"/>
                    </a:cubicBezTo>
                    <a:lnTo>
                      <a:pt x="1249" y="680"/>
                    </a:lnTo>
                    <a:cubicBezTo>
                      <a:pt x="1259" y="686"/>
                      <a:pt x="1273" y="686"/>
                      <a:pt x="1286" y="686"/>
                    </a:cubicBezTo>
                    <a:cubicBezTo>
                      <a:pt x="1324" y="686"/>
                      <a:pt x="1357" y="666"/>
                      <a:pt x="1374" y="629"/>
                    </a:cubicBezTo>
                    <a:cubicBezTo>
                      <a:pt x="1394" y="582"/>
                      <a:pt x="1371" y="525"/>
                      <a:pt x="1324" y="504"/>
                    </a:cubicBezTo>
                    <a:lnTo>
                      <a:pt x="145" y="8"/>
                    </a:lnTo>
                    <a:cubicBezTo>
                      <a:pt x="134" y="3"/>
                      <a:pt x="122" y="1"/>
                      <a:pt x="11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30"/>
              <p:cNvSpPr/>
              <p:nvPr/>
            </p:nvSpPr>
            <p:spPr>
              <a:xfrm>
                <a:off x="7832142" y="3692642"/>
                <a:ext cx="123363" cy="74814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846" extrusionOk="0">
                    <a:moveTo>
                      <a:pt x="111" y="1"/>
                    </a:moveTo>
                    <a:cubicBezTo>
                      <a:pt x="79" y="1"/>
                      <a:pt x="46" y="17"/>
                      <a:pt x="28" y="49"/>
                    </a:cubicBezTo>
                    <a:cubicBezTo>
                      <a:pt x="1" y="93"/>
                      <a:pt x="18" y="151"/>
                      <a:pt x="62" y="177"/>
                    </a:cubicBezTo>
                    <a:cubicBezTo>
                      <a:pt x="811" y="609"/>
                      <a:pt x="1216" y="832"/>
                      <a:pt x="1267" y="845"/>
                    </a:cubicBezTo>
                    <a:lnTo>
                      <a:pt x="1287" y="845"/>
                    </a:lnTo>
                    <a:cubicBezTo>
                      <a:pt x="1331" y="845"/>
                      <a:pt x="1374" y="819"/>
                      <a:pt x="1385" y="775"/>
                    </a:cubicBezTo>
                    <a:cubicBezTo>
                      <a:pt x="1395" y="724"/>
                      <a:pt x="1365" y="674"/>
                      <a:pt x="1314" y="663"/>
                    </a:cubicBezTo>
                    <a:cubicBezTo>
                      <a:pt x="1243" y="636"/>
                      <a:pt x="568" y="249"/>
                      <a:pt x="156" y="12"/>
                    </a:cubicBezTo>
                    <a:cubicBezTo>
                      <a:pt x="142" y="4"/>
                      <a:pt x="127" y="1"/>
                      <a:pt x="11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30"/>
              <p:cNvSpPr/>
              <p:nvPr/>
            </p:nvSpPr>
            <p:spPr>
              <a:xfrm>
                <a:off x="7821442" y="3737388"/>
                <a:ext cx="121860" cy="80208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7" extrusionOk="0">
                    <a:moveTo>
                      <a:pt x="107" y="0"/>
                    </a:moveTo>
                    <a:cubicBezTo>
                      <a:pt x="76" y="0"/>
                      <a:pt x="45" y="17"/>
                      <a:pt x="28" y="46"/>
                    </a:cubicBezTo>
                    <a:cubicBezTo>
                      <a:pt x="0" y="90"/>
                      <a:pt x="14" y="147"/>
                      <a:pt x="58" y="174"/>
                    </a:cubicBezTo>
                    <a:lnTo>
                      <a:pt x="1222" y="889"/>
                    </a:lnTo>
                    <a:cubicBezTo>
                      <a:pt x="1235" y="900"/>
                      <a:pt x="1252" y="906"/>
                      <a:pt x="1269" y="906"/>
                    </a:cubicBezTo>
                    <a:cubicBezTo>
                      <a:pt x="1303" y="906"/>
                      <a:pt x="1333" y="889"/>
                      <a:pt x="1350" y="859"/>
                    </a:cubicBezTo>
                    <a:cubicBezTo>
                      <a:pt x="1377" y="816"/>
                      <a:pt x="1364" y="758"/>
                      <a:pt x="1320" y="731"/>
                    </a:cubicBezTo>
                    <a:lnTo>
                      <a:pt x="156" y="15"/>
                    </a:lnTo>
                    <a:cubicBezTo>
                      <a:pt x="141" y="5"/>
                      <a:pt x="124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30"/>
              <p:cNvSpPr/>
              <p:nvPr/>
            </p:nvSpPr>
            <p:spPr>
              <a:xfrm>
                <a:off x="7815163" y="3775148"/>
                <a:ext cx="118853" cy="92235"/>
              </a:xfrm>
              <a:custGeom>
                <a:avLst/>
                <a:gdLst/>
                <a:ahLst/>
                <a:cxnLst/>
                <a:rect l="l" t="t" r="r" b="b"/>
                <a:pathLst>
                  <a:path w="1344" h="1043" extrusionOk="0">
                    <a:moveTo>
                      <a:pt x="110" y="0"/>
                    </a:moveTo>
                    <a:cubicBezTo>
                      <a:pt x="81" y="0"/>
                      <a:pt x="53" y="13"/>
                      <a:pt x="35" y="37"/>
                    </a:cubicBezTo>
                    <a:cubicBezTo>
                      <a:pt x="1" y="78"/>
                      <a:pt x="11" y="138"/>
                      <a:pt x="51" y="169"/>
                    </a:cubicBezTo>
                    <a:lnTo>
                      <a:pt x="1182" y="1023"/>
                    </a:lnTo>
                    <a:cubicBezTo>
                      <a:pt x="1199" y="1036"/>
                      <a:pt x="1219" y="1043"/>
                      <a:pt x="1239" y="1043"/>
                    </a:cubicBezTo>
                    <a:cubicBezTo>
                      <a:pt x="1266" y="1043"/>
                      <a:pt x="1297" y="1029"/>
                      <a:pt x="1314" y="1006"/>
                    </a:cubicBezTo>
                    <a:cubicBezTo>
                      <a:pt x="1344" y="962"/>
                      <a:pt x="1337" y="904"/>
                      <a:pt x="1297" y="870"/>
                    </a:cubicBezTo>
                    <a:lnTo>
                      <a:pt x="166" y="20"/>
                    </a:lnTo>
                    <a:cubicBezTo>
                      <a:pt x="150" y="6"/>
                      <a:pt x="129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30"/>
              <p:cNvSpPr/>
              <p:nvPr/>
            </p:nvSpPr>
            <p:spPr>
              <a:xfrm>
                <a:off x="7821442" y="3812731"/>
                <a:ext cx="84188" cy="106915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09" extrusionOk="0">
                    <a:moveTo>
                      <a:pt x="108" y="0"/>
                    </a:moveTo>
                    <a:cubicBezTo>
                      <a:pt x="89" y="0"/>
                      <a:pt x="69" y="7"/>
                      <a:pt x="51" y="20"/>
                    </a:cubicBezTo>
                    <a:cubicBezTo>
                      <a:pt x="11" y="51"/>
                      <a:pt x="0" y="109"/>
                      <a:pt x="31" y="152"/>
                    </a:cubicBezTo>
                    <a:cubicBezTo>
                      <a:pt x="243" y="445"/>
                      <a:pt x="740" y="1138"/>
                      <a:pt x="784" y="1182"/>
                    </a:cubicBezTo>
                    <a:cubicBezTo>
                      <a:pt x="801" y="1199"/>
                      <a:pt x="824" y="1208"/>
                      <a:pt x="847" y="1208"/>
                    </a:cubicBezTo>
                    <a:cubicBezTo>
                      <a:pt x="871" y="1208"/>
                      <a:pt x="895" y="1199"/>
                      <a:pt x="916" y="1182"/>
                    </a:cubicBezTo>
                    <a:cubicBezTo>
                      <a:pt x="952" y="1148"/>
                      <a:pt x="952" y="1087"/>
                      <a:pt x="919" y="1050"/>
                    </a:cubicBezTo>
                    <a:cubicBezTo>
                      <a:pt x="878" y="1006"/>
                      <a:pt x="446" y="405"/>
                      <a:pt x="183" y="40"/>
                    </a:cubicBezTo>
                    <a:cubicBezTo>
                      <a:pt x="165" y="14"/>
                      <a:pt x="137" y="0"/>
                      <a:pt x="108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0"/>
              <p:cNvSpPr/>
              <p:nvPr/>
            </p:nvSpPr>
            <p:spPr>
              <a:xfrm>
                <a:off x="7532626" y="3321851"/>
                <a:ext cx="141492" cy="67562"/>
              </a:xfrm>
              <a:custGeom>
                <a:avLst/>
                <a:gdLst/>
                <a:ahLst/>
                <a:cxnLst/>
                <a:rect l="l" t="t" r="r" b="b"/>
                <a:pathLst>
                  <a:path w="1600" h="764" extrusionOk="0">
                    <a:moveTo>
                      <a:pt x="1553" y="0"/>
                    </a:moveTo>
                    <a:cubicBezTo>
                      <a:pt x="452" y="0"/>
                      <a:pt x="31" y="662"/>
                      <a:pt x="14" y="689"/>
                    </a:cubicBezTo>
                    <a:cubicBezTo>
                      <a:pt x="0" y="712"/>
                      <a:pt x="7" y="743"/>
                      <a:pt x="27" y="757"/>
                    </a:cubicBezTo>
                    <a:cubicBezTo>
                      <a:pt x="38" y="760"/>
                      <a:pt x="44" y="763"/>
                      <a:pt x="55" y="763"/>
                    </a:cubicBezTo>
                    <a:cubicBezTo>
                      <a:pt x="68" y="763"/>
                      <a:pt x="85" y="753"/>
                      <a:pt x="95" y="740"/>
                    </a:cubicBezTo>
                    <a:cubicBezTo>
                      <a:pt x="98" y="732"/>
                      <a:pt x="506" y="98"/>
                      <a:pt x="1553" y="98"/>
                    </a:cubicBezTo>
                    <a:cubicBezTo>
                      <a:pt x="1579" y="98"/>
                      <a:pt x="1600" y="75"/>
                      <a:pt x="1600" y="51"/>
                    </a:cubicBezTo>
                    <a:cubicBezTo>
                      <a:pt x="1600" y="24"/>
                      <a:pt x="1579" y="0"/>
                      <a:pt x="15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30"/>
              <p:cNvSpPr/>
              <p:nvPr/>
            </p:nvSpPr>
            <p:spPr>
              <a:xfrm>
                <a:off x="7547218" y="3417180"/>
                <a:ext cx="141227" cy="54298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4" extrusionOk="0">
                    <a:moveTo>
                      <a:pt x="1412" y="1"/>
                    </a:moveTo>
                    <a:cubicBezTo>
                      <a:pt x="774" y="1"/>
                      <a:pt x="59" y="503"/>
                      <a:pt x="28" y="525"/>
                    </a:cubicBezTo>
                    <a:cubicBezTo>
                      <a:pt x="4" y="542"/>
                      <a:pt x="1" y="570"/>
                      <a:pt x="14" y="593"/>
                    </a:cubicBezTo>
                    <a:cubicBezTo>
                      <a:pt x="24" y="606"/>
                      <a:pt x="41" y="613"/>
                      <a:pt x="55" y="613"/>
                    </a:cubicBezTo>
                    <a:cubicBezTo>
                      <a:pt x="64" y="613"/>
                      <a:pt x="75" y="610"/>
                      <a:pt x="81" y="603"/>
                    </a:cubicBezTo>
                    <a:cubicBezTo>
                      <a:pt x="91" y="597"/>
                      <a:pt x="799" y="96"/>
                      <a:pt x="1411" y="96"/>
                    </a:cubicBezTo>
                    <a:cubicBezTo>
                      <a:pt x="1454" y="96"/>
                      <a:pt x="1497" y="99"/>
                      <a:pt x="1539" y="104"/>
                    </a:cubicBezTo>
                    <a:cubicBezTo>
                      <a:pt x="1541" y="104"/>
                      <a:pt x="1543" y="104"/>
                      <a:pt x="1544" y="104"/>
                    </a:cubicBezTo>
                    <a:cubicBezTo>
                      <a:pt x="1566" y="104"/>
                      <a:pt x="1590" y="85"/>
                      <a:pt x="1593" y="59"/>
                    </a:cubicBezTo>
                    <a:cubicBezTo>
                      <a:pt x="1597" y="36"/>
                      <a:pt x="1576" y="9"/>
                      <a:pt x="1550" y="9"/>
                    </a:cubicBezTo>
                    <a:cubicBezTo>
                      <a:pt x="1504" y="3"/>
                      <a:pt x="1458" y="1"/>
                      <a:pt x="141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0"/>
              <p:cNvSpPr/>
              <p:nvPr/>
            </p:nvSpPr>
            <p:spPr>
              <a:xfrm>
                <a:off x="7575604" y="3529487"/>
                <a:ext cx="129288" cy="47577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538" extrusionOk="0">
                    <a:moveTo>
                      <a:pt x="1316" y="1"/>
                    </a:moveTo>
                    <a:cubicBezTo>
                      <a:pt x="636" y="1"/>
                      <a:pt x="53" y="434"/>
                      <a:pt x="27" y="454"/>
                    </a:cubicBezTo>
                    <a:cubicBezTo>
                      <a:pt x="3" y="470"/>
                      <a:pt x="0" y="501"/>
                      <a:pt x="17" y="521"/>
                    </a:cubicBezTo>
                    <a:cubicBezTo>
                      <a:pt x="27" y="535"/>
                      <a:pt x="41" y="538"/>
                      <a:pt x="54" y="538"/>
                    </a:cubicBezTo>
                    <a:cubicBezTo>
                      <a:pt x="64" y="538"/>
                      <a:pt x="75" y="538"/>
                      <a:pt x="84" y="531"/>
                    </a:cubicBezTo>
                    <a:cubicBezTo>
                      <a:pt x="91" y="524"/>
                      <a:pt x="671" y="96"/>
                      <a:pt x="1320" y="96"/>
                    </a:cubicBezTo>
                    <a:cubicBezTo>
                      <a:pt x="1350" y="96"/>
                      <a:pt x="1380" y="97"/>
                      <a:pt x="1411" y="99"/>
                    </a:cubicBezTo>
                    <a:cubicBezTo>
                      <a:pt x="1413" y="99"/>
                      <a:pt x="1414" y="99"/>
                      <a:pt x="1416" y="99"/>
                    </a:cubicBezTo>
                    <a:cubicBezTo>
                      <a:pt x="1438" y="99"/>
                      <a:pt x="1458" y="80"/>
                      <a:pt x="1461" y="55"/>
                    </a:cubicBezTo>
                    <a:cubicBezTo>
                      <a:pt x="1461" y="28"/>
                      <a:pt x="1441" y="4"/>
                      <a:pt x="1417" y="4"/>
                    </a:cubicBezTo>
                    <a:cubicBezTo>
                      <a:pt x="1384" y="2"/>
                      <a:pt x="1350" y="1"/>
                      <a:pt x="131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0"/>
              <p:cNvSpPr/>
              <p:nvPr/>
            </p:nvSpPr>
            <p:spPr>
              <a:xfrm>
                <a:off x="7953911" y="2889336"/>
                <a:ext cx="177749" cy="563315"/>
              </a:xfrm>
              <a:custGeom>
                <a:avLst/>
                <a:gdLst/>
                <a:ahLst/>
                <a:cxnLst/>
                <a:rect l="l" t="t" r="r" b="b"/>
                <a:pathLst>
                  <a:path w="2010" h="6370" extrusionOk="0">
                    <a:moveTo>
                      <a:pt x="109" y="0"/>
                    </a:moveTo>
                    <a:cubicBezTo>
                      <a:pt x="92" y="0"/>
                      <a:pt x="75" y="5"/>
                      <a:pt x="58" y="15"/>
                    </a:cubicBezTo>
                    <a:cubicBezTo>
                      <a:pt x="14" y="43"/>
                      <a:pt x="1" y="100"/>
                      <a:pt x="28" y="144"/>
                    </a:cubicBezTo>
                    <a:cubicBezTo>
                      <a:pt x="1570" y="2644"/>
                      <a:pt x="1813" y="6245"/>
                      <a:pt x="1816" y="6282"/>
                    </a:cubicBezTo>
                    <a:cubicBezTo>
                      <a:pt x="1820" y="6329"/>
                      <a:pt x="1860" y="6369"/>
                      <a:pt x="1911" y="6369"/>
                    </a:cubicBezTo>
                    <a:lnTo>
                      <a:pt x="1918" y="6369"/>
                    </a:lnTo>
                    <a:cubicBezTo>
                      <a:pt x="1969" y="6366"/>
                      <a:pt x="2009" y="6322"/>
                      <a:pt x="2005" y="6268"/>
                    </a:cubicBezTo>
                    <a:cubicBezTo>
                      <a:pt x="2002" y="6231"/>
                      <a:pt x="1756" y="2586"/>
                      <a:pt x="190" y="46"/>
                    </a:cubicBezTo>
                    <a:cubicBezTo>
                      <a:pt x="172" y="17"/>
                      <a:pt x="141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0"/>
              <p:cNvSpPr/>
              <p:nvPr/>
            </p:nvSpPr>
            <p:spPr>
              <a:xfrm>
                <a:off x="7897846" y="4008782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110" y="0"/>
                    </a:moveTo>
                    <a:cubicBezTo>
                      <a:pt x="93" y="0"/>
                      <a:pt x="76" y="5"/>
                      <a:pt x="61" y="14"/>
                    </a:cubicBezTo>
                    <a:cubicBezTo>
                      <a:pt x="14" y="41"/>
                      <a:pt x="0" y="98"/>
                      <a:pt x="27" y="142"/>
                    </a:cubicBezTo>
                    <a:cubicBezTo>
                      <a:pt x="183" y="405"/>
                      <a:pt x="3871" y="6550"/>
                      <a:pt x="7957" y="7093"/>
                    </a:cubicBezTo>
                    <a:cubicBezTo>
                      <a:pt x="7960" y="7096"/>
                      <a:pt x="7964" y="7096"/>
                      <a:pt x="7971" y="7096"/>
                    </a:cubicBezTo>
                    <a:cubicBezTo>
                      <a:pt x="8018" y="7096"/>
                      <a:pt x="8058" y="7060"/>
                      <a:pt x="8065" y="7012"/>
                    </a:cubicBezTo>
                    <a:cubicBezTo>
                      <a:pt x="8072" y="6962"/>
                      <a:pt x="8035" y="6914"/>
                      <a:pt x="7981" y="6908"/>
                    </a:cubicBezTo>
                    <a:cubicBezTo>
                      <a:pt x="3986" y="6371"/>
                      <a:pt x="226" y="108"/>
                      <a:pt x="189" y="47"/>
                    </a:cubicBezTo>
                    <a:cubicBezTo>
                      <a:pt x="172" y="17"/>
                      <a:pt x="141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0"/>
              <p:cNvSpPr/>
              <p:nvPr/>
            </p:nvSpPr>
            <p:spPr>
              <a:xfrm>
                <a:off x="7382471" y="4650260"/>
                <a:ext cx="822334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299" h="4887" extrusionOk="0">
                    <a:moveTo>
                      <a:pt x="457" y="1"/>
                    </a:moveTo>
                    <a:lnTo>
                      <a:pt x="457" y="1"/>
                    </a:lnTo>
                    <a:cubicBezTo>
                      <a:pt x="457" y="1"/>
                      <a:pt x="1" y="4587"/>
                      <a:pt x="4674" y="4874"/>
                    </a:cubicBezTo>
                    <a:cubicBezTo>
                      <a:pt x="4815" y="4882"/>
                      <a:pt x="4951" y="4887"/>
                      <a:pt x="5082" y="4887"/>
                    </a:cubicBezTo>
                    <a:cubicBezTo>
                      <a:pt x="9299" y="4887"/>
                      <a:pt x="8515" y="548"/>
                      <a:pt x="8515" y="548"/>
                    </a:cubicBezTo>
                    <a:lnTo>
                      <a:pt x="45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0"/>
              <p:cNvSpPr/>
              <p:nvPr/>
            </p:nvSpPr>
            <p:spPr>
              <a:xfrm>
                <a:off x="7373009" y="4705794"/>
                <a:ext cx="802437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4" h="966" extrusionOk="0">
                    <a:moveTo>
                      <a:pt x="101" y="0"/>
                    </a:moveTo>
                    <a:cubicBezTo>
                      <a:pt x="51" y="0"/>
                      <a:pt x="10" y="37"/>
                      <a:pt x="7" y="89"/>
                    </a:cubicBezTo>
                    <a:cubicBezTo>
                      <a:pt x="0" y="139"/>
                      <a:pt x="41" y="186"/>
                      <a:pt x="91" y="190"/>
                    </a:cubicBezTo>
                    <a:lnTo>
                      <a:pt x="8966" y="966"/>
                    </a:lnTo>
                    <a:lnTo>
                      <a:pt x="8976" y="966"/>
                    </a:lnTo>
                    <a:cubicBezTo>
                      <a:pt x="9023" y="966"/>
                      <a:pt x="9064" y="929"/>
                      <a:pt x="9067" y="878"/>
                    </a:cubicBezTo>
                    <a:cubicBezTo>
                      <a:pt x="9074" y="827"/>
                      <a:pt x="9033" y="780"/>
                      <a:pt x="8983" y="777"/>
                    </a:cubicBezTo>
                    <a:lnTo>
                      <a:pt x="108" y="1"/>
                    </a:lnTo>
                    <a:cubicBezTo>
                      <a:pt x="106" y="0"/>
                      <a:pt x="104" y="0"/>
                      <a:pt x="1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0"/>
              <p:cNvSpPr/>
              <p:nvPr/>
            </p:nvSpPr>
            <p:spPr>
              <a:xfrm>
                <a:off x="4568247" y="4650260"/>
                <a:ext cx="822599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302" h="4887" extrusionOk="0">
                    <a:moveTo>
                      <a:pt x="8842" y="1"/>
                    </a:moveTo>
                    <a:lnTo>
                      <a:pt x="788" y="548"/>
                    </a:lnTo>
                    <a:cubicBezTo>
                      <a:pt x="788" y="548"/>
                      <a:pt x="1" y="4887"/>
                      <a:pt x="4220" y="4887"/>
                    </a:cubicBezTo>
                    <a:cubicBezTo>
                      <a:pt x="4351" y="4887"/>
                      <a:pt x="4487" y="4882"/>
                      <a:pt x="4628" y="4874"/>
                    </a:cubicBezTo>
                    <a:cubicBezTo>
                      <a:pt x="9301" y="4587"/>
                      <a:pt x="8842" y="1"/>
                      <a:pt x="88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0"/>
              <p:cNvSpPr/>
              <p:nvPr/>
            </p:nvSpPr>
            <p:spPr>
              <a:xfrm>
                <a:off x="4597871" y="4705794"/>
                <a:ext cx="802171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1" h="966" extrusionOk="0">
                    <a:moveTo>
                      <a:pt x="8973" y="0"/>
                    </a:moveTo>
                    <a:cubicBezTo>
                      <a:pt x="8971" y="0"/>
                      <a:pt x="8969" y="0"/>
                      <a:pt x="8966" y="1"/>
                    </a:cubicBezTo>
                    <a:lnTo>
                      <a:pt x="91" y="777"/>
                    </a:lnTo>
                    <a:cubicBezTo>
                      <a:pt x="38" y="780"/>
                      <a:pt x="1" y="827"/>
                      <a:pt x="4" y="878"/>
                    </a:cubicBezTo>
                    <a:cubicBezTo>
                      <a:pt x="7" y="929"/>
                      <a:pt x="51" y="966"/>
                      <a:pt x="99" y="966"/>
                    </a:cubicBezTo>
                    <a:lnTo>
                      <a:pt x="108" y="966"/>
                    </a:lnTo>
                    <a:lnTo>
                      <a:pt x="8979" y="190"/>
                    </a:lnTo>
                    <a:cubicBezTo>
                      <a:pt x="9034" y="186"/>
                      <a:pt x="9071" y="139"/>
                      <a:pt x="9068" y="89"/>
                    </a:cubicBezTo>
                    <a:cubicBezTo>
                      <a:pt x="9065" y="37"/>
                      <a:pt x="9020" y="0"/>
                      <a:pt x="897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0"/>
              <p:cNvSpPr/>
              <p:nvPr/>
            </p:nvSpPr>
            <p:spPr>
              <a:xfrm>
                <a:off x="5581399" y="1614693"/>
                <a:ext cx="184205" cy="255039"/>
              </a:xfrm>
              <a:custGeom>
                <a:avLst/>
                <a:gdLst/>
                <a:ahLst/>
                <a:cxnLst/>
                <a:rect l="l" t="t" r="r" b="b"/>
                <a:pathLst>
                  <a:path w="2083" h="2884" extrusionOk="0">
                    <a:moveTo>
                      <a:pt x="1145" y="1"/>
                    </a:moveTo>
                    <a:cubicBezTo>
                      <a:pt x="974" y="1"/>
                      <a:pt x="800" y="46"/>
                      <a:pt x="651" y="132"/>
                    </a:cubicBezTo>
                    <a:cubicBezTo>
                      <a:pt x="338" y="318"/>
                      <a:pt x="139" y="659"/>
                      <a:pt x="68" y="1017"/>
                    </a:cubicBezTo>
                    <a:cubicBezTo>
                      <a:pt x="0" y="1370"/>
                      <a:pt x="55" y="1742"/>
                      <a:pt x="159" y="2090"/>
                    </a:cubicBezTo>
                    <a:cubicBezTo>
                      <a:pt x="234" y="2326"/>
                      <a:pt x="338" y="2565"/>
                      <a:pt x="530" y="2720"/>
                    </a:cubicBezTo>
                    <a:cubicBezTo>
                      <a:pt x="670" y="2832"/>
                      <a:pt x="845" y="2884"/>
                      <a:pt x="1022" y="2884"/>
                    </a:cubicBezTo>
                    <a:cubicBezTo>
                      <a:pt x="1273" y="2884"/>
                      <a:pt x="1529" y="2782"/>
                      <a:pt x="1704" y="2602"/>
                    </a:cubicBezTo>
                    <a:cubicBezTo>
                      <a:pt x="2042" y="2258"/>
                      <a:pt x="2032" y="1786"/>
                      <a:pt x="2059" y="1341"/>
                    </a:cubicBezTo>
                    <a:cubicBezTo>
                      <a:pt x="2082" y="939"/>
                      <a:pt x="2008" y="443"/>
                      <a:pt x="1674" y="176"/>
                    </a:cubicBezTo>
                    <a:cubicBezTo>
                      <a:pt x="1525" y="57"/>
                      <a:pt x="1336" y="1"/>
                      <a:pt x="1145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0"/>
              <p:cNvSpPr/>
              <p:nvPr/>
            </p:nvSpPr>
            <p:spPr>
              <a:xfrm>
                <a:off x="5641709" y="1643079"/>
                <a:ext cx="73222" cy="197028"/>
              </a:xfrm>
              <a:custGeom>
                <a:avLst/>
                <a:gdLst/>
                <a:ahLst/>
                <a:cxnLst/>
                <a:rect l="l" t="t" r="r" b="b"/>
                <a:pathLst>
                  <a:path w="828" h="2228" extrusionOk="0">
                    <a:moveTo>
                      <a:pt x="57" y="0"/>
                    </a:moveTo>
                    <a:cubicBezTo>
                      <a:pt x="37" y="0"/>
                      <a:pt x="18" y="13"/>
                      <a:pt x="10" y="31"/>
                    </a:cubicBezTo>
                    <a:cubicBezTo>
                      <a:pt x="0" y="54"/>
                      <a:pt x="14" y="82"/>
                      <a:pt x="37" y="91"/>
                    </a:cubicBezTo>
                    <a:cubicBezTo>
                      <a:pt x="476" y="277"/>
                      <a:pt x="672" y="777"/>
                      <a:pt x="706" y="1178"/>
                    </a:cubicBezTo>
                    <a:cubicBezTo>
                      <a:pt x="739" y="1543"/>
                      <a:pt x="672" y="1890"/>
                      <a:pt x="510" y="2157"/>
                    </a:cubicBezTo>
                    <a:cubicBezTo>
                      <a:pt x="496" y="2177"/>
                      <a:pt x="503" y="2208"/>
                      <a:pt x="527" y="2221"/>
                    </a:cubicBezTo>
                    <a:cubicBezTo>
                      <a:pt x="533" y="2224"/>
                      <a:pt x="544" y="2228"/>
                      <a:pt x="550" y="2228"/>
                    </a:cubicBezTo>
                    <a:cubicBezTo>
                      <a:pt x="567" y="2228"/>
                      <a:pt x="584" y="2221"/>
                      <a:pt x="591" y="2204"/>
                    </a:cubicBezTo>
                    <a:cubicBezTo>
                      <a:pt x="810" y="1843"/>
                      <a:pt x="827" y="1441"/>
                      <a:pt x="804" y="1171"/>
                    </a:cubicBezTo>
                    <a:cubicBezTo>
                      <a:pt x="763" y="739"/>
                      <a:pt x="550" y="206"/>
                      <a:pt x="75" y="4"/>
                    </a:cubicBezTo>
                    <a:cubicBezTo>
                      <a:pt x="69" y="2"/>
                      <a:pt x="63" y="0"/>
                      <a:pt x="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0"/>
              <p:cNvSpPr/>
              <p:nvPr/>
            </p:nvSpPr>
            <p:spPr>
              <a:xfrm>
                <a:off x="5658688" y="1690832"/>
                <a:ext cx="49080" cy="121241"/>
              </a:xfrm>
              <a:custGeom>
                <a:avLst/>
                <a:gdLst/>
                <a:ahLst/>
                <a:cxnLst/>
                <a:rect l="l" t="t" r="r" b="b"/>
                <a:pathLst>
                  <a:path w="555" h="1371" extrusionOk="0">
                    <a:moveTo>
                      <a:pt x="401" y="0"/>
                    </a:moveTo>
                    <a:cubicBezTo>
                      <a:pt x="389" y="0"/>
                      <a:pt x="378" y="5"/>
                      <a:pt x="369" y="14"/>
                    </a:cubicBezTo>
                    <a:cubicBezTo>
                      <a:pt x="355" y="28"/>
                      <a:pt x="0" y="352"/>
                      <a:pt x="31" y="749"/>
                    </a:cubicBezTo>
                    <a:cubicBezTo>
                      <a:pt x="51" y="982"/>
                      <a:pt x="199" y="1188"/>
                      <a:pt x="473" y="1364"/>
                    </a:cubicBezTo>
                    <a:cubicBezTo>
                      <a:pt x="480" y="1370"/>
                      <a:pt x="490" y="1370"/>
                      <a:pt x="500" y="1370"/>
                    </a:cubicBezTo>
                    <a:cubicBezTo>
                      <a:pt x="514" y="1370"/>
                      <a:pt x="531" y="1364"/>
                      <a:pt x="537" y="1350"/>
                    </a:cubicBezTo>
                    <a:cubicBezTo>
                      <a:pt x="554" y="1327"/>
                      <a:pt x="547" y="1299"/>
                      <a:pt x="523" y="1283"/>
                    </a:cubicBezTo>
                    <a:cubicBezTo>
                      <a:pt x="277" y="1127"/>
                      <a:pt x="146" y="942"/>
                      <a:pt x="129" y="739"/>
                    </a:cubicBezTo>
                    <a:cubicBezTo>
                      <a:pt x="98" y="388"/>
                      <a:pt x="429" y="88"/>
                      <a:pt x="433" y="84"/>
                    </a:cubicBezTo>
                    <a:cubicBezTo>
                      <a:pt x="453" y="68"/>
                      <a:pt x="456" y="37"/>
                      <a:pt x="436" y="17"/>
                    </a:cubicBezTo>
                    <a:cubicBezTo>
                      <a:pt x="427" y="6"/>
                      <a:pt x="414" y="0"/>
                      <a:pt x="4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0"/>
              <p:cNvSpPr/>
              <p:nvPr/>
            </p:nvSpPr>
            <p:spPr>
              <a:xfrm>
                <a:off x="6867538" y="1724082"/>
                <a:ext cx="204456" cy="253890"/>
              </a:xfrm>
              <a:custGeom>
                <a:avLst/>
                <a:gdLst/>
                <a:ahLst/>
                <a:cxnLst/>
                <a:rect l="l" t="t" r="r" b="b"/>
                <a:pathLst>
                  <a:path w="2312" h="2871" extrusionOk="0">
                    <a:moveTo>
                      <a:pt x="1276" y="1"/>
                    </a:moveTo>
                    <a:cubicBezTo>
                      <a:pt x="1183" y="1"/>
                      <a:pt x="1090" y="16"/>
                      <a:pt x="1002" y="49"/>
                    </a:cubicBezTo>
                    <a:cubicBezTo>
                      <a:pt x="600" y="202"/>
                      <a:pt x="378" y="644"/>
                      <a:pt x="273" y="1035"/>
                    </a:cubicBezTo>
                    <a:cubicBezTo>
                      <a:pt x="158" y="1466"/>
                      <a:pt x="0" y="1912"/>
                      <a:pt x="212" y="2344"/>
                    </a:cubicBezTo>
                    <a:cubicBezTo>
                      <a:pt x="363" y="2653"/>
                      <a:pt x="700" y="2871"/>
                      <a:pt x="1036" y="2871"/>
                    </a:cubicBezTo>
                    <a:cubicBezTo>
                      <a:pt x="1121" y="2871"/>
                      <a:pt x="1207" y="2856"/>
                      <a:pt x="1289" y="2826"/>
                    </a:cubicBezTo>
                    <a:cubicBezTo>
                      <a:pt x="1522" y="2739"/>
                      <a:pt x="1697" y="2543"/>
                      <a:pt x="1839" y="2344"/>
                    </a:cubicBezTo>
                    <a:cubicBezTo>
                      <a:pt x="2048" y="2047"/>
                      <a:pt x="2217" y="1709"/>
                      <a:pt x="2264" y="1352"/>
                    </a:cubicBezTo>
                    <a:cubicBezTo>
                      <a:pt x="2312" y="991"/>
                      <a:pt x="2227" y="603"/>
                      <a:pt x="1988" y="329"/>
                    </a:cubicBezTo>
                    <a:cubicBezTo>
                      <a:pt x="1810" y="127"/>
                      <a:pt x="1542" y="1"/>
                      <a:pt x="1276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0"/>
              <p:cNvSpPr/>
              <p:nvPr/>
            </p:nvSpPr>
            <p:spPr>
              <a:xfrm>
                <a:off x="6919977" y="1750965"/>
                <a:ext cx="88698" cy="190837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2158" extrusionOk="0">
                    <a:moveTo>
                      <a:pt x="949" y="0"/>
                    </a:moveTo>
                    <a:cubicBezTo>
                      <a:pt x="944" y="0"/>
                      <a:pt x="940" y="1"/>
                      <a:pt x="935" y="2"/>
                    </a:cubicBezTo>
                    <a:cubicBezTo>
                      <a:pt x="440" y="150"/>
                      <a:pt x="169" y="656"/>
                      <a:pt x="85" y="1081"/>
                    </a:cubicBezTo>
                    <a:cubicBezTo>
                      <a:pt x="28" y="1348"/>
                      <a:pt x="1" y="1746"/>
                      <a:pt x="180" y="2131"/>
                    </a:cubicBezTo>
                    <a:cubicBezTo>
                      <a:pt x="186" y="2148"/>
                      <a:pt x="203" y="2158"/>
                      <a:pt x="224" y="2158"/>
                    </a:cubicBezTo>
                    <a:cubicBezTo>
                      <a:pt x="230" y="2158"/>
                      <a:pt x="237" y="2158"/>
                      <a:pt x="244" y="2155"/>
                    </a:cubicBezTo>
                    <a:cubicBezTo>
                      <a:pt x="267" y="2145"/>
                      <a:pt x="278" y="2114"/>
                      <a:pt x="267" y="2091"/>
                    </a:cubicBezTo>
                    <a:cubicBezTo>
                      <a:pt x="136" y="1810"/>
                      <a:pt x="105" y="1456"/>
                      <a:pt x="177" y="1099"/>
                    </a:cubicBezTo>
                    <a:cubicBezTo>
                      <a:pt x="258" y="704"/>
                      <a:pt x="507" y="228"/>
                      <a:pt x="962" y="93"/>
                    </a:cubicBezTo>
                    <a:cubicBezTo>
                      <a:pt x="990" y="86"/>
                      <a:pt x="1003" y="59"/>
                      <a:pt x="996" y="36"/>
                    </a:cubicBezTo>
                    <a:cubicBezTo>
                      <a:pt x="988" y="13"/>
                      <a:pt x="970" y="0"/>
                      <a:pt x="94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0"/>
              <p:cNvSpPr/>
              <p:nvPr/>
            </p:nvSpPr>
            <p:spPr>
              <a:xfrm>
                <a:off x="6925637" y="1793058"/>
                <a:ext cx="58365" cy="119826"/>
              </a:xfrm>
              <a:custGeom>
                <a:avLst/>
                <a:gdLst/>
                <a:ahLst/>
                <a:cxnLst/>
                <a:rect l="l" t="t" r="r" b="b"/>
                <a:pathLst>
                  <a:path w="660" h="1355" extrusionOk="0">
                    <a:moveTo>
                      <a:pt x="289" y="1"/>
                    </a:moveTo>
                    <a:cubicBezTo>
                      <a:pt x="278" y="1"/>
                      <a:pt x="268" y="4"/>
                      <a:pt x="261" y="12"/>
                    </a:cubicBezTo>
                    <a:cubicBezTo>
                      <a:pt x="241" y="32"/>
                      <a:pt x="237" y="62"/>
                      <a:pt x="258" y="79"/>
                    </a:cubicBezTo>
                    <a:cubicBezTo>
                      <a:pt x="258" y="82"/>
                      <a:pt x="554" y="420"/>
                      <a:pt x="487" y="767"/>
                    </a:cubicBezTo>
                    <a:cubicBezTo>
                      <a:pt x="450" y="967"/>
                      <a:pt x="295" y="1132"/>
                      <a:pt x="35" y="1264"/>
                    </a:cubicBezTo>
                    <a:cubicBezTo>
                      <a:pt x="11" y="1274"/>
                      <a:pt x="1" y="1304"/>
                      <a:pt x="11" y="1328"/>
                    </a:cubicBezTo>
                    <a:cubicBezTo>
                      <a:pt x="21" y="1345"/>
                      <a:pt x="38" y="1355"/>
                      <a:pt x="55" y="1355"/>
                    </a:cubicBezTo>
                    <a:cubicBezTo>
                      <a:pt x="62" y="1355"/>
                      <a:pt x="68" y="1351"/>
                      <a:pt x="75" y="1348"/>
                    </a:cubicBezTo>
                    <a:cubicBezTo>
                      <a:pt x="365" y="1206"/>
                      <a:pt x="538" y="1014"/>
                      <a:pt x="582" y="784"/>
                    </a:cubicBezTo>
                    <a:cubicBezTo>
                      <a:pt x="659" y="393"/>
                      <a:pt x="342" y="32"/>
                      <a:pt x="328" y="18"/>
                    </a:cubicBezTo>
                    <a:cubicBezTo>
                      <a:pt x="317" y="7"/>
                      <a:pt x="302" y="1"/>
                      <a:pt x="28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0"/>
              <p:cNvSpPr/>
              <p:nvPr/>
            </p:nvSpPr>
            <p:spPr>
              <a:xfrm>
                <a:off x="5900370" y="1982919"/>
                <a:ext cx="831796" cy="688535"/>
              </a:xfrm>
              <a:custGeom>
                <a:avLst/>
                <a:gdLst/>
                <a:ahLst/>
                <a:cxnLst/>
                <a:rect l="l" t="t" r="r" b="b"/>
                <a:pathLst>
                  <a:path w="9406" h="7786" extrusionOk="0">
                    <a:moveTo>
                      <a:pt x="3026" y="0"/>
                    </a:moveTo>
                    <a:cubicBezTo>
                      <a:pt x="1837" y="0"/>
                      <a:pt x="807" y="107"/>
                      <a:pt x="315" y="416"/>
                    </a:cubicBezTo>
                    <a:cubicBezTo>
                      <a:pt x="315" y="416"/>
                      <a:pt x="0" y="3864"/>
                      <a:pt x="126" y="4867"/>
                    </a:cubicBezTo>
                    <a:cubicBezTo>
                      <a:pt x="248" y="5846"/>
                      <a:pt x="3528" y="7785"/>
                      <a:pt x="4770" y="7785"/>
                    </a:cubicBezTo>
                    <a:cubicBezTo>
                      <a:pt x="4799" y="7785"/>
                      <a:pt x="4826" y="7784"/>
                      <a:pt x="4853" y="7782"/>
                    </a:cubicBezTo>
                    <a:cubicBezTo>
                      <a:pt x="6021" y="7687"/>
                      <a:pt x="8966" y="6371"/>
                      <a:pt x="9186" y="3895"/>
                    </a:cubicBezTo>
                    <a:cubicBezTo>
                      <a:pt x="9405" y="1418"/>
                      <a:pt x="9186" y="541"/>
                      <a:pt x="9186" y="541"/>
                    </a:cubicBezTo>
                    <a:cubicBezTo>
                      <a:pt x="9186" y="541"/>
                      <a:pt x="5702" y="0"/>
                      <a:pt x="3026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0"/>
              <p:cNvSpPr/>
              <p:nvPr/>
            </p:nvSpPr>
            <p:spPr>
              <a:xfrm>
                <a:off x="6280888" y="2395007"/>
                <a:ext cx="77290" cy="140077"/>
              </a:xfrm>
              <a:custGeom>
                <a:avLst/>
                <a:gdLst/>
                <a:ahLst/>
                <a:cxnLst/>
                <a:rect l="l" t="t" r="r" b="b"/>
                <a:pathLst>
                  <a:path w="874" h="1584" extrusionOk="0">
                    <a:moveTo>
                      <a:pt x="476" y="1"/>
                    </a:moveTo>
                    <a:cubicBezTo>
                      <a:pt x="473" y="1"/>
                      <a:pt x="471" y="1"/>
                      <a:pt x="469" y="1"/>
                    </a:cubicBezTo>
                    <a:cubicBezTo>
                      <a:pt x="442" y="1"/>
                      <a:pt x="422" y="25"/>
                      <a:pt x="425" y="51"/>
                    </a:cubicBezTo>
                    <a:cubicBezTo>
                      <a:pt x="432" y="217"/>
                      <a:pt x="422" y="386"/>
                      <a:pt x="388" y="548"/>
                    </a:cubicBezTo>
                    <a:cubicBezTo>
                      <a:pt x="385" y="568"/>
                      <a:pt x="391" y="584"/>
                      <a:pt x="408" y="598"/>
                    </a:cubicBezTo>
                    <a:cubicBezTo>
                      <a:pt x="415" y="603"/>
                      <a:pt x="424" y="606"/>
                      <a:pt x="432" y="606"/>
                    </a:cubicBezTo>
                    <a:cubicBezTo>
                      <a:pt x="441" y="606"/>
                      <a:pt x="451" y="603"/>
                      <a:pt x="459" y="598"/>
                    </a:cubicBezTo>
                    <a:cubicBezTo>
                      <a:pt x="481" y="585"/>
                      <a:pt x="505" y="579"/>
                      <a:pt x="531" y="579"/>
                    </a:cubicBezTo>
                    <a:cubicBezTo>
                      <a:pt x="602" y="579"/>
                      <a:pt x="679" y="627"/>
                      <a:pt x="718" y="689"/>
                    </a:cubicBezTo>
                    <a:cubicBezTo>
                      <a:pt x="779" y="791"/>
                      <a:pt x="779" y="922"/>
                      <a:pt x="769" y="1023"/>
                    </a:cubicBezTo>
                    <a:cubicBezTo>
                      <a:pt x="763" y="1104"/>
                      <a:pt x="749" y="1209"/>
                      <a:pt x="705" y="1300"/>
                    </a:cubicBezTo>
                    <a:cubicBezTo>
                      <a:pt x="665" y="1388"/>
                      <a:pt x="597" y="1452"/>
                      <a:pt x="520" y="1475"/>
                    </a:cubicBezTo>
                    <a:cubicBezTo>
                      <a:pt x="494" y="1483"/>
                      <a:pt x="468" y="1487"/>
                      <a:pt x="443" y="1487"/>
                    </a:cubicBezTo>
                    <a:cubicBezTo>
                      <a:pt x="289" y="1487"/>
                      <a:pt x="149" y="1354"/>
                      <a:pt x="87" y="1290"/>
                    </a:cubicBezTo>
                    <a:cubicBezTo>
                      <a:pt x="79" y="1279"/>
                      <a:pt x="66" y="1274"/>
                      <a:pt x="54" y="1274"/>
                    </a:cubicBezTo>
                    <a:cubicBezTo>
                      <a:pt x="42" y="1274"/>
                      <a:pt x="30" y="1278"/>
                      <a:pt x="20" y="1286"/>
                    </a:cubicBezTo>
                    <a:cubicBezTo>
                      <a:pt x="0" y="1303"/>
                      <a:pt x="0" y="1333"/>
                      <a:pt x="17" y="1354"/>
                    </a:cubicBezTo>
                    <a:cubicBezTo>
                      <a:pt x="156" y="1503"/>
                      <a:pt x="307" y="1584"/>
                      <a:pt x="445" y="1584"/>
                    </a:cubicBezTo>
                    <a:cubicBezTo>
                      <a:pt x="483" y="1584"/>
                      <a:pt x="516" y="1576"/>
                      <a:pt x="547" y="1567"/>
                    </a:cubicBezTo>
                    <a:cubicBezTo>
                      <a:pt x="648" y="1536"/>
                      <a:pt x="739" y="1455"/>
                      <a:pt x="793" y="1344"/>
                    </a:cubicBezTo>
                    <a:cubicBezTo>
                      <a:pt x="844" y="1239"/>
                      <a:pt x="857" y="1121"/>
                      <a:pt x="864" y="1034"/>
                    </a:cubicBezTo>
                    <a:cubicBezTo>
                      <a:pt x="874" y="915"/>
                      <a:pt x="874" y="763"/>
                      <a:pt x="799" y="638"/>
                    </a:cubicBezTo>
                    <a:cubicBezTo>
                      <a:pt x="742" y="550"/>
                      <a:pt x="638" y="484"/>
                      <a:pt x="531" y="484"/>
                    </a:cubicBezTo>
                    <a:cubicBezTo>
                      <a:pt x="520" y="484"/>
                      <a:pt x="508" y="485"/>
                      <a:pt x="496" y="487"/>
                    </a:cubicBezTo>
                    <a:cubicBezTo>
                      <a:pt x="520" y="341"/>
                      <a:pt x="526" y="193"/>
                      <a:pt x="520" y="45"/>
                    </a:cubicBezTo>
                    <a:cubicBezTo>
                      <a:pt x="516" y="20"/>
                      <a:pt x="499" y="1"/>
                      <a:pt x="47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0"/>
              <p:cNvSpPr/>
              <p:nvPr/>
            </p:nvSpPr>
            <p:spPr>
              <a:xfrm>
                <a:off x="5718909" y="1313055"/>
                <a:ext cx="1219130" cy="977975"/>
              </a:xfrm>
              <a:custGeom>
                <a:avLst/>
                <a:gdLst/>
                <a:ahLst/>
                <a:cxnLst/>
                <a:rect l="l" t="t" r="r" b="b"/>
                <a:pathLst>
                  <a:path w="13786" h="11059" extrusionOk="0">
                    <a:moveTo>
                      <a:pt x="5818" y="0"/>
                    </a:moveTo>
                    <a:cubicBezTo>
                      <a:pt x="4819" y="0"/>
                      <a:pt x="3820" y="68"/>
                      <a:pt x="2832" y="206"/>
                    </a:cubicBezTo>
                    <a:cubicBezTo>
                      <a:pt x="2083" y="307"/>
                      <a:pt x="1169" y="433"/>
                      <a:pt x="747" y="1148"/>
                    </a:cubicBezTo>
                    <a:cubicBezTo>
                      <a:pt x="359" y="1802"/>
                      <a:pt x="362" y="2828"/>
                      <a:pt x="271" y="3554"/>
                    </a:cubicBezTo>
                    <a:cubicBezTo>
                      <a:pt x="82" y="5015"/>
                      <a:pt x="1" y="6486"/>
                      <a:pt x="35" y="7957"/>
                    </a:cubicBezTo>
                    <a:cubicBezTo>
                      <a:pt x="45" y="8393"/>
                      <a:pt x="68" y="8851"/>
                      <a:pt x="305" y="9219"/>
                    </a:cubicBezTo>
                    <a:cubicBezTo>
                      <a:pt x="578" y="9651"/>
                      <a:pt x="1085" y="9871"/>
                      <a:pt x="1566" y="10045"/>
                    </a:cubicBezTo>
                    <a:cubicBezTo>
                      <a:pt x="3436" y="10720"/>
                      <a:pt x="5424" y="11059"/>
                      <a:pt x="7412" y="11059"/>
                    </a:cubicBezTo>
                    <a:cubicBezTo>
                      <a:pt x="9037" y="11059"/>
                      <a:pt x="10663" y="10832"/>
                      <a:pt x="12223" y="10377"/>
                    </a:cubicBezTo>
                    <a:cubicBezTo>
                      <a:pt x="12382" y="10329"/>
                      <a:pt x="12550" y="10275"/>
                      <a:pt x="12665" y="10154"/>
                    </a:cubicBezTo>
                    <a:cubicBezTo>
                      <a:pt x="12783" y="10033"/>
                      <a:pt x="12834" y="9863"/>
                      <a:pt x="12874" y="9698"/>
                    </a:cubicBezTo>
                    <a:cubicBezTo>
                      <a:pt x="13482" y="7349"/>
                      <a:pt x="13785" y="4920"/>
                      <a:pt x="13779" y="2494"/>
                    </a:cubicBezTo>
                    <a:cubicBezTo>
                      <a:pt x="13779" y="2325"/>
                      <a:pt x="13775" y="2149"/>
                      <a:pt x="13701" y="1998"/>
                    </a:cubicBezTo>
                    <a:cubicBezTo>
                      <a:pt x="13627" y="1853"/>
                      <a:pt x="13499" y="1749"/>
                      <a:pt x="13370" y="1654"/>
                    </a:cubicBezTo>
                    <a:cubicBezTo>
                      <a:pt x="12473" y="999"/>
                      <a:pt x="11376" y="682"/>
                      <a:pt x="10289" y="456"/>
                    </a:cubicBezTo>
                    <a:cubicBezTo>
                      <a:pt x="8822" y="154"/>
                      <a:pt x="7320" y="0"/>
                      <a:pt x="5818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0"/>
              <p:cNvSpPr/>
              <p:nvPr/>
            </p:nvSpPr>
            <p:spPr>
              <a:xfrm>
                <a:off x="5641709" y="1116650"/>
                <a:ext cx="1575867" cy="637864"/>
              </a:xfrm>
              <a:custGeom>
                <a:avLst/>
                <a:gdLst/>
                <a:ahLst/>
                <a:cxnLst/>
                <a:rect l="l" t="t" r="r" b="b"/>
                <a:pathLst>
                  <a:path w="17820" h="7213" extrusionOk="0">
                    <a:moveTo>
                      <a:pt x="4441" y="0"/>
                    </a:moveTo>
                    <a:cubicBezTo>
                      <a:pt x="3078" y="0"/>
                      <a:pt x="1868" y="388"/>
                      <a:pt x="1380" y="1587"/>
                    </a:cubicBezTo>
                    <a:cubicBezTo>
                      <a:pt x="0" y="4978"/>
                      <a:pt x="1144" y="5775"/>
                      <a:pt x="1144" y="5775"/>
                    </a:cubicBezTo>
                    <a:cubicBezTo>
                      <a:pt x="1144" y="5775"/>
                      <a:pt x="5254" y="5744"/>
                      <a:pt x="8315" y="2637"/>
                    </a:cubicBezTo>
                    <a:cubicBezTo>
                      <a:pt x="8315" y="2637"/>
                      <a:pt x="9924" y="4664"/>
                      <a:pt x="11084" y="4664"/>
                    </a:cubicBezTo>
                    <a:cubicBezTo>
                      <a:pt x="11379" y="4664"/>
                      <a:pt x="11644" y="4533"/>
                      <a:pt x="11847" y="4205"/>
                    </a:cubicBezTo>
                    <a:cubicBezTo>
                      <a:pt x="11847" y="4205"/>
                      <a:pt x="12188" y="4777"/>
                      <a:pt x="12641" y="4777"/>
                    </a:cubicBezTo>
                    <a:cubicBezTo>
                      <a:pt x="12867" y="4777"/>
                      <a:pt x="13122" y="4634"/>
                      <a:pt x="13376" y="4205"/>
                    </a:cubicBezTo>
                    <a:lnTo>
                      <a:pt x="13376" y="4205"/>
                    </a:lnTo>
                    <a:cubicBezTo>
                      <a:pt x="13376" y="4206"/>
                      <a:pt x="12988" y="6926"/>
                      <a:pt x="14551" y="7212"/>
                    </a:cubicBezTo>
                    <a:cubicBezTo>
                      <a:pt x="14551" y="7212"/>
                      <a:pt x="17820" y="1492"/>
                      <a:pt x="9938" y="1300"/>
                    </a:cubicBezTo>
                    <a:cubicBezTo>
                      <a:pt x="9938" y="1300"/>
                      <a:pt x="6935" y="0"/>
                      <a:pt x="4441" y="0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0"/>
              <p:cNvSpPr/>
              <p:nvPr/>
            </p:nvSpPr>
            <p:spPr>
              <a:xfrm>
                <a:off x="5689727" y="1602135"/>
                <a:ext cx="1246545" cy="775907"/>
              </a:xfrm>
              <a:custGeom>
                <a:avLst/>
                <a:gdLst/>
                <a:ahLst/>
                <a:cxnLst/>
                <a:rect l="l" t="t" r="r" b="b"/>
                <a:pathLst>
                  <a:path w="14096" h="8774" extrusionOk="0">
                    <a:moveTo>
                      <a:pt x="586" y="1"/>
                    </a:moveTo>
                    <a:cubicBezTo>
                      <a:pt x="550" y="1"/>
                      <a:pt x="426" y="795"/>
                      <a:pt x="423" y="848"/>
                    </a:cubicBezTo>
                    <a:cubicBezTo>
                      <a:pt x="354" y="1483"/>
                      <a:pt x="311" y="2117"/>
                      <a:pt x="267" y="2752"/>
                    </a:cubicBezTo>
                    <a:cubicBezTo>
                      <a:pt x="233" y="3288"/>
                      <a:pt x="200" y="3828"/>
                      <a:pt x="169" y="4367"/>
                    </a:cubicBezTo>
                    <a:cubicBezTo>
                      <a:pt x="129" y="5133"/>
                      <a:pt x="1" y="5903"/>
                      <a:pt x="186" y="6662"/>
                    </a:cubicBezTo>
                    <a:cubicBezTo>
                      <a:pt x="203" y="6733"/>
                      <a:pt x="223" y="6804"/>
                      <a:pt x="247" y="6871"/>
                    </a:cubicBezTo>
                    <a:cubicBezTo>
                      <a:pt x="294" y="7016"/>
                      <a:pt x="354" y="7158"/>
                      <a:pt x="446" y="7279"/>
                    </a:cubicBezTo>
                    <a:cubicBezTo>
                      <a:pt x="645" y="7539"/>
                      <a:pt x="969" y="7667"/>
                      <a:pt x="1283" y="7756"/>
                    </a:cubicBezTo>
                    <a:cubicBezTo>
                      <a:pt x="1468" y="7807"/>
                      <a:pt x="1661" y="7852"/>
                      <a:pt x="1854" y="7852"/>
                    </a:cubicBezTo>
                    <a:cubicBezTo>
                      <a:pt x="1878" y="7852"/>
                      <a:pt x="1903" y="7851"/>
                      <a:pt x="1927" y="7850"/>
                    </a:cubicBezTo>
                    <a:cubicBezTo>
                      <a:pt x="1996" y="7847"/>
                      <a:pt x="2117" y="7801"/>
                      <a:pt x="2200" y="7801"/>
                    </a:cubicBezTo>
                    <a:cubicBezTo>
                      <a:pt x="2218" y="7801"/>
                      <a:pt x="2234" y="7804"/>
                      <a:pt x="2248" y="7809"/>
                    </a:cubicBezTo>
                    <a:cubicBezTo>
                      <a:pt x="2292" y="7833"/>
                      <a:pt x="2356" y="7965"/>
                      <a:pt x="2396" y="8008"/>
                    </a:cubicBezTo>
                    <a:cubicBezTo>
                      <a:pt x="2599" y="8221"/>
                      <a:pt x="2872" y="8335"/>
                      <a:pt x="3159" y="8376"/>
                    </a:cubicBezTo>
                    <a:cubicBezTo>
                      <a:pt x="3259" y="8390"/>
                      <a:pt x="3362" y="8398"/>
                      <a:pt x="3466" y="8398"/>
                    </a:cubicBezTo>
                    <a:cubicBezTo>
                      <a:pt x="3728" y="8398"/>
                      <a:pt x="3997" y="8353"/>
                      <a:pt x="4238" y="8268"/>
                    </a:cubicBezTo>
                    <a:cubicBezTo>
                      <a:pt x="4592" y="8650"/>
                      <a:pt x="5022" y="8773"/>
                      <a:pt x="5430" y="8773"/>
                    </a:cubicBezTo>
                    <a:cubicBezTo>
                      <a:pt x="6159" y="8773"/>
                      <a:pt x="6813" y="8380"/>
                      <a:pt x="6813" y="8380"/>
                    </a:cubicBezTo>
                    <a:cubicBezTo>
                      <a:pt x="7092" y="8660"/>
                      <a:pt x="7426" y="8759"/>
                      <a:pt x="7757" y="8759"/>
                    </a:cubicBezTo>
                    <a:cubicBezTo>
                      <a:pt x="8548" y="8759"/>
                      <a:pt x="9327" y="8198"/>
                      <a:pt x="9327" y="8198"/>
                    </a:cubicBezTo>
                    <a:cubicBezTo>
                      <a:pt x="9670" y="8409"/>
                      <a:pt x="10007" y="8488"/>
                      <a:pt x="10319" y="8488"/>
                    </a:cubicBezTo>
                    <a:cubicBezTo>
                      <a:pt x="11248" y="8488"/>
                      <a:pt x="11959" y="7789"/>
                      <a:pt x="11959" y="7789"/>
                    </a:cubicBezTo>
                    <a:cubicBezTo>
                      <a:pt x="12102" y="7818"/>
                      <a:pt x="12233" y="7831"/>
                      <a:pt x="12354" y="7831"/>
                    </a:cubicBezTo>
                    <a:cubicBezTo>
                      <a:pt x="13875" y="7831"/>
                      <a:pt x="13695" y="5687"/>
                      <a:pt x="13889" y="5127"/>
                    </a:cubicBezTo>
                    <a:cubicBezTo>
                      <a:pt x="14095" y="4523"/>
                      <a:pt x="13889" y="1209"/>
                      <a:pt x="13889" y="1209"/>
                    </a:cubicBezTo>
                    <a:cubicBezTo>
                      <a:pt x="13889" y="1209"/>
                      <a:pt x="12615" y="3028"/>
                      <a:pt x="7426" y="3028"/>
                    </a:cubicBezTo>
                    <a:cubicBezTo>
                      <a:pt x="7401" y="3028"/>
                      <a:pt x="7377" y="3028"/>
                      <a:pt x="7353" y="3028"/>
                    </a:cubicBezTo>
                    <a:cubicBezTo>
                      <a:pt x="2106" y="3007"/>
                      <a:pt x="776" y="143"/>
                      <a:pt x="776" y="143"/>
                    </a:cubicBezTo>
                    <a:lnTo>
                      <a:pt x="588" y="1"/>
                    </a:lnTo>
                    <a:cubicBezTo>
                      <a:pt x="587" y="1"/>
                      <a:pt x="587" y="1"/>
                      <a:pt x="586" y="1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30"/>
              <p:cNvSpPr/>
              <p:nvPr/>
            </p:nvSpPr>
            <p:spPr>
              <a:xfrm>
                <a:off x="6101550" y="1872027"/>
                <a:ext cx="186593" cy="90997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1029" extrusionOk="0">
                    <a:moveTo>
                      <a:pt x="54" y="1"/>
                    </a:moveTo>
                    <a:cubicBezTo>
                      <a:pt x="47" y="1"/>
                      <a:pt x="40" y="3"/>
                      <a:pt x="33" y="6"/>
                    </a:cubicBezTo>
                    <a:cubicBezTo>
                      <a:pt x="10" y="16"/>
                      <a:pt x="0" y="44"/>
                      <a:pt x="10" y="67"/>
                    </a:cubicBezTo>
                    <a:cubicBezTo>
                      <a:pt x="13" y="77"/>
                      <a:pt x="463" y="1028"/>
                      <a:pt x="1711" y="1028"/>
                    </a:cubicBezTo>
                    <a:cubicBezTo>
                      <a:pt x="1822" y="1028"/>
                      <a:pt x="1941" y="1022"/>
                      <a:pt x="2065" y="1005"/>
                    </a:cubicBezTo>
                    <a:cubicBezTo>
                      <a:pt x="2092" y="1002"/>
                      <a:pt x="2109" y="978"/>
                      <a:pt x="2106" y="951"/>
                    </a:cubicBezTo>
                    <a:cubicBezTo>
                      <a:pt x="2103" y="929"/>
                      <a:pt x="2082" y="910"/>
                      <a:pt x="2057" y="910"/>
                    </a:cubicBezTo>
                    <a:cubicBezTo>
                      <a:pt x="2055" y="910"/>
                      <a:pt x="2053" y="910"/>
                      <a:pt x="2052" y="910"/>
                    </a:cubicBezTo>
                    <a:cubicBezTo>
                      <a:pt x="1928" y="927"/>
                      <a:pt x="1811" y="934"/>
                      <a:pt x="1701" y="934"/>
                    </a:cubicBezTo>
                    <a:cubicBezTo>
                      <a:pt x="525" y="934"/>
                      <a:pt x="117" y="70"/>
                      <a:pt x="98" y="30"/>
                    </a:cubicBezTo>
                    <a:cubicBezTo>
                      <a:pt x="91" y="13"/>
                      <a:pt x="73" y="1"/>
                      <a:pt x="5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30"/>
              <p:cNvSpPr/>
              <p:nvPr/>
            </p:nvSpPr>
            <p:spPr>
              <a:xfrm>
                <a:off x="6521950" y="1702505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1" y="0"/>
                      <a:pt x="14" y="7"/>
                      <a:pt x="14" y="17"/>
                    </a:cubicBezTo>
                    <a:cubicBezTo>
                      <a:pt x="1" y="203"/>
                      <a:pt x="14" y="391"/>
                      <a:pt x="68" y="573"/>
                    </a:cubicBezTo>
                    <a:cubicBezTo>
                      <a:pt x="95" y="665"/>
                      <a:pt x="135" y="756"/>
                      <a:pt x="206" y="833"/>
                    </a:cubicBezTo>
                    <a:cubicBezTo>
                      <a:pt x="272" y="909"/>
                      <a:pt x="374" y="955"/>
                      <a:pt x="479" y="955"/>
                    </a:cubicBezTo>
                    <a:cubicBezTo>
                      <a:pt x="483" y="955"/>
                      <a:pt x="486" y="955"/>
                      <a:pt x="490" y="955"/>
                    </a:cubicBezTo>
                    <a:cubicBezTo>
                      <a:pt x="598" y="952"/>
                      <a:pt x="696" y="888"/>
                      <a:pt x="760" y="813"/>
                    </a:cubicBezTo>
                    <a:cubicBezTo>
                      <a:pt x="824" y="735"/>
                      <a:pt x="871" y="651"/>
                      <a:pt x="905" y="564"/>
                    </a:cubicBezTo>
                    <a:cubicBezTo>
                      <a:pt x="976" y="388"/>
                      <a:pt x="1013" y="203"/>
                      <a:pt x="1029" y="17"/>
                    </a:cubicBezTo>
                    <a:cubicBezTo>
                      <a:pt x="1029" y="10"/>
                      <a:pt x="1026" y="7"/>
                      <a:pt x="1020" y="3"/>
                    </a:cubicBezTo>
                    <a:cubicBezTo>
                      <a:pt x="1013" y="3"/>
                      <a:pt x="1006" y="7"/>
                      <a:pt x="1003" y="13"/>
                    </a:cubicBezTo>
                    <a:cubicBezTo>
                      <a:pt x="959" y="192"/>
                      <a:pt x="908" y="368"/>
                      <a:pt x="831" y="530"/>
                    </a:cubicBezTo>
                    <a:cubicBezTo>
                      <a:pt x="794" y="611"/>
                      <a:pt x="746" y="688"/>
                      <a:pt x="689" y="749"/>
                    </a:cubicBezTo>
                    <a:cubicBezTo>
                      <a:pt x="632" y="813"/>
                      <a:pt x="560" y="854"/>
                      <a:pt x="487" y="857"/>
                    </a:cubicBezTo>
                    <a:cubicBezTo>
                      <a:pt x="409" y="857"/>
                      <a:pt x="331" y="827"/>
                      <a:pt x="277" y="766"/>
                    </a:cubicBezTo>
                    <a:cubicBezTo>
                      <a:pt x="219" y="709"/>
                      <a:pt x="179" y="628"/>
                      <a:pt x="149" y="547"/>
                    </a:cubicBezTo>
                    <a:cubicBezTo>
                      <a:pt x="88" y="382"/>
                      <a:pt x="62" y="195"/>
                      <a:pt x="45" y="17"/>
                    </a:cubicBezTo>
                    <a:cubicBezTo>
                      <a:pt x="45" y="7"/>
                      <a:pt x="37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0"/>
              <p:cNvSpPr/>
              <p:nvPr/>
            </p:nvSpPr>
            <p:spPr>
              <a:xfrm>
                <a:off x="6075816" y="1675003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5" y="0"/>
                      <a:pt x="14" y="7"/>
                      <a:pt x="14" y="14"/>
                    </a:cubicBezTo>
                    <a:cubicBezTo>
                      <a:pt x="0" y="203"/>
                      <a:pt x="17" y="389"/>
                      <a:pt x="72" y="574"/>
                    </a:cubicBezTo>
                    <a:cubicBezTo>
                      <a:pt x="98" y="665"/>
                      <a:pt x="139" y="757"/>
                      <a:pt x="207" y="834"/>
                    </a:cubicBezTo>
                    <a:cubicBezTo>
                      <a:pt x="277" y="911"/>
                      <a:pt x="382" y="956"/>
                      <a:pt x="490" y="956"/>
                    </a:cubicBezTo>
                    <a:cubicBezTo>
                      <a:pt x="601" y="952"/>
                      <a:pt x="696" y="888"/>
                      <a:pt x="760" y="814"/>
                    </a:cubicBezTo>
                    <a:cubicBezTo>
                      <a:pt x="824" y="736"/>
                      <a:pt x="871" y="652"/>
                      <a:pt x="905" y="564"/>
                    </a:cubicBezTo>
                    <a:cubicBezTo>
                      <a:pt x="976" y="385"/>
                      <a:pt x="1017" y="203"/>
                      <a:pt x="1030" y="17"/>
                    </a:cubicBezTo>
                    <a:cubicBezTo>
                      <a:pt x="1030" y="11"/>
                      <a:pt x="1027" y="4"/>
                      <a:pt x="1020" y="4"/>
                    </a:cubicBezTo>
                    <a:cubicBezTo>
                      <a:pt x="1019" y="3"/>
                      <a:pt x="1017" y="3"/>
                      <a:pt x="1016" y="3"/>
                    </a:cubicBezTo>
                    <a:cubicBezTo>
                      <a:pt x="1010" y="3"/>
                      <a:pt x="1006" y="9"/>
                      <a:pt x="1003" y="14"/>
                    </a:cubicBezTo>
                    <a:cubicBezTo>
                      <a:pt x="963" y="193"/>
                      <a:pt x="908" y="369"/>
                      <a:pt x="835" y="531"/>
                    </a:cubicBezTo>
                    <a:cubicBezTo>
                      <a:pt x="794" y="612"/>
                      <a:pt x="750" y="688"/>
                      <a:pt x="693" y="749"/>
                    </a:cubicBezTo>
                    <a:cubicBezTo>
                      <a:pt x="635" y="810"/>
                      <a:pt x="564" y="854"/>
                      <a:pt x="486" y="858"/>
                    </a:cubicBezTo>
                    <a:cubicBezTo>
                      <a:pt x="409" y="858"/>
                      <a:pt x="335" y="827"/>
                      <a:pt x="277" y="766"/>
                    </a:cubicBezTo>
                    <a:cubicBezTo>
                      <a:pt x="220" y="709"/>
                      <a:pt x="183" y="628"/>
                      <a:pt x="153" y="547"/>
                    </a:cubicBezTo>
                    <a:cubicBezTo>
                      <a:pt x="92" y="378"/>
                      <a:pt x="61" y="196"/>
                      <a:pt x="48" y="17"/>
                    </a:cubicBezTo>
                    <a:lnTo>
                      <a:pt x="48" y="14"/>
                    </a:lnTo>
                    <a:cubicBezTo>
                      <a:pt x="45" y="7"/>
                      <a:pt x="41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0"/>
              <p:cNvSpPr/>
              <p:nvPr/>
            </p:nvSpPr>
            <p:spPr>
              <a:xfrm>
                <a:off x="5715637" y="2178705"/>
                <a:ext cx="1165363" cy="185089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2093" extrusionOk="0">
                    <a:moveTo>
                      <a:pt x="11471" y="54"/>
                    </a:moveTo>
                    <a:cubicBezTo>
                      <a:pt x="11535" y="61"/>
                      <a:pt x="11578" y="135"/>
                      <a:pt x="11599" y="180"/>
                    </a:cubicBezTo>
                    <a:cubicBezTo>
                      <a:pt x="11700" y="412"/>
                      <a:pt x="11680" y="699"/>
                      <a:pt x="11555" y="952"/>
                    </a:cubicBezTo>
                    <a:cubicBezTo>
                      <a:pt x="11410" y="868"/>
                      <a:pt x="11298" y="753"/>
                      <a:pt x="11248" y="621"/>
                    </a:cubicBezTo>
                    <a:cubicBezTo>
                      <a:pt x="11167" y="426"/>
                      <a:pt x="11220" y="196"/>
                      <a:pt x="11373" y="88"/>
                    </a:cubicBezTo>
                    <a:cubicBezTo>
                      <a:pt x="11407" y="65"/>
                      <a:pt x="11437" y="54"/>
                      <a:pt x="11463" y="54"/>
                    </a:cubicBezTo>
                    <a:close/>
                    <a:moveTo>
                      <a:pt x="2357" y="196"/>
                    </a:moveTo>
                    <a:cubicBezTo>
                      <a:pt x="2387" y="196"/>
                      <a:pt x="2413" y="206"/>
                      <a:pt x="2438" y="227"/>
                    </a:cubicBezTo>
                    <a:cubicBezTo>
                      <a:pt x="2511" y="287"/>
                      <a:pt x="2552" y="426"/>
                      <a:pt x="2532" y="533"/>
                    </a:cubicBezTo>
                    <a:cubicBezTo>
                      <a:pt x="2494" y="750"/>
                      <a:pt x="2346" y="949"/>
                      <a:pt x="2144" y="1074"/>
                    </a:cubicBezTo>
                    <a:cubicBezTo>
                      <a:pt x="2076" y="834"/>
                      <a:pt x="2089" y="567"/>
                      <a:pt x="2195" y="342"/>
                    </a:cubicBezTo>
                    <a:cubicBezTo>
                      <a:pt x="2218" y="294"/>
                      <a:pt x="2255" y="227"/>
                      <a:pt x="2316" y="203"/>
                    </a:cubicBezTo>
                    <a:cubicBezTo>
                      <a:pt x="2329" y="200"/>
                      <a:pt x="2343" y="196"/>
                      <a:pt x="2357" y="196"/>
                    </a:cubicBezTo>
                    <a:close/>
                    <a:moveTo>
                      <a:pt x="6065" y="594"/>
                    </a:moveTo>
                    <a:cubicBezTo>
                      <a:pt x="6092" y="594"/>
                      <a:pt x="6112" y="605"/>
                      <a:pt x="6129" y="625"/>
                    </a:cubicBezTo>
                    <a:cubicBezTo>
                      <a:pt x="6143" y="641"/>
                      <a:pt x="6146" y="661"/>
                      <a:pt x="6152" y="682"/>
                    </a:cubicBezTo>
                    <a:cubicBezTo>
                      <a:pt x="6213" y="901"/>
                      <a:pt x="6183" y="1147"/>
                      <a:pt x="6078" y="1364"/>
                    </a:cubicBezTo>
                    <a:cubicBezTo>
                      <a:pt x="5903" y="1172"/>
                      <a:pt x="5791" y="918"/>
                      <a:pt x="5900" y="706"/>
                    </a:cubicBezTo>
                    <a:cubicBezTo>
                      <a:pt x="5930" y="648"/>
                      <a:pt x="5997" y="601"/>
                      <a:pt x="6054" y="594"/>
                    </a:cubicBezTo>
                    <a:close/>
                    <a:moveTo>
                      <a:pt x="9139" y="469"/>
                    </a:moveTo>
                    <a:cubicBezTo>
                      <a:pt x="9192" y="469"/>
                      <a:pt x="9243" y="483"/>
                      <a:pt x="9281" y="520"/>
                    </a:cubicBezTo>
                    <a:cubicBezTo>
                      <a:pt x="9392" y="621"/>
                      <a:pt x="9334" y="820"/>
                      <a:pt x="9247" y="959"/>
                    </a:cubicBezTo>
                    <a:cubicBezTo>
                      <a:pt x="9139" y="1131"/>
                      <a:pt x="9004" y="1289"/>
                      <a:pt x="8848" y="1421"/>
                    </a:cubicBezTo>
                    <a:cubicBezTo>
                      <a:pt x="8811" y="1374"/>
                      <a:pt x="8781" y="1320"/>
                      <a:pt x="8758" y="1266"/>
                    </a:cubicBezTo>
                    <a:cubicBezTo>
                      <a:pt x="8646" y="996"/>
                      <a:pt x="8734" y="665"/>
                      <a:pt x="8953" y="524"/>
                    </a:cubicBezTo>
                    <a:cubicBezTo>
                      <a:pt x="9007" y="490"/>
                      <a:pt x="9074" y="469"/>
                      <a:pt x="9139" y="469"/>
                    </a:cubicBezTo>
                    <a:close/>
                    <a:moveTo>
                      <a:pt x="4060" y="537"/>
                    </a:moveTo>
                    <a:cubicBezTo>
                      <a:pt x="4098" y="537"/>
                      <a:pt x="4134" y="547"/>
                      <a:pt x="4158" y="574"/>
                    </a:cubicBezTo>
                    <a:cubicBezTo>
                      <a:pt x="4199" y="614"/>
                      <a:pt x="4205" y="675"/>
                      <a:pt x="4209" y="729"/>
                    </a:cubicBezTo>
                    <a:cubicBezTo>
                      <a:pt x="4226" y="1057"/>
                      <a:pt x="4073" y="1387"/>
                      <a:pt x="3824" y="1600"/>
                    </a:cubicBezTo>
                    <a:cubicBezTo>
                      <a:pt x="3818" y="1597"/>
                      <a:pt x="3814" y="1589"/>
                      <a:pt x="3810" y="1583"/>
                    </a:cubicBezTo>
                    <a:cubicBezTo>
                      <a:pt x="3608" y="1309"/>
                      <a:pt x="3588" y="851"/>
                      <a:pt x="3875" y="611"/>
                    </a:cubicBezTo>
                    <a:cubicBezTo>
                      <a:pt x="3928" y="564"/>
                      <a:pt x="4000" y="537"/>
                      <a:pt x="4060" y="537"/>
                    </a:cubicBezTo>
                    <a:close/>
                    <a:moveTo>
                      <a:pt x="11464" y="0"/>
                    </a:moveTo>
                    <a:cubicBezTo>
                      <a:pt x="11425" y="0"/>
                      <a:pt x="11385" y="14"/>
                      <a:pt x="11342" y="44"/>
                    </a:cubicBezTo>
                    <a:cubicBezTo>
                      <a:pt x="11170" y="169"/>
                      <a:pt x="11109" y="426"/>
                      <a:pt x="11197" y="641"/>
                    </a:cubicBezTo>
                    <a:cubicBezTo>
                      <a:pt x="11254" y="787"/>
                      <a:pt x="11369" y="912"/>
                      <a:pt x="11528" y="1002"/>
                    </a:cubicBezTo>
                    <a:cubicBezTo>
                      <a:pt x="11477" y="1094"/>
                      <a:pt x="11410" y="1181"/>
                      <a:pt x="11329" y="1262"/>
                    </a:cubicBezTo>
                    <a:cubicBezTo>
                      <a:pt x="11086" y="1502"/>
                      <a:pt x="10734" y="1664"/>
                      <a:pt x="10253" y="1759"/>
                    </a:cubicBezTo>
                    <a:cubicBezTo>
                      <a:pt x="10072" y="1794"/>
                      <a:pt x="9910" y="1812"/>
                      <a:pt x="9764" y="1812"/>
                    </a:cubicBezTo>
                    <a:cubicBezTo>
                      <a:pt x="9632" y="1812"/>
                      <a:pt x="9513" y="1797"/>
                      <a:pt x="9402" y="1768"/>
                    </a:cubicBezTo>
                    <a:cubicBezTo>
                      <a:pt x="9189" y="1718"/>
                      <a:pt x="9007" y="1606"/>
                      <a:pt x="8886" y="1465"/>
                    </a:cubicBezTo>
                    <a:cubicBezTo>
                      <a:pt x="9044" y="1326"/>
                      <a:pt x="9183" y="1164"/>
                      <a:pt x="9294" y="985"/>
                    </a:cubicBezTo>
                    <a:cubicBezTo>
                      <a:pt x="9395" y="823"/>
                      <a:pt x="9452" y="605"/>
                      <a:pt x="9317" y="479"/>
                    </a:cubicBezTo>
                    <a:cubicBezTo>
                      <a:pt x="9268" y="433"/>
                      <a:pt x="9206" y="414"/>
                      <a:pt x="9142" y="414"/>
                    </a:cubicBezTo>
                    <a:cubicBezTo>
                      <a:pt x="9065" y="414"/>
                      <a:pt x="8987" y="441"/>
                      <a:pt x="8926" y="479"/>
                    </a:cubicBezTo>
                    <a:cubicBezTo>
                      <a:pt x="8683" y="631"/>
                      <a:pt x="8585" y="996"/>
                      <a:pt x="8710" y="1286"/>
                    </a:cubicBezTo>
                    <a:cubicBezTo>
                      <a:pt x="8734" y="1347"/>
                      <a:pt x="8767" y="1404"/>
                      <a:pt x="8808" y="1458"/>
                    </a:cubicBezTo>
                    <a:cubicBezTo>
                      <a:pt x="8532" y="1684"/>
                      <a:pt x="8200" y="1843"/>
                      <a:pt x="7847" y="1904"/>
                    </a:cubicBezTo>
                    <a:cubicBezTo>
                      <a:pt x="7734" y="1923"/>
                      <a:pt x="7620" y="1932"/>
                      <a:pt x="7506" y="1932"/>
                    </a:cubicBezTo>
                    <a:cubicBezTo>
                      <a:pt x="7041" y="1932"/>
                      <a:pt x="6575" y="1776"/>
                      <a:pt x="6210" y="1488"/>
                    </a:cubicBezTo>
                    <a:cubicBezTo>
                      <a:pt x="6179" y="1462"/>
                      <a:pt x="6146" y="1435"/>
                      <a:pt x="6115" y="1404"/>
                    </a:cubicBezTo>
                    <a:cubicBezTo>
                      <a:pt x="6237" y="1172"/>
                      <a:pt x="6271" y="904"/>
                      <a:pt x="6203" y="669"/>
                    </a:cubicBezTo>
                    <a:cubicBezTo>
                      <a:pt x="6199" y="645"/>
                      <a:pt x="6190" y="618"/>
                      <a:pt x="6173" y="594"/>
                    </a:cubicBezTo>
                    <a:cubicBezTo>
                      <a:pt x="6148" y="560"/>
                      <a:pt x="6108" y="540"/>
                      <a:pt x="6062" y="540"/>
                    </a:cubicBezTo>
                    <a:cubicBezTo>
                      <a:pt x="6058" y="540"/>
                      <a:pt x="6055" y="540"/>
                      <a:pt x="6051" y="540"/>
                    </a:cubicBezTo>
                    <a:cubicBezTo>
                      <a:pt x="5973" y="547"/>
                      <a:pt x="5889" y="608"/>
                      <a:pt x="5852" y="682"/>
                    </a:cubicBezTo>
                    <a:cubicBezTo>
                      <a:pt x="5727" y="925"/>
                      <a:pt x="5849" y="1205"/>
                      <a:pt x="6051" y="1415"/>
                    </a:cubicBezTo>
                    <a:cubicBezTo>
                      <a:pt x="5990" y="1519"/>
                      <a:pt x="5913" y="1617"/>
                      <a:pt x="5822" y="1701"/>
                    </a:cubicBezTo>
                    <a:cubicBezTo>
                      <a:pt x="5574" y="1917"/>
                      <a:pt x="5224" y="2040"/>
                      <a:pt x="4848" y="2040"/>
                    </a:cubicBezTo>
                    <a:cubicBezTo>
                      <a:pt x="4819" y="2040"/>
                      <a:pt x="4791" y="2040"/>
                      <a:pt x="4762" y="2038"/>
                    </a:cubicBezTo>
                    <a:cubicBezTo>
                      <a:pt x="4384" y="2018"/>
                      <a:pt x="4057" y="1873"/>
                      <a:pt x="3858" y="1644"/>
                    </a:cubicBezTo>
                    <a:cubicBezTo>
                      <a:pt x="4121" y="1418"/>
                      <a:pt x="4283" y="1070"/>
                      <a:pt x="4263" y="726"/>
                    </a:cubicBezTo>
                    <a:cubicBezTo>
                      <a:pt x="4260" y="665"/>
                      <a:pt x="4249" y="588"/>
                      <a:pt x="4199" y="537"/>
                    </a:cubicBezTo>
                    <a:cubicBezTo>
                      <a:pt x="4161" y="497"/>
                      <a:pt x="4112" y="481"/>
                      <a:pt x="4061" y="481"/>
                    </a:cubicBezTo>
                    <a:cubicBezTo>
                      <a:pt x="3985" y="481"/>
                      <a:pt x="3903" y="517"/>
                      <a:pt x="3841" y="567"/>
                    </a:cubicBezTo>
                    <a:cubicBezTo>
                      <a:pt x="3531" y="831"/>
                      <a:pt x="3551" y="1320"/>
                      <a:pt x="3767" y="1617"/>
                    </a:cubicBezTo>
                    <a:cubicBezTo>
                      <a:pt x="3770" y="1623"/>
                      <a:pt x="3777" y="1627"/>
                      <a:pt x="3780" y="1633"/>
                    </a:cubicBezTo>
                    <a:cubicBezTo>
                      <a:pt x="3720" y="1681"/>
                      <a:pt x="3652" y="1721"/>
                      <a:pt x="3581" y="1751"/>
                    </a:cubicBezTo>
                    <a:cubicBezTo>
                      <a:pt x="3451" y="1809"/>
                      <a:pt x="3309" y="1837"/>
                      <a:pt x="3166" y="1837"/>
                    </a:cubicBezTo>
                    <a:cubicBezTo>
                      <a:pt x="2883" y="1837"/>
                      <a:pt x="2597" y="1727"/>
                      <a:pt x="2400" y="1525"/>
                    </a:cubicBezTo>
                    <a:cubicBezTo>
                      <a:pt x="2289" y="1415"/>
                      <a:pt x="2208" y="1276"/>
                      <a:pt x="2161" y="1127"/>
                    </a:cubicBezTo>
                    <a:cubicBezTo>
                      <a:pt x="2380" y="993"/>
                      <a:pt x="2542" y="780"/>
                      <a:pt x="2586" y="544"/>
                    </a:cubicBezTo>
                    <a:cubicBezTo>
                      <a:pt x="2609" y="415"/>
                      <a:pt x="2559" y="261"/>
                      <a:pt x="2471" y="186"/>
                    </a:cubicBezTo>
                    <a:cubicBezTo>
                      <a:pt x="2437" y="156"/>
                      <a:pt x="2397" y="142"/>
                      <a:pt x="2355" y="142"/>
                    </a:cubicBezTo>
                    <a:cubicBezTo>
                      <a:pt x="2336" y="142"/>
                      <a:pt x="2316" y="145"/>
                      <a:pt x="2296" y="152"/>
                    </a:cubicBezTo>
                    <a:cubicBezTo>
                      <a:pt x="2218" y="183"/>
                      <a:pt x="2170" y="264"/>
                      <a:pt x="2147" y="321"/>
                    </a:cubicBezTo>
                    <a:cubicBezTo>
                      <a:pt x="2033" y="560"/>
                      <a:pt x="2022" y="844"/>
                      <a:pt x="2097" y="1104"/>
                    </a:cubicBezTo>
                    <a:cubicBezTo>
                      <a:pt x="2002" y="1155"/>
                      <a:pt x="1897" y="1192"/>
                      <a:pt x="1786" y="1212"/>
                    </a:cubicBezTo>
                    <a:cubicBezTo>
                      <a:pt x="1732" y="1220"/>
                      <a:pt x="1677" y="1224"/>
                      <a:pt x="1621" y="1224"/>
                    </a:cubicBezTo>
                    <a:cubicBezTo>
                      <a:pt x="1338" y="1224"/>
                      <a:pt x="1035" y="1119"/>
                      <a:pt x="767" y="921"/>
                    </a:cubicBezTo>
                    <a:cubicBezTo>
                      <a:pt x="449" y="686"/>
                      <a:pt x="220" y="358"/>
                      <a:pt x="55" y="99"/>
                    </a:cubicBezTo>
                    <a:cubicBezTo>
                      <a:pt x="48" y="89"/>
                      <a:pt x="38" y="85"/>
                      <a:pt x="29" y="85"/>
                    </a:cubicBezTo>
                    <a:cubicBezTo>
                      <a:pt x="24" y="85"/>
                      <a:pt x="19" y="86"/>
                      <a:pt x="15" y="88"/>
                    </a:cubicBezTo>
                    <a:cubicBezTo>
                      <a:pt x="4" y="95"/>
                      <a:pt x="1" y="112"/>
                      <a:pt x="8" y="125"/>
                    </a:cubicBezTo>
                    <a:cubicBezTo>
                      <a:pt x="176" y="392"/>
                      <a:pt x="413" y="726"/>
                      <a:pt x="737" y="965"/>
                    </a:cubicBezTo>
                    <a:cubicBezTo>
                      <a:pt x="1009" y="1169"/>
                      <a:pt x="1318" y="1277"/>
                      <a:pt x="1611" y="1277"/>
                    </a:cubicBezTo>
                    <a:cubicBezTo>
                      <a:pt x="1673" y="1277"/>
                      <a:pt x="1735" y="1272"/>
                      <a:pt x="1796" y="1262"/>
                    </a:cubicBezTo>
                    <a:cubicBezTo>
                      <a:pt x="1907" y="1245"/>
                      <a:pt x="2016" y="1208"/>
                      <a:pt x="2114" y="1155"/>
                    </a:cubicBezTo>
                    <a:cubicBezTo>
                      <a:pt x="2164" y="1309"/>
                      <a:pt x="2248" y="1451"/>
                      <a:pt x="2363" y="1566"/>
                    </a:cubicBezTo>
                    <a:cubicBezTo>
                      <a:pt x="2569" y="1777"/>
                      <a:pt x="2870" y="1891"/>
                      <a:pt x="3167" y="1891"/>
                    </a:cubicBezTo>
                    <a:cubicBezTo>
                      <a:pt x="3317" y="1891"/>
                      <a:pt x="3466" y="1862"/>
                      <a:pt x="3601" y="1802"/>
                    </a:cubicBezTo>
                    <a:cubicBezTo>
                      <a:pt x="3679" y="1768"/>
                      <a:pt x="3750" y="1728"/>
                      <a:pt x="3814" y="1678"/>
                    </a:cubicBezTo>
                    <a:cubicBezTo>
                      <a:pt x="4023" y="1921"/>
                      <a:pt x="4364" y="2072"/>
                      <a:pt x="4762" y="2092"/>
                    </a:cubicBezTo>
                    <a:lnTo>
                      <a:pt x="4853" y="2092"/>
                    </a:lnTo>
                    <a:cubicBezTo>
                      <a:pt x="5241" y="2092"/>
                      <a:pt x="5602" y="1968"/>
                      <a:pt x="5855" y="1742"/>
                    </a:cubicBezTo>
                    <a:cubicBezTo>
                      <a:pt x="5950" y="1658"/>
                      <a:pt x="6028" y="1560"/>
                      <a:pt x="6088" y="1455"/>
                    </a:cubicBezTo>
                    <a:cubicBezTo>
                      <a:pt x="6118" y="1482"/>
                      <a:pt x="6146" y="1505"/>
                      <a:pt x="6176" y="1529"/>
                    </a:cubicBezTo>
                    <a:cubicBezTo>
                      <a:pt x="6549" y="1827"/>
                      <a:pt x="7028" y="1987"/>
                      <a:pt x="7504" y="1987"/>
                    </a:cubicBezTo>
                    <a:cubicBezTo>
                      <a:pt x="7622" y="1987"/>
                      <a:pt x="7740" y="1977"/>
                      <a:pt x="7856" y="1957"/>
                    </a:cubicBezTo>
                    <a:cubicBezTo>
                      <a:pt x="8217" y="1893"/>
                      <a:pt x="8558" y="1731"/>
                      <a:pt x="8842" y="1499"/>
                    </a:cubicBezTo>
                    <a:cubicBezTo>
                      <a:pt x="8973" y="1650"/>
                      <a:pt x="9166" y="1765"/>
                      <a:pt x="9388" y="1823"/>
                    </a:cubicBezTo>
                    <a:cubicBezTo>
                      <a:pt x="9511" y="1854"/>
                      <a:pt x="9635" y="1865"/>
                      <a:pt x="9755" y="1865"/>
                    </a:cubicBezTo>
                    <a:cubicBezTo>
                      <a:pt x="9946" y="1865"/>
                      <a:pt x="10125" y="1836"/>
                      <a:pt x="10262" y="1809"/>
                    </a:cubicBezTo>
                    <a:cubicBezTo>
                      <a:pt x="10755" y="1714"/>
                      <a:pt x="11116" y="1549"/>
                      <a:pt x="11369" y="1300"/>
                    </a:cubicBezTo>
                    <a:cubicBezTo>
                      <a:pt x="11450" y="1219"/>
                      <a:pt x="11521" y="1124"/>
                      <a:pt x="11575" y="1026"/>
                    </a:cubicBezTo>
                    <a:cubicBezTo>
                      <a:pt x="11602" y="1040"/>
                      <a:pt x="11633" y="1053"/>
                      <a:pt x="11659" y="1066"/>
                    </a:cubicBezTo>
                    <a:cubicBezTo>
                      <a:pt x="11789" y="1118"/>
                      <a:pt x="11928" y="1143"/>
                      <a:pt x="12067" y="1143"/>
                    </a:cubicBezTo>
                    <a:cubicBezTo>
                      <a:pt x="12517" y="1143"/>
                      <a:pt x="12975" y="888"/>
                      <a:pt x="13171" y="483"/>
                    </a:cubicBezTo>
                    <a:cubicBezTo>
                      <a:pt x="13178" y="469"/>
                      <a:pt x="13174" y="452"/>
                      <a:pt x="13161" y="446"/>
                    </a:cubicBezTo>
                    <a:cubicBezTo>
                      <a:pt x="13157" y="444"/>
                      <a:pt x="13153" y="443"/>
                      <a:pt x="13149" y="443"/>
                    </a:cubicBezTo>
                    <a:cubicBezTo>
                      <a:pt x="13139" y="443"/>
                      <a:pt x="13129" y="450"/>
                      <a:pt x="13123" y="459"/>
                    </a:cubicBezTo>
                    <a:cubicBezTo>
                      <a:pt x="12935" y="846"/>
                      <a:pt x="12497" y="1089"/>
                      <a:pt x="12068" y="1089"/>
                    </a:cubicBezTo>
                    <a:cubicBezTo>
                      <a:pt x="11935" y="1089"/>
                      <a:pt x="11803" y="1065"/>
                      <a:pt x="11680" y="1016"/>
                    </a:cubicBezTo>
                    <a:cubicBezTo>
                      <a:pt x="11653" y="1006"/>
                      <a:pt x="11625" y="993"/>
                      <a:pt x="11602" y="979"/>
                    </a:cubicBezTo>
                    <a:cubicBezTo>
                      <a:pt x="11734" y="709"/>
                      <a:pt x="11757" y="405"/>
                      <a:pt x="11645" y="155"/>
                    </a:cubicBezTo>
                    <a:cubicBezTo>
                      <a:pt x="11605" y="61"/>
                      <a:pt x="11544" y="7"/>
                      <a:pt x="11477" y="1"/>
                    </a:cubicBezTo>
                    <a:cubicBezTo>
                      <a:pt x="11473" y="0"/>
                      <a:pt x="11468" y="0"/>
                      <a:pt x="1146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0"/>
              <p:cNvSpPr/>
              <p:nvPr/>
            </p:nvSpPr>
            <p:spPr>
              <a:xfrm>
                <a:off x="5734473" y="1159450"/>
                <a:ext cx="1225940" cy="584539"/>
              </a:xfrm>
              <a:custGeom>
                <a:avLst/>
                <a:gdLst/>
                <a:ahLst/>
                <a:cxnLst/>
                <a:rect l="l" t="t" r="r" b="b"/>
                <a:pathLst>
                  <a:path w="13863" h="6610" extrusionOk="0">
                    <a:moveTo>
                      <a:pt x="4533" y="1"/>
                    </a:moveTo>
                    <a:cubicBezTo>
                      <a:pt x="3549" y="1"/>
                      <a:pt x="2714" y="234"/>
                      <a:pt x="2032" y="701"/>
                    </a:cubicBezTo>
                    <a:cubicBezTo>
                      <a:pt x="1" y="2092"/>
                      <a:pt x="82" y="5118"/>
                      <a:pt x="85" y="5149"/>
                    </a:cubicBezTo>
                    <a:cubicBezTo>
                      <a:pt x="85" y="5162"/>
                      <a:pt x="95" y="5176"/>
                      <a:pt x="112" y="5176"/>
                    </a:cubicBezTo>
                    <a:cubicBezTo>
                      <a:pt x="125" y="5176"/>
                      <a:pt x="139" y="5162"/>
                      <a:pt x="139" y="5149"/>
                    </a:cubicBezTo>
                    <a:cubicBezTo>
                      <a:pt x="135" y="5118"/>
                      <a:pt x="54" y="2119"/>
                      <a:pt x="2063" y="745"/>
                    </a:cubicBezTo>
                    <a:cubicBezTo>
                      <a:pt x="2736" y="284"/>
                      <a:pt x="3561" y="54"/>
                      <a:pt x="4532" y="54"/>
                    </a:cubicBezTo>
                    <a:cubicBezTo>
                      <a:pt x="5737" y="54"/>
                      <a:pt x="7167" y="408"/>
                      <a:pt x="8811" y="1117"/>
                    </a:cubicBezTo>
                    <a:cubicBezTo>
                      <a:pt x="8814" y="1117"/>
                      <a:pt x="8818" y="1120"/>
                      <a:pt x="8825" y="1120"/>
                    </a:cubicBezTo>
                    <a:cubicBezTo>
                      <a:pt x="8827" y="1120"/>
                      <a:pt x="8851" y="1119"/>
                      <a:pt x="8894" y="1119"/>
                    </a:cubicBezTo>
                    <a:cubicBezTo>
                      <a:pt x="9329" y="1119"/>
                      <a:pt x="11703" y="1200"/>
                      <a:pt x="12901" y="2706"/>
                    </a:cubicBezTo>
                    <a:cubicBezTo>
                      <a:pt x="13647" y="3640"/>
                      <a:pt x="13805" y="4943"/>
                      <a:pt x="13376" y="6576"/>
                    </a:cubicBezTo>
                    <a:cubicBezTo>
                      <a:pt x="13373" y="6590"/>
                      <a:pt x="13383" y="6607"/>
                      <a:pt x="13396" y="6610"/>
                    </a:cubicBezTo>
                    <a:lnTo>
                      <a:pt x="13404" y="6610"/>
                    </a:lnTo>
                    <a:cubicBezTo>
                      <a:pt x="13417" y="6610"/>
                      <a:pt x="13427" y="6604"/>
                      <a:pt x="13430" y="6590"/>
                    </a:cubicBezTo>
                    <a:cubicBezTo>
                      <a:pt x="13862" y="4939"/>
                      <a:pt x="13700" y="3620"/>
                      <a:pt x="12944" y="2672"/>
                    </a:cubicBezTo>
                    <a:cubicBezTo>
                      <a:pt x="11714" y="1130"/>
                      <a:pt x="9278" y="1062"/>
                      <a:pt x="8878" y="1062"/>
                    </a:cubicBezTo>
                    <a:cubicBezTo>
                      <a:pt x="8853" y="1062"/>
                      <a:pt x="8837" y="1062"/>
                      <a:pt x="8828" y="1063"/>
                    </a:cubicBezTo>
                    <a:cubicBezTo>
                      <a:pt x="7180" y="355"/>
                      <a:pt x="5744" y="1"/>
                      <a:pt x="4533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0"/>
              <p:cNvSpPr/>
              <p:nvPr/>
            </p:nvSpPr>
            <p:spPr>
              <a:xfrm>
                <a:off x="5755697" y="1209856"/>
                <a:ext cx="1176683" cy="543948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6151" extrusionOk="0">
                    <a:moveTo>
                      <a:pt x="6057" y="0"/>
                    </a:moveTo>
                    <a:cubicBezTo>
                      <a:pt x="4240" y="0"/>
                      <a:pt x="2901" y="830"/>
                      <a:pt x="2011" y="1670"/>
                    </a:cubicBezTo>
                    <a:cubicBezTo>
                      <a:pt x="644" y="2959"/>
                      <a:pt x="13" y="4551"/>
                      <a:pt x="7" y="4568"/>
                    </a:cubicBezTo>
                    <a:cubicBezTo>
                      <a:pt x="0" y="4582"/>
                      <a:pt x="7" y="4599"/>
                      <a:pt x="21" y="4603"/>
                    </a:cubicBezTo>
                    <a:cubicBezTo>
                      <a:pt x="24" y="4604"/>
                      <a:pt x="28" y="4605"/>
                      <a:pt x="32" y="4605"/>
                    </a:cubicBezTo>
                    <a:cubicBezTo>
                      <a:pt x="42" y="4605"/>
                      <a:pt x="52" y="4599"/>
                      <a:pt x="57" y="4589"/>
                    </a:cubicBezTo>
                    <a:cubicBezTo>
                      <a:pt x="64" y="4572"/>
                      <a:pt x="689" y="2989"/>
                      <a:pt x="2049" y="1707"/>
                    </a:cubicBezTo>
                    <a:cubicBezTo>
                      <a:pt x="2931" y="875"/>
                      <a:pt x="4258" y="53"/>
                      <a:pt x="6057" y="53"/>
                    </a:cubicBezTo>
                    <a:cubicBezTo>
                      <a:pt x="6812" y="53"/>
                      <a:pt x="7649" y="198"/>
                      <a:pt x="8571" y="547"/>
                    </a:cubicBezTo>
                    <a:cubicBezTo>
                      <a:pt x="8574" y="547"/>
                      <a:pt x="8578" y="547"/>
                      <a:pt x="8581" y="550"/>
                    </a:cubicBezTo>
                    <a:cubicBezTo>
                      <a:pt x="8591" y="550"/>
                      <a:pt x="9796" y="678"/>
                      <a:pt x="10950" y="1427"/>
                    </a:cubicBezTo>
                    <a:cubicBezTo>
                      <a:pt x="12013" y="2119"/>
                      <a:pt x="13251" y="3492"/>
                      <a:pt x="13100" y="6124"/>
                    </a:cubicBezTo>
                    <a:cubicBezTo>
                      <a:pt x="13100" y="6138"/>
                      <a:pt x="13113" y="6151"/>
                      <a:pt x="13126" y="6151"/>
                    </a:cubicBezTo>
                    <a:cubicBezTo>
                      <a:pt x="13143" y="6151"/>
                      <a:pt x="13153" y="6141"/>
                      <a:pt x="13156" y="6127"/>
                    </a:cubicBezTo>
                    <a:cubicBezTo>
                      <a:pt x="13305" y="3469"/>
                      <a:pt x="12053" y="2078"/>
                      <a:pt x="10980" y="1380"/>
                    </a:cubicBezTo>
                    <a:cubicBezTo>
                      <a:pt x="9847" y="644"/>
                      <a:pt x="8662" y="502"/>
                      <a:pt x="8588" y="496"/>
                    </a:cubicBezTo>
                    <a:cubicBezTo>
                      <a:pt x="7659" y="145"/>
                      <a:pt x="6816" y="0"/>
                      <a:pt x="60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0"/>
              <p:cNvSpPr/>
              <p:nvPr/>
            </p:nvSpPr>
            <p:spPr>
              <a:xfrm>
                <a:off x="5873221" y="1250534"/>
                <a:ext cx="644054" cy="341880"/>
              </a:xfrm>
              <a:custGeom>
                <a:avLst/>
                <a:gdLst/>
                <a:ahLst/>
                <a:cxnLst/>
                <a:rect l="l" t="t" r="r" b="b"/>
                <a:pathLst>
                  <a:path w="7283" h="3866" extrusionOk="0">
                    <a:moveTo>
                      <a:pt x="6686" y="0"/>
                    </a:moveTo>
                    <a:cubicBezTo>
                      <a:pt x="3243" y="0"/>
                      <a:pt x="46" y="3780"/>
                      <a:pt x="11" y="3822"/>
                    </a:cubicBezTo>
                    <a:cubicBezTo>
                      <a:pt x="0" y="3832"/>
                      <a:pt x="4" y="3849"/>
                      <a:pt x="14" y="3859"/>
                    </a:cubicBezTo>
                    <a:cubicBezTo>
                      <a:pt x="21" y="3862"/>
                      <a:pt x="28" y="3866"/>
                      <a:pt x="31" y="3866"/>
                    </a:cubicBezTo>
                    <a:cubicBezTo>
                      <a:pt x="41" y="3866"/>
                      <a:pt x="48" y="3862"/>
                      <a:pt x="55" y="3856"/>
                    </a:cubicBezTo>
                    <a:cubicBezTo>
                      <a:pt x="87" y="3814"/>
                      <a:pt x="3271" y="52"/>
                      <a:pt x="6688" y="52"/>
                    </a:cubicBezTo>
                    <a:cubicBezTo>
                      <a:pt x="6874" y="52"/>
                      <a:pt x="7061" y="63"/>
                      <a:pt x="7249" y="87"/>
                    </a:cubicBezTo>
                    <a:cubicBezTo>
                      <a:pt x="7251" y="87"/>
                      <a:pt x="7253" y="87"/>
                      <a:pt x="7255" y="87"/>
                    </a:cubicBezTo>
                    <a:cubicBezTo>
                      <a:pt x="7269" y="87"/>
                      <a:pt x="7279" y="78"/>
                      <a:pt x="7279" y="67"/>
                    </a:cubicBezTo>
                    <a:cubicBezTo>
                      <a:pt x="7283" y="50"/>
                      <a:pt x="7272" y="36"/>
                      <a:pt x="7256" y="36"/>
                    </a:cubicBezTo>
                    <a:cubicBezTo>
                      <a:pt x="7066" y="12"/>
                      <a:pt x="6875" y="0"/>
                      <a:pt x="6686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30"/>
              <p:cNvSpPr/>
              <p:nvPr/>
            </p:nvSpPr>
            <p:spPr>
              <a:xfrm>
                <a:off x="6433873" y="1250446"/>
                <a:ext cx="214979" cy="264148"/>
              </a:xfrm>
              <a:custGeom>
                <a:avLst/>
                <a:gdLst/>
                <a:ahLst/>
                <a:cxnLst/>
                <a:rect l="l" t="t" r="r" b="b"/>
                <a:pathLst>
                  <a:path w="2431" h="2987" extrusionOk="0">
                    <a:moveTo>
                      <a:pt x="817" y="0"/>
                    </a:moveTo>
                    <a:cubicBezTo>
                      <a:pt x="806" y="0"/>
                      <a:pt x="796" y="6"/>
                      <a:pt x="790" y="17"/>
                    </a:cubicBezTo>
                    <a:cubicBezTo>
                      <a:pt x="1" y="1913"/>
                      <a:pt x="2366" y="2972"/>
                      <a:pt x="2390" y="2983"/>
                    </a:cubicBezTo>
                    <a:cubicBezTo>
                      <a:pt x="2394" y="2986"/>
                      <a:pt x="2397" y="2986"/>
                      <a:pt x="2400" y="2986"/>
                    </a:cubicBezTo>
                    <a:cubicBezTo>
                      <a:pt x="2410" y="2986"/>
                      <a:pt x="2420" y="2979"/>
                      <a:pt x="2427" y="2969"/>
                    </a:cubicBezTo>
                    <a:cubicBezTo>
                      <a:pt x="2430" y="2955"/>
                      <a:pt x="2427" y="2943"/>
                      <a:pt x="2410" y="2935"/>
                    </a:cubicBezTo>
                    <a:cubicBezTo>
                      <a:pt x="2390" y="2926"/>
                      <a:pt x="69" y="1886"/>
                      <a:pt x="841" y="37"/>
                    </a:cubicBezTo>
                    <a:cubicBezTo>
                      <a:pt x="848" y="23"/>
                      <a:pt x="841" y="7"/>
                      <a:pt x="828" y="3"/>
                    </a:cubicBezTo>
                    <a:cubicBezTo>
                      <a:pt x="824" y="1"/>
                      <a:pt x="820" y="0"/>
                      <a:pt x="81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30"/>
              <p:cNvSpPr/>
              <p:nvPr/>
            </p:nvSpPr>
            <p:spPr>
              <a:xfrm>
                <a:off x="6538664" y="1257697"/>
                <a:ext cx="243013" cy="279889"/>
              </a:xfrm>
              <a:custGeom>
                <a:avLst/>
                <a:gdLst/>
                <a:ahLst/>
                <a:cxnLst/>
                <a:rect l="l" t="t" r="r" b="b"/>
                <a:pathLst>
                  <a:path w="2748" h="3165" extrusionOk="0">
                    <a:moveTo>
                      <a:pt x="31" y="1"/>
                    </a:moveTo>
                    <a:cubicBezTo>
                      <a:pt x="20" y="1"/>
                      <a:pt x="9" y="8"/>
                      <a:pt x="4" y="19"/>
                    </a:cubicBezTo>
                    <a:cubicBezTo>
                      <a:pt x="0" y="36"/>
                      <a:pt x="7" y="50"/>
                      <a:pt x="21" y="56"/>
                    </a:cubicBezTo>
                    <a:cubicBezTo>
                      <a:pt x="2366" y="825"/>
                      <a:pt x="2687" y="3116"/>
                      <a:pt x="2690" y="3140"/>
                    </a:cubicBezTo>
                    <a:cubicBezTo>
                      <a:pt x="2693" y="3154"/>
                      <a:pt x="2703" y="3164"/>
                      <a:pt x="2717" y="3164"/>
                    </a:cubicBezTo>
                    <a:lnTo>
                      <a:pt x="2720" y="3164"/>
                    </a:lnTo>
                    <a:cubicBezTo>
                      <a:pt x="2737" y="3160"/>
                      <a:pt x="2747" y="3147"/>
                      <a:pt x="2743" y="3133"/>
                    </a:cubicBezTo>
                    <a:cubicBezTo>
                      <a:pt x="2740" y="3110"/>
                      <a:pt x="2416" y="785"/>
                      <a:pt x="38" y="2"/>
                    </a:cubicBezTo>
                    <a:cubicBezTo>
                      <a:pt x="36" y="1"/>
                      <a:pt x="33" y="1"/>
                      <a:pt x="3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0"/>
              <p:cNvSpPr/>
              <p:nvPr/>
            </p:nvSpPr>
            <p:spPr>
              <a:xfrm>
                <a:off x="6399031" y="1721517"/>
                <a:ext cx="262291" cy="86929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983" extrusionOk="0">
                    <a:moveTo>
                      <a:pt x="1475" y="98"/>
                    </a:moveTo>
                    <a:cubicBezTo>
                      <a:pt x="1492" y="179"/>
                      <a:pt x="1512" y="257"/>
                      <a:pt x="1539" y="332"/>
                    </a:cubicBezTo>
                    <a:cubicBezTo>
                      <a:pt x="1569" y="413"/>
                      <a:pt x="1609" y="494"/>
                      <a:pt x="1667" y="551"/>
                    </a:cubicBezTo>
                    <a:cubicBezTo>
                      <a:pt x="1721" y="612"/>
                      <a:pt x="1799" y="642"/>
                      <a:pt x="1877" y="642"/>
                    </a:cubicBezTo>
                    <a:cubicBezTo>
                      <a:pt x="1950" y="639"/>
                      <a:pt x="2022" y="598"/>
                      <a:pt x="2079" y="534"/>
                    </a:cubicBezTo>
                    <a:cubicBezTo>
                      <a:pt x="2136" y="473"/>
                      <a:pt x="2184" y="396"/>
                      <a:pt x="2221" y="315"/>
                    </a:cubicBezTo>
                    <a:cubicBezTo>
                      <a:pt x="2251" y="254"/>
                      <a:pt x="2274" y="190"/>
                      <a:pt x="2298" y="126"/>
                    </a:cubicBezTo>
                    <a:cubicBezTo>
                      <a:pt x="2055" y="119"/>
                      <a:pt x="1768" y="109"/>
                      <a:pt x="1475" y="98"/>
                    </a:cubicBezTo>
                    <a:close/>
                    <a:moveTo>
                      <a:pt x="0" y="1"/>
                    </a:moveTo>
                    <a:cubicBezTo>
                      <a:pt x="0" y="1"/>
                      <a:pt x="7" y="902"/>
                      <a:pt x="1323" y="976"/>
                    </a:cubicBezTo>
                    <a:cubicBezTo>
                      <a:pt x="1414" y="983"/>
                      <a:pt x="1498" y="983"/>
                      <a:pt x="1579" y="983"/>
                    </a:cubicBezTo>
                    <a:cubicBezTo>
                      <a:pt x="2679" y="983"/>
                      <a:pt x="2939" y="520"/>
                      <a:pt x="2966" y="142"/>
                    </a:cubicBezTo>
                    <a:cubicBezTo>
                      <a:pt x="2966" y="142"/>
                      <a:pt x="2720" y="139"/>
                      <a:pt x="2366" y="129"/>
                    </a:cubicBezTo>
                    <a:cubicBezTo>
                      <a:pt x="2346" y="203"/>
                      <a:pt x="2325" y="274"/>
                      <a:pt x="2295" y="349"/>
                    </a:cubicBezTo>
                    <a:cubicBezTo>
                      <a:pt x="2261" y="436"/>
                      <a:pt x="2214" y="520"/>
                      <a:pt x="2150" y="598"/>
                    </a:cubicBezTo>
                    <a:cubicBezTo>
                      <a:pt x="2086" y="673"/>
                      <a:pt x="1988" y="737"/>
                      <a:pt x="1880" y="740"/>
                    </a:cubicBezTo>
                    <a:lnTo>
                      <a:pt x="1873" y="740"/>
                    </a:lnTo>
                    <a:cubicBezTo>
                      <a:pt x="1768" y="740"/>
                      <a:pt x="1664" y="696"/>
                      <a:pt x="1596" y="618"/>
                    </a:cubicBezTo>
                    <a:cubicBezTo>
                      <a:pt x="1525" y="541"/>
                      <a:pt x="1485" y="450"/>
                      <a:pt x="1458" y="358"/>
                    </a:cubicBezTo>
                    <a:cubicBezTo>
                      <a:pt x="1435" y="271"/>
                      <a:pt x="1418" y="183"/>
                      <a:pt x="1407" y="95"/>
                    </a:cubicBezTo>
                    <a:cubicBezTo>
                      <a:pt x="837" y="72"/>
                      <a:pt x="267" y="41"/>
                      <a:pt x="0" y="1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0"/>
              <p:cNvSpPr/>
              <p:nvPr/>
            </p:nvSpPr>
            <p:spPr>
              <a:xfrm>
                <a:off x="6523365" y="1729918"/>
                <a:ext cx="84895" cy="57039"/>
              </a:xfrm>
              <a:custGeom>
                <a:avLst/>
                <a:gdLst/>
                <a:ahLst/>
                <a:cxnLst/>
                <a:rect l="l" t="t" r="r" b="b"/>
                <a:pathLst>
                  <a:path w="960" h="645" extrusionOk="0">
                    <a:moveTo>
                      <a:pt x="1" y="0"/>
                    </a:moveTo>
                    <a:cubicBezTo>
                      <a:pt x="12" y="88"/>
                      <a:pt x="29" y="176"/>
                      <a:pt x="52" y="263"/>
                    </a:cubicBezTo>
                    <a:cubicBezTo>
                      <a:pt x="79" y="355"/>
                      <a:pt x="119" y="446"/>
                      <a:pt x="190" y="523"/>
                    </a:cubicBezTo>
                    <a:cubicBezTo>
                      <a:pt x="258" y="601"/>
                      <a:pt x="362" y="645"/>
                      <a:pt x="467" y="645"/>
                    </a:cubicBezTo>
                    <a:lnTo>
                      <a:pt x="474" y="645"/>
                    </a:lnTo>
                    <a:cubicBezTo>
                      <a:pt x="582" y="642"/>
                      <a:pt x="680" y="578"/>
                      <a:pt x="744" y="503"/>
                    </a:cubicBezTo>
                    <a:cubicBezTo>
                      <a:pt x="808" y="425"/>
                      <a:pt x="855" y="341"/>
                      <a:pt x="889" y="254"/>
                    </a:cubicBezTo>
                    <a:cubicBezTo>
                      <a:pt x="919" y="179"/>
                      <a:pt x="940" y="108"/>
                      <a:pt x="960" y="34"/>
                    </a:cubicBezTo>
                    <a:cubicBezTo>
                      <a:pt x="940" y="34"/>
                      <a:pt x="916" y="31"/>
                      <a:pt x="892" y="31"/>
                    </a:cubicBezTo>
                    <a:cubicBezTo>
                      <a:pt x="868" y="95"/>
                      <a:pt x="845" y="159"/>
                      <a:pt x="815" y="220"/>
                    </a:cubicBezTo>
                    <a:cubicBezTo>
                      <a:pt x="778" y="301"/>
                      <a:pt x="730" y="378"/>
                      <a:pt x="673" y="439"/>
                    </a:cubicBezTo>
                    <a:cubicBezTo>
                      <a:pt x="616" y="503"/>
                      <a:pt x="544" y="544"/>
                      <a:pt x="471" y="547"/>
                    </a:cubicBezTo>
                    <a:cubicBezTo>
                      <a:pt x="393" y="547"/>
                      <a:pt x="315" y="517"/>
                      <a:pt x="261" y="456"/>
                    </a:cubicBezTo>
                    <a:cubicBezTo>
                      <a:pt x="203" y="399"/>
                      <a:pt x="163" y="318"/>
                      <a:pt x="133" y="237"/>
                    </a:cubicBezTo>
                    <a:cubicBezTo>
                      <a:pt x="106" y="162"/>
                      <a:pt x="86" y="84"/>
                      <a:pt x="69" y="3"/>
                    </a:cubicBezTo>
                    <a:cubicBezTo>
                      <a:pt x="49" y="3"/>
                      <a:pt x="25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30"/>
              <p:cNvSpPr/>
              <p:nvPr/>
            </p:nvSpPr>
            <p:spPr>
              <a:xfrm>
                <a:off x="6026030" y="1688444"/>
                <a:ext cx="264413" cy="94711"/>
              </a:xfrm>
              <a:custGeom>
                <a:avLst/>
                <a:gdLst/>
                <a:ahLst/>
                <a:cxnLst/>
                <a:rect l="l" t="t" r="r" b="b"/>
                <a:pathLst>
                  <a:path w="2990" h="1071" extrusionOk="0">
                    <a:moveTo>
                      <a:pt x="635" y="71"/>
                    </a:moveTo>
                    <a:lnTo>
                      <a:pt x="635" y="71"/>
                    </a:lnTo>
                    <a:cubicBezTo>
                      <a:pt x="652" y="183"/>
                      <a:pt x="675" y="290"/>
                      <a:pt x="716" y="395"/>
                    </a:cubicBezTo>
                    <a:cubicBezTo>
                      <a:pt x="746" y="476"/>
                      <a:pt x="783" y="557"/>
                      <a:pt x="840" y="614"/>
                    </a:cubicBezTo>
                    <a:cubicBezTo>
                      <a:pt x="898" y="675"/>
                      <a:pt x="972" y="706"/>
                      <a:pt x="1049" y="706"/>
                    </a:cubicBezTo>
                    <a:cubicBezTo>
                      <a:pt x="1127" y="702"/>
                      <a:pt x="1198" y="658"/>
                      <a:pt x="1256" y="597"/>
                    </a:cubicBezTo>
                    <a:cubicBezTo>
                      <a:pt x="1313" y="536"/>
                      <a:pt x="1357" y="460"/>
                      <a:pt x="1398" y="379"/>
                    </a:cubicBezTo>
                    <a:cubicBezTo>
                      <a:pt x="1428" y="311"/>
                      <a:pt x="1458" y="237"/>
                      <a:pt x="1482" y="166"/>
                    </a:cubicBezTo>
                    <a:cubicBezTo>
                      <a:pt x="1178" y="132"/>
                      <a:pt x="881" y="98"/>
                      <a:pt x="635" y="71"/>
                    </a:cubicBezTo>
                    <a:close/>
                    <a:moveTo>
                      <a:pt x="31" y="0"/>
                    </a:moveTo>
                    <a:lnTo>
                      <a:pt x="31" y="0"/>
                    </a:lnTo>
                    <a:cubicBezTo>
                      <a:pt x="1" y="405"/>
                      <a:pt x="227" y="945"/>
                      <a:pt x="1539" y="1060"/>
                    </a:cubicBezTo>
                    <a:cubicBezTo>
                      <a:pt x="1616" y="1067"/>
                      <a:pt x="1691" y="1070"/>
                      <a:pt x="1762" y="1070"/>
                    </a:cubicBezTo>
                    <a:cubicBezTo>
                      <a:pt x="2868" y="1070"/>
                      <a:pt x="2990" y="284"/>
                      <a:pt x="2990" y="284"/>
                    </a:cubicBezTo>
                    <a:lnTo>
                      <a:pt x="2980" y="284"/>
                    </a:lnTo>
                    <a:cubicBezTo>
                      <a:pt x="2700" y="284"/>
                      <a:pt x="2119" y="230"/>
                      <a:pt x="1546" y="172"/>
                    </a:cubicBezTo>
                    <a:cubicBezTo>
                      <a:pt x="1526" y="253"/>
                      <a:pt x="1502" y="331"/>
                      <a:pt x="1468" y="412"/>
                    </a:cubicBezTo>
                    <a:cubicBezTo>
                      <a:pt x="1434" y="500"/>
                      <a:pt x="1387" y="584"/>
                      <a:pt x="1323" y="662"/>
                    </a:cubicBezTo>
                    <a:cubicBezTo>
                      <a:pt x="1259" y="736"/>
                      <a:pt x="1164" y="800"/>
                      <a:pt x="1053" y="804"/>
                    </a:cubicBezTo>
                    <a:lnTo>
                      <a:pt x="1049" y="804"/>
                    </a:lnTo>
                    <a:cubicBezTo>
                      <a:pt x="945" y="804"/>
                      <a:pt x="837" y="756"/>
                      <a:pt x="770" y="682"/>
                    </a:cubicBezTo>
                    <a:cubicBezTo>
                      <a:pt x="702" y="605"/>
                      <a:pt x="661" y="513"/>
                      <a:pt x="635" y="422"/>
                    </a:cubicBezTo>
                    <a:cubicBezTo>
                      <a:pt x="597" y="304"/>
                      <a:pt x="580" y="183"/>
                      <a:pt x="574" y="64"/>
                    </a:cubicBezTo>
                    <a:cubicBezTo>
                      <a:pt x="250" y="27"/>
                      <a:pt x="31" y="0"/>
                      <a:pt x="31" y="0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30"/>
              <p:cNvSpPr/>
              <p:nvPr/>
            </p:nvSpPr>
            <p:spPr>
              <a:xfrm>
                <a:off x="6076701" y="1694104"/>
                <a:ext cx="86045" cy="6544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740" extrusionOk="0">
                    <a:moveTo>
                      <a:pt x="1" y="0"/>
                    </a:moveTo>
                    <a:cubicBezTo>
                      <a:pt x="7" y="119"/>
                      <a:pt x="24" y="240"/>
                      <a:pt x="62" y="358"/>
                    </a:cubicBezTo>
                    <a:cubicBezTo>
                      <a:pt x="88" y="449"/>
                      <a:pt x="129" y="541"/>
                      <a:pt x="197" y="618"/>
                    </a:cubicBezTo>
                    <a:cubicBezTo>
                      <a:pt x="264" y="692"/>
                      <a:pt x="372" y="740"/>
                      <a:pt x="476" y="740"/>
                    </a:cubicBezTo>
                    <a:lnTo>
                      <a:pt x="480" y="740"/>
                    </a:lnTo>
                    <a:cubicBezTo>
                      <a:pt x="591" y="736"/>
                      <a:pt x="686" y="672"/>
                      <a:pt x="750" y="598"/>
                    </a:cubicBezTo>
                    <a:cubicBezTo>
                      <a:pt x="814" y="520"/>
                      <a:pt x="861" y="436"/>
                      <a:pt x="895" y="348"/>
                    </a:cubicBezTo>
                    <a:cubicBezTo>
                      <a:pt x="929" y="267"/>
                      <a:pt x="953" y="189"/>
                      <a:pt x="973" y="108"/>
                    </a:cubicBezTo>
                    <a:cubicBezTo>
                      <a:pt x="953" y="105"/>
                      <a:pt x="929" y="102"/>
                      <a:pt x="909" y="102"/>
                    </a:cubicBezTo>
                    <a:cubicBezTo>
                      <a:pt x="885" y="173"/>
                      <a:pt x="855" y="247"/>
                      <a:pt x="825" y="315"/>
                    </a:cubicBezTo>
                    <a:cubicBezTo>
                      <a:pt x="784" y="396"/>
                      <a:pt x="740" y="472"/>
                      <a:pt x="683" y="533"/>
                    </a:cubicBezTo>
                    <a:cubicBezTo>
                      <a:pt x="625" y="594"/>
                      <a:pt x="554" y="638"/>
                      <a:pt x="476" y="642"/>
                    </a:cubicBezTo>
                    <a:cubicBezTo>
                      <a:pt x="399" y="642"/>
                      <a:pt x="325" y="611"/>
                      <a:pt x="267" y="550"/>
                    </a:cubicBezTo>
                    <a:cubicBezTo>
                      <a:pt x="210" y="493"/>
                      <a:pt x="173" y="412"/>
                      <a:pt x="143" y="331"/>
                    </a:cubicBezTo>
                    <a:cubicBezTo>
                      <a:pt x="102" y="226"/>
                      <a:pt x="79" y="119"/>
                      <a:pt x="62" y="7"/>
                    </a:cubicBezTo>
                    <a:cubicBezTo>
                      <a:pt x="41" y="4"/>
                      <a:pt x="21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30"/>
              <p:cNvSpPr/>
              <p:nvPr/>
            </p:nvSpPr>
            <p:spPr>
              <a:xfrm>
                <a:off x="6020282" y="1683580"/>
                <a:ext cx="651217" cy="54828"/>
              </a:xfrm>
              <a:custGeom>
                <a:avLst/>
                <a:gdLst/>
                <a:ahLst/>
                <a:cxnLst/>
                <a:rect l="l" t="t" r="r" b="b"/>
                <a:pathLst>
                  <a:path w="7364" h="620" extrusionOk="0">
                    <a:moveTo>
                      <a:pt x="50" y="1"/>
                    </a:moveTo>
                    <a:cubicBezTo>
                      <a:pt x="26" y="1"/>
                      <a:pt x="8" y="20"/>
                      <a:pt x="5" y="45"/>
                    </a:cubicBezTo>
                    <a:cubicBezTo>
                      <a:pt x="1" y="69"/>
                      <a:pt x="21" y="93"/>
                      <a:pt x="45" y="96"/>
                    </a:cubicBezTo>
                    <a:cubicBezTo>
                      <a:pt x="99" y="102"/>
                      <a:pt x="5079" y="619"/>
                      <a:pt x="7127" y="619"/>
                    </a:cubicBezTo>
                    <a:lnTo>
                      <a:pt x="7317" y="619"/>
                    </a:lnTo>
                    <a:cubicBezTo>
                      <a:pt x="7344" y="619"/>
                      <a:pt x="7364" y="596"/>
                      <a:pt x="7364" y="571"/>
                    </a:cubicBezTo>
                    <a:cubicBezTo>
                      <a:pt x="7364" y="546"/>
                      <a:pt x="7343" y="524"/>
                      <a:pt x="7319" y="524"/>
                    </a:cubicBezTo>
                    <a:cubicBezTo>
                      <a:pt x="7317" y="524"/>
                      <a:pt x="7315" y="524"/>
                      <a:pt x="7314" y="524"/>
                    </a:cubicBezTo>
                    <a:cubicBezTo>
                      <a:pt x="7256" y="525"/>
                      <a:pt x="7196" y="526"/>
                      <a:pt x="7133" y="526"/>
                    </a:cubicBezTo>
                    <a:cubicBezTo>
                      <a:pt x="5090" y="526"/>
                      <a:pt x="108" y="8"/>
                      <a:pt x="55" y="1"/>
                    </a:cubicBezTo>
                    <a:cubicBezTo>
                      <a:pt x="53" y="1"/>
                      <a:pt x="51" y="1"/>
                      <a:pt x="50" y="1"/>
                    </a:cubicBezTo>
                    <a:close/>
                  </a:path>
                </a:pathLst>
              </a:custGeom>
              <a:solidFill>
                <a:srgbClr val="CB8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0"/>
              <p:cNvSpPr/>
              <p:nvPr/>
            </p:nvSpPr>
            <p:spPr>
              <a:xfrm>
                <a:off x="6154608" y="1717096"/>
                <a:ext cx="374246" cy="209408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2368" extrusionOk="0">
                    <a:moveTo>
                      <a:pt x="2154" y="0"/>
                    </a:moveTo>
                    <a:cubicBezTo>
                      <a:pt x="1998" y="169"/>
                      <a:pt x="1799" y="293"/>
                      <a:pt x="1576" y="351"/>
                    </a:cubicBezTo>
                    <a:cubicBezTo>
                      <a:pt x="1290" y="432"/>
                      <a:pt x="986" y="402"/>
                      <a:pt x="689" y="432"/>
                    </a:cubicBezTo>
                    <a:cubicBezTo>
                      <a:pt x="584" y="446"/>
                      <a:pt x="581" y="452"/>
                      <a:pt x="480" y="476"/>
                    </a:cubicBezTo>
                    <a:cubicBezTo>
                      <a:pt x="193" y="544"/>
                      <a:pt x="0" y="847"/>
                      <a:pt x="11" y="1144"/>
                    </a:cubicBezTo>
                    <a:cubicBezTo>
                      <a:pt x="17" y="1438"/>
                      <a:pt x="200" y="1707"/>
                      <a:pt x="433" y="1883"/>
                    </a:cubicBezTo>
                    <a:cubicBezTo>
                      <a:pt x="668" y="2062"/>
                      <a:pt x="956" y="2156"/>
                      <a:pt x="1243" y="2224"/>
                    </a:cubicBezTo>
                    <a:cubicBezTo>
                      <a:pt x="1638" y="2319"/>
                      <a:pt x="2046" y="2367"/>
                      <a:pt x="2454" y="2367"/>
                    </a:cubicBezTo>
                    <a:cubicBezTo>
                      <a:pt x="2644" y="2367"/>
                      <a:pt x="2835" y="2357"/>
                      <a:pt x="3024" y="2335"/>
                    </a:cubicBezTo>
                    <a:cubicBezTo>
                      <a:pt x="3395" y="2295"/>
                      <a:pt x="3800" y="2193"/>
                      <a:pt x="4026" y="1893"/>
                    </a:cubicBezTo>
                    <a:cubicBezTo>
                      <a:pt x="4202" y="1660"/>
                      <a:pt x="4232" y="1330"/>
                      <a:pt x="4107" y="1067"/>
                    </a:cubicBezTo>
                    <a:cubicBezTo>
                      <a:pt x="3982" y="804"/>
                      <a:pt x="3702" y="621"/>
                      <a:pt x="3412" y="614"/>
                    </a:cubicBezTo>
                    <a:cubicBezTo>
                      <a:pt x="2933" y="601"/>
                      <a:pt x="2487" y="341"/>
                      <a:pt x="2154" y="0"/>
                    </a:cubicBezTo>
                    <a:close/>
                  </a:path>
                </a:pathLst>
              </a:custGeom>
              <a:solidFill>
                <a:srgbClr val="CE63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0"/>
              <p:cNvSpPr/>
              <p:nvPr/>
            </p:nvSpPr>
            <p:spPr>
              <a:xfrm>
                <a:off x="6150187" y="1755121"/>
                <a:ext cx="383178" cy="175715"/>
              </a:xfrm>
              <a:custGeom>
                <a:avLst/>
                <a:gdLst/>
                <a:ahLst/>
                <a:cxnLst/>
                <a:rect l="l" t="t" r="r" b="b"/>
                <a:pathLst>
                  <a:path w="4333" h="1987" extrusionOk="0">
                    <a:moveTo>
                      <a:pt x="530" y="1"/>
                    </a:moveTo>
                    <a:cubicBezTo>
                      <a:pt x="527" y="1"/>
                      <a:pt x="523" y="1"/>
                      <a:pt x="520" y="2"/>
                    </a:cubicBezTo>
                    <a:cubicBezTo>
                      <a:pt x="223" y="70"/>
                      <a:pt x="0" y="380"/>
                      <a:pt x="14" y="714"/>
                    </a:cubicBezTo>
                    <a:cubicBezTo>
                      <a:pt x="20" y="997"/>
                      <a:pt x="186" y="1291"/>
                      <a:pt x="455" y="1490"/>
                    </a:cubicBezTo>
                    <a:cubicBezTo>
                      <a:pt x="718" y="1690"/>
                      <a:pt x="1033" y="1784"/>
                      <a:pt x="1279" y="1841"/>
                    </a:cubicBezTo>
                    <a:cubicBezTo>
                      <a:pt x="1680" y="1936"/>
                      <a:pt x="2089" y="1986"/>
                      <a:pt x="2500" y="1986"/>
                    </a:cubicBezTo>
                    <a:cubicBezTo>
                      <a:pt x="2693" y="1986"/>
                      <a:pt x="2885" y="1976"/>
                      <a:pt x="3077" y="1953"/>
                    </a:cubicBezTo>
                    <a:cubicBezTo>
                      <a:pt x="3401" y="1919"/>
                      <a:pt x="3857" y="1831"/>
                      <a:pt x="4113" y="1490"/>
                    </a:cubicBezTo>
                    <a:cubicBezTo>
                      <a:pt x="4299" y="1244"/>
                      <a:pt x="4333" y="893"/>
                      <a:pt x="4201" y="617"/>
                    </a:cubicBezTo>
                    <a:cubicBezTo>
                      <a:pt x="4066" y="336"/>
                      <a:pt x="3769" y="144"/>
                      <a:pt x="3462" y="137"/>
                    </a:cubicBezTo>
                    <a:cubicBezTo>
                      <a:pt x="3435" y="137"/>
                      <a:pt x="3415" y="157"/>
                      <a:pt x="3411" y="181"/>
                    </a:cubicBezTo>
                    <a:cubicBezTo>
                      <a:pt x="3411" y="208"/>
                      <a:pt x="3431" y="232"/>
                      <a:pt x="3459" y="232"/>
                    </a:cubicBezTo>
                    <a:cubicBezTo>
                      <a:pt x="3732" y="238"/>
                      <a:pt x="3995" y="410"/>
                      <a:pt x="4113" y="657"/>
                    </a:cubicBezTo>
                    <a:cubicBezTo>
                      <a:pt x="4232" y="903"/>
                      <a:pt x="4201" y="1213"/>
                      <a:pt x="4036" y="1433"/>
                    </a:cubicBezTo>
                    <a:cubicBezTo>
                      <a:pt x="3861" y="1669"/>
                      <a:pt x="3550" y="1804"/>
                      <a:pt x="3067" y="1858"/>
                    </a:cubicBezTo>
                    <a:cubicBezTo>
                      <a:pt x="2880" y="1878"/>
                      <a:pt x="2694" y="1888"/>
                      <a:pt x="2507" y="1888"/>
                    </a:cubicBezTo>
                    <a:cubicBezTo>
                      <a:pt x="2103" y="1888"/>
                      <a:pt x="1699" y="1841"/>
                      <a:pt x="1302" y="1746"/>
                    </a:cubicBezTo>
                    <a:cubicBezTo>
                      <a:pt x="1067" y="1693"/>
                      <a:pt x="759" y="1601"/>
                      <a:pt x="513" y="1416"/>
                    </a:cubicBezTo>
                    <a:cubicBezTo>
                      <a:pt x="267" y="1230"/>
                      <a:pt x="115" y="967"/>
                      <a:pt x="108" y="711"/>
                    </a:cubicBezTo>
                    <a:cubicBezTo>
                      <a:pt x="98" y="424"/>
                      <a:pt x="290" y="151"/>
                      <a:pt x="540" y="93"/>
                    </a:cubicBezTo>
                    <a:cubicBezTo>
                      <a:pt x="567" y="86"/>
                      <a:pt x="584" y="63"/>
                      <a:pt x="577" y="36"/>
                    </a:cubicBezTo>
                    <a:cubicBezTo>
                      <a:pt x="571" y="16"/>
                      <a:pt x="551" y="1"/>
                      <a:pt x="53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0"/>
              <p:cNvSpPr/>
              <p:nvPr/>
            </p:nvSpPr>
            <p:spPr>
              <a:xfrm>
                <a:off x="6466504" y="1527588"/>
                <a:ext cx="168641" cy="116112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3" extrusionOk="0">
                    <a:moveTo>
                      <a:pt x="353" y="0"/>
                    </a:moveTo>
                    <a:cubicBezTo>
                      <a:pt x="321" y="0"/>
                      <a:pt x="289" y="4"/>
                      <a:pt x="259" y="11"/>
                    </a:cubicBezTo>
                    <a:cubicBezTo>
                      <a:pt x="94" y="51"/>
                      <a:pt x="0" y="294"/>
                      <a:pt x="88" y="439"/>
                    </a:cubicBezTo>
                    <a:cubicBezTo>
                      <a:pt x="145" y="533"/>
                      <a:pt x="259" y="578"/>
                      <a:pt x="365" y="614"/>
                    </a:cubicBezTo>
                    <a:cubicBezTo>
                      <a:pt x="813" y="773"/>
                      <a:pt x="1282" y="925"/>
                      <a:pt x="1643" y="1239"/>
                    </a:cubicBezTo>
                    <a:cubicBezTo>
                      <a:pt x="1680" y="1274"/>
                      <a:pt x="1733" y="1312"/>
                      <a:pt x="1780" y="1312"/>
                    </a:cubicBezTo>
                    <a:cubicBezTo>
                      <a:pt x="1797" y="1312"/>
                      <a:pt x="1814" y="1308"/>
                      <a:pt x="1829" y="1296"/>
                    </a:cubicBezTo>
                    <a:cubicBezTo>
                      <a:pt x="1852" y="1279"/>
                      <a:pt x="1866" y="1252"/>
                      <a:pt x="1873" y="1222"/>
                    </a:cubicBezTo>
                    <a:cubicBezTo>
                      <a:pt x="1907" y="1087"/>
                      <a:pt x="1859" y="942"/>
                      <a:pt x="1778" y="827"/>
                    </a:cubicBezTo>
                    <a:cubicBezTo>
                      <a:pt x="1697" y="712"/>
                      <a:pt x="1583" y="628"/>
                      <a:pt x="1468" y="547"/>
                    </a:cubicBezTo>
                    <a:cubicBezTo>
                      <a:pt x="1272" y="409"/>
                      <a:pt x="1069" y="284"/>
                      <a:pt x="860" y="173"/>
                    </a:cubicBezTo>
                    <a:cubicBezTo>
                      <a:pt x="723" y="98"/>
                      <a:pt x="527" y="0"/>
                      <a:pt x="3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0"/>
              <p:cNvSpPr/>
              <p:nvPr/>
            </p:nvSpPr>
            <p:spPr>
              <a:xfrm>
                <a:off x="6111985" y="1498583"/>
                <a:ext cx="168641" cy="116200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4" extrusionOk="0">
                    <a:moveTo>
                      <a:pt x="1555" y="1"/>
                    </a:moveTo>
                    <a:cubicBezTo>
                      <a:pt x="1380" y="1"/>
                      <a:pt x="1183" y="99"/>
                      <a:pt x="1046" y="173"/>
                    </a:cubicBezTo>
                    <a:cubicBezTo>
                      <a:pt x="837" y="285"/>
                      <a:pt x="635" y="409"/>
                      <a:pt x="439" y="548"/>
                    </a:cubicBezTo>
                    <a:cubicBezTo>
                      <a:pt x="324" y="629"/>
                      <a:pt x="209" y="713"/>
                      <a:pt x="128" y="828"/>
                    </a:cubicBezTo>
                    <a:cubicBezTo>
                      <a:pt x="47" y="942"/>
                      <a:pt x="0" y="1088"/>
                      <a:pt x="34" y="1223"/>
                    </a:cubicBezTo>
                    <a:cubicBezTo>
                      <a:pt x="41" y="1253"/>
                      <a:pt x="54" y="1280"/>
                      <a:pt x="77" y="1297"/>
                    </a:cubicBezTo>
                    <a:cubicBezTo>
                      <a:pt x="92" y="1308"/>
                      <a:pt x="109" y="1313"/>
                      <a:pt x="125" y="1313"/>
                    </a:cubicBezTo>
                    <a:cubicBezTo>
                      <a:pt x="173" y="1313"/>
                      <a:pt x="226" y="1274"/>
                      <a:pt x="264" y="1240"/>
                    </a:cubicBezTo>
                    <a:cubicBezTo>
                      <a:pt x="624" y="926"/>
                      <a:pt x="1094" y="777"/>
                      <a:pt x="1542" y="615"/>
                    </a:cubicBezTo>
                    <a:cubicBezTo>
                      <a:pt x="1647" y="578"/>
                      <a:pt x="1762" y="534"/>
                      <a:pt x="1819" y="440"/>
                    </a:cubicBezTo>
                    <a:cubicBezTo>
                      <a:pt x="1907" y="294"/>
                      <a:pt x="1812" y="51"/>
                      <a:pt x="1647" y="11"/>
                    </a:cubicBezTo>
                    <a:cubicBezTo>
                      <a:pt x="1617" y="4"/>
                      <a:pt x="1586" y="1"/>
                      <a:pt x="155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5" name="Google Shape;305;p30"/>
          <p:cNvSpPr txBox="1">
            <a:spLocks noGrp="1"/>
          </p:cNvSpPr>
          <p:nvPr>
            <p:ph type="subTitle" idx="1"/>
          </p:nvPr>
        </p:nvSpPr>
        <p:spPr>
          <a:xfrm>
            <a:off x="5643127" y="3669948"/>
            <a:ext cx="1530900" cy="42462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الجغرافيا</a:t>
            </a:r>
            <a:endParaRPr b="1" dirty="0">
              <a:solidFill>
                <a:srgbClr val="F3F3F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06" name="Google Shape;306;p30"/>
          <p:cNvSpPr/>
          <p:nvPr/>
        </p:nvSpPr>
        <p:spPr>
          <a:xfrm>
            <a:off x="3770942" y="2452770"/>
            <a:ext cx="5055" cy="3476"/>
          </a:xfrm>
          <a:custGeom>
            <a:avLst/>
            <a:gdLst/>
            <a:ahLst/>
            <a:cxnLst/>
            <a:rect l="l" t="t" r="r" b="b"/>
            <a:pathLst>
              <a:path w="32" h="22" extrusionOk="0">
                <a:moveTo>
                  <a:pt x="11" y="1"/>
                </a:moveTo>
                <a:cubicBezTo>
                  <a:pt x="8" y="8"/>
                  <a:pt x="5" y="15"/>
                  <a:pt x="1" y="21"/>
                </a:cubicBezTo>
                <a:lnTo>
                  <a:pt x="32" y="21"/>
                </a:lnTo>
                <a:cubicBezTo>
                  <a:pt x="25" y="15"/>
                  <a:pt x="18" y="8"/>
                  <a:pt x="11" y="1"/>
                </a:cubicBezTo>
                <a:close/>
              </a:path>
            </a:pathLst>
          </a:custGeom>
          <a:solidFill>
            <a:srgbClr val="7A0A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7" name="Google Shape;307;p30"/>
          <p:cNvGrpSpPr/>
          <p:nvPr/>
        </p:nvGrpSpPr>
        <p:grpSpPr>
          <a:xfrm>
            <a:off x="4544118" y="273928"/>
            <a:ext cx="912860" cy="1221908"/>
            <a:chOff x="4544118" y="273928"/>
            <a:chExt cx="912860" cy="1221908"/>
          </a:xfrm>
        </p:grpSpPr>
        <p:sp>
          <p:nvSpPr>
            <p:cNvPr id="308" name="Google Shape;308;p30"/>
            <p:cNvSpPr/>
            <p:nvPr/>
          </p:nvSpPr>
          <p:spPr>
            <a:xfrm rot="994077">
              <a:off x="4686149" y="341000"/>
              <a:ext cx="628799" cy="1087763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0"/>
            <p:cNvSpPr/>
            <p:nvPr/>
          </p:nvSpPr>
          <p:spPr>
            <a:xfrm>
              <a:off x="5342175" y="87317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0"/>
            <p:cNvSpPr/>
            <p:nvPr/>
          </p:nvSpPr>
          <p:spPr>
            <a:xfrm>
              <a:off x="4988850" y="333300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0"/>
            <p:cNvSpPr/>
            <p:nvPr/>
          </p:nvSpPr>
          <p:spPr>
            <a:xfrm>
              <a:off x="5433575" y="439825"/>
              <a:ext cx="23400" cy="23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41"/>
          <p:cNvSpPr txBox="1">
            <a:spLocks noGrp="1"/>
          </p:cNvSpPr>
          <p:nvPr>
            <p:ph type="title"/>
          </p:nvPr>
        </p:nvSpPr>
        <p:spPr>
          <a:xfrm>
            <a:off x="2104323" y="262332"/>
            <a:ext cx="6085238" cy="54624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التركيب السكاني</a:t>
            </a:r>
            <a:endParaRPr sz="28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25" name="Picture 2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78" y="4556732"/>
            <a:ext cx="428122" cy="428122"/>
          </a:xfrm>
          <a:prstGeom prst="rect">
            <a:avLst/>
          </a:prstGeom>
        </p:spPr>
      </p:pic>
      <p:pic>
        <p:nvPicPr>
          <p:cNvPr id="26" name="Picture 2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88" y="4431962"/>
            <a:ext cx="677662" cy="677662"/>
          </a:xfrm>
          <a:prstGeom prst="rect">
            <a:avLst/>
          </a:prstGeom>
        </p:spPr>
      </p:pic>
      <p:pic>
        <p:nvPicPr>
          <p:cNvPr id="27" name="Picture 2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105" y="81142"/>
            <a:ext cx="534895" cy="527715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238" y="4556732"/>
            <a:ext cx="428122" cy="428122"/>
          </a:xfrm>
          <a:prstGeom prst="rect">
            <a:avLst/>
          </a:prstGeom>
        </p:spPr>
      </p:pic>
      <p:grpSp>
        <p:nvGrpSpPr>
          <p:cNvPr id="29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0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33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66122032"/>
              </p:ext>
            </p:extLst>
          </p:nvPr>
        </p:nvGraphicFramePr>
        <p:xfrm>
          <a:off x="535299" y="958327"/>
          <a:ext cx="7932840" cy="319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480177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41"/>
          <p:cNvSpPr txBox="1">
            <a:spLocks noGrp="1"/>
          </p:cNvSpPr>
          <p:nvPr>
            <p:ph type="title"/>
          </p:nvPr>
        </p:nvSpPr>
        <p:spPr>
          <a:xfrm>
            <a:off x="2104323" y="262332"/>
            <a:ext cx="6085238" cy="54624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ar-EG" sz="36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الهرم السكاني</a:t>
            </a:r>
            <a:endParaRPr sz="32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25" name="Picture 2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78" y="4556732"/>
            <a:ext cx="428122" cy="428122"/>
          </a:xfrm>
          <a:prstGeom prst="rect">
            <a:avLst/>
          </a:prstGeom>
        </p:spPr>
      </p:pic>
      <p:pic>
        <p:nvPicPr>
          <p:cNvPr id="26" name="Picture 2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88" y="4431962"/>
            <a:ext cx="677662" cy="677662"/>
          </a:xfrm>
          <a:prstGeom prst="rect">
            <a:avLst/>
          </a:prstGeom>
        </p:spPr>
      </p:pic>
      <p:pic>
        <p:nvPicPr>
          <p:cNvPr id="27" name="Picture 2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105" y="81142"/>
            <a:ext cx="534895" cy="527715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238" y="4556732"/>
            <a:ext cx="428122" cy="428122"/>
          </a:xfrm>
          <a:prstGeom prst="rect">
            <a:avLst/>
          </a:prstGeom>
        </p:spPr>
      </p:pic>
      <p:grpSp>
        <p:nvGrpSpPr>
          <p:cNvPr id="29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0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33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3433;p58"/>
          <p:cNvGrpSpPr/>
          <p:nvPr/>
        </p:nvGrpSpPr>
        <p:grpSpPr>
          <a:xfrm>
            <a:off x="7739424" y="3493589"/>
            <a:ext cx="1404576" cy="1649911"/>
            <a:chOff x="1721175" y="3532050"/>
            <a:chExt cx="1373059" cy="1612890"/>
          </a:xfrm>
        </p:grpSpPr>
        <p:sp>
          <p:nvSpPr>
            <p:cNvPr id="56" name="Google Shape;3434;p58"/>
            <p:cNvSpPr/>
            <p:nvPr/>
          </p:nvSpPr>
          <p:spPr>
            <a:xfrm>
              <a:off x="2491461" y="4430360"/>
              <a:ext cx="136341" cy="298816"/>
            </a:xfrm>
            <a:custGeom>
              <a:avLst/>
              <a:gdLst/>
              <a:ahLst/>
              <a:cxnLst/>
              <a:rect l="l" t="t" r="r" b="b"/>
              <a:pathLst>
                <a:path w="3605" h="7901" extrusionOk="0">
                  <a:moveTo>
                    <a:pt x="1" y="1"/>
                  </a:moveTo>
                  <a:lnTo>
                    <a:pt x="1" y="7900"/>
                  </a:lnTo>
                  <a:lnTo>
                    <a:pt x="3605" y="7290"/>
                  </a:lnTo>
                  <a:lnTo>
                    <a:pt x="2825" y="1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435;p58"/>
            <p:cNvSpPr/>
            <p:nvPr/>
          </p:nvSpPr>
          <p:spPr>
            <a:xfrm>
              <a:off x="2891940" y="3784463"/>
              <a:ext cx="176506" cy="245338"/>
            </a:xfrm>
            <a:custGeom>
              <a:avLst/>
              <a:gdLst/>
              <a:ahLst/>
              <a:cxnLst/>
              <a:rect l="l" t="t" r="r" b="b"/>
              <a:pathLst>
                <a:path w="4667" h="6487" extrusionOk="0">
                  <a:moveTo>
                    <a:pt x="2410" y="1"/>
                  </a:moveTo>
                  <a:cubicBezTo>
                    <a:pt x="2400" y="1"/>
                    <a:pt x="2389" y="1"/>
                    <a:pt x="2379" y="1"/>
                  </a:cubicBezTo>
                  <a:cubicBezTo>
                    <a:pt x="422" y="49"/>
                    <a:pt x="314" y="1773"/>
                    <a:pt x="314" y="1773"/>
                  </a:cubicBezTo>
                  <a:cubicBezTo>
                    <a:pt x="0" y="3227"/>
                    <a:pt x="1232" y="6487"/>
                    <a:pt x="1232" y="6487"/>
                  </a:cubicBezTo>
                  <a:cubicBezTo>
                    <a:pt x="1232" y="6487"/>
                    <a:pt x="3220" y="6375"/>
                    <a:pt x="3945" y="5488"/>
                  </a:cubicBezTo>
                  <a:cubicBezTo>
                    <a:pt x="4666" y="4609"/>
                    <a:pt x="4343" y="1"/>
                    <a:pt x="2410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436;p58"/>
            <p:cNvSpPr/>
            <p:nvPr/>
          </p:nvSpPr>
          <p:spPr>
            <a:xfrm>
              <a:off x="2957672" y="3826331"/>
              <a:ext cx="38047" cy="158428"/>
            </a:xfrm>
            <a:custGeom>
              <a:avLst/>
              <a:gdLst/>
              <a:ahLst/>
              <a:cxnLst/>
              <a:rect l="l" t="t" r="r" b="b"/>
              <a:pathLst>
                <a:path w="1006" h="4189" extrusionOk="0">
                  <a:moveTo>
                    <a:pt x="1005" y="1"/>
                  </a:moveTo>
                  <a:cubicBezTo>
                    <a:pt x="1005" y="1"/>
                    <a:pt x="409" y="517"/>
                    <a:pt x="203" y="1675"/>
                  </a:cubicBezTo>
                  <a:cubicBezTo>
                    <a:pt x="0" y="2829"/>
                    <a:pt x="192" y="4189"/>
                    <a:pt x="192" y="4189"/>
                  </a:cubicBezTo>
                  <a:cubicBezTo>
                    <a:pt x="192" y="4189"/>
                    <a:pt x="543" y="949"/>
                    <a:pt x="1005" y="1"/>
                  </a:cubicBezTo>
                  <a:close/>
                </a:path>
              </a:pathLst>
            </a:custGeom>
            <a:solidFill>
              <a:srgbClr val="7C33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437;p58"/>
            <p:cNvSpPr/>
            <p:nvPr/>
          </p:nvSpPr>
          <p:spPr>
            <a:xfrm>
              <a:off x="1836527" y="3581444"/>
              <a:ext cx="1196209" cy="977836"/>
            </a:xfrm>
            <a:custGeom>
              <a:avLst/>
              <a:gdLst/>
              <a:ahLst/>
              <a:cxnLst/>
              <a:rect l="l" t="t" r="r" b="b"/>
              <a:pathLst>
                <a:path w="31629" h="25855" extrusionOk="0">
                  <a:moveTo>
                    <a:pt x="15388" y="1"/>
                  </a:moveTo>
                  <a:cubicBezTo>
                    <a:pt x="11839" y="1"/>
                    <a:pt x="8963" y="716"/>
                    <a:pt x="8963" y="716"/>
                  </a:cubicBezTo>
                  <a:cubicBezTo>
                    <a:pt x="8963" y="716"/>
                    <a:pt x="6429" y="1755"/>
                    <a:pt x="3378" y="6236"/>
                  </a:cubicBezTo>
                  <a:cubicBezTo>
                    <a:pt x="324" y="10717"/>
                    <a:pt x="0" y="18448"/>
                    <a:pt x="5001" y="22538"/>
                  </a:cubicBezTo>
                  <a:cubicBezTo>
                    <a:pt x="7593" y="24659"/>
                    <a:pt x="11335" y="25855"/>
                    <a:pt x="15199" y="25855"/>
                  </a:cubicBezTo>
                  <a:cubicBezTo>
                    <a:pt x="18790" y="25855"/>
                    <a:pt x="22485" y="24821"/>
                    <a:pt x="25457" y="22538"/>
                  </a:cubicBezTo>
                  <a:cubicBezTo>
                    <a:pt x="31628" y="17797"/>
                    <a:pt x="30977" y="8379"/>
                    <a:pt x="25457" y="3186"/>
                  </a:cubicBezTo>
                  <a:cubicBezTo>
                    <a:pt x="22763" y="650"/>
                    <a:pt x="18770" y="1"/>
                    <a:pt x="15388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438;p58"/>
            <p:cNvSpPr/>
            <p:nvPr/>
          </p:nvSpPr>
          <p:spPr>
            <a:xfrm>
              <a:off x="2406857" y="3948831"/>
              <a:ext cx="71555" cy="51284"/>
            </a:xfrm>
            <a:custGeom>
              <a:avLst/>
              <a:gdLst/>
              <a:ahLst/>
              <a:cxnLst/>
              <a:rect l="l" t="t" r="r" b="b"/>
              <a:pathLst>
                <a:path w="1892" h="1356" extrusionOk="0">
                  <a:moveTo>
                    <a:pt x="1086" y="1"/>
                  </a:moveTo>
                  <a:cubicBezTo>
                    <a:pt x="956" y="1"/>
                    <a:pt x="803" y="53"/>
                    <a:pt x="628" y="197"/>
                  </a:cubicBezTo>
                  <a:cubicBezTo>
                    <a:pt x="0" y="713"/>
                    <a:pt x="591" y="1138"/>
                    <a:pt x="925" y="1324"/>
                  </a:cubicBezTo>
                  <a:cubicBezTo>
                    <a:pt x="964" y="1346"/>
                    <a:pt x="1007" y="1356"/>
                    <a:pt x="1053" y="1356"/>
                  </a:cubicBezTo>
                  <a:cubicBezTo>
                    <a:pt x="1400" y="1356"/>
                    <a:pt x="1891" y="787"/>
                    <a:pt x="1593" y="346"/>
                  </a:cubicBezTo>
                  <a:cubicBezTo>
                    <a:pt x="1593" y="346"/>
                    <a:pt x="1418" y="1"/>
                    <a:pt x="10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439;p58"/>
            <p:cNvSpPr/>
            <p:nvPr/>
          </p:nvSpPr>
          <p:spPr>
            <a:xfrm>
              <a:off x="2285605" y="3981961"/>
              <a:ext cx="68719" cy="47578"/>
            </a:xfrm>
            <a:custGeom>
              <a:avLst/>
              <a:gdLst/>
              <a:ahLst/>
              <a:cxnLst/>
              <a:rect l="l" t="t" r="r" b="b"/>
              <a:pathLst>
                <a:path w="1817" h="1258" extrusionOk="0">
                  <a:moveTo>
                    <a:pt x="985" y="0"/>
                  </a:moveTo>
                  <a:cubicBezTo>
                    <a:pt x="963" y="0"/>
                    <a:pt x="939" y="1"/>
                    <a:pt x="915" y="2"/>
                  </a:cubicBezTo>
                  <a:cubicBezTo>
                    <a:pt x="1" y="57"/>
                    <a:pt x="244" y="1150"/>
                    <a:pt x="777" y="1245"/>
                  </a:cubicBezTo>
                  <a:cubicBezTo>
                    <a:pt x="826" y="1254"/>
                    <a:pt x="874" y="1258"/>
                    <a:pt x="920" y="1258"/>
                  </a:cubicBezTo>
                  <a:cubicBezTo>
                    <a:pt x="1365" y="1258"/>
                    <a:pt x="1634" y="873"/>
                    <a:pt x="1634" y="873"/>
                  </a:cubicBezTo>
                  <a:cubicBezTo>
                    <a:pt x="1634" y="873"/>
                    <a:pt x="1816" y="0"/>
                    <a:pt x="9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440;p58"/>
            <p:cNvSpPr/>
            <p:nvPr/>
          </p:nvSpPr>
          <p:spPr>
            <a:xfrm>
              <a:off x="2377319" y="3863621"/>
              <a:ext cx="91865" cy="254188"/>
            </a:xfrm>
            <a:custGeom>
              <a:avLst/>
              <a:gdLst/>
              <a:ahLst/>
              <a:cxnLst/>
              <a:rect l="l" t="t" r="r" b="b"/>
              <a:pathLst>
                <a:path w="2429" h="6721" extrusionOk="0">
                  <a:moveTo>
                    <a:pt x="268" y="1"/>
                  </a:moveTo>
                  <a:cubicBezTo>
                    <a:pt x="183" y="1"/>
                    <a:pt x="49" y="390"/>
                    <a:pt x="49" y="490"/>
                  </a:cubicBezTo>
                  <a:cubicBezTo>
                    <a:pt x="49" y="594"/>
                    <a:pt x="22" y="3854"/>
                    <a:pt x="49" y="4319"/>
                  </a:cubicBezTo>
                  <a:cubicBezTo>
                    <a:pt x="75" y="4768"/>
                    <a:pt x="1" y="6721"/>
                    <a:pt x="1011" y="6721"/>
                  </a:cubicBezTo>
                  <a:cubicBezTo>
                    <a:pt x="1050" y="6721"/>
                    <a:pt x="1090" y="6718"/>
                    <a:pt x="1133" y="6712"/>
                  </a:cubicBezTo>
                  <a:cubicBezTo>
                    <a:pt x="2270" y="6553"/>
                    <a:pt x="2428" y="4424"/>
                    <a:pt x="2374" y="4238"/>
                  </a:cubicBezTo>
                  <a:cubicBezTo>
                    <a:pt x="2370" y="4223"/>
                    <a:pt x="2355" y="4216"/>
                    <a:pt x="2333" y="4216"/>
                  </a:cubicBezTo>
                  <a:cubicBezTo>
                    <a:pt x="2088" y="4216"/>
                    <a:pt x="859" y="5078"/>
                    <a:pt x="859" y="5078"/>
                  </a:cubicBezTo>
                  <a:cubicBezTo>
                    <a:pt x="275" y="4839"/>
                    <a:pt x="289" y="10"/>
                    <a:pt x="289" y="10"/>
                  </a:cubicBezTo>
                  <a:cubicBezTo>
                    <a:pt x="282" y="4"/>
                    <a:pt x="275" y="1"/>
                    <a:pt x="2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441;p58"/>
            <p:cNvSpPr/>
            <p:nvPr/>
          </p:nvSpPr>
          <p:spPr>
            <a:xfrm>
              <a:off x="2229329" y="4034759"/>
              <a:ext cx="111040" cy="27646"/>
            </a:xfrm>
            <a:custGeom>
              <a:avLst/>
              <a:gdLst/>
              <a:ahLst/>
              <a:cxnLst/>
              <a:rect l="l" t="t" r="r" b="b"/>
              <a:pathLst>
                <a:path w="2936" h="731" extrusionOk="0">
                  <a:moveTo>
                    <a:pt x="1158" y="0"/>
                  </a:moveTo>
                  <a:cubicBezTo>
                    <a:pt x="0" y="0"/>
                    <a:pt x="1043" y="480"/>
                    <a:pt x="1721" y="608"/>
                  </a:cubicBezTo>
                  <a:cubicBezTo>
                    <a:pt x="2140" y="689"/>
                    <a:pt x="2476" y="730"/>
                    <a:pt x="2690" y="730"/>
                  </a:cubicBezTo>
                  <a:cubicBezTo>
                    <a:pt x="2822" y="730"/>
                    <a:pt x="2908" y="714"/>
                    <a:pt x="2936" y="682"/>
                  </a:cubicBezTo>
                  <a:cubicBezTo>
                    <a:pt x="2936" y="682"/>
                    <a:pt x="2316" y="0"/>
                    <a:pt x="1158" y="0"/>
                  </a:cubicBezTo>
                  <a:close/>
                </a:path>
              </a:pathLst>
            </a:custGeom>
            <a:solidFill>
              <a:srgbClr val="C6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442;p58"/>
            <p:cNvSpPr/>
            <p:nvPr/>
          </p:nvSpPr>
          <p:spPr>
            <a:xfrm>
              <a:off x="2470660" y="3974511"/>
              <a:ext cx="62327" cy="31391"/>
            </a:xfrm>
            <a:custGeom>
              <a:avLst/>
              <a:gdLst/>
              <a:ahLst/>
              <a:cxnLst/>
              <a:rect l="l" t="t" r="r" b="b"/>
              <a:pathLst>
                <a:path w="1648" h="830" extrusionOk="0">
                  <a:moveTo>
                    <a:pt x="1647" y="0"/>
                  </a:moveTo>
                  <a:lnTo>
                    <a:pt x="1647" y="0"/>
                  </a:lnTo>
                  <a:cubicBezTo>
                    <a:pt x="1647" y="0"/>
                    <a:pt x="756" y="65"/>
                    <a:pt x="1" y="827"/>
                  </a:cubicBezTo>
                  <a:cubicBezTo>
                    <a:pt x="1" y="827"/>
                    <a:pt x="26" y="829"/>
                    <a:pt x="71" y="829"/>
                  </a:cubicBezTo>
                  <a:cubicBezTo>
                    <a:pt x="315" y="829"/>
                    <a:pt x="1135" y="769"/>
                    <a:pt x="1647" y="0"/>
                  </a:cubicBezTo>
                  <a:close/>
                </a:path>
              </a:pathLst>
            </a:custGeom>
            <a:solidFill>
              <a:srgbClr val="C67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443;p58"/>
            <p:cNvSpPr/>
            <p:nvPr/>
          </p:nvSpPr>
          <p:spPr>
            <a:xfrm>
              <a:off x="2215032" y="3740062"/>
              <a:ext cx="133013" cy="56843"/>
            </a:xfrm>
            <a:custGeom>
              <a:avLst/>
              <a:gdLst/>
              <a:ahLst/>
              <a:cxnLst/>
              <a:rect l="l" t="t" r="r" b="b"/>
              <a:pathLst>
                <a:path w="3517" h="1503" extrusionOk="0">
                  <a:moveTo>
                    <a:pt x="3116" y="1"/>
                  </a:moveTo>
                  <a:cubicBezTo>
                    <a:pt x="1124" y="1"/>
                    <a:pt x="1" y="1502"/>
                    <a:pt x="1" y="1502"/>
                  </a:cubicBezTo>
                  <a:cubicBezTo>
                    <a:pt x="1502" y="810"/>
                    <a:pt x="3516" y="287"/>
                    <a:pt x="3516" y="287"/>
                  </a:cubicBezTo>
                  <a:cubicBezTo>
                    <a:pt x="3399" y="1"/>
                    <a:pt x="3116" y="1"/>
                    <a:pt x="31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444;p58"/>
            <p:cNvSpPr/>
            <p:nvPr/>
          </p:nvSpPr>
          <p:spPr>
            <a:xfrm>
              <a:off x="2398310" y="3732839"/>
              <a:ext cx="98294" cy="35589"/>
            </a:xfrm>
            <a:custGeom>
              <a:avLst/>
              <a:gdLst/>
              <a:ahLst/>
              <a:cxnLst/>
              <a:rect l="l" t="t" r="r" b="b"/>
              <a:pathLst>
                <a:path w="2599" h="941" extrusionOk="0">
                  <a:moveTo>
                    <a:pt x="372" y="1"/>
                  </a:moveTo>
                  <a:cubicBezTo>
                    <a:pt x="253" y="1"/>
                    <a:pt x="129" y="7"/>
                    <a:pt x="0" y="20"/>
                  </a:cubicBezTo>
                  <a:lnTo>
                    <a:pt x="0" y="597"/>
                  </a:lnTo>
                  <a:cubicBezTo>
                    <a:pt x="0" y="597"/>
                    <a:pt x="83" y="594"/>
                    <a:pt x="223" y="594"/>
                  </a:cubicBezTo>
                  <a:cubicBezTo>
                    <a:pt x="709" y="594"/>
                    <a:pt x="1882" y="628"/>
                    <a:pt x="2598" y="941"/>
                  </a:cubicBezTo>
                  <a:cubicBezTo>
                    <a:pt x="2598" y="941"/>
                    <a:pt x="1858" y="1"/>
                    <a:pt x="3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445;p58"/>
            <p:cNvSpPr/>
            <p:nvPr/>
          </p:nvSpPr>
          <p:spPr>
            <a:xfrm>
              <a:off x="1885164" y="3661963"/>
              <a:ext cx="276048" cy="367573"/>
            </a:xfrm>
            <a:custGeom>
              <a:avLst/>
              <a:gdLst/>
              <a:ahLst/>
              <a:cxnLst/>
              <a:rect l="l" t="t" r="r" b="b"/>
              <a:pathLst>
                <a:path w="7299" h="9719" extrusionOk="0">
                  <a:moveTo>
                    <a:pt x="5632" y="1"/>
                  </a:moveTo>
                  <a:lnTo>
                    <a:pt x="5632" y="1"/>
                  </a:lnTo>
                  <a:cubicBezTo>
                    <a:pt x="250" y="3625"/>
                    <a:pt x="0" y="9719"/>
                    <a:pt x="0" y="9719"/>
                  </a:cubicBezTo>
                  <a:cubicBezTo>
                    <a:pt x="7298" y="9172"/>
                    <a:pt x="5632" y="1"/>
                    <a:pt x="5632" y="1"/>
                  </a:cubicBezTo>
                  <a:close/>
                </a:path>
              </a:pathLst>
            </a:custGeom>
            <a:solidFill>
              <a:srgbClr val="301C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446;p58"/>
            <p:cNvSpPr/>
            <p:nvPr/>
          </p:nvSpPr>
          <p:spPr>
            <a:xfrm>
              <a:off x="2098130" y="3661963"/>
              <a:ext cx="115578" cy="276578"/>
            </a:xfrm>
            <a:custGeom>
              <a:avLst/>
              <a:gdLst/>
              <a:ahLst/>
              <a:cxnLst/>
              <a:rect l="l" t="t" r="r" b="b"/>
              <a:pathLst>
                <a:path w="3056" h="7313" extrusionOk="0">
                  <a:moveTo>
                    <a:pt x="1" y="1"/>
                  </a:moveTo>
                  <a:lnTo>
                    <a:pt x="1" y="1"/>
                  </a:lnTo>
                  <a:cubicBezTo>
                    <a:pt x="1700" y="5898"/>
                    <a:pt x="177" y="7186"/>
                    <a:pt x="14" y="7303"/>
                  </a:cubicBezTo>
                  <a:lnTo>
                    <a:pt x="14" y="7303"/>
                  </a:lnTo>
                  <a:cubicBezTo>
                    <a:pt x="3055" y="5212"/>
                    <a:pt x="1" y="1"/>
                    <a:pt x="1" y="1"/>
                  </a:cubicBezTo>
                  <a:close/>
                  <a:moveTo>
                    <a:pt x="14" y="7303"/>
                  </a:moveTo>
                  <a:cubicBezTo>
                    <a:pt x="10" y="7306"/>
                    <a:pt x="5" y="7310"/>
                    <a:pt x="1" y="7313"/>
                  </a:cubicBezTo>
                  <a:cubicBezTo>
                    <a:pt x="1" y="7313"/>
                    <a:pt x="6" y="7310"/>
                    <a:pt x="14" y="7303"/>
                  </a:cubicBezTo>
                  <a:close/>
                </a:path>
              </a:pathLst>
            </a:custGeom>
            <a:solidFill>
              <a:srgbClr val="301C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447;p58"/>
            <p:cNvSpPr/>
            <p:nvPr/>
          </p:nvSpPr>
          <p:spPr>
            <a:xfrm>
              <a:off x="2098130" y="3532050"/>
              <a:ext cx="587080" cy="129950"/>
            </a:xfrm>
            <a:custGeom>
              <a:avLst/>
              <a:gdLst/>
              <a:ahLst/>
              <a:cxnLst/>
              <a:rect l="l" t="t" r="r" b="b"/>
              <a:pathLst>
                <a:path w="15523" h="3436" extrusionOk="0">
                  <a:moveTo>
                    <a:pt x="7955" y="1"/>
                  </a:moveTo>
                  <a:cubicBezTo>
                    <a:pt x="2945" y="1"/>
                    <a:pt x="1" y="3436"/>
                    <a:pt x="1" y="3436"/>
                  </a:cubicBezTo>
                  <a:cubicBezTo>
                    <a:pt x="4004" y="2171"/>
                    <a:pt x="7344" y="1800"/>
                    <a:pt x="9888" y="1800"/>
                  </a:cubicBezTo>
                  <a:cubicBezTo>
                    <a:pt x="13515" y="1800"/>
                    <a:pt x="15523" y="2555"/>
                    <a:pt x="15523" y="2555"/>
                  </a:cubicBezTo>
                  <a:cubicBezTo>
                    <a:pt x="15523" y="2555"/>
                    <a:pt x="14416" y="490"/>
                    <a:pt x="8859" y="37"/>
                  </a:cubicBezTo>
                  <a:cubicBezTo>
                    <a:pt x="8551" y="12"/>
                    <a:pt x="8250" y="1"/>
                    <a:pt x="7955" y="1"/>
                  </a:cubicBezTo>
                  <a:close/>
                </a:path>
              </a:pathLst>
            </a:custGeom>
            <a:solidFill>
              <a:srgbClr val="301C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448;p58"/>
            <p:cNvSpPr/>
            <p:nvPr/>
          </p:nvSpPr>
          <p:spPr>
            <a:xfrm>
              <a:off x="1721175" y="3979692"/>
              <a:ext cx="188003" cy="234597"/>
            </a:xfrm>
            <a:custGeom>
              <a:avLst/>
              <a:gdLst/>
              <a:ahLst/>
              <a:cxnLst/>
              <a:rect l="l" t="t" r="r" b="b"/>
              <a:pathLst>
                <a:path w="4971" h="6203" extrusionOk="0">
                  <a:moveTo>
                    <a:pt x="2490" y="1"/>
                  </a:moveTo>
                  <a:cubicBezTo>
                    <a:pt x="2316" y="1"/>
                    <a:pt x="2126" y="20"/>
                    <a:pt x="1920" y="62"/>
                  </a:cubicBezTo>
                  <a:cubicBezTo>
                    <a:pt x="0" y="458"/>
                    <a:pt x="732" y="5066"/>
                    <a:pt x="1640" y="5762"/>
                  </a:cubicBezTo>
                  <a:cubicBezTo>
                    <a:pt x="2099" y="6115"/>
                    <a:pt x="2828" y="6203"/>
                    <a:pt x="3436" y="6203"/>
                  </a:cubicBezTo>
                  <a:cubicBezTo>
                    <a:pt x="4029" y="6203"/>
                    <a:pt x="4508" y="6119"/>
                    <a:pt x="4508" y="6119"/>
                  </a:cubicBezTo>
                  <a:cubicBezTo>
                    <a:pt x="4508" y="6119"/>
                    <a:pt x="4970" y="2664"/>
                    <a:pt x="4336" y="1318"/>
                  </a:cubicBezTo>
                  <a:cubicBezTo>
                    <a:pt x="4336" y="1318"/>
                    <a:pt x="3941" y="1"/>
                    <a:pt x="2490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449;p58"/>
            <p:cNvSpPr/>
            <p:nvPr/>
          </p:nvSpPr>
          <p:spPr>
            <a:xfrm>
              <a:off x="2281558" y="3982037"/>
              <a:ext cx="266971" cy="197383"/>
            </a:xfrm>
            <a:custGeom>
              <a:avLst/>
              <a:gdLst/>
              <a:ahLst/>
              <a:cxnLst/>
              <a:rect l="l" t="t" r="r" b="b"/>
              <a:pathLst>
                <a:path w="7059" h="5219" extrusionOk="0">
                  <a:moveTo>
                    <a:pt x="7059" y="0"/>
                  </a:moveTo>
                  <a:cubicBezTo>
                    <a:pt x="7058" y="1"/>
                    <a:pt x="5948" y="4141"/>
                    <a:pt x="4157" y="4766"/>
                  </a:cubicBezTo>
                  <a:cubicBezTo>
                    <a:pt x="3965" y="4832"/>
                    <a:pt x="3766" y="4862"/>
                    <a:pt x="3564" y="4862"/>
                  </a:cubicBezTo>
                  <a:cubicBezTo>
                    <a:pt x="1887" y="4862"/>
                    <a:pt x="0" y="2812"/>
                    <a:pt x="0" y="2811"/>
                  </a:cubicBezTo>
                  <a:lnTo>
                    <a:pt x="0" y="2811"/>
                  </a:lnTo>
                  <a:cubicBezTo>
                    <a:pt x="0" y="2812"/>
                    <a:pt x="1583" y="5218"/>
                    <a:pt x="3557" y="5218"/>
                  </a:cubicBezTo>
                  <a:cubicBezTo>
                    <a:pt x="3810" y="5218"/>
                    <a:pt x="4069" y="5179"/>
                    <a:pt x="4333" y="5090"/>
                  </a:cubicBezTo>
                  <a:cubicBezTo>
                    <a:pt x="6647" y="4303"/>
                    <a:pt x="7059" y="1"/>
                    <a:pt x="70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450;p58"/>
            <p:cNvSpPr/>
            <p:nvPr/>
          </p:nvSpPr>
          <p:spPr>
            <a:xfrm>
              <a:off x="2262232" y="4087329"/>
              <a:ext cx="34643" cy="6051"/>
            </a:xfrm>
            <a:custGeom>
              <a:avLst/>
              <a:gdLst/>
              <a:ahLst/>
              <a:cxnLst/>
              <a:rect l="l" t="t" r="r" b="b"/>
              <a:pathLst>
                <a:path w="916" h="160" extrusionOk="0">
                  <a:moveTo>
                    <a:pt x="460" y="0"/>
                  </a:moveTo>
                  <a:cubicBezTo>
                    <a:pt x="188" y="0"/>
                    <a:pt x="1" y="159"/>
                    <a:pt x="1" y="159"/>
                  </a:cubicBezTo>
                  <a:lnTo>
                    <a:pt x="916" y="159"/>
                  </a:lnTo>
                  <a:cubicBezTo>
                    <a:pt x="752" y="40"/>
                    <a:pt x="595" y="0"/>
                    <a:pt x="460" y="0"/>
                  </a:cubicBezTo>
                  <a:close/>
                </a:path>
              </a:pathLst>
            </a:custGeom>
            <a:solidFill>
              <a:srgbClr val="301C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451;p58"/>
            <p:cNvSpPr/>
            <p:nvPr/>
          </p:nvSpPr>
          <p:spPr>
            <a:xfrm>
              <a:off x="2541989" y="3978671"/>
              <a:ext cx="21368" cy="16036"/>
            </a:xfrm>
            <a:custGeom>
              <a:avLst/>
              <a:gdLst/>
              <a:ahLst/>
              <a:cxnLst/>
              <a:rect l="l" t="t" r="r" b="b"/>
              <a:pathLst>
                <a:path w="565" h="424" extrusionOk="0">
                  <a:moveTo>
                    <a:pt x="141" y="0"/>
                  </a:moveTo>
                  <a:cubicBezTo>
                    <a:pt x="60" y="0"/>
                    <a:pt x="1" y="22"/>
                    <a:pt x="1" y="22"/>
                  </a:cubicBezTo>
                  <a:lnTo>
                    <a:pt x="517" y="424"/>
                  </a:lnTo>
                  <a:cubicBezTo>
                    <a:pt x="517" y="424"/>
                    <a:pt x="565" y="238"/>
                    <a:pt x="392" y="89"/>
                  </a:cubicBezTo>
                  <a:cubicBezTo>
                    <a:pt x="308" y="19"/>
                    <a:pt x="215" y="0"/>
                    <a:pt x="141" y="0"/>
                  </a:cubicBezTo>
                  <a:close/>
                </a:path>
              </a:pathLst>
            </a:custGeom>
            <a:solidFill>
              <a:srgbClr val="301C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452;p58"/>
            <p:cNvSpPr/>
            <p:nvPr/>
          </p:nvSpPr>
          <p:spPr>
            <a:xfrm>
              <a:off x="1789819" y="4025947"/>
              <a:ext cx="65882" cy="147309"/>
            </a:xfrm>
            <a:custGeom>
              <a:avLst/>
              <a:gdLst/>
              <a:ahLst/>
              <a:cxnLst/>
              <a:rect l="l" t="t" r="r" b="b"/>
              <a:pathLst>
                <a:path w="1742" h="3895" extrusionOk="0">
                  <a:moveTo>
                    <a:pt x="0" y="1"/>
                  </a:moveTo>
                  <a:cubicBezTo>
                    <a:pt x="665" y="820"/>
                    <a:pt x="1741" y="3894"/>
                    <a:pt x="1741" y="3894"/>
                  </a:cubicBezTo>
                  <a:cubicBezTo>
                    <a:pt x="1741" y="3894"/>
                    <a:pt x="1624" y="2527"/>
                    <a:pt x="1161" y="1448"/>
                  </a:cubicBezTo>
                  <a:cubicBezTo>
                    <a:pt x="702" y="369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C33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453;p58"/>
            <p:cNvSpPr/>
            <p:nvPr/>
          </p:nvSpPr>
          <p:spPr>
            <a:xfrm>
              <a:off x="2215032" y="4700404"/>
              <a:ext cx="879202" cy="444536"/>
            </a:xfrm>
            <a:custGeom>
              <a:avLst/>
              <a:gdLst/>
              <a:ahLst/>
              <a:cxnLst/>
              <a:rect l="l" t="t" r="r" b="b"/>
              <a:pathLst>
                <a:path w="23247" h="11754" extrusionOk="0">
                  <a:moveTo>
                    <a:pt x="10914" y="1"/>
                  </a:moveTo>
                  <a:lnTo>
                    <a:pt x="7310" y="611"/>
                  </a:lnTo>
                  <a:cubicBezTo>
                    <a:pt x="7310" y="611"/>
                    <a:pt x="7296" y="610"/>
                    <a:pt x="7268" y="610"/>
                  </a:cubicBezTo>
                  <a:cubicBezTo>
                    <a:pt x="7000" y="610"/>
                    <a:pt x="5471" y="694"/>
                    <a:pt x="3567" y="2484"/>
                  </a:cubicBezTo>
                  <a:cubicBezTo>
                    <a:pt x="1468" y="4461"/>
                    <a:pt x="1" y="11753"/>
                    <a:pt x="1" y="11753"/>
                  </a:cubicBezTo>
                  <a:lnTo>
                    <a:pt x="23247" y="11753"/>
                  </a:lnTo>
                  <a:cubicBezTo>
                    <a:pt x="23247" y="11753"/>
                    <a:pt x="20571" y="4204"/>
                    <a:pt x="17834" y="2167"/>
                  </a:cubicBezTo>
                  <a:cubicBezTo>
                    <a:pt x="15094" y="129"/>
                    <a:pt x="10914" y="1"/>
                    <a:pt x="10914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454;p58"/>
            <p:cNvSpPr/>
            <p:nvPr/>
          </p:nvSpPr>
          <p:spPr>
            <a:xfrm>
              <a:off x="2215032" y="4719276"/>
              <a:ext cx="879202" cy="425664"/>
            </a:xfrm>
            <a:custGeom>
              <a:avLst/>
              <a:gdLst/>
              <a:ahLst/>
              <a:cxnLst/>
              <a:rect l="l" t="t" r="r" b="b"/>
              <a:pathLst>
                <a:path w="23247" h="11255" extrusionOk="0">
                  <a:moveTo>
                    <a:pt x="14125" y="0"/>
                  </a:moveTo>
                  <a:cubicBezTo>
                    <a:pt x="14125" y="0"/>
                    <a:pt x="14085" y="679"/>
                    <a:pt x="10914" y="1998"/>
                  </a:cubicBezTo>
                  <a:cubicBezTo>
                    <a:pt x="10320" y="2246"/>
                    <a:pt x="9771" y="2347"/>
                    <a:pt x="9271" y="2347"/>
                  </a:cubicBezTo>
                  <a:cubicBezTo>
                    <a:pt x="7099" y="2347"/>
                    <a:pt x="5849" y="450"/>
                    <a:pt x="5849" y="450"/>
                  </a:cubicBezTo>
                  <a:cubicBezTo>
                    <a:pt x="1087" y="1637"/>
                    <a:pt x="1" y="11254"/>
                    <a:pt x="1" y="11254"/>
                  </a:cubicBezTo>
                  <a:lnTo>
                    <a:pt x="23247" y="11254"/>
                  </a:lnTo>
                  <a:cubicBezTo>
                    <a:pt x="23247" y="11254"/>
                    <a:pt x="21671" y="6250"/>
                    <a:pt x="19984" y="3456"/>
                  </a:cubicBezTo>
                  <a:cubicBezTo>
                    <a:pt x="18300" y="659"/>
                    <a:pt x="14125" y="0"/>
                    <a:pt x="141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455;p58"/>
            <p:cNvSpPr/>
            <p:nvPr/>
          </p:nvSpPr>
          <p:spPr>
            <a:xfrm>
              <a:off x="2407349" y="4715835"/>
              <a:ext cx="381263" cy="144170"/>
            </a:xfrm>
            <a:custGeom>
              <a:avLst/>
              <a:gdLst/>
              <a:ahLst/>
              <a:cxnLst/>
              <a:rect l="l" t="t" r="r" b="b"/>
              <a:pathLst>
                <a:path w="10081" h="3812" extrusionOk="0">
                  <a:moveTo>
                    <a:pt x="8666" y="1"/>
                  </a:moveTo>
                  <a:cubicBezTo>
                    <a:pt x="8666" y="1"/>
                    <a:pt x="7003" y="1563"/>
                    <a:pt x="4617" y="1914"/>
                  </a:cubicBezTo>
                  <a:cubicBezTo>
                    <a:pt x="4413" y="1944"/>
                    <a:pt x="4220" y="1957"/>
                    <a:pt x="4035" y="1957"/>
                  </a:cubicBezTo>
                  <a:cubicBezTo>
                    <a:pt x="2062" y="1957"/>
                    <a:pt x="1195" y="382"/>
                    <a:pt x="1195" y="382"/>
                  </a:cubicBezTo>
                  <a:lnTo>
                    <a:pt x="1" y="814"/>
                  </a:lnTo>
                  <a:cubicBezTo>
                    <a:pt x="1" y="814"/>
                    <a:pt x="241" y="3362"/>
                    <a:pt x="4027" y="3776"/>
                  </a:cubicBezTo>
                  <a:cubicBezTo>
                    <a:pt x="4243" y="3800"/>
                    <a:pt x="4454" y="3811"/>
                    <a:pt x="4659" y="3811"/>
                  </a:cubicBezTo>
                  <a:cubicBezTo>
                    <a:pt x="8267" y="3811"/>
                    <a:pt x="10080" y="328"/>
                    <a:pt x="10080" y="328"/>
                  </a:cubicBezTo>
                  <a:lnTo>
                    <a:pt x="8666" y="1"/>
                  </a:lnTo>
                  <a:close/>
                </a:path>
              </a:pathLst>
            </a:custGeom>
            <a:solidFill>
              <a:srgbClr val="343B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456;p58"/>
            <p:cNvSpPr/>
            <p:nvPr/>
          </p:nvSpPr>
          <p:spPr>
            <a:xfrm>
              <a:off x="2491461" y="4523398"/>
              <a:ext cx="119852" cy="110283"/>
            </a:xfrm>
            <a:custGeom>
              <a:avLst/>
              <a:gdLst/>
              <a:ahLst/>
              <a:cxnLst/>
              <a:rect l="l" t="t" r="r" b="b"/>
              <a:pathLst>
                <a:path w="3169" h="2916" extrusionOk="0">
                  <a:moveTo>
                    <a:pt x="3169" y="0"/>
                  </a:moveTo>
                  <a:lnTo>
                    <a:pt x="1" y="827"/>
                  </a:lnTo>
                  <a:lnTo>
                    <a:pt x="1" y="2916"/>
                  </a:lnTo>
                  <a:lnTo>
                    <a:pt x="3169" y="827"/>
                  </a:lnTo>
                  <a:lnTo>
                    <a:pt x="3169" y="0"/>
                  </a:lnTo>
                  <a:close/>
                </a:path>
              </a:pathLst>
            </a:custGeom>
            <a:solidFill>
              <a:srgbClr val="7C33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23695363"/>
              </p:ext>
            </p:extLst>
          </p:nvPr>
        </p:nvGraphicFramePr>
        <p:xfrm>
          <a:off x="1523289" y="79312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834794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2" name="Google Shape;1622;p43"/>
          <p:cNvGrpSpPr/>
          <p:nvPr/>
        </p:nvGrpSpPr>
        <p:grpSpPr>
          <a:xfrm flipH="1">
            <a:off x="3372476" y="3383009"/>
            <a:ext cx="1857653" cy="1315061"/>
            <a:chOff x="4542908" y="3383009"/>
            <a:chExt cx="1857653" cy="1315061"/>
          </a:xfrm>
        </p:grpSpPr>
        <p:grpSp>
          <p:nvGrpSpPr>
            <p:cNvPr id="1623" name="Google Shape;1623;p43"/>
            <p:cNvGrpSpPr/>
            <p:nvPr/>
          </p:nvGrpSpPr>
          <p:grpSpPr>
            <a:xfrm>
              <a:off x="4542908" y="3468910"/>
              <a:ext cx="1806261" cy="988144"/>
              <a:chOff x="4542908" y="3468910"/>
              <a:chExt cx="1806261" cy="988144"/>
            </a:xfrm>
          </p:grpSpPr>
          <p:sp>
            <p:nvSpPr>
              <p:cNvPr id="1624" name="Google Shape;1624;p43"/>
              <p:cNvSpPr/>
              <p:nvPr/>
            </p:nvSpPr>
            <p:spPr>
              <a:xfrm>
                <a:off x="4542908" y="3468910"/>
                <a:ext cx="1222446" cy="818030"/>
              </a:xfrm>
              <a:custGeom>
                <a:avLst/>
                <a:gdLst/>
                <a:ahLst/>
                <a:cxnLst/>
                <a:rect l="l" t="t" r="r" b="b"/>
                <a:pathLst>
                  <a:path w="13984" h="9358" extrusionOk="0">
                    <a:moveTo>
                      <a:pt x="5794" y="1"/>
                    </a:moveTo>
                    <a:cubicBezTo>
                      <a:pt x="5149" y="1"/>
                      <a:pt x="4626" y="523"/>
                      <a:pt x="4626" y="1171"/>
                    </a:cubicBezTo>
                    <a:lnTo>
                      <a:pt x="4626" y="2602"/>
                    </a:lnTo>
                    <a:cubicBezTo>
                      <a:pt x="4626" y="2963"/>
                      <a:pt x="4333" y="3256"/>
                      <a:pt x="3972" y="3256"/>
                    </a:cubicBezTo>
                    <a:cubicBezTo>
                      <a:pt x="3816" y="3256"/>
                      <a:pt x="3665" y="3200"/>
                      <a:pt x="3547" y="3098"/>
                    </a:cubicBezTo>
                    <a:cubicBezTo>
                      <a:pt x="3179" y="2778"/>
                      <a:pt x="2696" y="2582"/>
                      <a:pt x="2170" y="2582"/>
                    </a:cubicBezTo>
                    <a:cubicBezTo>
                      <a:pt x="969" y="2582"/>
                      <a:pt x="0" y="3597"/>
                      <a:pt x="78" y="4819"/>
                    </a:cubicBezTo>
                    <a:cubicBezTo>
                      <a:pt x="145" y="5875"/>
                      <a:pt x="1016" y="6726"/>
                      <a:pt x="2072" y="6773"/>
                    </a:cubicBezTo>
                    <a:cubicBezTo>
                      <a:pt x="2106" y="6774"/>
                      <a:pt x="2140" y="6775"/>
                      <a:pt x="2173" y="6775"/>
                    </a:cubicBezTo>
                    <a:cubicBezTo>
                      <a:pt x="2698" y="6775"/>
                      <a:pt x="3179" y="6581"/>
                      <a:pt x="3547" y="6260"/>
                    </a:cubicBezTo>
                    <a:cubicBezTo>
                      <a:pt x="3665" y="6159"/>
                      <a:pt x="3816" y="6101"/>
                      <a:pt x="3972" y="6101"/>
                    </a:cubicBezTo>
                    <a:cubicBezTo>
                      <a:pt x="4333" y="6101"/>
                      <a:pt x="4626" y="6395"/>
                      <a:pt x="4626" y="6756"/>
                    </a:cubicBezTo>
                    <a:lnTo>
                      <a:pt x="4626" y="8190"/>
                    </a:lnTo>
                    <a:cubicBezTo>
                      <a:pt x="4626" y="8835"/>
                      <a:pt x="5149" y="9358"/>
                      <a:pt x="5794" y="9358"/>
                    </a:cubicBezTo>
                    <a:lnTo>
                      <a:pt x="12813" y="9358"/>
                    </a:lnTo>
                    <a:cubicBezTo>
                      <a:pt x="13461" y="9358"/>
                      <a:pt x="13983" y="8835"/>
                      <a:pt x="13983" y="8190"/>
                    </a:cubicBezTo>
                    <a:lnTo>
                      <a:pt x="13983" y="1171"/>
                    </a:lnTo>
                    <a:cubicBezTo>
                      <a:pt x="13983" y="523"/>
                      <a:pt x="13461" y="1"/>
                      <a:pt x="1281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25" name="Google Shape;1625;p43"/>
              <p:cNvGrpSpPr/>
              <p:nvPr/>
            </p:nvGrpSpPr>
            <p:grpSpPr>
              <a:xfrm rot="6547869">
                <a:off x="5649283" y="3775638"/>
                <a:ext cx="656063" cy="559603"/>
                <a:chOff x="5794823" y="394529"/>
                <a:chExt cx="1647605" cy="1405361"/>
              </a:xfrm>
            </p:grpSpPr>
            <p:sp>
              <p:nvSpPr>
                <p:cNvPr id="1626" name="Google Shape;1626;p43"/>
                <p:cNvSpPr/>
                <p:nvPr/>
              </p:nvSpPr>
              <p:spPr>
                <a:xfrm>
                  <a:off x="5794823" y="1143474"/>
                  <a:ext cx="803906" cy="656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5" h="7655" extrusionOk="0">
                      <a:moveTo>
                        <a:pt x="746" y="1374"/>
                      </a:moveTo>
                      <a:cubicBezTo>
                        <a:pt x="1132" y="1374"/>
                        <a:pt x="1571" y="1565"/>
                        <a:pt x="1860" y="1693"/>
                      </a:cubicBezTo>
                      <a:cubicBezTo>
                        <a:pt x="2372" y="1919"/>
                        <a:pt x="2872" y="2176"/>
                        <a:pt x="3347" y="2473"/>
                      </a:cubicBezTo>
                      <a:cubicBezTo>
                        <a:pt x="2905" y="2392"/>
                        <a:pt x="2460" y="2361"/>
                        <a:pt x="2011" y="2297"/>
                      </a:cubicBezTo>
                      <a:cubicBezTo>
                        <a:pt x="1640" y="2247"/>
                        <a:pt x="1252" y="2190"/>
                        <a:pt x="908" y="2020"/>
                      </a:cubicBezTo>
                      <a:cubicBezTo>
                        <a:pt x="880" y="2011"/>
                        <a:pt x="105" y="1623"/>
                        <a:pt x="307" y="1491"/>
                      </a:cubicBezTo>
                      <a:cubicBezTo>
                        <a:pt x="435" y="1407"/>
                        <a:pt x="586" y="1374"/>
                        <a:pt x="746" y="1374"/>
                      </a:cubicBezTo>
                      <a:close/>
                      <a:moveTo>
                        <a:pt x="3987" y="179"/>
                      </a:moveTo>
                      <a:cubicBezTo>
                        <a:pt x="4018" y="179"/>
                        <a:pt x="4051" y="182"/>
                        <a:pt x="4087" y="189"/>
                      </a:cubicBezTo>
                      <a:cubicBezTo>
                        <a:pt x="4619" y="287"/>
                        <a:pt x="4585" y="1450"/>
                        <a:pt x="4599" y="1842"/>
                      </a:cubicBezTo>
                      <a:cubicBezTo>
                        <a:pt x="4609" y="2196"/>
                        <a:pt x="4573" y="2591"/>
                        <a:pt x="4609" y="2956"/>
                      </a:cubicBezTo>
                      <a:cubicBezTo>
                        <a:pt x="4333" y="2587"/>
                        <a:pt x="4120" y="2149"/>
                        <a:pt x="3945" y="1731"/>
                      </a:cubicBezTo>
                      <a:cubicBezTo>
                        <a:pt x="3841" y="1483"/>
                        <a:pt x="3358" y="179"/>
                        <a:pt x="3987" y="179"/>
                      </a:cubicBezTo>
                      <a:close/>
                      <a:moveTo>
                        <a:pt x="7198" y="980"/>
                      </a:moveTo>
                      <a:cubicBezTo>
                        <a:pt x="8064" y="980"/>
                        <a:pt x="7251" y="2523"/>
                        <a:pt x="7076" y="2824"/>
                      </a:cubicBezTo>
                      <a:cubicBezTo>
                        <a:pt x="6856" y="3202"/>
                        <a:pt x="6560" y="3583"/>
                        <a:pt x="6327" y="3984"/>
                      </a:cubicBezTo>
                      <a:cubicBezTo>
                        <a:pt x="6344" y="3566"/>
                        <a:pt x="6387" y="3145"/>
                        <a:pt x="6445" y="2736"/>
                      </a:cubicBezTo>
                      <a:cubicBezTo>
                        <a:pt x="6496" y="2375"/>
                        <a:pt x="6610" y="1015"/>
                        <a:pt x="7147" y="981"/>
                      </a:cubicBezTo>
                      <a:cubicBezTo>
                        <a:pt x="7165" y="980"/>
                        <a:pt x="7182" y="980"/>
                        <a:pt x="7198" y="980"/>
                      </a:cubicBezTo>
                      <a:close/>
                      <a:moveTo>
                        <a:pt x="2547" y="3240"/>
                      </a:moveTo>
                      <a:cubicBezTo>
                        <a:pt x="2759" y="3240"/>
                        <a:pt x="2969" y="3253"/>
                        <a:pt x="3168" y="3269"/>
                      </a:cubicBezTo>
                      <a:cubicBezTo>
                        <a:pt x="3576" y="3300"/>
                        <a:pt x="3995" y="3347"/>
                        <a:pt x="4394" y="3445"/>
                      </a:cubicBezTo>
                      <a:cubicBezTo>
                        <a:pt x="3702" y="3766"/>
                        <a:pt x="3003" y="4238"/>
                        <a:pt x="2247" y="4302"/>
                      </a:cubicBezTo>
                      <a:cubicBezTo>
                        <a:pt x="2158" y="4309"/>
                        <a:pt x="2067" y="4314"/>
                        <a:pt x="1975" y="4314"/>
                      </a:cubicBezTo>
                      <a:cubicBezTo>
                        <a:pt x="1771" y="4314"/>
                        <a:pt x="1565" y="4291"/>
                        <a:pt x="1377" y="4221"/>
                      </a:cubicBezTo>
                      <a:cubicBezTo>
                        <a:pt x="1228" y="4163"/>
                        <a:pt x="928" y="4045"/>
                        <a:pt x="1050" y="3806"/>
                      </a:cubicBezTo>
                      <a:cubicBezTo>
                        <a:pt x="1120" y="3664"/>
                        <a:pt x="1218" y="3536"/>
                        <a:pt x="1363" y="3465"/>
                      </a:cubicBezTo>
                      <a:cubicBezTo>
                        <a:pt x="1719" y="3290"/>
                        <a:pt x="2136" y="3240"/>
                        <a:pt x="2547" y="3240"/>
                      </a:cubicBezTo>
                      <a:close/>
                      <a:moveTo>
                        <a:pt x="5519" y="4645"/>
                      </a:moveTo>
                      <a:cubicBezTo>
                        <a:pt x="5669" y="4645"/>
                        <a:pt x="5819" y="4657"/>
                        <a:pt x="5965" y="4683"/>
                      </a:cubicBezTo>
                      <a:cubicBezTo>
                        <a:pt x="5446" y="4963"/>
                        <a:pt x="4933" y="5385"/>
                        <a:pt x="4343" y="5456"/>
                      </a:cubicBezTo>
                      <a:cubicBezTo>
                        <a:pt x="4325" y="5458"/>
                        <a:pt x="4309" y="5459"/>
                        <a:pt x="4294" y="5459"/>
                      </a:cubicBezTo>
                      <a:cubicBezTo>
                        <a:pt x="4101" y="5459"/>
                        <a:pt x="4030" y="5309"/>
                        <a:pt x="4137" y="5112"/>
                      </a:cubicBezTo>
                      <a:cubicBezTo>
                        <a:pt x="4269" y="4859"/>
                        <a:pt x="4582" y="4758"/>
                        <a:pt x="4845" y="4710"/>
                      </a:cubicBezTo>
                      <a:cubicBezTo>
                        <a:pt x="5061" y="4671"/>
                        <a:pt x="5290" y="4645"/>
                        <a:pt x="5519" y="4645"/>
                      </a:cubicBezTo>
                      <a:close/>
                      <a:moveTo>
                        <a:pt x="8066" y="3232"/>
                      </a:moveTo>
                      <a:cubicBezTo>
                        <a:pt x="8092" y="3232"/>
                        <a:pt x="8120" y="3235"/>
                        <a:pt x="8149" y="3243"/>
                      </a:cubicBezTo>
                      <a:cubicBezTo>
                        <a:pt x="8797" y="3404"/>
                        <a:pt x="8152" y="4855"/>
                        <a:pt x="7893" y="5635"/>
                      </a:cubicBezTo>
                      <a:cubicBezTo>
                        <a:pt x="7731" y="4861"/>
                        <a:pt x="7515" y="3232"/>
                        <a:pt x="8066" y="3232"/>
                      </a:cubicBezTo>
                      <a:close/>
                      <a:moveTo>
                        <a:pt x="6959" y="5918"/>
                      </a:moveTo>
                      <a:cubicBezTo>
                        <a:pt x="7173" y="5918"/>
                        <a:pt x="7398" y="5937"/>
                        <a:pt x="7596" y="5999"/>
                      </a:cubicBezTo>
                      <a:cubicBezTo>
                        <a:pt x="7083" y="6144"/>
                        <a:pt x="6577" y="6350"/>
                        <a:pt x="6040" y="6377"/>
                      </a:cubicBezTo>
                      <a:cubicBezTo>
                        <a:pt x="6027" y="6378"/>
                        <a:pt x="6015" y="6379"/>
                        <a:pt x="6003" y="6379"/>
                      </a:cubicBezTo>
                      <a:cubicBezTo>
                        <a:pt x="5809" y="6379"/>
                        <a:pt x="5674" y="6282"/>
                        <a:pt x="5922" y="6124"/>
                      </a:cubicBezTo>
                      <a:cubicBezTo>
                        <a:pt x="6114" y="5999"/>
                        <a:pt x="6347" y="5952"/>
                        <a:pt x="6573" y="5935"/>
                      </a:cubicBezTo>
                      <a:cubicBezTo>
                        <a:pt x="6691" y="5926"/>
                        <a:pt x="6823" y="5918"/>
                        <a:pt x="6959" y="5918"/>
                      </a:cubicBezTo>
                      <a:close/>
                      <a:moveTo>
                        <a:pt x="4071" y="1"/>
                      </a:moveTo>
                      <a:cubicBezTo>
                        <a:pt x="4014" y="1"/>
                        <a:pt x="3953" y="9"/>
                        <a:pt x="3887" y="27"/>
                      </a:cubicBezTo>
                      <a:cubicBezTo>
                        <a:pt x="2858" y="304"/>
                        <a:pt x="3853" y="2186"/>
                        <a:pt x="4394" y="2976"/>
                      </a:cubicBezTo>
                      <a:cubicBezTo>
                        <a:pt x="3674" y="2436"/>
                        <a:pt x="2922" y="1950"/>
                        <a:pt x="2089" y="1582"/>
                      </a:cubicBezTo>
                      <a:cubicBezTo>
                        <a:pt x="1687" y="1405"/>
                        <a:pt x="1223" y="1193"/>
                        <a:pt x="767" y="1193"/>
                      </a:cubicBezTo>
                      <a:cubicBezTo>
                        <a:pt x="675" y="1193"/>
                        <a:pt x="583" y="1202"/>
                        <a:pt x="493" y="1221"/>
                      </a:cubicBezTo>
                      <a:cubicBezTo>
                        <a:pt x="314" y="1258"/>
                        <a:pt x="0" y="1377"/>
                        <a:pt x="94" y="1623"/>
                      </a:cubicBezTo>
                      <a:cubicBezTo>
                        <a:pt x="260" y="2051"/>
                        <a:pt x="938" y="2277"/>
                        <a:pt x="1329" y="2369"/>
                      </a:cubicBezTo>
                      <a:cubicBezTo>
                        <a:pt x="2136" y="2561"/>
                        <a:pt x="2976" y="2527"/>
                        <a:pt x="3769" y="2774"/>
                      </a:cubicBezTo>
                      <a:lnTo>
                        <a:pt x="3799" y="2774"/>
                      </a:lnTo>
                      <a:cubicBezTo>
                        <a:pt x="4026" y="2932"/>
                        <a:pt x="4249" y="3098"/>
                        <a:pt x="4471" y="3266"/>
                      </a:cubicBezTo>
                      <a:cubicBezTo>
                        <a:pt x="3904" y="3116"/>
                        <a:pt x="3297" y="3056"/>
                        <a:pt x="2717" y="3056"/>
                      </a:cubicBezTo>
                      <a:cubicBezTo>
                        <a:pt x="2683" y="3056"/>
                        <a:pt x="2649" y="3057"/>
                        <a:pt x="2615" y="3057"/>
                      </a:cubicBezTo>
                      <a:cubicBezTo>
                        <a:pt x="2068" y="3060"/>
                        <a:pt x="1208" y="3073"/>
                        <a:pt x="914" y="3647"/>
                      </a:cubicBezTo>
                      <a:cubicBezTo>
                        <a:pt x="600" y="4261"/>
                        <a:pt x="1407" y="4487"/>
                        <a:pt x="1876" y="4504"/>
                      </a:cubicBezTo>
                      <a:cubicBezTo>
                        <a:pt x="1904" y="4505"/>
                        <a:pt x="1932" y="4506"/>
                        <a:pt x="1961" y="4506"/>
                      </a:cubicBezTo>
                      <a:cubicBezTo>
                        <a:pt x="2964" y="4506"/>
                        <a:pt x="3818" y="3873"/>
                        <a:pt x="4717" y="3515"/>
                      </a:cubicBezTo>
                      <a:cubicBezTo>
                        <a:pt x="4734" y="3509"/>
                        <a:pt x="4747" y="3498"/>
                        <a:pt x="4755" y="3489"/>
                      </a:cubicBezTo>
                      <a:cubicBezTo>
                        <a:pt x="5166" y="3813"/>
                        <a:pt x="5565" y="4150"/>
                        <a:pt x="5962" y="4487"/>
                      </a:cubicBezTo>
                      <a:cubicBezTo>
                        <a:pt x="5801" y="4460"/>
                        <a:pt x="5631" y="4447"/>
                        <a:pt x="5461" y="4447"/>
                      </a:cubicBezTo>
                      <a:cubicBezTo>
                        <a:pt x="5138" y="4447"/>
                        <a:pt x="4812" y="4496"/>
                        <a:pt x="4535" y="4596"/>
                      </a:cubicBezTo>
                      <a:cubicBezTo>
                        <a:pt x="4215" y="4710"/>
                        <a:pt x="3688" y="5098"/>
                        <a:pt x="3948" y="5510"/>
                      </a:cubicBezTo>
                      <a:cubicBezTo>
                        <a:pt x="4026" y="5632"/>
                        <a:pt x="4149" y="5682"/>
                        <a:pt x="4300" y="5682"/>
                      </a:cubicBezTo>
                      <a:cubicBezTo>
                        <a:pt x="4888" y="5682"/>
                        <a:pt x="5889" y="4925"/>
                        <a:pt x="6205" y="4774"/>
                      </a:cubicBezTo>
                      <a:cubicBezTo>
                        <a:pt x="6229" y="4764"/>
                        <a:pt x="6242" y="4747"/>
                        <a:pt x="6253" y="4730"/>
                      </a:cubicBezTo>
                      <a:cubicBezTo>
                        <a:pt x="6334" y="4801"/>
                        <a:pt x="6418" y="4872"/>
                        <a:pt x="6502" y="4943"/>
                      </a:cubicBezTo>
                      <a:cubicBezTo>
                        <a:pt x="6823" y="5213"/>
                        <a:pt x="7144" y="5487"/>
                        <a:pt x="7454" y="5766"/>
                      </a:cubicBezTo>
                      <a:cubicBezTo>
                        <a:pt x="7282" y="5731"/>
                        <a:pt x="7100" y="5715"/>
                        <a:pt x="6922" y="5715"/>
                      </a:cubicBezTo>
                      <a:cubicBezTo>
                        <a:pt x="6726" y="5715"/>
                        <a:pt x="6534" y="5734"/>
                        <a:pt x="6364" y="5766"/>
                      </a:cubicBezTo>
                      <a:cubicBezTo>
                        <a:pt x="6141" y="5811"/>
                        <a:pt x="5416" y="6026"/>
                        <a:pt x="5595" y="6411"/>
                      </a:cubicBezTo>
                      <a:cubicBezTo>
                        <a:pt x="5659" y="6545"/>
                        <a:pt x="5807" y="6586"/>
                        <a:pt x="5973" y="6586"/>
                      </a:cubicBezTo>
                      <a:cubicBezTo>
                        <a:pt x="6182" y="6586"/>
                        <a:pt x="6420" y="6520"/>
                        <a:pt x="6549" y="6492"/>
                      </a:cubicBezTo>
                      <a:cubicBezTo>
                        <a:pt x="6988" y="6390"/>
                        <a:pt x="7413" y="6232"/>
                        <a:pt x="7848" y="6130"/>
                      </a:cubicBezTo>
                      <a:cubicBezTo>
                        <a:pt x="8328" y="6590"/>
                        <a:pt x="8776" y="7076"/>
                        <a:pt x="9168" y="7616"/>
                      </a:cubicBezTo>
                      <a:cubicBezTo>
                        <a:pt x="9188" y="7643"/>
                        <a:pt x="9214" y="7654"/>
                        <a:pt x="9239" y="7654"/>
                      </a:cubicBezTo>
                      <a:cubicBezTo>
                        <a:pt x="9308" y="7654"/>
                        <a:pt x="9374" y="7571"/>
                        <a:pt x="9320" y="7497"/>
                      </a:cubicBezTo>
                      <a:cubicBezTo>
                        <a:pt x="8925" y="6954"/>
                        <a:pt x="8473" y="6462"/>
                        <a:pt x="7990" y="5999"/>
                      </a:cubicBezTo>
                      <a:cubicBezTo>
                        <a:pt x="8078" y="5519"/>
                        <a:pt x="9173" y="3033"/>
                        <a:pt x="8164" y="3033"/>
                      </a:cubicBezTo>
                      <a:cubicBezTo>
                        <a:pt x="8122" y="3033"/>
                        <a:pt x="8077" y="3038"/>
                        <a:pt x="8027" y="3047"/>
                      </a:cubicBezTo>
                      <a:cubicBezTo>
                        <a:pt x="7515" y="3134"/>
                        <a:pt x="7504" y="3836"/>
                        <a:pt x="7518" y="4238"/>
                      </a:cubicBezTo>
                      <a:cubicBezTo>
                        <a:pt x="7532" y="4730"/>
                        <a:pt x="7585" y="5250"/>
                        <a:pt x="7707" y="5736"/>
                      </a:cubicBezTo>
                      <a:cubicBezTo>
                        <a:pt x="7258" y="5325"/>
                        <a:pt x="6792" y="4933"/>
                        <a:pt x="6323" y="4545"/>
                      </a:cubicBezTo>
                      <a:cubicBezTo>
                        <a:pt x="6323" y="4501"/>
                        <a:pt x="6320" y="4457"/>
                        <a:pt x="6320" y="4410"/>
                      </a:cubicBezTo>
                      <a:cubicBezTo>
                        <a:pt x="6654" y="3634"/>
                        <a:pt x="7302" y="2972"/>
                        <a:pt x="7613" y="2182"/>
                      </a:cubicBezTo>
                      <a:cubicBezTo>
                        <a:pt x="7777" y="1768"/>
                        <a:pt x="7935" y="788"/>
                        <a:pt x="7219" y="788"/>
                      </a:cubicBezTo>
                      <a:cubicBezTo>
                        <a:pt x="7201" y="788"/>
                        <a:pt x="7183" y="788"/>
                        <a:pt x="7164" y="790"/>
                      </a:cubicBezTo>
                      <a:cubicBezTo>
                        <a:pt x="6540" y="826"/>
                        <a:pt x="6387" y="1883"/>
                        <a:pt x="6310" y="2341"/>
                      </a:cubicBezTo>
                      <a:cubicBezTo>
                        <a:pt x="6199" y="3006"/>
                        <a:pt x="6127" y="3694"/>
                        <a:pt x="6131" y="4376"/>
                      </a:cubicBezTo>
                      <a:cubicBezTo>
                        <a:pt x="6127" y="4376"/>
                        <a:pt x="6127" y="4380"/>
                        <a:pt x="6127" y="4383"/>
                      </a:cubicBezTo>
                      <a:cubicBezTo>
                        <a:pt x="6091" y="4349"/>
                        <a:pt x="6050" y="4319"/>
                        <a:pt x="6013" y="4288"/>
                      </a:cubicBezTo>
                      <a:cubicBezTo>
                        <a:pt x="5618" y="3958"/>
                        <a:pt x="5227" y="3627"/>
                        <a:pt x="4822" y="3310"/>
                      </a:cubicBezTo>
                      <a:cubicBezTo>
                        <a:pt x="4845" y="3293"/>
                        <a:pt x="4859" y="3266"/>
                        <a:pt x="4849" y="3229"/>
                      </a:cubicBezTo>
                      <a:cubicBezTo>
                        <a:pt x="4708" y="2664"/>
                        <a:pt x="5085" y="1"/>
                        <a:pt x="40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7" name="Google Shape;1627;p43"/>
                <p:cNvSpPr/>
                <p:nvPr/>
              </p:nvSpPr>
              <p:spPr>
                <a:xfrm rot="-3131212">
                  <a:off x="6330254" y="653389"/>
                  <a:ext cx="1017136" cy="738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57" h="6941" extrusionOk="0">
                      <a:moveTo>
                        <a:pt x="5582" y="1"/>
                      </a:moveTo>
                      <a:cubicBezTo>
                        <a:pt x="4630" y="1"/>
                        <a:pt x="4748" y="2604"/>
                        <a:pt x="4556" y="3144"/>
                      </a:cubicBezTo>
                      <a:cubicBezTo>
                        <a:pt x="4546" y="3178"/>
                        <a:pt x="4556" y="3208"/>
                        <a:pt x="4576" y="3225"/>
                      </a:cubicBezTo>
                      <a:cubicBezTo>
                        <a:pt x="4145" y="3506"/>
                        <a:pt x="3723" y="3796"/>
                        <a:pt x="3298" y="4089"/>
                      </a:cubicBezTo>
                      <a:cubicBezTo>
                        <a:pt x="3257" y="4116"/>
                        <a:pt x="3217" y="4143"/>
                        <a:pt x="3176" y="4174"/>
                      </a:cubicBezTo>
                      <a:lnTo>
                        <a:pt x="3176" y="4166"/>
                      </a:lnTo>
                      <a:cubicBezTo>
                        <a:pt x="3240" y="3489"/>
                        <a:pt x="3237" y="2797"/>
                        <a:pt x="3187" y="2125"/>
                      </a:cubicBezTo>
                      <a:cubicBezTo>
                        <a:pt x="3149" y="1659"/>
                        <a:pt x="3098" y="597"/>
                        <a:pt x="2481" y="499"/>
                      </a:cubicBezTo>
                      <a:cubicBezTo>
                        <a:pt x="2439" y="492"/>
                        <a:pt x="2398" y="489"/>
                        <a:pt x="2361" y="489"/>
                      </a:cubicBezTo>
                      <a:cubicBezTo>
                        <a:pt x="1716" y="489"/>
                        <a:pt x="1780" y="1428"/>
                        <a:pt x="1901" y="1845"/>
                      </a:cubicBezTo>
                      <a:cubicBezTo>
                        <a:pt x="2137" y="2662"/>
                        <a:pt x="2724" y="3380"/>
                        <a:pt x="2981" y="4183"/>
                      </a:cubicBezTo>
                      <a:cubicBezTo>
                        <a:pt x="2977" y="4227"/>
                        <a:pt x="2970" y="4271"/>
                        <a:pt x="2967" y="4315"/>
                      </a:cubicBezTo>
                      <a:cubicBezTo>
                        <a:pt x="2464" y="4663"/>
                        <a:pt x="1961" y="5007"/>
                        <a:pt x="1475" y="5375"/>
                      </a:cubicBezTo>
                      <a:cubicBezTo>
                        <a:pt x="1645" y="4899"/>
                        <a:pt x="1746" y="4389"/>
                        <a:pt x="1807" y="3900"/>
                      </a:cubicBezTo>
                      <a:cubicBezTo>
                        <a:pt x="1857" y="3502"/>
                        <a:pt x="1911" y="2803"/>
                        <a:pt x="1411" y="2665"/>
                      </a:cubicBezTo>
                      <a:cubicBezTo>
                        <a:pt x="1343" y="2646"/>
                        <a:pt x="1281" y="2637"/>
                        <a:pt x="1225" y="2637"/>
                      </a:cubicBezTo>
                      <a:cubicBezTo>
                        <a:pt x="299" y="2637"/>
                        <a:pt x="1130" y="5130"/>
                        <a:pt x="1172" y="5611"/>
                      </a:cubicBezTo>
                      <a:cubicBezTo>
                        <a:pt x="760" y="5935"/>
                        <a:pt x="365" y="6283"/>
                        <a:pt x="1" y="6660"/>
                      </a:cubicBezTo>
                      <a:lnTo>
                        <a:pt x="1" y="6940"/>
                      </a:lnTo>
                      <a:cubicBezTo>
                        <a:pt x="402" y="6509"/>
                        <a:pt x="841" y="6117"/>
                        <a:pt x="1300" y="5753"/>
                      </a:cubicBezTo>
                      <a:cubicBezTo>
                        <a:pt x="1726" y="5895"/>
                        <a:pt x="2134" y="6093"/>
                        <a:pt x="2559" y="6232"/>
                      </a:cubicBezTo>
                      <a:cubicBezTo>
                        <a:pt x="2703" y="6279"/>
                        <a:pt x="2980" y="6384"/>
                        <a:pt x="3206" y="6384"/>
                      </a:cubicBezTo>
                      <a:cubicBezTo>
                        <a:pt x="3339" y="6384"/>
                        <a:pt x="3455" y="6348"/>
                        <a:pt x="3517" y="6242"/>
                      </a:cubicBezTo>
                      <a:cubicBezTo>
                        <a:pt x="3733" y="5878"/>
                        <a:pt x="3031" y="5594"/>
                        <a:pt x="2812" y="5530"/>
                      </a:cubicBezTo>
                      <a:cubicBezTo>
                        <a:pt x="2571" y="5461"/>
                        <a:pt x="2280" y="5415"/>
                        <a:pt x="1993" y="5415"/>
                      </a:cubicBezTo>
                      <a:cubicBezTo>
                        <a:pt x="1903" y="5415"/>
                        <a:pt x="1813" y="5419"/>
                        <a:pt x="1726" y="5429"/>
                      </a:cubicBezTo>
                      <a:cubicBezTo>
                        <a:pt x="2063" y="5175"/>
                        <a:pt x="2407" y="4936"/>
                        <a:pt x="2751" y="4696"/>
                      </a:cubicBezTo>
                      <a:cubicBezTo>
                        <a:pt x="2842" y="4635"/>
                        <a:pt x="2933" y="4571"/>
                        <a:pt x="3021" y="4511"/>
                      </a:cubicBezTo>
                      <a:cubicBezTo>
                        <a:pt x="3028" y="4528"/>
                        <a:pt x="3042" y="4545"/>
                        <a:pt x="3062" y="4554"/>
                      </a:cubicBezTo>
                      <a:cubicBezTo>
                        <a:pt x="3375" y="4741"/>
                        <a:pt x="4353" y="5641"/>
                        <a:pt x="4933" y="5641"/>
                      </a:cubicBezTo>
                      <a:cubicBezTo>
                        <a:pt x="5058" y="5641"/>
                        <a:pt x="5164" y="5599"/>
                        <a:pt x="5241" y="5499"/>
                      </a:cubicBezTo>
                      <a:cubicBezTo>
                        <a:pt x="5542" y="5115"/>
                        <a:pt x="5052" y="4676"/>
                        <a:pt x="4746" y="4531"/>
                      </a:cubicBezTo>
                      <a:cubicBezTo>
                        <a:pt x="4401" y="4371"/>
                        <a:pt x="3968" y="4287"/>
                        <a:pt x="3556" y="4287"/>
                      </a:cubicBezTo>
                      <a:cubicBezTo>
                        <a:pt x="3480" y="4287"/>
                        <a:pt x="3405" y="4289"/>
                        <a:pt x="3332" y="4295"/>
                      </a:cubicBezTo>
                      <a:cubicBezTo>
                        <a:pt x="3760" y="3995"/>
                        <a:pt x="4188" y="3694"/>
                        <a:pt x="4627" y="3411"/>
                      </a:cubicBezTo>
                      <a:cubicBezTo>
                        <a:pt x="4634" y="3421"/>
                        <a:pt x="4644" y="3434"/>
                        <a:pt x="4661" y="3441"/>
                      </a:cubicBezTo>
                      <a:cubicBezTo>
                        <a:pt x="5548" y="3894"/>
                        <a:pt x="6362" y="4632"/>
                        <a:pt x="7398" y="4690"/>
                      </a:cubicBezTo>
                      <a:cubicBezTo>
                        <a:pt x="7431" y="4692"/>
                        <a:pt x="7467" y="4693"/>
                        <a:pt x="7504" y="4693"/>
                      </a:cubicBezTo>
                      <a:cubicBezTo>
                        <a:pt x="7979" y="4693"/>
                        <a:pt x="8672" y="4522"/>
                        <a:pt x="8434" y="3927"/>
                      </a:cubicBezTo>
                      <a:cubicBezTo>
                        <a:pt x="8197" y="3327"/>
                        <a:pt x="7340" y="3235"/>
                        <a:pt x="6797" y="3178"/>
                      </a:cubicBezTo>
                      <a:cubicBezTo>
                        <a:pt x="6526" y="3150"/>
                        <a:pt x="6246" y="3135"/>
                        <a:pt x="5966" y="3135"/>
                      </a:cubicBezTo>
                      <a:cubicBezTo>
                        <a:pt x="5618" y="3135"/>
                        <a:pt x="5269" y="3159"/>
                        <a:pt x="4931" y="3215"/>
                      </a:cubicBezTo>
                      <a:cubicBezTo>
                        <a:pt x="5167" y="3067"/>
                        <a:pt x="5403" y="2925"/>
                        <a:pt x="5646" y="2790"/>
                      </a:cubicBezTo>
                      <a:lnTo>
                        <a:pt x="5677" y="2790"/>
                      </a:lnTo>
                      <a:cubicBezTo>
                        <a:pt x="6487" y="2621"/>
                        <a:pt x="7323" y="2729"/>
                        <a:pt x="8140" y="2615"/>
                      </a:cubicBezTo>
                      <a:cubicBezTo>
                        <a:pt x="8541" y="2561"/>
                        <a:pt x="9237" y="2399"/>
                        <a:pt x="9439" y="1990"/>
                      </a:cubicBezTo>
                      <a:cubicBezTo>
                        <a:pt x="9557" y="1751"/>
                        <a:pt x="9257" y="1606"/>
                        <a:pt x="9081" y="1551"/>
                      </a:cubicBezTo>
                      <a:cubicBezTo>
                        <a:pt x="8945" y="1509"/>
                        <a:pt x="8804" y="1491"/>
                        <a:pt x="8661" y="1491"/>
                      </a:cubicBezTo>
                      <a:cubicBezTo>
                        <a:pt x="8252" y="1491"/>
                        <a:pt x="7829" y="1638"/>
                        <a:pt x="7459" y="1760"/>
                      </a:cubicBezTo>
                      <a:cubicBezTo>
                        <a:pt x="6594" y="2051"/>
                        <a:pt x="5802" y="2466"/>
                        <a:pt x="5035" y="2935"/>
                      </a:cubicBezTo>
                      <a:cubicBezTo>
                        <a:pt x="5643" y="2199"/>
                        <a:pt x="6811" y="414"/>
                        <a:pt x="5815" y="47"/>
                      </a:cubicBezTo>
                      <a:cubicBezTo>
                        <a:pt x="5731" y="15"/>
                        <a:pt x="5654" y="1"/>
                        <a:pt x="558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28" name="Google Shape;1628;p43"/>
            <p:cNvGrpSpPr/>
            <p:nvPr/>
          </p:nvGrpSpPr>
          <p:grpSpPr>
            <a:xfrm rot="5400000" flipH="1">
              <a:off x="5457598" y="3755107"/>
              <a:ext cx="1315061" cy="570865"/>
              <a:chOff x="5085720" y="658171"/>
              <a:chExt cx="2249891" cy="976673"/>
            </a:xfrm>
          </p:grpSpPr>
          <p:sp>
            <p:nvSpPr>
              <p:cNvPr id="1629" name="Google Shape;1629;p43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43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43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43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43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43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43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43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43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38" name="Google Shape;1638;p4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b="1" dirty="0" smtClean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التقويم</a:t>
            </a:r>
            <a:endParaRPr sz="4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639" name="Google Shape;1639;p43"/>
          <p:cNvSpPr txBox="1"/>
          <p:nvPr/>
        </p:nvSpPr>
        <p:spPr>
          <a:xfrm>
            <a:off x="5554413" y="1681728"/>
            <a:ext cx="3023603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indent="0" algn="justLow" rtl="1">
              <a:spcBef>
                <a:spcPts val="800"/>
              </a:spcBef>
              <a:spcAft>
                <a:spcPts val="0"/>
              </a:spcAft>
              <a:buNone/>
            </a:pPr>
            <a:r>
              <a:rPr lang="ar-EG" sz="28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تحدث عن التركيب </a:t>
            </a:r>
            <a:r>
              <a:rPr lang="ar-EG" sz="28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السكانى</a:t>
            </a:r>
            <a:r>
              <a:rPr lang="ar-EG" sz="28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؟</a:t>
            </a:r>
            <a:endParaRPr sz="28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grpSp>
        <p:nvGrpSpPr>
          <p:cNvPr id="1640" name="Google Shape;1640;p43"/>
          <p:cNvGrpSpPr/>
          <p:nvPr/>
        </p:nvGrpSpPr>
        <p:grpSpPr>
          <a:xfrm>
            <a:off x="3441983" y="1207530"/>
            <a:ext cx="1789196" cy="1263388"/>
            <a:chOff x="2642636" y="1207530"/>
            <a:chExt cx="1789196" cy="1263388"/>
          </a:xfrm>
        </p:grpSpPr>
        <p:sp>
          <p:nvSpPr>
            <p:cNvPr id="1641" name="Google Shape;1641;p43"/>
            <p:cNvSpPr/>
            <p:nvPr/>
          </p:nvSpPr>
          <p:spPr>
            <a:xfrm>
              <a:off x="3209735" y="1652800"/>
              <a:ext cx="1222097" cy="818117"/>
            </a:xfrm>
            <a:custGeom>
              <a:avLst/>
              <a:gdLst/>
              <a:ahLst/>
              <a:cxnLst/>
              <a:rect l="l" t="t" r="r" b="b"/>
              <a:pathLst>
                <a:path w="13980" h="9359" extrusionOk="0">
                  <a:moveTo>
                    <a:pt x="1168" y="1"/>
                  </a:moveTo>
                  <a:cubicBezTo>
                    <a:pt x="523" y="1"/>
                    <a:pt x="0" y="524"/>
                    <a:pt x="0" y="1169"/>
                  </a:cubicBezTo>
                  <a:lnTo>
                    <a:pt x="0" y="8188"/>
                  </a:lnTo>
                  <a:cubicBezTo>
                    <a:pt x="0" y="8835"/>
                    <a:pt x="523" y="9359"/>
                    <a:pt x="1168" y="9359"/>
                  </a:cubicBezTo>
                  <a:lnTo>
                    <a:pt x="8186" y="9359"/>
                  </a:lnTo>
                  <a:cubicBezTo>
                    <a:pt x="8834" y="9359"/>
                    <a:pt x="9357" y="8835"/>
                    <a:pt x="9357" y="8188"/>
                  </a:cubicBezTo>
                  <a:lnTo>
                    <a:pt x="9357" y="6757"/>
                  </a:lnTo>
                  <a:cubicBezTo>
                    <a:pt x="9357" y="6395"/>
                    <a:pt x="9647" y="6102"/>
                    <a:pt x="10008" y="6102"/>
                  </a:cubicBezTo>
                  <a:cubicBezTo>
                    <a:pt x="10167" y="6102"/>
                    <a:pt x="10319" y="6160"/>
                    <a:pt x="10437" y="6261"/>
                  </a:cubicBezTo>
                  <a:cubicBezTo>
                    <a:pt x="10805" y="6581"/>
                    <a:pt x="11284" y="6777"/>
                    <a:pt x="11810" y="6777"/>
                  </a:cubicBezTo>
                  <a:cubicBezTo>
                    <a:pt x="13015" y="6777"/>
                    <a:pt x="13980" y="5761"/>
                    <a:pt x="13903" y="4543"/>
                  </a:cubicBezTo>
                  <a:cubicBezTo>
                    <a:pt x="13835" y="3483"/>
                    <a:pt x="12967" y="2633"/>
                    <a:pt x="11911" y="2586"/>
                  </a:cubicBezTo>
                  <a:cubicBezTo>
                    <a:pt x="11877" y="2584"/>
                    <a:pt x="11844" y="2583"/>
                    <a:pt x="11810" y="2583"/>
                  </a:cubicBezTo>
                  <a:cubicBezTo>
                    <a:pt x="11283" y="2583"/>
                    <a:pt x="10805" y="2779"/>
                    <a:pt x="10437" y="3098"/>
                  </a:cubicBezTo>
                  <a:cubicBezTo>
                    <a:pt x="10319" y="3200"/>
                    <a:pt x="10167" y="3257"/>
                    <a:pt x="10008" y="3257"/>
                  </a:cubicBezTo>
                  <a:cubicBezTo>
                    <a:pt x="9647" y="3257"/>
                    <a:pt x="9357" y="2964"/>
                    <a:pt x="9357" y="2603"/>
                  </a:cubicBezTo>
                  <a:lnTo>
                    <a:pt x="9357" y="1169"/>
                  </a:lnTo>
                  <a:cubicBezTo>
                    <a:pt x="9357" y="524"/>
                    <a:pt x="8834" y="1"/>
                    <a:pt x="8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2" name="Google Shape;1642;p43"/>
            <p:cNvGrpSpPr/>
            <p:nvPr/>
          </p:nvGrpSpPr>
          <p:grpSpPr>
            <a:xfrm rot="-3291425">
              <a:off x="2732222" y="1357020"/>
              <a:ext cx="656045" cy="559588"/>
              <a:chOff x="5794823" y="394529"/>
              <a:chExt cx="1647605" cy="1405361"/>
            </a:xfrm>
          </p:grpSpPr>
          <p:sp>
            <p:nvSpPr>
              <p:cNvPr id="1643" name="Google Shape;1643;p43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43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46" name="Google Shape;1646;p43"/>
          <p:cNvSpPr txBox="1"/>
          <p:nvPr/>
        </p:nvSpPr>
        <p:spPr>
          <a:xfrm>
            <a:off x="5367444" y="3468900"/>
            <a:ext cx="3317446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70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28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ما هى اسباب </a:t>
            </a:r>
            <a:r>
              <a:rPr lang="ar-EG" sz="28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الهجره</a:t>
            </a:r>
            <a:r>
              <a:rPr lang="ar-EG" sz="28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</a:t>
            </a:r>
            <a:r>
              <a:rPr lang="ar-EG" sz="28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الداخليه</a:t>
            </a:r>
            <a:r>
              <a:rPr lang="ar-EG" sz="28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؟</a:t>
            </a:r>
            <a:endParaRPr lang="ar-EG" sz="28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48" name="Google Shape;1648;p43"/>
          <p:cNvSpPr/>
          <p:nvPr/>
        </p:nvSpPr>
        <p:spPr>
          <a:xfrm>
            <a:off x="3203179" y="2564972"/>
            <a:ext cx="1222534" cy="818030"/>
          </a:xfrm>
          <a:custGeom>
            <a:avLst/>
            <a:gdLst/>
            <a:ahLst/>
            <a:cxnLst/>
            <a:rect l="l" t="t" r="r" b="b"/>
            <a:pathLst>
              <a:path w="13985" h="9358" extrusionOk="0">
                <a:moveTo>
                  <a:pt x="5794" y="0"/>
                </a:moveTo>
                <a:cubicBezTo>
                  <a:pt x="5150" y="0"/>
                  <a:pt x="4627" y="522"/>
                  <a:pt x="4627" y="1167"/>
                </a:cubicBezTo>
                <a:lnTo>
                  <a:pt x="4627" y="2601"/>
                </a:lnTo>
                <a:cubicBezTo>
                  <a:pt x="4627" y="2962"/>
                  <a:pt x="4333" y="3256"/>
                  <a:pt x="3972" y="3256"/>
                </a:cubicBezTo>
                <a:cubicBezTo>
                  <a:pt x="3814" y="3256"/>
                  <a:pt x="3662" y="3199"/>
                  <a:pt x="3544" y="3098"/>
                </a:cubicBezTo>
                <a:cubicBezTo>
                  <a:pt x="3176" y="2777"/>
                  <a:pt x="2697" y="2581"/>
                  <a:pt x="2170" y="2581"/>
                </a:cubicBezTo>
                <a:cubicBezTo>
                  <a:pt x="966" y="2581"/>
                  <a:pt x="1" y="3597"/>
                  <a:pt x="78" y="4815"/>
                </a:cubicBezTo>
                <a:cubicBezTo>
                  <a:pt x="146" y="5871"/>
                  <a:pt x="1016" y="6725"/>
                  <a:pt x="2073" y="6772"/>
                </a:cubicBezTo>
                <a:cubicBezTo>
                  <a:pt x="2107" y="6774"/>
                  <a:pt x="2140" y="6774"/>
                  <a:pt x="2174" y="6774"/>
                </a:cubicBezTo>
                <a:cubicBezTo>
                  <a:pt x="2698" y="6774"/>
                  <a:pt x="3179" y="6580"/>
                  <a:pt x="3547" y="6259"/>
                </a:cubicBezTo>
                <a:cubicBezTo>
                  <a:pt x="3665" y="6158"/>
                  <a:pt x="3817" y="6101"/>
                  <a:pt x="3972" y="6101"/>
                </a:cubicBezTo>
                <a:cubicBezTo>
                  <a:pt x="4333" y="6101"/>
                  <a:pt x="4627" y="6394"/>
                  <a:pt x="4627" y="6755"/>
                </a:cubicBezTo>
                <a:lnTo>
                  <a:pt x="4627" y="8189"/>
                </a:lnTo>
                <a:cubicBezTo>
                  <a:pt x="4627" y="8834"/>
                  <a:pt x="5150" y="9357"/>
                  <a:pt x="5794" y="9357"/>
                </a:cubicBezTo>
                <a:lnTo>
                  <a:pt x="12813" y="9357"/>
                </a:lnTo>
                <a:cubicBezTo>
                  <a:pt x="13458" y="9357"/>
                  <a:pt x="13984" y="8834"/>
                  <a:pt x="13984" y="8189"/>
                </a:cubicBezTo>
                <a:lnTo>
                  <a:pt x="13984" y="1167"/>
                </a:lnTo>
                <a:cubicBezTo>
                  <a:pt x="13984" y="522"/>
                  <a:pt x="13458" y="0"/>
                  <a:pt x="1281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9" name="Google Shape;1649;p43"/>
          <p:cNvSpPr txBox="1"/>
          <p:nvPr/>
        </p:nvSpPr>
        <p:spPr>
          <a:xfrm>
            <a:off x="265595" y="2562533"/>
            <a:ext cx="270158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28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ما هى المحافظات الجازبه للسكان ؟</a:t>
            </a:r>
            <a:endParaRPr lang="ar-EG" sz="28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50" name="Google Shape;1650;p43"/>
          <p:cNvSpPr txBox="1"/>
          <p:nvPr/>
        </p:nvSpPr>
        <p:spPr>
          <a:xfrm>
            <a:off x="4080222" y="183775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rPr>
              <a:t>01</a:t>
            </a:r>
            <a:endParaRPr sz="2400" dirty="0">
              <a:solidFill>
                <a:schemeClr val="lt1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1" name="Google Shape;1651;p43"/>
          <p:cNvSpPr txBox="1"/>
          <p:nvPr/>
        </p:nvSpPr>
        <p:spPr>
          <a:xfrm>
            <a:off x="3675350" y="274580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02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3" name="Google Shape;1653;p43"/>
          <p:cNvSpPr txBox="1"/>
          <p:nvPr/>
        </p:nvSpPr>
        <p:spPr>
          <a:xfrm flipH="1">
            <a:off x="4051749" y="3653813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</a:t>
            </a:r>
            <a:r>
              <a:rPr lang="ar-EG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3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pic>
        <p:nvPicPr>
          <p:cNvPr id="34" name="Picture 33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36" name="Picture 3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7" name="Picture 3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grpSp>
        <p:nvGrpSpPr>
          <p:cNvPr id="38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4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775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83081" y="1105202"/>
            <a:ext cx="4879365" cy="3716331"/>
            <a:chOff x="3578510" y="1419647"/>
            <a:chExt cx="4021458" cy="3062913"/>
          </a:xfrm>
        </p:grpSpPr>
        <p:sp>
          <p:nvSpPr>
            <p:cNvPr id="2507" name="Google Shape;2507;p53"/>
            <p:cNvSpPr/>
            <p:nvPr/>
          </p:nvSpPr>
          <p:spPr>
            <a:xfrm>
              <a:off x="3716658" y="1548119"/>
              <a:ext cx="3748533" cy="2285776"/>
            </a:xfrm>
            <a:prstGeom prst="rect">
              <a:avLst/>
            </a:prstGeom>
            <a:noFill/>
            <a:ln w="19050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53"/>
            <p:cNvSpPr/>
            <p:nvPr/>
          </p:nvSpPr>
          <p:spPr>
            <a:xfrm>
              <a:off x="3578510" y="1419647"/>
              <a:ext cx="4021458" cy="2544218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53"/>
            <p:cNvSpPr/>
            <p:nvPr/>
          </p:nvSpPr>
          <p:spPr>
            <a:xfrm>
              <a:off x="3605853" y="1447364"/>
              <a:ext cx="3966900" cy="2488800"/>
            </a:xfrm>
            <a:prstGeom prst="roundRect">
              <a:avLst>
                <a:gd name="adj" fmla="val 3282"/>
              </a:avLst>
            </a:prstGeom>
            <a:noFill/>
            <a:ln w="19050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53"/>
            <p:cNvSpPr/>
            <p:nvPr/>
          </p:nvSpPr>
          <p:spPr>
            <a:xfrm>
              <a:off x="4900908" y="3963886"/>
              <a:ext cx="1373343" cy="518674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2511" name="Google Shape;2511;p53"/>
            <p:cNvCxnSpPr/>
            <p:nvPr/>
          </p:nvCxnSpPr>
          <p:spPr>
            <a:xfrm>
              <a:off x="4915750" y="4433452"/>
              <a:ext cx="1353441" cy="0"/>
            </a:xfrm>
            <a:prstGeom prst="straightConnector1">
              <a:avLst/>
            </a:prstGeom>
            <a:noFill/>
            <a:ln w="19050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514" name="Google Shape;2514;p53"/>
          <p:cNvGrpSpPr/>
          <p:nvPr/>
        </p:nvGrpSpPr>
        <p:grpSpPr>
          <a:xfrm>
            <a:off x="334214" y="293761"/>
            <a:ext cx="2249891" cy="976673"/>
            <a:chOff x="5085720" y="658171"/>
            <a:chExt cx="2249891" cy="976673"/>
          </a:xfrm>
        </p:grpSpPr>
        <p:sp>
          <p:nvSpPr>
            <p:cNvPr id="2515" name="Google Shape;2515;p53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53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53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53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53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53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53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53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53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" name="Picture 19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21" name="Picture 20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22" name="Picture 21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23" name="Picture 2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3717" y="464208"/>
            <a:ext cx="7658095" cy="418060"/>
          </a:xfrm>
        </p:spPr>
        <p:txBody>
          <a:bodyPr/>
          <a:lstStyle/>
          <a:p>
            <a:pPr algn="ctr" rtl="1"/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يمكنك من خلال هذا </a:t>
            </a:r>
            <a:r>
              <a:rPr lang="en-US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QR</a:t>
            </a:r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 مشاهدة شرح الدرس كامل</a:t>
            </a:r>
          </a:p>
        </p:txBody>
      </p:sp>
      <p:sp>
        <p:nvSpPr>
          <p:cNvPr id="5" name="Rectangle 4"/>
          <p:cNvSpPr/>
          <p:nvPr/>
        </p:nvSpPr>
        <p:spPr>
          <a:xfrm>
            <a:off x="2264228" y="1270435"/>
            <a:ext cx="4517572" cy="27463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28" name="Google Shape;3365;p58"/>
          <p:cNvGrpSpPr/>
          <p:nvPr/>
        </p:nvGrpSpPr>
        <p:grpSpPr>
          <a:xfrm>
            <a:off x="6862538" y="2917512"/>
            <a:ext cx="2237427" cy="2233949"/>
            <a:chOff x="1952750" y="456717"/>
            <a:chExt cx="3874255" cy="3868231"/>
          </a:xfrm>
        </p:grpSpPr>
        <p:sp>
          <p:nvSpPr>
            <p:cNvPr id="29" name="Google Shape;3366;p58"/>
            <p:cNvSpPr/>
            <p:nvPr/>
          </p:nvSpPr>
          <p:spPr>
            <a:xfrm>
              <a:off x="1952750" y="456717"/>
              <a:ext cx="1824340" cy="1905746"/>
            </a:xfrm>
            <a:custGeom>
              <a:avLst/>
              <a:gdLst/>
              <a:ahLst/>
              <a:cxnLst/>
              <a:rect l="l" t="t" r="r" b="b"/>
              <a:pathLst>
                <a:path w="27475" h="28701" extrusionOk="0">
                  <a:moveTo>
                    <a:pt x="1" y="0"/>
                  </a:moveTo>
                  <a:lnTo>
                    <a:pt x="5848" y="28700"/>
                  </a:lnTo>
                  <a:lnTo>
                    <a:pt x="27474" y="27361"/>
                  </a:lnTo>
                  <a:lnTo>
                    <a:pt x="21966" y="1419"/>
                  </a:lnTo>
                  <a:lnTo>
                    <a:pt x="20992" y="35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367;p58"/>
            <p:cNvSpPr/>
            <p:nvPr/>
          </p:nvSpPr>
          <p:spPr>
            <a:xfrm>
              <a:off x="2224063" y="1482474"/>
              <a:ext cx="1553030" cy="879999"/>
            </a:xfrm>
            <a:custGeom>
              <a:avLst/>
              <a:gdLst/>
              <a:ahLst/>
              <a:cxnLst/>
              <a:rect l="l" t="t" r="r" b="b"/>
              <a:pathLst>
                <a:path w="23389" h="13253" extrusionOk="0">
                  <a:moveTo>
                    <a:pt x="21143" y="1"/>
                  </a:moveTo>
                  <a:cubicBezTo>
                    <a:pt x="21143" y="1"/>
                    <a:pt x="17379" y="5269"/>
                    <a:pt x="14574" y="5269"/>
                  </a:cubicBezTo>
                  <a:cubicBezTo>
                    <a:pt x="14567" y="5269"/>
                    <a:pt x="14559" y="5269"/>
                    <a:pt x="14551" y="5269"/>
                  </a:cubicBezTo>
                  <a:cubicBezTo>
                    <a:pt x="11744" y="5238"/>
                    <a:pt x="9659" y="1292"/>
                    <a:pt x="6213" y="754"/>
                  </a:cubicBezTo>
                  <a:cubicBezTo>
                    <a:pt x="5971" y="716"/>
                    <a:pt x="5733" y="699"/>
                    <a:pt x="5498" y="699"/>
                  </a:cubicBezTo>
                  <a:cubicBezTo>
                    <a:pt x="2392" y="699"/>
                    <a:pt x="1" y="3779"/>
                    <a:pt x="1" y="3779"/>
                  </a:cubicBezTo>
                  <a:lnTo>
                    <a:pt x="1762" y="13252"/>
                  </a:lnTo>
                  <a:lnTo>
                    <a:pt x="23388" y="11913"/>
                  </a:lnTo>
                  <a:lnTo>
                    <a:pt x="2114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368;p58"/>
            <p:cNvSpPr/>
            <p:nvPr/>
          </p:nvSpPr>
          <p:spPr>
            <a:xfrm>
              <a:off x="4228763" y="597155"/>
              <a:ext cx="706297" cy="751980"/>
            </a:xfrm>
            <a:custGeom>
              <a:avLst/>
              <a:gdLst/>
              <a:ahLst/>
              <a:cxnLst/>
              <a:rect l="l" t="t" r="r" b="b"/>
              <a:pathLst>
                <a:path w="10637" h="11325" extrusionOk="0">
                  <a:moveTo>
                    <a:pt x="5366" y="1"/>
                  </a:moveTo>
                  <a:cubicBezTo>
                    <a:pt x="4693" y="1"/>
                    <a:pt x="3720" y="258"/>
                    <a:pt x="3149" y="516"/>
                  </a:cubicBezTo>
                  <a:cubicBezTo>
                    <a:pt x="2310" y="892"/>
                    <a:pt x="430" y="1355"/>
                    <a:pt x="584" y="3439"/>
                  </a:cubicBezTo>
                  <a:lnTo>
                    <a:pt x="1" y="6570"/>
                  </a:lnTo>
                  <a:lnTo>
                    <a:pt x="1" y="6570"/>
                  </a:lnTo>
                  <a:lnTo>
                    <a:pt x="892" y="6212"/>
                  </a:lnTo>
                  <a:cubicBezTo>
                    <a:pt x="892" y="6212"/>
                    <a:pt x="1456" y="8537"/>
                    <a:pt x="1795" y="8586"/>
                  </a:cubicBezTo>
                  <a:cubicBezTo>
                    <a:pt x="1804" y="8587"/>
                    <a:pt x="1814" y="8588"/>
                    <a:pt x="1826" y="8588"/>
                  </a:cubicBezTo>
                  <a:cubicBezTo>
                    <a:pt x="2272" y="8588"/>
                    <a:pt x="4790" y="7650"/>
                    <a:pt x="4790" y="7650"/>
                  </a:cubicBezTo>
                  <a:lnTo>
                    <a:pt x="5027" y="11325"/>
                  </a:lnTo>
                  <a:cubicBezTo>
                    <a:pt x="5027" y="11325"/>
                    <a:pt x="10637" y="8947"/>
                    <a:pt x="10588" y="8914"/>
                  </a:cubicBezTo>
                  <a:cubicBezTo>
                    <a:pt x="10535" y="8879"/>
                    <a:pt x="6397" y="621"/>
                    <a:pt x="6039" y="192"/>
                  </a:cubicBezTo>
                  <a:cubicBezTo>
                    <a:pt x="5925" y="56"/>
                    <a:pt x="5677" y="1"/>
                    <a:pt x="5366" y="1"/>
                  </a:cubicBezTo>
                  <a:close/>
                </a:path>
              </a:pathLst>
            </a:custGeom>
            <a:solidFill>
              <a:srgbClr val="E29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369;p58"/>
            <p:cNvSpPr/>
            <p:nvPr/>
          </p:nvSpPr>
          <p:spPr>
            <a:xfrm>
              <a:off x="4228763" y="832744"/>
              <a:ext cx="59229" cy="200661"/>
            </a:xfrm>
            <a:custGeom>
              <a:avLst/>
              <a:gdLst/>
              <a:ahLst/>
              <a:cxnLst/>
              <a:rect l="l" t="t" r="r" b="b"/>
              <a:pathLst>
                <a:path w="892" h="3022" extrusionOk="0">
                  <a:moveTo>
                    <a:pt x="561" y="0"/>
                  </a:moveTo>
                  <a:lnTo>
                    <a:pt x="1" y="3022"/>
                  </a:lnTo>
                  <a:lnTo>
                    <a:pt x="892" y="2664"/>
                  </a:lnTo>
                  <a:lnTo>
                    <a:pt x="561" y="0"/>
                  </a:ln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70;p58"/>
            <p:cNvSpPr/>
            <p:nvPr/>
          </p:nvSpPr>
          <p:spPr>
            <a:xfrm>
              <a:off x="4302468" y="893368"/>
              <a:ext cx="49734" cy="50132"/>
            </a:xfrm>
            <a:custGeom>
              <a:avLst/>
              <a:gdLst/>
              <a:ahLst/>
              <a:cxnLst/>
              <a:rect l="l" t="t" r="r" b="b"/>
              <a:pathLst>
                <a:path w="749" h="755" extrusionOk="0">
                  <a:moveTo>
                    <a:pt x="372" y="1"/>
                  </a:moveTo>
                  <a:cubicBezTo>
                    <a:pt x="166" y="1"/>
                    <a:pt x="0" y="171"/>
                    <a:pt x="0" y="378"/>
                  </a:cubicBezTo>
                  <a:cubicBezTo>
                    <a:pt x="0" y="584"/>
                    <a:pt x="166" y="754"/>
                    <a:pt x="372" y="754"/>
                  </a:cubicBezTo>
                  <a:cubicBezTo>
                    <a:pt x="580" y="754"/>
                    <a:pt x="749" y="584"/>
                    <a:pt x="749" y="378"/>
                  </a:cubicBezTo>
                  <a:cubicBezTo>
                    <a:pt x="749" y="171"/>
                    <a:pt x="580" y="1"/>
                    <a:pt x="372" y="1"/>
                  </a:cubicBez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371;p58"/>
            <p:cNvSpPr/>
            <p:nvPr/>
          </p:nvSpPr>
          <p:spPr>
            <a:xfrm>
              <a:off x="4252534" y="576903"/>
              <a:ext cx="507163" cy="356302"/>
            </a:xfrm>
            <a:custGeom>
              <a:avLst/>
              <a:gdLst/>
              <a:ahLst/>
              <a:cxnLst/>
              <a:rect l="l" t="t" r="r" b="b"/>
              <a:pathLst>
                <a:path w="7638" h="5366" extrusionOk="0">
                  <a:moveTo>
                    <a:pt x="5023" y="0"/>
                  </a:moveTo>
                  <a:cubicBezTo>
                    <a:pt x="3600" y="0"/>
                    <a:pt x="0" y="2111"/>
                    <a:pt x="0" y="2111"/>
                  </a:cubicBezTo>
                  <a:lnTo>
                    <a:pt x="1784" y="1765"/>
                  </a:lnTo>
                  <a:lnTo>
                    <a:pt x="1784" y="1765"/>
                  </a:lnTo>
                  <a:cubicBezTo>
                    <a:pt x="1784" y="1765"/>
                    <a:pt x="1350" y="2789"/>
                    <a:pt x="1784" y="3150"/>
                  </a:cubicBezTo>
                  <a:cubicBezTo>
                    <a:pt x="2216" y="3515"/>
                    <a:pt x="3220" y="3601"/>
                    <a:pt x="3220" y="3601"/>
                  </a:cubicBezTo>
                  <a:cubicBezTo>
                    <a:pt x="3220" y="3601"/>
                    <a:pt x="3292" y="2754"/>
                    <a:pt x="3793" y="2544"/>
                  </a:cubicBezTo>
                  <a:cubicBezTo>
                    <a:pt x="3862" y="2515"/>
                    <a:pt x="3930" y="2502"/>
                    <a:pt x="3997" y="2502"/>
                  </a:cubicBezTo>
                  <a:cubicBezTo>
                    <a:pt x="4411" y="2502"/>
                    <a:pt x="4744" y="3012"/>
                    <a:pt x="4624" y="3447"/>
                  </a:cubicBezTo>
                  <a:cubicBezTo>
                    <a:pt x="4484" y="3947"/>
                    <a:pt x="3984" y="4659"/>
                    <a:pt x="3984" y="4659"/>
                  </a:cubicBezTo>
                  <a:lnTo>
                    <a:pt x="4503" y="5366"/>
                  </a:lnTo>
                  <a:lnTo>
                    <a:pt x="7638" y="3774"/>
                  </a:lnTo>
                  <a:cubicBezTo>
                    <a:pt x="7638" y="3774"/>
                    <a:pt x="6441" y="0"/>
                    <a:pt x="5023" y="0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372;p58"/>
            <p:cNvSpPr/>
            <p:nvPr/>
          </p:nvSpPr>
          <p:spPr>
            <a:xfrm>
              <a:off x="4284938" y="832146"/>
              <a:ext cx="36653" cy="30278"/>
            </a:xfrm>
            <a:custGeom>
              <a:avLst/>
              <a:gdLst/>
              <a:ahLst/>
              <a:cxnLst/>
              <a:rect l="l" t="t" r="r" b="b"/>
              <a:pathLst>
                <a:path w="552" h="456" extrusionOk="0">
                  <a:moveTo>
                    <a:pt x="305" y="1"/>
                  </a:moveTo>
                  <a:cubicBezTo>
                    <a:pt x="292" y="1"/>
                    <a:pt x="279" y="3"/>
                    <a:pt x="264" y="9"/>
                  </a:cubicBezTo>
                  <a:cubicBezTo>
                    <a:pt x="106" y="73"/>
                    <a:pt x="1" y="295"/>
                    <a:pt x="162" y="412"/>
                  </a:cubicBezTo>
                  <a:cubicBezTo>
                    <a:pt x="205" y="443"/>
                    <a:pt x="254" y="456"/>
                    <a:pt x="301" y="456"/>
                  </a:cubicBezTo>
                  <a:cubicBezTo>
                    <a:pt x="431" y="456"/>
                    <a:pt x="551" y="355"/>
                    <a:pt x="513" y="261"/>
                  </a:cubicBezTo>
                  <a:cubicBezTo>
                    <a:pt x="513" y="261"/>
                    <a:pt x="435" y="1"/>
                    <a:pt x="305" y="1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373;p58"/>
            <p:cNvSpPr/>
            <p:nvPr/>
          </p:nvSpPr>
          <p:spPr>
            <a:xfrm>
              <a:off x="4248019" y="768269"/>
              <a:ext cx="79215" cy="51726"/>
            </a:xfrm>
            <a:custGeom>
              <a:avLst/>
              <a:gdLst/>
              <a:ahLst/>
              <a:cxnLst/>
              <a:rect l="l" t="t" r="r" b="b"/>
              <a:pathLst>
                <a:path w="1193" h="779" extrusionOk="0">
                  <a:moveTo>
                    <a:pt x="1076" y="0"/>
                  </a:moveTo>
                  <a:lnTo>
                    <a:pt x="0" y="572"/>
                  </a:lnTo>
                  <a:lnTo>
                    <a:pt x="154" y="779"/>
                  </a:lnTo>
                  <a:lnTo>
                    <a:pt x="1192" y="395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374;p58"/>
            <p:cNvSpPr/>
            <p:nvPr/>
          </p:nvSpPr>
          <p:spPr>
            <a:xfrm>
              <a:off x="4312693" y="857179"/>
              <a:ext cx="260155" cy="321110"/>
            </a:xfrm>
            <a:custGeom>
              <a:avLst/>
              <a:gdLst/>
              <a:ahLst/>
              <a:cxnLst/>
              <a:rect l="l" t="t" r="r" b="b"/>
              <a:pathLst>
                <a:path w="3918" h="4836" extrusionOk="0">
                  <a:moveTo>
                    <a:pt x="2653" y="1"/>
                  </a:moveTo>
                  <a:cubicBezTo>
                    <a:pt x="2653" y="1"/>
                    <a:pt x="2920" y="1626"/>
                    <a:pt x="2781" y="2582"/>
                  </a:cubicBezTo>
                  <a:cubicBezTo>
                    <a:pt x="2709" y="3060"/>
                    <a:pt x="2377" y="3169"/>
                    <a:pt x="2001" y="3169"/>
                  </a:cubicBezTo>
                  <a:cubicBezTo>
                    <a:pt x="1844" y="3169"/>
                    <a:pt x="1680" y="3150"/>
                    <a:pt x="1524" y="3131"/>
                  </a:cubicBezTo>
                  <a:cubicBezTo>
                    <a:pt x="1372" y="3113"/>
                    <a:pt x="1227" y="3096"/>
                    <a:pt x="1104" y="3096"/>
                  </a:cubicBezTo>
                  <a:cubicBezTo>
                    <a:pt x="1055" y="3096"/>
                    <a:pt x="1009" y="3099"/>
                    <a:pt x="968" y="3105"/>
                  </a:cubicBezTo>
                  <a:cubicBezTo>
                    <a:pt x="467" y="3184"/>
                    <a:pt x="1" y="3613"/>
                    <a:pt x="1" y="3613"/>
                  </a:cubicBezTo>
                  <a:lnTo>
                    <a:pt x="595" y="4835"/>
                  </a:lnTo>
                  <a:lnTo>
                    <a:pt x="3917" y="3696"/>
                  </a:lnTo>
                  <a:lnTo>
                    <a:pt x="2913" y="1"/>
                  </a:ln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375;p58"/>
            <p:cNvSpPr/>
            <p:nvPr/>
          </p:nvSpPr>
          <p:spPr>
            <a:xfrm>
              <a:off x="4312693" y="957378"/>
              <a:ext cx="87050" cy="84328"/>
            </a:xfrm>
            <a:custGeom>
              <a:avLst/>
              <a:gdLst/>
              <a:ahLst/>
              <a:cxnLst/>
              <a:rect l="l" t="t" r="r" b="b"/>
              <a:pathLst>
                <a:path w="1311" h="1270" extrusionOk="0">
                  <a:moveTo>
                    <a:pt x="787" y="0"/>
                  </a:moveTo>
                  <a:lnTo>
                    <a:pt x="787" y="0"/>
                  </a:lnTo>
                  <a:cubicBezTo>
                    <a:pt x="787" y="1"/>
                    <a:pt x="1043" y="745"/>
                    <a:pt x="720" y="971"/>
                  </a:cubicBezTo>
                  <a:cubicBezTo>
                    <a:pt x="498" y="1125"/>
                    <a:pt x="244" y="1150"/>
                    <a:pt x="105" y="1150"/>
                  </a:cubicBezTo>
                  <a:cubicBezTo>
                    <a:pt x="40" y="1150"/>
                    <a:pt x="1" y="1145"/>
                    <a:pt x="1" y="1145"/>
                  </a:cubicBezTo>
                  <a:lnTo>
                    <a:pt x="1" y="1145"/>
                  </a:lnTo>
                  <a:cubicBezTo>
                    <a:pt x="1" y="1145"/>
                    <a:pt x="239" y="1270"/>
                    <a:pt x="498" y="1270"/>
                  </a:cubicBezTo>
                  <a:cubicBezTo>
                    <a:pt x="679" y="1270"/>
                    <a:pt x="871" y="1209"/>
                    <a:pt x="998" y="1001"/>
                  </a:cubicBezTo>
                  <a:cubicBezTo>
                    <a:pt x="1310" y="494"/>
                    <a:pt x="787" y="1"/>
                    <a:pt x="787" y="0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376;p58"/>
            <p:cNvSpPr/>
            <p:nvPr/>
          </p:nvSpPr>
          <p:spPr>
            <a:xfrm>
              <a:off x="4531550" y="885200"/>
              <a:ext cx="114474" cy="390498"/>
            </a:xfrm>
            <a:custGeom>
              <a:avLst/>
              <a:gdLst/>
              <a:ahLst/>
              <a:cxnLst/>
              <a:rect l="l" t="t" r="r" b="b"/>
              <a:pathLst>
                <a:path w="1724" h="5881" extrusionOk="0">
                  <a:moveTo>
                    <a:pt x="1724" y="0"/>
                  </a:moveTo>
                  <a:lnTo>
                    <a:pt x="1" y="982"/>
                  </a:lnTo>
                  <a:lnTo>
                    <a:pt x="621" y="3274"/>
                  </a:lnTo>
                  <a:lnTo>
                    <a:pt x="320" y="3379"/>
                  </a:lnTo>
                  <a:lnTo>
                    <a:pt x="395" y="5881"/>
                  </a:lnTo>
                  <a:lnTo>
                    <a:pt x="1724" y="0"/>
                  </a:ln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377;p58"/>
            <p:cNvSpPr/>
            <p:nvPr/>
          </p:nvSpPr>
          <p:spPr>
            <a:xfrm>
              <a:off x="3567147" y="1017603"/>
              <a:ext cx="2259858" cy="1629323"/>
            </a:xfrm>
            <a:custGeom>
              <a:avLst/>
              <a:gdLst/>
              <a:ahLst/>
              <a:cxnLst/>
              <a:rect l="l" t="t" r="r" b="b"/>
              <a:pathLst>
                <a:path w="34034" h="24538" extrusionOk="0">
                  <a:moveTo>
                    <a:pt x="19224" y="0"/>
                  </a:moveTo>
                  <a:lnTo>
                    <a:pt x="14833" y="2081"/>
                  </a:lnTo>
                  <a:lnTo>
                    <a:pt x="14991" y="4993"/>
                  </a:lnTo>
                  <a:cubicBezTo>
                    <a:pt x="14991" y="4993"/>
                    <a:pt x="10788" y="6310"/>
                    <a:pt x="9965" y="6871"/>
                  </a:cubicBezTo>
                  <a:cubicBezTo>
                    <a:pt x="9144" y="7427"/>
                    <a:pt x="7763" y="16634"/>
                    <a:pt x="7763" y="16634"/>
                  </a:cubicBezTo>
                  <a:lnTo>
                    <a:pt x="1025" y="10497"/>
                  </a:lnTo>
                  <a:lnTo>
                    <a:pt x="1" y="11890"/>
                  </a:lnTo>
                  <a:cubicBezTo>
                    <a:pt x="1" y="11890"/>
                    <a:pt x="5270" y="24538"/>
                    <a:pt x="6801" y="24538"/>
                  </a:cubicBezTo>
                  <a:cubicBezTo>
                    <a:pt x="6812" y="24538"/>
                    <a:pt x="6823" y="24537"/>
                    <a:pt x="6834" y="24536"/>
                  </a:cubicBezTo>
                  <a:cubicBezTo>
                    <a:pt x="8324" y="24351"/>
                    <a:pt x="13185" y="17191"/>
                    <a:pt x="13185" y="17191"/>
                  </a:cubicBezTo>
                  <a:lnTo>
                    <a:pt x="15145" y="23004"/>
                  </a:lnTo>
                  <a:lnTo>
                    <a:pt x="25199" y="22771"/>
                  </a:lnTo>
                  <a:lnTo>
                    <a:pt x="25199" y="16773"/>
                  </a:lnTo>
                  <a:cubicBezTo>
                    <a:pt x="25199" y="16773"/>
                    <a:pt x="33288" y="11984"/>
                    <a:pt x="33660" y="11567"/>
                  </a:cubicBezTo>
                  <a:cubicBezTo>
                    <a:pt x="34033" y="11149"/>
                    <a:pt x="25154" y="1615"/>
                    <a:pt x="24364" y="1290"/>
                  </a:cubicBezTo>
                  <a:cubicBezTo>
                    <a:pt x="24292" y="1261"/>
                    <a:pt x="24201" y="1248"/>
                    <a:pt x="24097" y="1248"/>
                  </a:cubicBezTo>
                  <a:cubicBezTo>
                    <a:pt x="23049" y="1248"/>
                    <a:pt x="20552" y="2582"/>
                    <a:pt x="20552" y="2582"/>
                  </a:cubicBezTo>
                  <a:lnTo>
                    <a:pt x="1922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378;p58"/>
            <p:cNvSpPr/>
            <p:nvPr/>
          </p:nvSpPr>
          <p:spPr>
            <a:xfrm>
              <a:off x="3370336" y="1482474"/>
              <a:ext cx="257632" cy="312213"/>
            </a:xfrm>
            <a:custGeom>
              <a:avLst/>
              <a:gdLst/>
              <a:ahLst/>
              <a:cxnLst/>
              <a:rect l="l" t="t" r="r" b="b"/>
              <a:pathLst>
                <a:path w="3880" h="4702" extrusionOk="0">
                  <a:moveTo>
                    <a:pt x="0" y="1"/>
                  </a:moveTo>
                  <a:cubicBezTo>
                    <a:pt x="0" y="1"/>
                    <a:pt x="193" y="1100"/>
                    <a:pt x="565" y="1736"/>
                  </a:cubicBezTo>
                  <a:cubicBezTo>
                    <a:pt x="936" y="2373"/>
                    <a:pt x="3099" y="4668"/>
                    <a:pt x="3105" y="4701"/>
                  </a:cubicBezTo>
                  <a:lnTo>
                    <a:pt x="3105" y="4701"/>
                  </a:lnTo>
                  <a:cubicBezTo>
                    <a:pt x="3118" y="4679"/>
                    <a:pt x="3880" y="3644"/>
                    <a:pt x="3880" y="3644"/>
                  </a:cubicBezTo>
                  <a:cubicBezTo>
                    <a:pt x="3880" y="3644"/>
                    <a:pt x="3383" y="1984"/>
                    <a:pt x="2852" y="1292"/>
                  </a:cubicBezTo>
                  <a:cubicBezTo>
                    <a:pt x="2319" y="603"/>
                    <a:pt x="2055" y="303"/>
                    <a:pt x="2055" y="303"/>
                  </a:cubicBezTo>
                  <a:lnTo>
                    <a:pt x="2055" y="303"/>
                  </a:lnTo>
                  <a:lnTo>
                    <a:pt x="2495" y="1578"/>
                  </a:lnTo>
                  <a:lnTo>
                    <a:pt x="0" y="1"/>
                  </a:lnTo>
                  <a:close/>
                  <a:moveTo>
                    <a:pt x="3105" y="4701"/>
                  </a:moveTo>
                  <a:cubicBezTo>
                    <a:pt x="3105" y="4701"/>
                    <a:pt x="3105" y="4701"/>
                    <a:pt x="3105" y="4701"/>
                  </a:cubicBezTo>
                  <a:cubicBezTo>
                    <a:pt x="3105" y="4701"/>
                    <a:pt x="3105" y="4701"/>
                    <a:pt x="3105" y="4701"/>
                  </a:cubicBezTo>
                  <a:cubicBezTo>
                    <a:pt x="3105" y="4701"/>
                    <a:pt x="3105" y="4701"/>
                    <a:pt x="3105" y="4701"/>
                  </a:cubicBezTo>
                  <a:close/>
                </a:path>
              </a:pathLst>
            </a:custGeom>
            <a:solidFill>
              <a:srgbClr val="E29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379;p58"/>
            <p:cNvSpPr/>
            <p:nvPr/>
          </p:nvSpPr>
          <p:spPr>
            <a:xfrm>
              <a:off x="3689125" y="1532540"/>
              <a:ext cx="510682" cy="598596"/>
            </a:xfrm>
            <a:custGeom>
              <a:avLst/>
              <a:gdLst/>
              <a:ahLst/>
              <a:cxnLst/>
              <a:rect l="l" t="t" r="r" b="b"/>
              <a:pathLst>
                <a:path w="7691" h="9015" extrusionOk="0">
                  <a:moveTo>
                    <a:pt x="7691" y="0"/>
                  </a:moveTo>
                  <a:lnTo>
                    <a:pt x="7691" y="0"/>
                  </a:lnTo>
                  <a:cubicBezTo>
                    <a:pt x="5486" y="101"/>
                    <a:pt x="5949" y="1930"/>
                    <a:pt x="4783" y="2520"/>
                  </a:cubicBezTo>
                  <a:cubicBezTo>
                    <a:pt x="4643" y="2591"/>
                    <a:pt x="4513" y="2622"/>
                    <a:pt x="4389" y="2622"/>
                  </a:cubicBezTo>
                  <a:cubicBezTo>
                    <a:pt x="3559" y="2622"/>
                    <a:pt x="3022" y="1235"/>
                    <a:pt x="1894" y="1235"/>
                  </a:cubicBezTo>
                  <a:cubicBezTo>
                    <a:pt x="1787" y="1235"/>
                    <a:pt x="1674" y="1247"/>
                    <a:pt x="1555" y="1275"/>
                  </a:cubicBezTo>
                  <a:cubicBezTo>
                    <a:pt x="1" y="1633"/>
                    <a:pt x="313" y="3766"/>
                    <a:pt x="313" y="3766"/>
                  </a:cubicBezTo>
                  <a:lnTo>
                    <a:pt x="6009" y="9015"/>
                  </a:lnTo>
                  <a:lnTo>
                    <a:pt x="7691" y="0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380;p58"/>
            <p:cNvSpPr/>
            <p:nvPr/>
          </p:nvSpPr>
          <p:spPr>
            <a:xfrm>
              <a:off x="3794304" y="1726761"/>
              <a:ext cx="125961" cy="135456"/>
            </a:xfrm>
            <a:custGeom>
              <a:avLst/>
              <a:gdLst/>
              <a:ahLst/>
              <a:cxnLst/>
              <a:rect l="l" t="t" r="r" b="b"/>
              <a:pathLst>
                <a:path w="1897" h="2040" extrusionOk="0">
                  <a:moveTo>
                    <a:pt x="815" y="0"/>
                  </a:moveTo>
                  <a:cubicBezTo>
                    <a:pt x="745" y="0"/>
                    <a:pt x="675" y="12"/>
                    <a:pt x="606" y="36"/>
                  </a:cubicBezTo>
                  <a:cubicBezTo>
                    <a:pt x="188" y="182"/>
                    <a:pt x="0" y="739"/>
                    <a:pt x="192" y="1285"/>
                  </a:cubicBezTo>
                  <a:cubicBezTo>
                    <a:pt x="350" y="1738"/>
                    <a:pt x="721" y="2039"/>
                    <a:pt x="1082" y="2039"/>
                  </a:cubicBezTo>
                  <a:cubicBezTo>
                    <a:pt x="1153" y="2039"/>
                    <a:pt x="1223" y="2028"/>
                    <a:pt x="1291" y="2004"/>
                  </a:cubicBezTo>
                  <a:cubicBezTo>
                    <a:pt x="1709" y="1857"/>
                    <a:pt x="1897" y="1300"/>
                    <a:pt x="1709" y="755"/>
                  </a:cubicBezTo>
                  <a:cubicBezTo>
                    <a:pt x="1548" y="301"/>
                    <a:pt x="1177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381;p58"/>
            <p:cNvSpPr/>
            <p:nvPr/>
          </p:nvSpPr>
          <p:spPr>
            <a:xfrm>
              <a:off x="3965418" y="1840705"/>
              <a:ext cx="125762" cy="135390"/>
            </a:xfrm>
            <a:custGeom>
              <a:avLst/>
              <a:gdLst/>
              <a:ahLst/>
              <a:cxnLst/>
              <a:rect l="l" t="t" r="r" b="b"/>
              <a:pathLst>
                <a:path w="1894" h="2039" extrusionOk="0">
                  <a:moveTo>
                    <a:pt x="812" y="0"/>
                  </a:moveTo>
                  <a:cubicBezTo>
                    <a:pt x="741" y="0"/>
                    <a:pt x="671" y="12"/>
                    <a:pt x="603" y="36"/>
                  </a:cubicBezTo>
                  <a:cubicBezTo>
                    <a:pt x="185" y="182"/>
                    <a:pt x="1" y="743"/>
                    <a:pt x="188" y="1285"/>
                  </a:cubicBezTo>
                  <a:cubicBezTo>
                    <a:pt x="346" y="1738"/>
                    <a:pt x="717" y="2039"/>
                    <a:pt x="1079" y="2039"/>
                  </a:cubicBezTo>
                  <a:cubicBezTo>
                    <a:pt x="1149" y="2039"/>
                    <a:pt x="1219" y="2027"/>
                    <a:pt x="1287" y="2003"/>
                  </a:cubicBezTo>
                  <a:cubicBezTo>
                    <a:pt x="1709" y="1857"/>
                    <a:pt x="1893" y="1300"/>
                    <a:pt x="1705" y="754"/>
                  </a:cubicBezTo>
                  <a:cubicBezTo>
                    <a:pt x="1545" y="301"/>
                    <a:pt x="1173" y="0"/>
                    <a:pt x="8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382;p58"/>
            <p:cNvSpPr/>
            <p:nvPr/>
          </p:nvSpPr>
          <p:spPr>
            <a:xfrm>
              <a:off x="4049149" y="1670122"/>
              <a:ext cx="105443" cy="126359"/>
            </a:xfrm>
            <a:custGeom>
              <a:avLst/>
              <a:gdLst/>
              <a:ahLst/>
              <a:cxnLst/>
              <a:rect l="l" t="t" r="r" b="b"/>
              <a:pathLst>
                <a:path w="1588" h="1903" extrusionOk="0">
                  <a:moveTo>
                    <a:pt x="844" y="1"/>
                  </a:moveTo>
                  <a:cubicBezTo>
                    <a:pt x="469" y="1"/>
                    <a:pt x="128" y="366"/>
                    <a:pt x="64" y="859"/>
                  </a:cubicBezTo>
                  <a:cubicBezTo>
                    <a:pt x="0" y="1382"/>
                    <a:pt x="271" y="1848"/>
                    <a:pt x="674" y="1898"/>
                  </a:cubicBezTo>
                  <a:cubicBezTo>
                    <a:pt x="699" y="1901"/>
                    <a:pt x="723" y="1902"/>
                    <a:pt x="748" y="1902"/>
                  </a:cubicBezTo>
                  <a:cubicBezTo>
                    <a:pt x="1122" y="1902"/>
                    <a:pt x="1460" y="1534"/>
                    <a:pt x="1524" y="1043"/>
                  </a:cubicBezTo>
                  <a:cubicBezTo>
                    <a:pt x="1588" y="521"/>
                    <a:pt x="1317" y="57"/>
                    <a:pt x="914" y="5"/>
                  </a:cubicBezTo>
                  <a:cubicBezTo>
                    <a:pt x="891" y="2"/>
                    <a:pt x="867" y="1"/>
                    <a:pt x="8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383;p58"/>
            <p:cNvSpPr/>
            <p:nvPr/>
          </p:nvSpPr>
          <p:spPr>
            <a:xfrm>
              <a:off x="2551617" y="2325230"/>
              <a:ext cx="390034" cy="1713386"/>
            </a:xfrm>
            <a:custGeom>
              <a:avLst/>
              <a:gdLst/>
              <a:ahLst/>
              <a:cxnLst/>
              <a:rect l="l" t="t" r="r" b="b"/>
              <a:pathLst>
                <a:path w="5874" h="25804" extrusionOk="0">
                  <a:moveTo>
                    <a:pt x="2661" y="1"/>
                  </a:moveTo>
                  <a:lnTo>
                    <a:pt x="1" y="25804"/>
                  </a:lnTo>
                  <a:lnTo>
                    <a:pt x="4035" y="25804"/>
                  </a:lnTo>
                  <a:lnTo>
                    <a:pt x="587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384;p58"/>
            <p:cNvSpPr/>
            <p:nvPr/>
          </p:nvSpPr>
          <p:spPr>
            <a:xfrm>
              <a:off x="3124256" y="2300927"/>
              <a:ext cx="503710" cy="1646521"/>
            </a:xfrm>
            <a:custGeom>
              <a:avLst/>
              <a:gdLst/>
              <a:ahLst/>
              <a:cxnLst/>
              <a:rect l="l" t="t" r="r" b="b"/>
              <a:pathLst>
                <a:path w="7586" h="24797" extrusionOk="0">
                  <a:moveTo>
                    <a:pt x="3116" y="1"/>
                  </a:moveTo>
                  <a:lnTo>
                    <a:pt x="1" y="197"/>
                  </a:lnTo>
                  <a:lnTo>
                    <a:pt x="3706" y="24796"/>
                  </a:lnTo>
                  <a:lnTo>
                    <a:pt x="7586" y="24796"/>
                  </a:lnTo>
                  <a:lnTo>
                    <a:pt x="31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385;p58"/>
            <p:cNvSpPr/>
            <p:nvPr/>
          </p:nvSpPr>
          <p:spPr>
            <a:xfrm>
              <a:off x="2746768" y="3040231"/>
              <a:ext cx="629406" cy="176690"/>
            </a:xfrm>
            <a:custGeom>
              <a:avLst/>
              <a:gdLst/>
              <a:ahLst/>
              <a:cxnLst/>
              <a:rect l="l" t="t" r="r" b="b"/>
              <a:pathLst>
                <a:path w="9479" h="2661" extrusionOk="0">
                  <a:moveTo>
                    <a:pt x="0" y="1"/>
                  </a:moveTo>
                  <a:lnTo>
                    <a:pt x="0" y="2134"/>
                  </a:lnTo>
                  <a:lnTo>
                    <a:pt x="9478" y="2660"/>
                  </a:lnTo>
                  <a:lnTo>
                    <a:pt x="93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386;p58"/>
            <p:cNvSpPr/>
            <p:nvPr/>
          </p:nvSpPr>
          <p:spPr>
            <a:xfrm>
              <a:off x="2224063" y="2273504"/>
              <a:ext cx="1594729" cy="166930"/>
            </a:xfrm>
            <a:custGeom>
              <a:avLst/>
              <a:gdLst/>
              <a:ahLst/>
              <a:cxnLst/>
              <a:rect l="l" t="t" r="r" b="b"/>
              <a:pathLst>
                <a:path w="24017" h="2514" extrusionOk="0">
                  <a:moveTo>
                    <a:pt x="23388" y="0"/>
                  </a:moveTo>
                  <a:lnTo>
                    <a:pt x="1" y="1339"/>
                  </a:lnTo>
                  <a:lnTo>
                    <a:pt x="607" y="2513"/>
                  </a:lnTo>
                  <a:lnTo>
                    <a:pt x="24017" y="1257"/>
                  </a:lnTo>
                  <a:lnTo>
                    <a:pt x="233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387;p58"/>
            <p:cNvSpPr/>
            <p:nvPr/>
          </p:nvSpPr>
          <p:spPr>
            <a:xfrm>
              <a:off x="3674650" y="2530275"/>
              <a:ext cx="1566243" cy="1609005"/>
            </a:xfrm>
            <a:custGeom>
              <a:avLst/>
              <a:gdLst/>
              <a:ahLst/>
              <a:cxnLst/>
              <a:rect l="l" t="t" r="r" b="b"/>
              <a:pathLst>
                <a:path w="23588" h="24232" extrusionOk="0">
                  <a:moveTo>
                    <a:pt x="23113" y="1"/>
                  </a:moveTo>
                  <a:lnTo>
                    <a:pt x="13526" y="223"/>
                  </a:lnTo>
                  <a:cubicBezTo>
                    <a:pt x="13526" y="223"/>
                    <a:pt x="260" y="2537"/>
                    <a:pt x="132" y="3180"/>
                  </a:cubicBezTo>
                  <a:cubicBezTo>
                    <a:pt x="0" y="3828"/>
                    <a:pt x="4557" y="24232"/>
                    <a:pt x="4557" y="24232"/>
                  </a:cubicBezTo>
                  <a:lnTo>
                    <a:pt x="8549" y="24232"/>
                  </a:lnTo>
                  <a:cubicBezTo>
                    <a:pt x="8549" y="24232"/>
                    <a:pt x="8207" y="14525"/>
                    <a:pt x="7992" y="12245"/>
                  </a:cubicBezTo>
                  <a:cubicBezTo>
                    <a:pt x="7778" y="9968"/>
                    <a:pt x="5930" y="7176"/>
                    <a:pt x="5930" y="7176"/>
                  </a:cubicBezTo>
                  <a:cubicBezTo>
                    <a:pt x="5930" y="7176"/>
                    <a:pt x="21179" y="6488"/>
                    <a:pt x="22384" y="5889"/>
                  </a:cubicBezTo>
                  <a:cubicBezTo>
                    <a:pt x="23587" y="5288"/>
                    <a:pt x="23113" y="1"/>
                    <a:pt x="231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388;p58"/>
            <p:cNvSpPr/>
            <p:nvPr/>
          </p:nvSpPr>
          <p:spPr>
            <a:xfrm>
              <a:off x="4216545" y="2980272"/>
              <a:ext cx="753242" cy="1124816"/>
            </a:xfrm>
            <a:custGeom>
              <a:avLst/>
              <a:gdLst/>
              <a:ahLst/>
              <a:cxnLst/>
              <a:rect l="l" t="t" r="r" b="b"/>
              <a:pathLst>
                <a:path w="11344" h="16940" extrusionOk="0">
                  <a:moveTo>
                    <a:pt x="5203" y="1"/>
                  </a:moveTo>
                  <a:lnTo>
                    <a:pt x="0" y="290"/>
                  </a:lnTo>
                  <a:lnTo>
                    <a:pt x="8037" y="16939"/>
                  </a:lnTo>
                  <a:cubicBezTo>
                    <a:pt x="8037" y="16939"/>
                    <a:pt x="11257" y="16898"/>
                    <a:pt x="11302" y="16724"/>
                  </a:cubicBezTo>
                  <a:cubicBezTo>
                    <a:pt x="11344" y="16552"/>
                    <a:pt x="8940" y="7488"/>
                    <a:pt x="8338" y="4997"/>
                  </a:cubicBezTo>
                  <a:cubicBezTo>
                    <a:pt x="7735" y="2507"/>
                    <a:pt x="5203" y="1"/>
                    <a:pt x="52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389;p58"/>
            <p:cNvSpPr/>
            <p:nvPr/>
          </p:nvSpPr>
          <p:spPr>
            <a:xfrm>
              <a:off x="3767810" y="4139228"/>
              <a:ext cx="481998" cy="185721"/>
            </a:xfrm>
            <a:custGeom>
              <a:avLst/>
              <a:gdLst/>
              <a:ahLst/>
              <a:cxnLst/>
              <a:rect l="l" t="t" r="r" b="b"/>
              <a:pathLst>
                <a:path w="7259" h="2797" extrusionOk="0">
                  <a:moveTo>
                    <a:pt x="3571" y="1"/>
                  </a:moveTo>
                  <a:lnTo>
                    <a:pt x="0" y="2797"/>
                  </a:lnTo>
                  <a:lnTo>
                    <a:pt x="7259" y="2797"/>
                  </a:lnTo>
                  <a:lnTo>
                    <a:pt x="6916" y="1"/>
                  </a:ln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390;p58"/>
            <p:cNvSpPr/>
            <p:nvPr/>
          </p:nvSpPr>
          <p:spPr>
            <a:xfrm>
              <a:off x="4599743" y="4096532"/>
              <a:ext cx="367325" cy="218921"/>
            </a:xfrm>
            <a:custGeom>
              <a:avLst/>
              <a:gdLst/>
              <a:ahLst/>
              <a:cxnLst/>
              <a:rect l="l" t="t" r="r" b="b"/>
              <a:pathLst>
                <a:path w="5532" h="3297" extrusionOk="0">
                  <a:moveTo>
                    <a:pt x="5189" y="0"/>
                  </a:moveTo>
                  <a:lnTo>
                    <a:pt x="2634" y="121"/>
                  </a:lnTo>
                  <a:lnTo>
                    <a:pt x="0" y="3183"/>
                  </a:lnTo>
                  <a:lnTo>
                    <a:pt x="5531" y="3296"/>
                  </a:lnTo>
                  <a:lnTo>
                    <a:pt x="5189" y="0"/>
                  </a:ln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391;p58"/>
            <p:cNvSpPr/>
            <p:nvPr/>
          </p:nvSpPr>
          <p:spPr>
            <a:xfrm>
              <a:off x="4599743" y="2952782"/>
              <a:ext cx="901513" cy="171511"/>
            </a:xfrm>
            <a:custGeom>
              <a:avLst/>
              <a:gdLst/>
              <a:ahLst/>
              <a:cxnLst/>
              <a:rect l="l" t="t" r="r" b="b"/>
              <a:pathLst>
                <a:path w="13577" h="2583" extrusionOk="0">
                  <a:moveTo>
                    <a:pt x="12857" y="0"/>
                  </a:moveTo>
                  <a:lnTo>
                    <a:pt x="0" y="415"/>
                  </a:lnTo>
                  <a:lnTo>
                    <a:pt x="294" y="2582"/>
                  </a:lnTo>
                  <a:lnTo>
                    <a:pt x="13576" y="2582"/>
                  </a:lnTo>
                  <a:lnTo>
                    <a:pt x="1285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392;p58"/>
            <p:cNvSpPr/>
            <p:nvPr/>
          </p:nvSpPr>
          <p:spPr>
            <a:xfrm>
              <a:off x="5144892" y="3124228"/>
              <a:ext cx="356369" cy="1166980"/>
            </a:xfrm>
            <a:custGeom>
              <a:avLst/>
              <a:gdLst/>
              <a:ahLst/>
              <a:cxnLst/>
              <a:rect l="l" t="t" r="r" b="b"/>
              <a:pathLst>
                <a:path w="5367" h="17575" extrusionOk="0">
                  <a:moveTo>
                    <a:pt x="0" y="0"/>
                  </a:moveTo>
                  <a:lnTo>
                    <a:pt x="2619" y="17574"/>
                  </a:lnTo>
                  <a:lnTo>
                    <a:pt x="5366" y="17574"/>
                  </a:lnTo>
                  <a:lnTo>
                    <a:pt x="20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393;p58"/>
            <p:cNvSpPr/>
            <p:nvPr/>
          </p:nvSpPr>
          <p:spPr>
            <a:xfrm>
              <a:off x="4636462" y="3124228"/>
              <a:ext cx="199930" cy="1200711"/>
            </a:xfrm>
            <a:custGeom>
              <a:avLst/>
              <a:gdLst/>
              <a:ahLst/>
              <a:cxnLst/>
              <a:rect l="l" t="t" r="r" b="b"/>
              <a:pathLst>
                <a:path w="3011" h="18083" extrusionOk="0">
                  <a:moveTo>
                    <a:pt x="1114" y="0"/>
                  </a:moveTo>
                  <a:lnTo>
                    <a:pt x="1" y="18083"/>
                  </a:lnTo>
                  <a:lnTo>
                    <a:pt x="2213" y="17939"/>
                  </a:lnTo>
                  <a:lnTo>
                    <a:pt x="30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394;p58"/>
            <p:cNvSpPr/>
            <p:nvPr/>
          </p:nvSpPr>
          <p:spPr>
            <a:xfrm>
              <a:off x="4783407" y="3216857"/>
              <a:ext cx="539699" cy="379078"/>
            </a:xfrm>
            <a:custGeom>
              <a:avLst/>
              <a:gdLst/>
              <a:ahLst/>
              <a:cxnLst/>
              <a:rect l="l" t="t" r="r" b="b"/>
              <a:pathLst>
                <a:path w="8128" h="5709" extrusionOk="0">
                  <a:moveTo>
                    <a:pt x="0" y="0"/>
                  </a:moveTo>
                  <a:lnTo>
                    <a:pt x="0" y="2240"/>
                  </a:lnTo>
                  <a:lnTo>
                    <a:pt x="8127" y="5708"/>
                  </a:lnTo>
                  <a:lnTo>
                    <a:pt x="7408" y="30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395;p58"/>
            <p:cNvSpPr/>
            <p:nvPr/>
          </p:nvSpPr>
          <p:spPr>
            <a:xfrm>
              <a:off x="3343577" y="1210563"/>
              <a:ext cx="155509" cy="353248"/>
            </a:xfrm>
            <a:custGeom>
              <a:avLst/>
              <a:gdLst/>
              <a:ahLst/>
              <a:cxnLst/>
              <a:rect l="l" t="t" r="r" b="b"/>
              <a:pathLst>
                <a:path w="2342" h="5320" extrusionOk="0">
                  <a:moveTo>
                    <a:pt x="45" y="1"/>
                  </a:moveTo>
                  <a:cubicBezTo>
                    <a:pt x="31" y="1"/>
                    <a:pt x="24" y="19"/>
                    <a:pt x="20" y="51"/>
                  </a:cubicBezTo>
                  <a:cubicBezTo>
                    <a:pt x="1" y="183"/>
                    <a:pt x="1092" y="4533"/>
                    <a:pt x="1092" y="4533"/>
                  </a:cubicBezTo>
                  <a:lnTo>
                    <a:pt x="2341" y="5320"/>
                  </a:lnTo>
                  <a:cubicBezTo>
                    <a:pt x="2341" y="5320"/>
                    <a:pt x="964" y="1373"/>
                    <a:pt x="528" y="695"/>
                  </a:cubicBezTo>
                  <a:cubicBezTo>
                    <a:pt x="200" y="180"/>
                    <a:pt x="88" y="1"/>
                    <a:pt x="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396;p58"/>
            <p:cNvSpPr/>
            <p:nvPr/>
          </p:nvSpPr>
          <p:spPr>
            <a:xfrm>
              <a:off x="3276379" y="1053526"/>
              <a:ext cx="99534" cy="157700"/>
            </a:xfrm>
            <a:custGeom>
              <a:avLst/>
              <a:gdLst/>
              <a:ahLst/>
              <a:cxnLst/>
              <a:rect l="l" t="t" r="r" b="b"/>
              <a:pathLst>
                <a:path w="1499" h="2375" extrusionOk="0">
                  <a:moveTo>
                    <a:pt x="276" y="1"/>
                  </a:moveTo>
                  <a:cubicBezTo>
                    <a:pt x="276" y="1"/>
                    <a:pt x="38" y="358"/>
                    <a:pt x="19" y="859"/>
                  </a:cubicBezTo>
                  <a:cubicBezTo>
                    <a:pt x="0" y="1359"/>
                    <a:pt x="219" y="2285"/>
                    <a:pt x="1073" y="2375"/>
                  </a:cubicBezTo>
                  <a:cubicBezTo>
                    <a:pt x="1073" y="2375"/>
                    <a:pt x="1498" y="2010"/>
                    <a:pt x="1171" y="1536"/>
                  </a:cubicBezTo>
                  <a:cubicBezTo>
                    <a:pt x="840" y="1062"/>
                    <a:pt x="242" y="949"/>
                    <a:pt x="279" y="509"/>
                  </a:cubicBezTo>
                  <a:cubicBezTo>
                    <a:pt x="313" y="72"/>
                    <a:pt x="276" y="1"/>
                    <a:pt x="276" y="1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397;p58"/>
            <p:cNvSpPr/>
            <p:nvPr/>
          </p:nvSpPr>
          <p:spPr>
            <a:xfrm>
              <a:off x="2856196" y="844962"/>
              <a:ext cx="196677" cy="196677"/>
            </a:xfrm>
            <a:custGeom>
              <a:avLst/>
              <a:gdLst/>
              <a:ahLst/>
              <a:cxnLst/>
              <a:rect l="l" t="t" r="r" b="b"/>
              <a:pathLst>
                <a:path w="2962" h="2962" extrusionOk="0">
                  <a:moveTo>
                    <a:pt x="1479" y="0"/>
                  </a:moveTo>
                  <a:cubicBezTo>
                    <a:pt x="662" y="0"/>
                    <a:pt x="0" y="662"/>
                    <a:pt x="0" y="1483"/>
                  </a:cubicBezTo>
                  <a:cubicBezTo>
                    <a:pt x="0" y="2299"/>
                    <a:pt x="662" y="2961"/>
                    <a:pt x="1479" y="2961"/>
                  </a:cubicBezTo>
                  <a:cubicBezTo>
                    <a:pt x="2299" y="2961"/>
                    <a:pt x="2961" y="2299"/>
                    <a:pt x="2961" y="1483"/>
                  </a:cubicBezTo>
                  <a:cubicBezTo>
                    <a:pt x="2961" y="662"/>
                    <a:pt x="2299" y="0"/>
                    <a:pt x="14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398;p58"/>
            <p:cNvSpPr/>
            <p:nvPr/>
          </p:nvSpPr>
          <p:spPr>
            <a:xfrm>
              <a:off x="2905864" y="1178226"/>
              <a:ext cx="394084" cy="677944"/>
            </a:xfrm>
            <a:custGeom>
              <a:avLst/>
              <a:gdLst/>
              <a:ahLst/>
              <a:cxnLst/>
              <a:rect l="l" t="t" r="r" b="b"/>
              <a:pathLst>
                <a:path w="5935" h="10210" extrusionOk="0">
                  <a:moveTo>
                    <a:pt x="1950" y="0"/>
                  </a:moveTo>
                  <a:lnTo>
                    <a:pt x="1" y="3485"/>
                  </a:lnTo>
                  <a:lnTo>
                    <a:pt x="162" y="3959"/>
                  </a:lnTo>
                  <a:lnTo>
                    <a:pt x="731" y="3485"/>
                  </a:lnTo>
                  <a:lnTo>
                    <a:pt x="1074" y="8361"/>
                  </a:lnTo>
                  <a:cubicBezTo>
                    <a:pt x="1074" y="8361"/>
                    <a:pt x="1826" y="9437"/>
                    <a:pt x="3290" y="10046"/>
                  </a:cubicBezTo>
                  <a:cubicBezTo>
                    <a:pt x="3570" y="10162"/>
                    <a:pt x="3840" y="10209"/>
                    <a:pt x="4094" y="10209"/>
                  </a:cubicBezTo>
                  <a:cubicBezTo>
                    <a:pt x="5161" y="10209"/>
                    <a:pt x="5934" y="9377"/>
                    <a:pt x="5934" y="9377"/>
                  </a:cubicBezTo>
                  <a:lnTo>
                    <a:pt x="3937" y="2864"/>
                  </a:lnTo>
                  <a:lnTo>
                    <a:pt x="4790" y="2905"/>
                  </a:lnTo>
                  <a:lnTo>
                    <a:pt x="4790" y="2574"/>
                  </a:lnTo>
                  <a:lnTo>
                    <a:pt x="19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399;p58"/>
            <p:cNvSpPr/>
            <p:nvPr/>
          </p:nvSpPr>
          <p:spPr>
            <a:xfrm>
              <a:off x="2993579" y="1431080"/>
              <a:ext cx="52323" cy="121446"/>
            </a:xfrm>
            <a:custGeom>
              <a:avLst/>
              <a:gdLst/>
              <a:ahLst/>
              <a:cxnLst/>
              <a:rect l="l" t="t" r="r" b="b"/>
              <a:pathLst>
                <a:path w="788" h="1829" extrusionOk="0">
                  <a:moveTo>
                    <a:pt x="1" y="0"/>
                  </a:moveTo>
                  <a:lnTo>
                    <a:pt x="185" y="1829"/>
                  </a:lnTo>
                  <a:lnTo>
                    <a:pt x="787" y="1829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F0C6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400;p58"/>
            <p:cNvSpPr/>
            <p:nvPr/>
          </p:nvSpPr>
          <p:spPr>
            <a:xfrm>
              <a:off x="3112038" y="1431080"/>
              <a:ext cx="62018" cy="114474"/>
            </a:xfrm>
            <a:custGeom>
              <a:avLst/>
              <a:gdLst/>
              <a:ahLst/>
              <a:cxnLst/>
              <a:rect l="l" t="t" r="r" b="b"/>
              <a:pathLst>
                <a:path w="934" h="1724" extrusionOk="0">
                  <a:moveTo>
                    <a:pt x="0" y="0"/>
                  </a:moveTo>
                  <a:lnTo>
                    <a:pt x="372" y="1723"/>
                  </a:lnTo>
                  <a:lnTo>
                    <a:pt x="933" y="1723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rgbClr val="F0C6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401;p58"/>
            <p:cNvSpPr/>
            <p:nvPr/>
          </p:nvSpPr>
          <p:spPr>
            <a:xfrm>
              <a:off x="4294499" y="707048"/>
              <a:ext cx="10226" cy="12550"/>
            </a:xfrm>
            <a:custGeom>
              <a:avLst/>
              <a:gdLst/>
              <a:ahLst/>
              <a:cxnLst/>
              <a:rect l="l" t="t" r="r" b="b"/>
              <a:pathLst>
                <a:path w="154" h="189" extrusionOk="0">
                  <a:moveTo>
                    <a:pt x="154" y="0"/>
                  </a:moveTo>
                  <a:lnTo>
                    <a:pt x="120" y="8"/>
                  </a:lnTo>
                  <a:lnTo>
                    <a:pt x="0" y="188"/>
                  </a:lnTo>
                  <a:cubicBezTo>
                    <a:pt x="49" y="125"/>
                    <a:pt x="98" y="61"/>
                    <a:pt x="154" y="0"/>
                  </a:cubicBez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402;p58"/>
            <p:cNvSpPr/>
            <p:nvPr/>
          </p:nvSpPr>
          <p:spPr>
            <a:xfrm>
              <a:off x="4293968" y="694033"/>
              <a:ext cx="172441" cy="132003"/>
            </a:xfrm>
            <a:custGeom>
              <a:avLst/>
              <a:gdLst/>
              <a:ahLst/>
              <a:cxnLst/>
              <a:rect l="l" t="t" r="r" b="b"/>
              <a:pathLst>
                <a:path w="2597" h="1988" extrusionOk="0">
                  <a:moveTo>
                    <a:pt x="1160" y="1"/>
                  </a:moveTo>
                  <a:lnTo>
                    <a:pt x="162" y="196"/>
                  </a:lnTo>
                  <a:cubicBezTo>
                    <a:pt x="106" y="257"/>
                    <a:pt x="57" y="321"/>
                    <a:pt x="8" y="384"/>
                  </a:cubicBezTo>
                  <a:lnTo>
                    <a:pt x="0" y="392"/>
                  </a:lnTo>
                  <a:lnTo>
                    <a:pt x="828" y="392"/>
                  </a:lnTo>
                  <a:cubicBezTo>
                    <a:pt x="828" y="392"/>
                    <a:pt x="399" y="1431"/>
                    <a:pt x="1042" y="1811"/>
                  </a:cubicBezTo>
                  <a:cubicBezTo>
                    <a:pt x="1268" y="1946"/>
                    <a:pt x="1524" y="1987"/>
                    <a:pt x="1765" y="1987"/>
                  </a:cubicBezTo>
                  <a:cubicBezTo>
                    <a:pt x="2212" y="1987"/>
                    <a:pt x="2596" y="1837"/>
                    <a:pt x="2596" y="1837"/>
                  </a:cubicBezTo>
                  <a:cubicBezTo>
                    <a:pt x="2596" y="1837"/>
                    <a:pt x="1592" y="1751"/>
                    <a:pt x="1160" y="1386"/>
                  </a:cubicBezTo>
                  <a:cubicBezTo>
                    <a:pt x="726" y="1025"/>
                    <a:pt x="1160" y="1"/>
                    <a:pt x="1160" y="1"/>
                  </a:cubicBezTo>
                  <a:close/>
                </a:path>
              </a:pathLst>
            </a:custGeom>
            <a:solidFill>
              <a:srgbClr val="D46C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403;p58"/>
            <p:cNvSpPr/>
            <p:nvPr/>
          </p:nvSpPr>
          <p:spPr>
            <a:xfrm>
              <a:off x="4302468" y="689518"/>
              <a:ext cx="163942" cy="126558"/>
            </a:xfrm>
            <a:custGeom>
              <a:avLst/>
              <a:gdLst/>
              <a:ahLst/>
              <a:cxnLst/>
              <a:rect l="l" t="t" r="r" b="b"/>
              <a:pathLst>
                <a:path w="2469" h="1906" extrusionOk="0">
                  <a:moveTo>
                    <a:pt x="1249" y="1"/>
                  </a:moveTo>
                  <a:lnTo>
                    <a:pt x="0" y="272"/>
                  </a:lnTo>
                  <a:lnTo>
                    <a:pt x="0" y="272"/>
                  </a:lnTo>
                  <a:lnTo>
                    <a:pt x="34" y="264"/>
                  </a:lnTo>
                  <a:lnTo>
                    <a:pt x="1032" y="69"/>
                  </a:lnTo>
                  <a:lnTo>
                    <a:pt x="1032" y="69"/>
                  </a:lnTo>
                  <a:cubicBezTo>
                    <a:pt x="1032" y="69"/>
                    <a:pt x="598" y="1093"/>
                    <a:pt x="1032" y="1454"/>
                  </a:cubicBezTo>
                  <a:cubicBezTo>
                    <a:pt x="1464" y="1819"/>
                    <a:pt x="2468" y="1905"/>
                    <a:pt x="2468" y="1905"/>
                  </a:cubicBezTo>
                  <a:lnTo>
                    <a:pt x="1249" y="1"/>
                  </a:lnTo>
                  <a:close/>
                </a:path>
              </a:pathLst>
            </a:custGeom>
            <a:solidFill>
              <a:srgbClr val="3B1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404;p58"/>
            <p:cNvSpPr/>
            <p:nvPr/>
          </p:nvSpPr>
          <p:spPr>
            <a:xfrm>
              <a:off x="4466344" y="743037"/>
              <a:ext cx="74766" cy="73040"/>
            </a:xfrm>
            <a:custGeom>
              <a:avLst/>
              <a:gdLst/>
              <a:ahLst/>
              <a:cxnLst/>
              <a:rect l="l" t="t" r="r" b="b"/>
              <a:pathLst>
                <a:path w="1126" h="1100" extrusionOk="0">
                  <a:moveTo>
                    <a:pt x="780" y="0"/>
                  </a:moveTo>
                  <a:cubicBezTo>
                    <a:pt x="712" y="0"/>
                    <a:pt x="640" y="16"/>
                    <a:pt x="573" y="42"/>
                  </a:cubicBezTo>
                  <a:cubicBezTo>
                    <a:pt x="72" y="252"/>
                    <a:pt x="0" y="1099"/>
                    <a:pt x="0" y="1099"/>
                  </a:cubicBezTo>
                  <a:cubicBezTo>
                    <a:pt x="0" y="1099"/>
                    <a:pt x="347" y="429"/>
                    <a:pt x="512" y="297"/>
                  </a:cubicBezTo>
                  <a:cubicBezTo>
                    <a:pt x="674" y="166"/>
                    <a:pt x="1125" y="128"/>
                    <a:pt x="1125" y="128"/>
                  </a:cubicBezTo>
                  <a:cubicBezTo>
                    <a:pt x="1024" y="49"/>
                    <a:pt x="903" y="0"/>
                    <a:pt x="780" y="0"/>
                  </a:cubicBezTo>
                  <a:close/>
                </a:path>
              </a:pathLst>
            </a:custGeom>
            <a:solidFill>
              <a:srgbClr val="D46C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405;p58"/>
            <p:cNvSpPr/>
            <p:nvPr/>
          </p:nvSpPr>
          <p:spPr>
            <a:xfrm>
              <a:off x="4458841" y="739518"/>
              <a:ext cx="82270" cy="76559"/>
            </a:xfrm>
            <a:custGeom>
              <a:avLst/>
              <a:gdLst/>
              <a:ahLst/>
              <a:cxnLst/>
              <a:rect l="l" t="t" r="r" b="b"/>
              <a:pathLst>
                <a:path w="1239" h="1153" extrusionOk="0">
                  <a:moveTo>
                    <a:pt x="809" y="1"/>
                  </a:moveTo>
                  <a:cubicBezTo>
                    <a:pt x="641" y="1"/>
                    <a:pt x="448" y="53"/>
                    <a:pt x="309" y="181"/>
                  </a:cubicBezTo>
                  <a:cubicBezTo>
                    <a:pt x="0" y="463"/>
                    <a:pt x="113" y="1152"/>
                    <a:pt x="113" y="1152"/>
                  </a:cubicBezTo>
                  <a:cubicBezTo>
                    <a:pt x="113" y="1152"/>
                    <a:pt x="185" y="305"/>
                    <a:pt x="686" y="95"/>
                  </a:cubicBezTo>
                  <a:cubicBezTo>
                    <a:pt x="753" y="69"/>
                    <a:pt x="825" y="53"/>
                    <a:pt x="893" y="53"/>
                  </a:cubicBezTo>
                  <a:cubicBezTo>
                    <a:pt x="1016" y="53"/>
                    <a:pt x="1137" y="102"/>
                    <a:pt x="1238" y="181"/>
                  </a:cubicBezTo>
                  <a:cubicBezTo>
                    <a:pt x="1190" y="72"/>
                    <a:pt x="1013" y="1"/>
                    <a:pt x="809" y="1"/>
                  </a:cubicBezTo>
                  <a:close/>
                </a:path>
              </a:pathLst>
            </a:custGeom>
            <a:solidFill>
              <a:srgbClr val="3B1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406;p58"/>
            <p:cNvSpPr/>
            <p:nvPr/>
          </p:nvSpPr>
          <p:spPr>
            <a:xfrm>
              <a:off x="4749144" y="832213"/>
              <a:ext cx="18526" cy="27290"/>
            </a:xfrm>
            <a:custGeom>
              <a:avLst/>
              <a:gdLst/>
              <a:ahLst/>
              <a:cxnLst/>
              <a:rect l="l" t="t" r="r" b="b"/>
              <a:pathLst>
                <a:path w="279" h="411" extrusionOk="0">
                  <a:moveTo>
                    <a:pt x="16" y="1"/>
                  </a:moveTo>
                  <a:lnTo>
                    <a:pt x="1" y="8"/>
                  </a:lnTo>
                  <a:cubicBezTo>
                    <a:pt x="68" y="144"/>
                    <a:pt x="136" y="275"/>
                    <a:pt x="207" y="411"/>
                  </a:cubicBezTo>
                  <a:lnTo>
                    <a:pt x="279" y="377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407;p58"/>
            <p:cNvSpPr/>
            <p:nvPr/>
          </p:nvSpPr>
          <p:spPr>
            <a:xfrm>
              <a:off x="4529558" y="832744"/>
              <a:ext cx="233396" cy="137714"/>
            </a:xfrm>
            <a:custGeom>
              <a:avLst/>
              <a:gdLst/>
              <a:ahLst/>
              <a:cxnLst/>
              <a:rect l="l" t="t" r="r" b="b"/>
              <a:pathLst>
                <a:path w="3515" h="2074" extrusionOk="0">
                  <a:moveTo>
                    <a:pt x="3308" y="0"/>
                  </a:moveTo>
                  <a:lnTo>
                    <a:pt x="331" y="1513"/>
                  </a:lnTo>
                  <a:lnTo>
                    <a:pt x="324" y="1501"/>
                  </a:lnTo>
                  <a:lnTo>
                    <a:pt x="0" y="1667"/>
                  </a:lnTo>
                  <a:lnTo>
                    <a:pt x="109" y="2073"/>
                  </a:lnTo>
                  <a:lnTo>
                    <a:pt x="31" y="1772"/>
                  </a:lnTo>
                  <a:lnTo>
                    <a:pt x="1754" y="790"/>
                  </a:lnTo>
                  <a:lnTo>
                    <a:pt x="1634" y="1328"/>
                  </a:lnTo>
                  <a:lnTo>
                    <a:pt x="3514" y="403"/>
                  </a:lnTo>
                  <a:cubicBezTo>
                    <a:pt x="3443" y="267"/>
                    <a:pt x="3375" y="136"/>
                    <a:pt x="3308" y="0"/>
                  </a:cubicBezTo>
                  <a:close/>
                </a:path>
              </a:pathLst>
            </a:custGeom>
            <a:solidFill>
              <a:srgbClr val="D46C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408;p58"/>
            <p:cNvSpPr/>
            <p:nvPr/>
          </p:nvSpPr>
          <p:spPr>
            <a:xfrm>
              <a:off x="4551071" y="832213"/>
              <a:ext cx="199200" cy="100994"/>
            </a:xfrm>
            <a:custGeom>
              <a:avLst/>
              <a:gdLst/>
              <a:ahLst/>
              <a:cxnLst/>
              <a:rect l="l" t="t" r="r" b="b"/>
              <a:pathLst>
                <a:path w="3000" h="1521" extrusionOk="0">
                  <a:moveTo>
                    <a:pt x="2999" y="1"/>
                  </a:moveTo>
                  <a:lnTo>
                    <a:pt x="2984" y="8"/>
                  </a:lnTo>
                  <a:lnTo>
                    <a:pt x="2891" y="55"/>
                  </a:lnTo>
                  <a:lnTo>
                    <a:pt x="2999" y="1"/>
                  </a:lnTo>
                  <a:close/>
                  <a:moveTo>
                    <a:pt x="2891" y="55"/>
                  </a:moveTo>
                  <a:lnTo>
                    <a:pt x="0" y="1509"/>
                  </a:lnTo>
                  <a:lnTo>
                    <a:pt x="7" y="1521"/>
                  </a:lnTo>
                  <a:lnTo>
                    <a:pt x="2891" y="55"/>
                  </a:lnTo>
                  <a:close/>
                </a:path>
              </a:pathLst>
            </a:custGeom>
            <a:solidFill>
              <a:srgbClr val="3B1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409;p58"/>
            <p:cNvSpPr/>
            <p:nvPr/>
          </p:nvSpPr>
          <p:spPr>
            <a:xfrm>
              <a:off x="4529558" y="943434"/>
              <a:ext cx="7304" cy="29747"/>
            </a:xfrm>
            <a:custGeom>
              <a:avLst/>
              <a:gdLst/>
              <a:ahLst/>
              <a:cxnLst/>
              <a:rect l="l" t="t" r="r" b="b"/>
              <a:pathLst>
                <a:path w="110" h="448" extrusionOk="0">
                  <a:moveTo>
                    <a:pt x="0" y="0"/>
                  </a:moveTo>
                  <a:lnTo>
                    <a:pt x="31" y="448"/>
                  </a:lnTo>
                  <a:lnTo>
                    <a:pt x="109" y="4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1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410;p58"/>
            <p:cNvSpPr/>
            <p:nvPr/>
          </p:nvSpPr>
          <p:spPr>
            <a:xfrm>
              <a:off x="4531550" y="885200"/>
              <a:ext cx="114474" cy="85258"/>
            </a:xfrm>
            <a:custGeom>
              <a:avLst/>
              <a:gdLst/>
              <a:ahLst/>
              <a:cxnLst/>
              <a:rect l="l" t="t" r="r" b="b"/>
              <a:pathLst>
                <a:path w="1724" h="1284" extrusionOk="0">
                  <a:moveTo>
                    <a:pt x="1724" y="0"/>
                  </a:moveTo>
                  <a:lnTo>
                    <a:pt x="1" y="982"/>
                  </a:lnTo>
                  <a:lnTo>
                    <a:pt x="79" y="1283"/>
                  </a:lnTo>
                  <a:lnTo>
                    <a:pt x="1604" y="538"/>
                  </a:lnTo>
                  <a:lnTo>
                    <a:pt x="1724" y="0"/>
                  </a:lnTo>
                  <a:close/>
                </a:path>
              </a:pathLst>
            </a:custGeom>
            <a:solidFill>
              <a:srgbClr val="D144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411;p58"/>
            <p:cNvSpPr/>
            <p:nvPr/>
          </p:nvSpPr>
          <p:spPr>
            <a:xfrm>
              <a:off x="4266014" y="816941"/>
              <a:ext cx="1527" cy="15870"/>
            </a:xfrm>
            <a:custGeom>
              <a:avLst/>
              <a:gdLst/>
              <a:ahLst/>
              <a:cxnLst/>
              <a:rect l="l" t="t" r="r" b="b"/>
              <a:pathLst>
                <a:path w="23" h="239" extrusionOk="0">
                  <a:moveTo>
                    <a:pt x="15" y="1"/>
                  </a:moveTo>
                  <a:lnTo>
                    <a:pt x="0" y="238"/>
                  </a:lnTo>
                  <a:lnTo>
                    <a:pt x="23" y="129"/>
                  </a:lnTo>
                  <a:cubicBezTo>
                    <a:pt x="18" y="87"/>
                    <a:pt x="15" y="42"/>
                    <a:pt x="15" y="1"/>
                  </a:cubicBez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412;p58"/>
            <p:cNvSpPr/>
            <p:nvPr/>
          </p:nvSpPr>
          <p:spPr>
            <a:xfrm>
              <a:off x="4266014" y="794497"/>
              <a:ext cx="61221" cy="38313"/>
            </a:xfrm>
            <a:custGeom>
              <a:avLst/>
              <a:gdLst/>
              <a:ahLst/>
              <a:cxnLst/>
              <a:rect l="l" t="t" r="r" b="b"/>
              <a:pathLst>
                <a:path w="922" h="577" extrusionOk="0">
                  <a:moveTo>
                    <a:pt x="921" y="0"/>
                  </a:moveTo>
                  <a:lnTo>
                    <a:pt x="15" y="339"/>
                  </a:lnTo>
                  <a:cubicBezTo>
                    <a:pt x="15" y="380"/>
                    <a:pt x="18" y="425"/>
                    <a:pt x="23" y="467"/>
                  </a:cubicBezTo>
                  <a:lnTo>
                    <a:pt x="0" y="576"/>
                  </a:lnTo>
                  <a:lnTo>
                    <a:pt x="921" y="173"/>
                  </a:lnTo>
                  <a:lnTo>
                    <a:pt x="921" y="0"/>
                  </a:lnTo>
                  <a:close/>
                </a:path>
              </a:pathLst>
            </a:custGeom>
            <a:solidFill>
              <a:srgbClr val="D46C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413;p58"/>
            <p:cNvSpPr/>
            <p:nvPr/>
          </p:nvSpPr>
          <p:spPr>
            <a:xfrm>
              <a:off x="4266943" y="794497"/>
              <a:ext cx="60291" cy="22510"/>
            </a:xfrm>
            <a:custGeom>
              <a:avLst/>
              <a:gdLst/>
              <a:ahLst/>
              <a:cxnLst/>
              <a:rect l="l" t="t" r="r" b="b"/>
              <a:pathLst>
                <a:path w="908" h="339" extrusionOk="0">
                  <a:moveTo>
                    <a:pt x="907" y="0"/>
                  </a:moveTo>
                  <a:lnTo>
                    <a:pt x="1" y="324"/>
                  </a:lnTo>
                  <a:lnTo>
                    <a:pt x="1" y="339"/>
                  </a:lnTo>
                  <a:lnTo>
                    <a:pt x="907" y="0"/>
                  </a:lnTo>
                  <a:close/>
                </a:path>
              </a:pathLst>
            </a:custGeom>
            <a:solidFill>
              <a:srgbClr val="3B1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414;p58"/>
            <p:cNvSpPr/>
            <p:nvPr/>
          </p:nvSpPr>
          <p:spPr>
            <a:xfrm>
              <a:off x="4284739" y="984602"/>
              <a:ext cx="17795" cy="52522"/>
            </a:xfrm>
            <a:custGeom>
              <a:avLst/>
              <a:gdLst/>
              <a:ahLst/>
              <a:cxnLst/>
              <a:rect l="l" t="t" r="r" b="b"/>
              <a:pathLst>
                <a:path w="268" h="791" extrusionOk="0">
                  <a:moveTo>
                    <a:pt x="0" y="0"/>
                  </a:moveTo>
                  <a:lnTo>
                    <a:pt x="49" y="377"/>
                  </a:lnTo>
                  <a:lnTo>
                    <a:pt x="181" y="791"/>
                  </a:lnTo>
                  <a:lnTo>
                    <a:pt x="267" y="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6C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415;p58"/>
            <p:cNvSpPr/>
            <p:nvPr/>
          </p:nvSpPr>
          <p:spPr>
            <a:xfrm>
              <a:off x="4228763" y="984602"/>
              <a:ext cx="59229" cy="48804"/>
            </a:xfrm>
            <a:custGeom>
              <a:avLst/>
              <a:gdLst/>
              <a:ahLst/>
              <a:cxnLst/>
              <a:rect l="l" t="t" r="r" b="b"/>
              <a:pathLst>
                <a:path w="892" h="735" extrusionOk="0">
                  <a:moveTo>
                    <a:pt x="843" y="0"/>
                  </a:moveTo>
                  <a:lnTo>
                    <a:pt x="1" y="735"/>
                  </a:lnTo>
                  <a:lnTo>
                    <a:pt x="892" y="377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D144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416;p58"/>
            <p:cNvSpPr/>
            <p:nvPr/>
          </p:nvSpPr>
          <p:spPr>
            <a:xfrm>
              <a:off x="5240376" y="2131340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417;p58"/>
            <p:cNvSpPr/>
            <p:nvPr/>
          </p:nvSpPr>
          <p:spPr>
            <a:xfrm>
              <a:off x="5205316" y="1563748"/>
              <a:ext cx="132534" cy="567654"/>
            </a:xfrm>
            <a:custGeom>
              <a:avLst/>
              <a:gdLst/>
              <a:ahLst/>
              <a:cxnLst/>
              <a:rect l="l" t="t" r="r" b="b"/>
              <a:pathLst>
                <a:path w="1996" h="8549" extrusionOk="0">
                  <a:moveTo>
                    <a:pt x="1" y="1"/>
                  </a:moveTo>
                  <a:lnTo>
                    <a:pt x="528" y="8548"/>
                  </a:lnTo>
                  <a:lnTo>
                    <a:pt x="1995" y="767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418;p58"/>
            <p:cNvSpPr/>
            <p:nvPr/>
          </p:nvSpPr>
          <p:spPr>
            <a:xfrm>
              <a:off x="4501603" y="2530275"/>
              <a:ext cx="713003" cy="95085"/>
            </a:xfrm>
            <a:custGeom>
              <a:avLst/>
              <a:gdLst/>
              <a:ahLst/>
              <a:cxnLst/>
              <a:rect l="l" t="t" r="r" b="b"/>
              <a:pathLst>
                <a:path w="10738" h="1432" extrusionOk="0">
                  <a:moveTo>
                    <a:pt x="10659" y="1"/>
                  </a:moveTo>
                  <a:lnTo>
                    <a:pt x="1072" y="223"/>
                  </a:lnTo>
                  <a:lnTo>
                    <a:pt x="0" y="716"/>
                  </a:lnTo>
                  <a:lnTo>
                    <a:pt x="10738" y="1431"/>
                  </a:lnTo>
                  <a:lnTo>
                    <a:pt x="106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419;p58"/>
            <p:cNvSpPr/>
            <p:nvPr/>
          </p:nvSpPr>
          <p:spPr>
            <a:xfrm>
              <a:off x="4216545" y="2980272"/>
              <a:ext cx="345546" cy="489966"/>
            </a:xfrm>
            <a:custGeom>
              <a:avLst/>
              <a:gdLst/>
              <a:ahLst/>
              <a:cxnLst/>
              <a:rect l="l" t="t" r="r" b="b"/>
              <a:pathLst>
                <a:path w="5204" h="7379" extrusionOk="0">
                  <a:moveTo>
                    <a:pt x="5203" y="1"/>
                  </a:moveTo>
                  <a:lnTo>
                    <a:pt x="0" y="290"/>
                  </a:lnTo>
                  <a:lnTo>
                    <a:pt x="3420" y="7378"/>
                  </a:lnTo>
                  <a:lnTo>
                    <a:pt x="520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420;p58"/>
            <p:cNvSpPr/>
            <p:nvPr/>
          </p:nvSpPr>
          <p:spPr>
            <a:xfrm>
              <a:off x="4707644" y="3124228"/>
              <a:ext cx="2855" cy="43758"/>
            </a:xfrm>
            <a:custGeom>
              <a:avLst/>
              <a:gdLst/>
              <a:ahLst/>
              <a:cxnLst/>
              <a:rect l="l" t="t" r="r" b="b"/>
              <a:pathLst>
                <a:path w="43" h="659" extrusionOk="0">
                  <a:moveTo>
                    <a:pt x="42" y="0"/>
                  </a:moveTo>
                  <a:lnTo>
                    <a:pt x="42" y="0"/>
                  </a:lnTo>
                  <a:lnTo>
                    <a:pt x="1" y="658"/>
                  </a:lnTo>
                  <a:lnTo>
                    <a:pt x="1" y="658"/>
                  </a:ln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421;p58"/>
            <p:cNvSpPr/>
            <p:nvPr/>
          </p:nvSpPr>
          <p:spPr>
            <a:xfrm>
              <a:off x="4707644" y="3167920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464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422;p58"/>
            <p:cNvSpPr/>
            <p:nvPr/>
          </p:nvSpPr>
          <p:spPr>
            <a:xfrm>
              <a:off x="4707644" y="3124228"/>
              <a:ext cx="128750" cy="57967"/>
            </a:xfrm>
            <a:custGeom>
              <a:avLst/>
              <a:gdLst/>
              <a:ahLst/>
              <a:cxnLst/>
              <a:rect l="l" t="t" r="r" b="b"/>
              <a:pathLst>
                <a:path w="1939" h="873" extrusionOk="0">
                  <a:moveTo>
                    <a:pt x="42" y="0"/>
                  </a:moveTo>
                  <a:lnTo>
                    <a:pt x="1" y="658"/>
                  </a:lnTo>
                  <a:lnTo>
                    <a:pt x="1901" y="872"/>
                  </a:lnTo>
                  <a:lnTo>
                    <a:pt x="19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423;p58"/>
            <p:cNvSpPr/>
            <p:nvPr/>
          </p:nvSpPr>
          <p:spPr>
            <a:xfrm>
              <a:off x="5144892" y="3124228"/>
              <a:ext cx="152986" cy="74700"/>
            </a:xfrm>
            <a:custGeom>
              <a:avLst/>
              <a:gdLst/>
              <a:ahLst/>
              <a:cxnLst/>
              <a:rect l="l" t="t" r="r" b="b"/>
              <a:pathLst>
                <a:path w="2304" h="1125" extrusionOk="0">
                  <a:moveTo>
                    <a:pt x="0" y="0"/>
                  </a:moveTo>
                  <a:lnTo>
                    <a:pt x="132" y="872"/>
                  </a:lnTo>
                  <a:lnTo>
                    <a:pt x="2303" y="1124"/>
                  </a:lnTo>
                  <a:lnTo>
                    <a:pt x="20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424;p58"/>
            <p:cNvSpPr/>
            <p:nvPr/>
          </p:nvSpPr>
          <p:spPr>
            <a:xfrm>
              <a:off x="2929171" y="2404114"/>
              <a:ext cx="12483" cy="95815"/>
            </a:xfrm>
            <a:custGeom>
              <a:avLst/>
              <a:gdLst/>
              <a:ahLst/>
              <a:cxnLst/>
              <a:rect l="l" t="t" r="r" b="b"/>
              <a:pathLst>
                <a:path w="188" h="1443" extrusionOk="0">
                  <a:moveTo>
                    <a:pt x="188" y="1"/>
                  </a:moveTo>
                  <a:lnTo>
                    <a:pt x="101" y="5"/>
                  </a:lnTo>
                  <a:lnTo>
                    <a:pt x="0" y="1442"/>
                  </a:lnTo>
                  <a:lnTo>
                    <a:pt x="188" y="1"/>
                  </a:ln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425;p58"/>
            <p:cNvSpPr/>
            <p:nvPr/>
          </p:nvSpPr>
          <p:spPr>
            <a:xfrm>
              <a:off x="2710314" y="2404379"/>
              <a:ext cx="225627" cy="95550"/>
            </a:xfrm>
            <a:custGeom>
              <a:avLst/>
              <a:gdLst/>
              <a:ahLst/>
              <a:cxnLst/>
              <a:rect l="l" t="t" r="r" b="b"/>
              <a:pathLst>
                <a:path w="3398" h="1439" extrusionOk="0">
                  <a:moveTo>
                    <a:pt x="3397" y="1"/>
                  </a:moveTo>
                  <a:lnTo>
                    <a:pt x="128" y="174"/>
                  </a:lnTo>
                  <a:lnTo>
                    <a:pt x="0" y="1438"/>
                  </a:lnTo>
                  <a:lnTo>
                    <a:pt x="3296" y="1438"/>
                  </a:lnTo>
                  <a:lnTo>
                    <a:pt x="33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426;p58"/>
            <p:cNvSpPr/>
            <p:nvPr/>
          </p:nvSpPr>
          <p:spPr>
            <a:xfrm>
              <a:off x="3136274" y="2393623"/>
              <a:ext cx="222108" cy="72575"/>
            </a:xfrm>
            <a:custGeom>
              <a:avLst/>
              <a:gdLst/>
              <a:ahLst/>
              <a:cxnLst/>
              <a:rect l="l" t="t" r="r" b="b"/>
              <a:pathLst>
                <a:path w="3345" h="1093" extrusionOk="0">
                  <a:moveTo>
                    <a:pt x="3307" y="682"/>
                  </a:moveTo>
                  <a:lnTo>
                    <a:pt x="3345" y="878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162" y="1093"/>
                  </a:lnTo>
                  <a:close/>
                </a:path>
              </a:pathLst>
            </a:custGeom>
            <a:solidFill>
              <a:srgbClr val="EFB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427;p58"/>
            <p:cNvSpPr/>
            <p:nvPr/>
          </p:nvSpPr>
          <p:spPr>
            <a:xfrm>
              <a:off x="3136274" y="2382467"/>
              <a:ext cx="222108" cy="83730"/>
            </a:xfrm>
            <a:custGeom>
              <a:avLst/>
              <a:gdLst/>
              <a:ahLst/>
              <a:cxnLst/>
              <a:rect l="l" t="t" r="r" b="b"/>
              <a:pathLst>
                <a:path w="3345" h="1261" extrusionOk="0">
                  <a:moveTo>
                    <a:pt x="3157" y="0"/>
                  </a:moveTo>
                  <a:lnTo>
                    <a:pt x="0" y="169"/>
                  </a:lnTo>
                  <a:lnTo>
                    <a:pt x="162" y="1261"/>
                  </a:lnTo>
                  <a:lnTo>
                    <a:pt x="3345" y="1046"/>
                  </a:lnTo>
                  <a:lnTo>
                    <a:pt x="3307" y="850"/>
                  </a:lnTo>
                  <a:lnTo>
                    <a:pt x="315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428;p58"/>
            <p:cNvSpPr/>
            <p:nvPr/>
          </p:nvSpPr>
          <p:spPr>
            <a:xfrm>
              <a:off x="2329573" y="2300927"/>
              <a:ext cx="10292" cy="54846"/>
            </a:xfrm>
            <a:custGeom>
              <a:avLst/>
              <a:gdLst/>
              <a:ahLst/>
              <a:cxnLst/>
              <a:rect l="l" t="t" r="r" b="b"/>
              <a:pathLst>
                <a:path w="155" h="826" extrusionOk="0">
                  <a:moveTo>
                    <a:pt x="0" y="1"/>
                  </a:moveTo>
                  <a:lnTo>
                    <a:pt x="0" y="1"/>
                  </a:lnTo>
                  <a:lnTo>
                    <a:pt x="155" y="825"/>
                  </a:lnTo>
                  <a:lnTo>
                    <a:pt x="155" y="825"/>
                  </a:lnTo>
                  <a:close/>
                </a:path>
              </a:pathLst>
            </a:custGeom>
            <a:solidFill>
              <a:srgbClr val="E189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429;p58"/>
            <p:cNvSpPr/>
            <p:nvPr/>
          </p:nvSpPr>
          <p:spPr>
            <a:xfrm>
              <a:off x="2329573" y="2190835"/>
              <a:ext cx="1447520" cy="164938"/>
            </a:xfrm>
            <a:custGeom>
              <a:avLst/>
              <a:gdLst/>
              <a:ahLst/>
              <a:cxnLst/>
              <a:rect l="l" t="t" r="r" b="b"/>
              <a:pathLst>
                <a:path w="21800" h="2484" extrusionOk="0">
                  <a:moveTo>
                    <a:pt x="21205" y="0"/>
                  </a:moveTo>
                  <a:lnTo>
                    <a:pt x="0" y="1659"/>
                  </a:lnTo>
                  <a:lnTo>
                    <a:pt x="155" y="2483"/>
                  </a:lnTo>
                  <a:lnTo>
                    <a:pt x="5990" y="2148"/>
                  </a:lnTo>
                  <a:lnTo>
                    <a:pt x="6005" y="2025"/>
                  </a:lnTo>
                  <a:lnTo>
                    <a:pt x="8195" y="2025"/>
                  </a:lnTo>
                  <a:lnTo>
                    <a:pt x="21799" y="1245"/>
                  </a:lnTo>
                  <a:lnTo>
                    <a:pt x="21799" y="1238"/>
                  </a:lnTo>
                  <a:cubicBezTo>
                    <a:pt x="21596" y="828"/>
                    <a:pt x="21401" y="414"/>
                    <a:pt x="21205" y="4"/>
                  </a:cubicBezTo>
                  <a:lnTo>
                    <a:pt x="212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430;p58"/>
            <p:cNvSpPr/>
            <p:nvPr/>
          </p:nvSpPr>
          <p:spPr>
            <a:xfrm>
              <a:off x="3737598" y="2191034"/>
              <a:ext cx="39508" cy="82070"/>
            </a:xfrm>
            <a:custGeom>
              <a:avLst/>
              <a:gdLst/>
              <a:ahLst/>
              <a:cxnLst/>
              <a:rect l="l" t="t" r="r" b="b"/>
              <a:pathLst>
                <a:path w="595" h="1236" extrusionOk="0">
                  <a:moveTo>
                    <a:pt x="0" y="1"/>
                  </a:moveTo>
                  <a:cubicBezTo>
                    <a:pt x="196" y="411"/>
                    <a:pt x="391" y="825"/>
                    <a:pt x="594" y="123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3B1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431;p58"/>
            <p:cNvSpPr/>
            <p:nvPr/>
          </p:nvSpPr>
          <p:spPr>
            <a:xfrm>
              <a:off x="1952750" y="456717"/>
              <a:ext cx="448798" cy="1905746"/>
            </a:xfrm>
            <a:custGeom>
              <a:avLst/>
              <a:gdLst/>
              <a:ahLst/>
              <a:cxnLst/>
              <a:rect l="l" t="t" r="r" b="b"/>
              <a:pathLst>
                <a:path w="6759" h="28701" extrusionOk="0">
                  <a:moveTo>
                    <a:pt x="1" y="0"/>
                  </a:moveTo>
                  <a:lnTo>
                    <a:pt x="5848" y="28700"/>
                  </a:lnTo>
                  <a:lnTo>
                    <a:pt x="6759" y="28618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432;p58"/>
            <p:cNvSpPr/>
            <p:nvPr/>
          </p:nvSpPr>
          <p:spPr>
            <a:xfrm>
              <a:off x="4442573" y="1856043"/>
              <a:ext cx="242426" cy="490696"/>
            </a:xfrm>
            <a:custGeom>
              <a:avLst/>
              <a:gdLst/>
              <a:ahLst/>
              <a:cxnLst/>
              <a:rect l="l" t="t" r="r" b="b"/>
              <a:pathLst>
                <a:path w="3651" h="7390" extrusionOk="0">
                  <a:moveTo>
                    <a:pt x="3651" y="1"/>
                  </a:moveTo>
                  <a:lnTo>
                    <a:pt x="1" y="4564"/>
                  </a:lnTo>
                  <a:lnTo>
                    <a:pt x="957" y="7390"/>
                  </a:lnTo>
                  <a:lnTo>
                    <a:pt x="365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696" y="1317538"/>
            <a:ext cx="2601448" cy="260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155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>
            <a:hlinkClick r:id="" action="ppaction://noaction"/>
          </p:cNvPr>
          <p:cNvSpPr/>
          <p:nvPr/>
        </p:nvSpPr>
        <p:spPr>
          <a:xfrm>
            <a:off x="223654" y="357493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التعديني في مصر.</a:t>
            </a:r>
          </a:p>
        </p:txBody>
      </p:sp>
      <p:sp>
        <p:nvSpPr>
          <p:cNvPr id="24" name="Rounded Rectangle 23">
            <a:hlinkClick r:id="" action="ppaction://noaction"/>
          </p:cNvPr>
          <p:cNvSpPr/>
          <p:nvPr/>
        </p:nvSpPr>
        <p:spPr>
          <a:xfrm>
            <a:off x="223654" y="405795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والتجارة في مصر.</a:t>
            </a:r>
          </a:p>
        </p:txBody>
      </p:sp>
      <p:sp>
        <p:nvSpPr>
          <p:cNvPr id="15" name="Google Shape;316;p31"/>
          <p:cNvSpPr txBox="1">
            <a:spLocks/>
          </p:cNvSpPr>
          <p:nvPr/>
        </p:nvSpPr>
        <p:spPr>
          <a:xfrm>
            <a:off x="223654" y="2481815"/>
            <a:ext cx="7472573" cy="55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الرابعة: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(الأنشطة الاقتصادية في مصر)</a:t>
            </a:r>
          </a:p>
        </p:txBody>
      </p:sp>
      <p:sp>
        <p:nvSpPr>
          <p:cNvPr id="25" name="Rounded Rectangle 24">
            <a:hlinkClick r:id="" action="ppaction://noaction"/>
          </p:cNvPr>
          <p:cNvSpPr/>
          <p:nvPr/>
        </p:nvSpPr>
        <p:spPr>
          <a:xfrm>
            <a:off x="223654" y="309191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الزراعي في مصر.</a:t>
            </a:r>
          </a:p>
        </p:txBody>
      </p:sp>
      <p:sp>
        <p:nvSpPr>
          <p:cNvPr id="21" name="Rounded Rectangle 20">
            <a:hlinkClick r:id="" action="ppaction://noaction"/>
          </p:cNvPr>
          <p:cNvSpPr/>
          <p:nvPr/>
        </p:nvSpPr>
        <p:spPr>
          <a:xfrm>
            <a:off x="223654" y="159170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توزيع السكان والكثافة السكانية.</a:t>
            </a:r>
          </a:p>
        </p:txBody>
      </p:sp>
      <p:sp>
        <p:nvSpPr>
          <p:cNvPr id="22" name="Rounded Rectangle 21">
            <a:hlinkClick r:id="" action="ppaction://noaction"/>
          </p:cNvPr>
          <p:cNvSpPr/>
          <p:nvPr/>
        </p:nvSpPr>
        <p:spPr>
          <a:xfrm>
            <a:off x="223654" y="207472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المشكلات السكانية والاجتماعية.</a:t>
            </a:r>
          </a:p>
        </p:txBody>
      </p:sp>
      <p:sp>
        <p:nvSpPr>
          <p:cNvPr id="2" name="Rounded Rectangle 1">
            <a:hlinkClick r:id="rId3" action="ppaction://hlinksldjump"/>
          </p:cNvPr>
          <p:cNvSpPr/>
          <p:nvPr/>
        </p:nvSpPr>
        <p:spPr>
          <a:xfrm>
            <a:off x="223654" y="110868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نمو وتركيب السكان.</a:t>
            </a:r>
          </a:p>
        </p:txBody>
      </p:sp>
      <p:sp>
        <p:nvSpPr>
          <p:cNvPr id="317" name="Google Shape;317;p31"/>
          <p:cNvSpPr txBox="1">
            <a:spLocks noGrp="1"/>
          </p:cNvSpPr>
          <p:nvPr>
            <p:ph type="title"/>
          </p:nvPr>
        </p:nvSpPr>
        <p:spPr>
          <a:xfrm>
            <a:off x="3182106" y="301673"/>
            <a:ext cx="2291938" cy="37720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المحتوي</a:t>
            </a:r>
            <a:endParaRPr sz="32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18" name="Google Shape;318;p31"/>
          <p:cNvSpPr/>
          <p:nvPr/>
        </p:nvSpPr>
        <p:spPr>
          <a:xfrm>
            <a:off x="7792648" y="796787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318;p31"/>
          <p:cNvSpPr/>
          <p:nvPr/>
        </p:nvSpPr>
        <p:spPr>
          <a:xfrm>
            <a:off x="7790670" y="279983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059;p37"/>
          <p:cNvGrpSpPr/>
          <p:nvPr/>
        </p:nvGrpSpPr>
        <p:grpSpPr>
          <a:xfrm rot="-9212037">
            <a:off x="7320348" y="1003489"/>
            <a:ext cx="2248048" cy="1996524"/>
            <a:chOff x="5400719" y="1493275"/>
            <a:chExt cx="3101802" cy="2754756"/>
          </a:xfrm>
        </p:grpSpPr>
        <p:sp>
          <p:nvSpPr>
            <p:cNvPr id="15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Google Shape;1062;p37"/>
          <p:cNvGrpSpPr/>
          <p:nvPr/>
        </p:nvGrpSpPr>
        <p:grpSpPr>
          <a:xfrm rot="-5400000">
            <a:off x="7319431" y="2287563"/>
            <a:ext cx="2249891" cy="976673"/>
            <a:chOff x="5085720" y="658171"/>
            <a:chExt cx="2249891" cy="976673"/>
          </a:xfrm>
        </p:grpSpPr>
        <p:sp>
          <p:nvSpPr>
            <p:cNvPr id="16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6" name="Picture 2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94" y="514700"/>
            <a:ext cx="428122" cy="428122"/>
          </a:xfrm>
          <a:prstGeom prst="rect">
            <a:avLst/>
          </a:prstGeom>
        </p:spPr>
      </p:pic>
      <p:pic>
        <p:nvPicPr>
          <p:cNvPr id="27" name="Picture 2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04" y="389930"/>
            <a:ext cx="677662" cy="677662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29" name="Picture 2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654" y="514700"/>
            <a:ext cx="428122" cy="428122"/>
          </a:xfrm>
          <a:prstGeom prst="rect">
            <a:avLst/>
          </a:prstGeom>
        </p:spPr>
      </p:pic>
      <p:sp>
        <p:nvSpPr>
          <p:cNvPr id="316" name="Google Shape;316;p31"/>
          <p:cNvSpPr txBox="1">
            <a:spLocks noGrp="1"/>
          </p:cNvSpPr>
          <p:nvPr>
            <p:ph type="subTitle" idx="1"/>
          </p:nvPr>
        </p:nvSpPr>
        <p:spPr>
          <a:xfrm>
            <a:off x="118754" y="618661"/>
            <a:ext cx="7579452" cy="50880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الثالثة: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(سكان مصر)</a:t>
            </a:r>
          </a:p>
        </p:txBody>
      </p:sp>
      <p:sp>
        <p:nvSpPr>
          <p:cNvPr id="30" name="Rounded Rectangle 29">
            <a:hlinkClick r:id="" action="ppaction://noaction"/>
          </p:cNvPr>
          <p:cNvSpPr/>
          <p:nvPr/>
        </p:nvSpPr>
        <p:spPr>
          <a:xfrm>
            <a:off x="223654" y="454097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الرابع: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في مصر.</a:t>
            </a:r>
          </a:p>
        </p:txBody>
      </p:sp>
    </p:spTree>
    <p:extLst>
      <p:ext uri="{BB962C8B-B14F-4D97-AF65-F5344CB8AC3E}">
        <p14:creationId xmlns:p14="http://schemas.microsoft.com/office/powerpoint/2010/main" val="3226684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40"/>
          <p:cNvSpPr txBox="1">
            <a:spLocks noGrp="1"/>
          </p:cNvSpPr>
          <p:nvPr>
            <p:ph type="title"/>
          </p:nvPr>
        </p:nvSpPr>
        <p:spPr>
          <a:xfrm>
            <a:off x="2583484" y="590538"/>
            <a:ext cx="4621437" cy="114426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/>
            <a:r>
              <a:rPr lang="ar-EG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الثالث</a:t>
            </a:r>
            <a:endParaRPr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199" name="Google Shape;1199;p40"/>
          <p:cNvSpPr/>
          <p:nvPr/>
        </p:nvSpPr>
        <p:spPr>
          <a:xfrm>
            <a:off x="7414925" y="1000412"/>
            <a:ext cx="614259" cy="367648"/>
          </a:xfrm>
          <a:custGeom>
            <a:avLst/>
            <a:gdLst/>
            <a:ahLst/>
            <a:cxnLst/>
            <a:rect l="l" t="t" r="r" b="b"/>
            <a:pathLst>
              <a:path w="8262" h="4945" extrusionOk="0">
                <a:moveTo>
                  <a:pt x="3650" y="0"/>
                </a:moveTo>
                <a:cubicBezTo>
                  <a:pt x="3541" y="0"/>
                  <a:pt x="3426" y="30"/>
                  <a:pt x="3304" y="96"/>
                </a:cubicBezTo>
                <a:cubicBezTo>
                  <a:pt x="1816" y="906"/>
                  <a:pt x="2410" y="4088"/>
                  <a:pt x="2410" y="4088"/>
                </a:cubicBezTo>
                <a:lnTo>
                  <a:pt x="1843" y="3278"/>
                </a:lnTo>
                <a:cubicBezTo>
                  <a:pt x="1749" y="3247"/>
                  <a:pt x="1658" y="3232"/>
                  <a:pt x="1570" y="3232"/>
                </a:cubicBezTo>
                <a:cubicBezTo>
                  <a:pt x="609" y="3232"/>
                  <a:pt x="1" y="4945"/>
                  <a:pt x="1" y="4945"/>
                </a:cubicBezTo>
                <a:lnTo>
                  <a:pt x="8062" y="4945"/>
                </a:lnTo>
                <a:cubicBezTo>
                  <a:pt x="8062" y="4945"/>
                  <a:pt x="8261" y="2512"/>
                  <a:pt x="7023" y="1965"/>
                </a:cubicBezTo>
                <a:cubicBezTo>
                  <a:pt x="6897" y="1910"/>
                  <a:pt x="6779" y="1886"/>
                  <a:pt x="6670" y="1886"/>
                </a:cubicBezTo>
                <a:cubicBezTo>
                  <a:pt x="5696" y="1886"/>
                  <a:pt x="5336" y="3831"/>
                  <a:pt x="5336" y="3831"/>
                </a:cubicBezTo>
                <a:cubicBezTo>
                  <a:pt x="5336" y="3831"/>
                  <a:pt x="4878" y="0"/>
                  <a:pt x="36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0" name="Google Shape;1200;p40"/>
          <p:cNvGrpSpPr/>
          <p:nvPr/>
        </p:nvGrpSpPr>
        <p:grpSpPr>
          <a:xfrm>
            <a:off x="252545" y="756846"/>
            <a:ext cx="2249891" cy="976682"/>
            <a:chOff x="238395" y="261596"/>
            <a:chExt cx="2249891" cy="976682"/>
          </a:xfrm>
        </p:grpSpPr>
        <p:grpSp>
          <p:nvGrpSpPr>
            <p:cNvPr id="1201" name="Google Shape;1201;p40"/>
            <p:cNvGrpSpPr/>
            <p:nvPr/>
          </p:nvGrpSpPr>
          <p:grpSpPr>
            <a:xfrm>
              <a:off x="491295" y="456571"/>
              <a:ext cx="1005325" cy="781707"/>
              <a:chOff x="491295" y="456571"/>
              <a:chExt cx="1005325" cy="781707"/>
            </a:xfrm>
          </p:grpSpPr>
          <p:sp>
            <p:nvSpPr>
              <p:cNvPr id="1202" name="Google Shape;1202;p40"/>
              <p:cNvSpPr/>
              <p:nvPr/>
            </p:nvSpPr>
            <p:spPr>
              <a:xfrm>
                <a:off x="1044750" y="456571"/>
                <a:ext cx="451871" cy="781707"/>
              </a:xfrm>
              <a:custGeom>
                <a:avLst/>
                <a:gdLst/>
                <a:ahLst/>
                <a:cxnLst/>
                <a:rect l="l" t="t" r="r" b="b"/>
                <a:pathLst>
                  <a:path w="8784" h="15195" extrusionOk="0">
                    <a:moveTo>
                      <a:pt x="5197" y="187"/>
                    </a:moveTo>
                    <a:cubicBezTo>
                      <a:pt x="5461" y="187"/>
                      <a:pt x="5800" y="517"/>
                      <a:pt x="5888" y="750"/>
                    </a:cubicBezTo>
                    <a:cubicBezTo>
                      <a:pt x="6024" y="1103"/>
                      <a:pt x="6010" y="1516"/>
                      <a:pt x="6007" y="1887"/>
                    </a:cubicBezTo>
                    <a:cubicBezTo>
                      <a:pt x="5999" y="2723"/>
                      <a:pt x="5966" y="3573"/>
                      <a:pt x="5871" y="4404"/>
                    </a:cubicBezTo>
                    <a:cubicBezTo>
                      <a:pt x="5837" y="4691"/>
                      <a:pt x="5794" y="4974"/>
                      <a:pt x="5747" y="5258"/>
                    </a:cubicBezTo>
                    <a:cubicBezTo>
                      <a:pt x="5666" y="4579"/>
                      <a:pt x="5504" y="3914"/>
                      <a:pt x="5331" y="3249"/>
                    </a:cubicBezTo>
                    <a:cubicBezTo>
                      <a:pt x="5122" y="2427"/>
                      <a:pt x="4691" y="1333"/>
                      <a:pt x="4900" y="483"/>
                    </a:cubicBezTo>
                    <a:cubicBezTo>
                      <a:pt x="4953" y="268"/>
                      <a:pt x="5066" y="187"/>
                      <a:pt x="5197" y="187"/>
                    </a:cubicBezTo>
                    <a:close/>
                    <a:moveTo>
                      <a:pt x="8072" y="2671"/>
                    </a:moveTo>
                    <a:cubicBezTo>
                      <a:pt x="8320" y="2671"/>
                      <a:pt x="8442" y="2893"/>
                      <a:pt x="8355" y="3165"/>
                    </a:cubicBezTo>
                    <a:cubicBezTo>
                      <a:pt x="8102" y="3962"/>
                      <a:pt x="7332" y="4667"/>
                      <a:pt x="6779" y="5261"/>
                    </a:cubicBezTo>
                    <a:cubicBezTo>
                      <a:pt x="6462" y="5602"/>
                      <a:pt x="6094" y="5926"/>
                      <a:pt x="5773" y="6277"/>
                    </a:cubicBezTo>
                    <a:cubicBezTo>
                      <a:pt x="5949" y="5423"/>
                      <a:pt x="6388" y="4565"/>
                      <a:pt x="6820" y="3837"/>
                    </a:cubicBezTo>
                    <a:cubicBezTo>
                      <a:pt x="7066" y="3419"/>
                      <a:pt x="7396" y="2889"/>
                      <a:pt x="7876" y="2710"/>
                    </a:cubicBezTo>
                    <a:cubicBezTo>
                      <a:pt x="7948" y="2683"/>
                      <a:pt x="8013" y="2671"/>
                      <a:pt x="8072" y="2671"/>
                    </a:cubicBezTo>
                    <a:close/>
                    <a:moveTo>
                      <a:pt x="3233" y="4189"/>
                    </a:moveTo>
                    <a:cubicBezTo>
                      <a:pt x="3844" y="4189"/>
                      <a:pt x="4321" y="5464"/>
                      <a:pt x="4488" y="5865"/>
                    </a:cubicBezTo>
                    <a:cubicBezTo>
                      <a:pt x="4657" y="6270"/>
                      <a:pt x="4798" y="6688"/>
                      <a:pt x="4930" y="7107"/>
                    </a:cubicBezTo>
                    <a:cubicBezTo>
                      <a:pt x="4559" y="6699"/>
                      <a:pt x="4060" y="6364"/>
                      <a:pt x="3668" y="6027"/>
                    </a:cubicBezTo>
                    <a:cubicBezTo>
                      <a:pt x="3263" y="5683"/>
                      <a:pt x="1978" y="4539"/>
                      <a:pt x="3104" y="4208"/>
                    </a:cubicBezTo>
                    <a:cubicBezTo>
                      <a:pt x="3148" y="4195"/>
                      <a:pt x="3191" y="4189"/>
                      <a:pt x="3233" y="4189"/>
                    </a:cubicBezTo>
                    <a:close/>
                    <a:moveTo>
                      <a:pt x="7574" y="7652"/>
                    </a:moveTo>
                    <a:cubicBezTo>
                      <a:pt x="7714" y="7652"/>
                      <a:pt x="7813" y="7707"/>
                      <a:pt x="7852" y="7836"/>
                    </a:cubicBezTo>
                    <a:cubicBezTo>
                      <a:pt x="7963" y="8207"/>
                      <a:pt x="7643" y="8588"/>
                      <a:pt x="7349" y="8756"/>
                    </a:cubicBezTo>
                    <a:cubicBezTo>
                      <a:pt x="7012" y="8952"/>
                      <a:pt x="6580" y="8996"/>
                      <a:pt x="6202" y="9050"/>
                    </a:cubicBezTo>
                    <a:cubicBezTo>
                      <a:pt x="5824" y="9101"/>
                      <a:pt x="5403" y="9138"/>
                      <a:pt x="5035" y="9283"/>
                    </a:cubicBezTo>
                    <a:cubicBezTo>
                      <a:pt x="5626" y="8667"/>
                      <a:pt x="6974" y="7652"/>
                      <a:pt x="7574" y="7652"/>
                    </a:cubicBezTo>
                    <a:close/>
                    <a:moveTo>
                      <a:pt x="1322" y="7397"/>
                    </a:moveTo>
                    <a:cubicBezTo>
                      <a:pt x="1665" y="7397"/>
                      <a:pt x="2011" y="7655"/>
                      <a:pt x="2268" y="7903"/>
                    </a:cubicBezTo>
                    <a:cubicBezTo>
                      <a:pt x="2643" y="8261"/>
                      <a:pt x="2933" y="8709"/>
                      <a:pt x="3182" y="9158"/>
                    </a:cubicBezTo>
                    <a:cubicBezTo>
                      <a:pt x="3473" y="9678"/>
                      <a:pt x="3529" y="10251"/>
                      <a:pt x="3641" y="10822"/>
                    </a:cubicBezTo>
                    <a:cubicBezTo>
                      <a:pt x="3378" y="10518"/>
                      <a:pt x="3003" y="10262"/>
                      <a:pt x="2740" y="10056"/>
                    </a:cubicBezTo>
                    <a:cubicBezTo>
                      <a:pt x="2085" y="9550"/>
                      <a:pt x="1306" y="9080"/>
                      <a:pt x="816" y="8396"/>
                    </a:cubicBezTo>
                    <a:cubicBezTo>
                      <a:pt x="628" y="8133"/>
                      <a:pt x="584" y="7849"/>
                      <a:pt x="833" y="7610"/>
                    </a:cubicBezTo>
                    <a:cubicBezTo>
                      <a:pt x="989" y="7458"/>
                      <a:pt x="1155" y="7397"/>
                      <a:pt x="1322" y="7397"/>
                    </a:cubicBezTo>
                    <a:close/>
                    <a:moveTo>
                      <a:pt x="5935" y="10861"/>
                    </a:moveTo>
                    <a:cubicBezTo>
                      <a:pt x="6050" y="10861"/>
                      <a:pt x="6162" y="10885"/>
                      <a:pt x="6256" y="10950"/>
                    </a:cubicBezTo>
                    <a:cubicBezTo>
                      <a:pt x="6499" y="11116"/>
                      <a:pt x="6533" y="11281"/>
                      <a:pt x="6267" y="11433"/>
                    </a:cubicBezTo>
                    <a:cubicBezTo>
                      <a:pt x="5538" y="11851"/>
                      <a:pt x="4636" y="11720"/>
                      <a:pt x="3853" y="11952"/>
                    </a:cubicBezTo>
                    <a:cubicBezTo>
                      <a:pt x="4185" y="11477"/>
                      <a:pt x="4937" y="11145"/>
                      <a:pt x="5420" y="10974"/>
                    </a:cubicBezTo>
                    <a:cubicBezTo>
                      <a:pt x="5571" y="10918"/>
                      <a:pt x="5758" y="10861"/>
                      <a:pt x="5935" y="10861"/>
                    </a:cubicBezTo>
                    <a:close/>
                    <a:moveTo>
                      <a:pt x="1402" y="11150"/>
                    </a:moveTo>
                    <a:cubicBezTo>
                      <a:pt x="2022" y="11150"/>
                      <a:pt x="2552" y="12965"/>
                      <a:pt x="2669" y="13684"/>
                    </a:cubicBezTo>
                    <a:cubicBezTo>
                      <a:pt x="2018" y="12968"/>
                      <a:pt x="692" y="11605"/>
                      <a:pt x="1171" y="11237"/>
                    </a:cubicBezTo>
                    <a:cubicBezTo>
                      <a:pt x="1249" y="11177"/>
                      <a:pt x="1326" y="11150"/>
                      <a:pt x="1402" y="11150"/>
                    </a:cubicBezTo>
                    <a:close/>
                    <a:moveTo>
                      <a:pt x="4870" y="13028"/>
                    </a:moveTo>
                    <a:cubicBezTo>
                      <a:pt x="4932" y="13028"/>
                      <a:pt x="4991" y="13038"/>
                      <a:pt x="5045" y="13062"/>
                    </a:cubicBezTo>
                    <a:cubicBezTo>
                      <a:pt x="5339" y="13194"/>
                      <a:pt x="5032" y="13586"/>
                      <a:pt x="4876" y="13676"/>
                    </a:cubicBezTo>
                    <a:cubicBezTo>
                      <a:pt x="4630" y="13815"/>
                      <a:pt x="4303" y="13842"/>
                      <a:pt x="4029" y="13872"/>
                    </a:cubicBezTo>
                    <a:cubicBezTo>
                      <a:pt x="3776" y="13903"/>
                      <a:pt x="3506" y="13903"/>
                      <a:pt x="3246" y="13944"/>
                    </a:cubicBezTo>
                    <a:cubicBezTo>
                      <a:pt x="3439" y="13774"/>
                      <a:pt x="3665" y="13633"/>
                      <a:pt x="3864" y="13501"/>
                    </a:cubicBezTo>
                    <a:cubicBezTo>
                      <a:pt x="4095" y="13345"/>
                      <a:pt x="4531" y="13028"/>
                      <a:pt x="4870" y="13028"/>
                    </a:cubicBezTo>
                    <a:close/>
                    <a:moveTo>
                      <a:pt x="5231" y="0"/>
                    </a:moveTo>
                    <a:cubicBezTo>
                      <a:pt x="5102" y="0"/>
                      <a:pt x="4974" y="46"/>
                      <a:pt x="4859" y="156"/>
                    </a:cubicBezTo>
                    <a:cubicBezTo>
                      <a:pt x="4380" y="617"/>
                      <a:pt x="4781" y="1796"/>
                      <a:pt x="4900" y="2312"/>
                    </a:cubicBezTo>
                    <a:cubicBezTo>
                      <a:pt x="5173" y="3523"/>
                      <a:pt x="5582" y="4704"/>
                      <a:pt x="5602" y="5956"/>
                    </a:cubicBezTo>
                    <a:lnTo>
                      <a:pt x="5602" y="5970"/>
                    </a:lnTo>
                    <a:cubicBezTo>
                      <a:pt x="5548" y="6213"/>
                      <a:pt x="5487" y="6456"/>
                      <a:pt x="5423" y="6699"/>
                    </a:cubicBezTo>
                    <a:cubicBezTo>
                      <a:pt x="5416" y="6708"/>
                      <a:pt x="5409" y="6716"/>
                      <a:pt x="5403" y="6725"/>
                    </a:cubicBezTo>
                    <a:cubicBezTo>
                      <a:pt x="5379" y="6756"/>
                      <a:pt x="5382" y="6786"/>
                      <a:pt x="5392" y="6810"/>
                    </a:cubicBezTo>
                    <a:cubicBezTo>
                      <a:pt x="5339" y="7006"/>
                      <a:pt x="5281" y="7202"/>
                      <a:pt x="5224" y="7397"/>
                    </a:cubicBezTo>
                    <a:cubicBezTo>
                      <a:pt x="5007" y="6702"/>
                      <a:pt x="4778" y="6014"/>
                      <a:pt x="4471" y="5352"/>
                    </a:cubicBezTo>
                    <a:cubicBezTo>
                      <a:pt x="4244" y="4866"/>
                      <a:pt x="3827" y="4010"/>
                      <a:pt x="3189" y="4010"/>
                    </a:cubicBezTo>
                    <a:cubicBezTo>
                      <a:pt x="3145" y="4010"/>
                      <a:pt x="3100" y="4014"/>
                      <a:pt x="3054" y="4023"/>
                    </a:cubicBezTo>
                    <a:cubicBezTo>
                      <a:pt x="2777" y="4073"/>
                      <a:pt x="2521" y="4350"/>
                      <a:pt x="2464" y="4617"/>
                    </a:cubicBezTo>
                    <a:cubicBezTo>
                      <a:pt x="2396" y="4934"/>
                      <a:pt x="2632" y="5244"/>
                      <a:pt x="2818" y="5473"/>
                    </a:cubicBezTo>
                    <a:cubicBezTo>
                      <a:pt x="3162" y="5892"/>
                      <a:pt x="3610" y="6233"/>
                      <a:pt x="4026" y="6580"/>
                    </a:cubicBezTo>
                    <a:cubicBezTo>
                      <a:pt x="4407" y="6901"/>
                      <a:pt x="4879" y="7238"/>
                      <a:pt x="5113" y="7691"/>
                    </a:cubicBezTo>
                    <a:cubicBezTo>
                      <a:pt x="5116" y="7694"/>
                      <a:pt x="5119" y="7697"/>
                      <a:pt x="5122" y="7700"/>
                    </a:cubicBezTo>
                    <a:lnTo>
                      <a:pt x="5126" y="7704"/>
                    </a:lnTo>
                    <a:lnTo>
                      <a:pt x="5126" y="7708"/>
                    </a:lnTo>
                    <a:cubicBezTo>
                      <a:pt x="4764" y="8841"/>
                      <a:pt x="4326" y="9955"/>
                      <a:pt x="3891" y="11069"/>
                    </a:cubicBezTo>
                    <a:cubicBezTo>
                      <a:pt x="3722" y="10383"/>
                      <a:pt x="3688" y="9695"/>
                      <a:pt x="3351" y="9060"/>
                    </a:cubicBezTo>
                    <a:cubicBezTo>
                      <a:pt x="3081" y="8561"/>
                      <a:pt x="2737" y="8085"/>
                      <a:pt x="2325" y="7694"/>
                    </a:cubicBezTo>
                    <a:cubicBezTo>
                      <a:pt x="2059" y="7437"/>
                      <a:pt x="1622" y="7228"/>
                      <a:pt x="1234" y="7228"/>
                    </a:cubicBezTo>
                    <a:cubicBezTo>
                      <a:pt x="888" y="7228"/>
                      <a:pt x="581" y="7395"/>
                      <a:pt x="469" y="7842"/>
                    </a:cubicBezTo>
                    <a:cubicBezTo>
                      <a:pt x="301" y="8531"/>
                      <a:pt x="1327" y="9209"/>
                      <a:pt x="1762" y="9550"/>
                    </a:cubicBezTo>
                    <a:cubicBezTo>
                      <a:pt x="2183" y="9881"/>
                      <a:pt x="2618" y="10191"/>
                      <a:pt x="3027" y="10535"/>
                    </a:cubicBezTo>
                    <a:cubicBezTo>
                      <a:pt x="3300" y="10765"/>
                      <a:pt x="3678" y="11061"/>
                      <a:pt x="3749" y="11433"/>
                    </a:cubicBezTo>
                    <a:cubicBezTo>
                      <a:pt x="3442" y="12223"/>
                      <a:pt x="3141" y="13015"/>
                      <a:pt x="2882" y="13818"/>
                    </a:cubicBezTo>
                    <a:cubicBezTo>
                      <a:pt x="2848" y="13211"/>
                      <a:pt x="2615" y="12583"/>
                      <a:pt x="2383" y="12033"/>
                    </a:cubicBezTo>
                    <a:cubicBezTo>
                      <a:pt x="2216" y="11646"/>
                      <a:pt x="1887" y="10972"/>
                      <a:pt x="1391" y="10972"/>
                    </a:cubicBezTo>
                    <a:cubicBezTo>
                      <a:pt x="1333" y="10972"/>
                      <a:pt x="1274" y="10981"/>
                      <a:pt x="1212" y="11001"/>
                    </a:cubicBezTo>
                    <a:cubicBezTo>
                      <a:pt x="0" y="11385"/>
                      <a:pt x="2426" y="13626"/>
                      <a:pt x="2784" y="14115"/>
                    </a:cubicBezTo>
                    <a:cubicBezTo>
                      <a:pt x="2686" y="14433"/>
                      <a:pt x="2592" y="14753"/>
                      <a:pt x="2504" y="15077"/>
                    </a:cubicBezTo>
                    <a:cubicBezTo>
                      <a:pt x="2486" y="15148"/>
                      <a:pt x="2546" y="15195"/>
                      <a:pt x="2603" y="15195"/>
                    </a:cubicBezTo>
                    <a:cubicBezTo>
                      <a:pt x="2641" y="15195"/>
                      <a:pt x="2677" y="15174"/>
                      <a:pt x="2690" y="15128"/>
                    </a:cubicBezTo>
                    <a:cubicBezTo>
                      <a:pt x="2771" y="14824"/>
                      <a:pt x="2858" y="14523"/>
                      <a:pt x="2950" y="14227"/>
                    </a:cubicBezTo>
                    <a:cubicBezTo>
                      <a:pt x="2973" y="14223"/>
                      <a:pt x="2997" y="14213"/>
                      <a:pt x="3014" y="14190"/>
                    </a:cubicBezTo>
                    <a:cubicBezTo>
                      <a:pt x="3594" y="13977"/>
                      <a:pt x="4286" y="14118"/>
                      <a:pt x="4876" y="13886"/>
                    </a:cubicBezTo>
                    <a:cubicBezTo>
                      <a:pt x="5194" y="13761"/>
                      <a:pt x="5554" y="13292"/>
                      <a:pt x="5234" y="12972"/>
                    </a:cubicBezTo>
                    <a:cubicBezTo>
                      <a:pt x="5138" y="12877"/>
                      <a:pt x="5021" y="12840"/>
                      <a:pt x="4896" y="12840"/>
                    </a:cubicBezTo>
                    <a:cubicBezTo>
                      <a:pt x="4610" y="12840"/>
                      <a:pt x="4284" y="13029"/>
                      <a:pt x="4073" y="13143"/>
                    </a:cubicBezTo>
                    <a:cubicBezTo>
                      <a:pt x="3749" y="13326"/>
                      <a:pt x="3364" y="13562"/>
                      <a:pt x="3074" y="13842"/>
                    </a:cubicBezTo>
                    <a:cubicBezTo>
                      <a:pt x="3253" y="13292"/>
                      <a:pt x="3448" y="12749"/>
                      <a:pt x="3651" y="12206"/>
                    </a:cubicBezTo>
                    <a:cubicBezTo>
                      <a:pt x="3688" y="12206"/>
                      <a:pt x="3725" y="12189"/>
                      <a:pt x="3746" y="12148"/>
                    </a:cubicBezTo>
                    <a:cubicBezTo>
                      <a:pt x="3759" y="12160"/>
                      <a:pt x="3776" y="12166"/>
                      <a:pt x="3796" y="12166"/>
                    </a:cubicBezTo>
                    <a:cubicBezTo>
                      <a:pt x="3806" y="12166"/>
                      <a:pt x="3816" y="12165"/>
                      <a:pt x="3827" y="12162"/>
                    </a:cubicBezTo>
                    <a:cubicBezTo>
                      <a:pt x="4353" y="11986"/>
                      <a:pt x="4971" y="11993"/>
                      <a:pt x="5518" y="11874"/>
                    </a:cubicBezTo>
                    <a:cubicBezTo>
                      <a:pt x="5845" y="11804"/>
                      <a:pt x="6675" y="11665"/>
                      <a:pt x="6668" y="11193"/>
                    </a:cubicBezTo>
                    <a:cubicBezTo>
                      <a:pt x="6662" y="10808"/>
                      <a:pt x="6311" y="10699"/>
                      <a:pt x="5957" y="10699"/>
                    </a:cubicBezTo>
                    <a:cubicBezTo>
                      <a:pt x="5731" y="10699"/>
                      <a:pt x="5505" y="10744"/>
                      <a:pt x="5365" y="10788"/>
                    </a:cubicBezTo>
                    <a:cubicBezTo>
                      <a:pt x="4900" y="10937"/>
                      <a:pt x="4262" y="11237"/>
                      <a:pt x="3864" y="11652"/>
                    </a:cubicBezTo>
                    <a:cubicBezTo>
                      <a:pt x="3884" y="11595"/>
                      <a:pt x="3904" y="11541"/>
                      <a:pt x="3925" y="11486"/>
                    </a:cubicBezTo>
                    <a:cubicBezTo>
                      <a:pt x="3931" y="11477"/>
                      <a:pt x="3938" y="11463"/>
                      <a:pt x="3938" y="11449"/>
                    </a:cubicBezTo>
                    <a:cubicBezTo>
                      <a:pt x="4147" y="10913"/>
                      <a:pt x="4356" y="10376"/>
                      <a:pt x="4562" y="9840"/>
                    </a:cubicBezTo>
                    <a:cubicBezTo>
                      <a:pt x="4579" y="9834"/>
                      <a:pt x="4593" y="9823"/>
                      <a:pt x="4606" y="9806"/>
                    </a:cubicBezTo>
                    <a:cubicBezTo>
                      <a:pt x="4636" y="9766"/>
                      <a:pt x="4670" y="9728"/>
                      <a:pt x="4704" y="9695"/>
                    </a:cubicBezTo>
                    <a:cubicBezTo>
                      <a:pt x="4724" y="9688"/>
                      <a:pt x="4738" y="9675"/>
                      <a:pt x="4751" y="9655"/>
                    </a:cubicBezTo>
                    <a:cubicBezTo>
                      <a:pt x="5379" y="9105"/>
                      <a:pt x="6560" y="9317"/>
                      <a:pt x="7292" y="8996"/>
                    </a:cubicBezTo>
                    <a:cubicBezTo>
                      <a:pt x="7714" y="8811"/>
                      <a:pt x="8439" y="8007"/>
                      <a:pt x="7896" y="7562"/>
                    </a:cubicBezTo>
                    <a:cubicBezTo>
                      <a:pt x="7801" y="7484"/>
                      <a:pt x="7684" y="7452"/>
                      <a:pt x="7555" y="7452"/>
                    </a:cubicBezTo>
                    <a:cubicBezTo>
                      <a:pt x="7077" y="7452"/>
                      <a:pt x="6436" y="7895"/>
                      <a:pt x="6152" y="8079"/>
                    </a:cubicBezTo>
                    <a:cubicBezTo>
                      <a:pt x="5716" y="8359"/>
                      <a:pt x="5156" y="8730"/>
                      <a:pt x="4809" y="9189"/>
                    </a:cubicBezTo>
                    <a:cubicBezTo>
                      <a:pt x="4836" y="9111"/>
                      <a:pt x="4866" y="9033"/>
                      <a:pt x="4893" y="8956"/>
                    </a:cubicBezTo>
                    <a:cubicBezTo>
                      <a:pt x="5149" y="8250"/>
                      <a:pt x="5372" y="7546"/>
                      <a:pt x="5558" y="6837"/>
                    </a:cubicBezTo>
                    <a:cubicBezTo>
                      <a:pt x="5561" y="6830"/>
                      <a:pt x="5565" y="6827"/>
                      <a:pt x="5568" y="6823"/>
                    </a:cubicBezTo>
                    <a:cubicBezTo>
                      <a:pt x="5761" y="6550"/>
                      <a:pt x="6033" y="6320"/>
                      <a:pt x="6263" y="6081"/>
                    </a:cubicBezTo>
                    <a:cubicBezTo>
                      <a:pt x="6655" y="5679"/>
                      <a:pt x="7042" y="5271"/>
                      <a:pt x="7413" y="4849"/>
                    </a:cubicBezTo>
                    <a:cubicBezTo>
                      <a:pt x="7805" y="4404"/>
                      <a:pt x="8784" y="3466"/>
                      <a:pt x="8567" y="2781"/>
                    </a:cubicBezTo>
                    <a:cubicBezTo>
                      <a:pt x="8505" y="2579"/>
                      <a:pt x="8261" y="2487"/>
                      <a:pt x="8055" y="2487"/>
                    </a:cubicBezTo>
                    <a:cubicBezTo>
                      <a:pt x="8016" y="2487"/>
                      <a:pt x="7978" y="2491"/>
                      <a:pt x="7943" y="2497"/>
                    </a:cubicBezTo>
                    <a:cubicBezTo>
                      <a:pt x="7502" y="2575"/>
                      <a:pt x="7187" y="2970"/>
                      <a:pt x="6935" y="3310"/>
                    </a:cubicBezTo>
                    <a:cubicBezTo>
                      <a:pt x="6557" y="3820"/>
                      <a:pt x="6192" y="4458"/>
                      <a:pt x="5926" y="5119"/>
                    </a:cubicBezTo>
                    <a:cubicBezTo>
                      <a:pt x="6057" y="4340"/>
                      <a:pt x="6138" y="3553"/>
                      <a:pt x="6165" y="2747"/>
                    </a:cubicBezTo>
                    <a:cubicBezTo>
                      <a:pt x="6189" y="2066"/>
                      <a:pt x="6334" y="1222"/>
                      <a:pt x="6030" y="584"/>
                    </a:cubicBezTo>
                    <a:cubicBezTo>
                      <a:pt x="5890" y="289"/>
                      <a:pt x="5557" y="0"/>
                      <a:pt x="52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40"/>
              <p:cNvSpPr/>
              <p:nvPr/>
            </p:nvSpPr>
            <p:spPr>
              <a:xfrm rot="502224" flipH="1">
                <a:off x="517760" y="783370"/>
                <a:ext cx="556724" cy="404334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4" name="Google Shape;1204;p40"/>
            <p:cNvGrpSpPr/>
            <p:nvPr/>
          </p:nvGrpSpPr>
          <p:grpSpPr>
            <a:xfrm flipH="1">
              <a:off x="238395" y="261596"/>
              <a:ext cx="2249891" cy="976673"/>
              <a:chOff x="5085720" y="658171"/>
              <a:chExt cx="2249891" cy="976673"/>
            </a:xfrm>
          </p:grpSpPr>
          <p:sp>
            <p:nvSpPr>
              <p:cNvPr id="1205" name="Google Shape;1205;p40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40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40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40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40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40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40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40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40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14" name="Google Shape;1214;p40"/>
          <p:cNvGrpSpPr/>
          <p:nvPr/>
        </p:nvGrpSpPr>
        <p:grpSpPr>
          <a:xfrm>
            <a:off x="77541" y="3313050"/>
            <a:ext cx="8736234" cy="1832748"/>
            <a:chOff x="77541" y="3313050"/>
            <a:chExt cx="8736234" cy="1832748"/>
          </a:xfrm>
        </p:grpSpPr>
        <p:sp>
          <p:nvSpPr>
            <p:cNvPr id="1215" name="Google Shape;1215;p40"/>
            <p:cNvSpPr/>
            <p:nvPr/>
          </p:nvSpPr>
          <p:spPr>
            <a:xfrm>
              <a:off x="8015775" y="4056875"/>
              <a:ext cx="798000" cy="1087800"/>
            </a:xfrm>
            <a:prstGeom prst="round1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0"/>
            <p:cNvSpPr/>
            <p:nvPr/>
          </p:nvSpPr>
          <p:spPr>
            <a:xfrm>
              <a:off x="749050" y="3313050"/>
              <a:ext cx="7645933" cy="1830470"/>
            </a:xfrm>
            <a:custGeom>
              <a:avLst/>
              <a:gdLst/>
              <a:ahLst/>
              <a:cxnLst/>
              <a:rect l="l" t="t" r="r" b="b"/>
              <a:pathLst>
                <a:path w="56488" h="22024" extrusionOk="0">
                  <a:moveTo>
                    <a:pt x="53948" y="1"/>
                  </a:moveTo>
                  <a:cubicBezTo>
                    <a:pt x="53663" y="1"/>
                    <a:pt x="53352" y="46"/>
                    <a:pt x="53012" y="151"/>
                  </a:cubicBezTo>
                  <a:cubicBezTo>
                    <a:pt x="50508" y="927"/>
                    <a:pt x="50508" y="9565"/>
                    <a:pt x="50508" y="9565"/>
                  </a:cubicBezTo>
                  <a:cubicBezTo>
                    <a:pt x="50508" y="9565"/>
                    <a:pt x="50170" y="4489"/>
                    <a:pt x="47650" y="4489"/>
                  </a:cubicBezTo>
                  <a:cubicBezTo>
                    <a:pt x="47624" y="4489"/>
                    <a:pt x="47598" y="4490"/>
                    <a:pt x="47572" y="4491"/>
                  </a:cubicBezTo>
                  <a:cubicBezTo>
                    <a:pt x="44980" y="4592"/>
                    <a:pt x="45220" y="9714"/>
                    <a:pt x="45220" y="9714"/>
                  </a:cubicBezTo>
                  <a:lnTo>
                    <a:pt x="18171" y="10439"/>
                  </a:lnTo>
                  <a:cubicBezTo>
                    <a:pt x="18171" y="10439"/>
                    <a:pt x="18033" y="8617"/>
                    <a:pt x="16413" y="7713"/>
                  </a:cubicBezTo>
                  <a:cubicBezTo>
                    <a:pt x="16246" y="7619"/>
                    <a:pt x="16089" y="7577"/>
                    <a:pt x="15942" y="7577"/>
                  </a:cubicBezTo>
                  <a:cubicBezTo>
                    <a:pt x="14667" y="7577"/>
                    <a:pt x="14146" y="10750"/>
                    <a:pt x="14146" y="10750"/>
                  </a:cubicBezTo>
                  <a:cubicBezTo>
                    <a:pt x="14146" y="10750"/>
                    <a:pt x="11343" y="2552"/>
                    <a:pt x="9510" y="2552"/>
                  </a:cubicBezTo>
                  <a:cubicBezTo>
                    <a:pt x="9315" y="2552"/>
                    <a:pt x="9131" y="2645"/>
                    <a:pt x="8963" y="2851"/>
                  </a:cubicBezTo>
                  <a:cubicBezTo>
                    <a:pt x="7390" y="4769"/>
                    <a:pt x="7543" y="10008"/>
                    <a:pt x="7590" y="11055"/>
                  </a:cubicBezTo>
                  <a:lnTo>
                    <a:pt x="7590" y="11055"/>
                  </a:lnTo>
                  <a:cubicBezTo>
                    <a:pt x="7480" y="10770"/>
                    <a:pt x="6933" y="10116"/>
                    <a:pt x="4560" y="8850"/>
                  </a:cubicBezTo>
                  <a:cubicBezTo>
                    <a:pt x="3645" y="8362"/>
                    <a:pt x="2896" y="8183"/>
                    <a:pt x="2287" y="8183"/>
                  </a:cubicBezTo>
                  <a:cubicBezTo>
                    <a:pt x="599" y="8183"/>
                    <a:pt x="1" y="9565"/>
                    <a:pt x="1" y="9565"/>
                  </a:cubicBezTo>
                  <a:lnTo>
                    <a:pt x="1" y="22024"/>
                  </a:lnTo>
                  <a:lnTo>
                    <a:pt x="56488" y="22024"/>
                  </a:lnTo>
                  <a:lnTo>
                    <a:pt x="56488" y="1842"/>
                  </a:lnTo>
                  <a:cubicBezTo>
                    <a:pt x="56488" y="1842"/>
                    <a:pt x="55764" y="1"/>
                    <a:pt x="53948" y="1"/>
                  </a:cubicBezTo>
                  <a:close/>
                </a:path>
              </a:pathLst>
            </a:custGeom>
            <a:solidFill>
              <a:srgbClr val="88CA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0"/>
            <p:cNvSpPr/>
            <p:nvPr/>
          </p:nvSpPr>
          <p:spPr>
            <a:xfrm flipH="1">
              <a:off x="77541" y="3980100"/>
              <a:ext cx="1790259" cy="1165698"/>
            </a:xfrm>
            <a:custGeom>
              <a:avLst/>
              <a:gdLst/>
              <a:ahLst/>
              <a:cxnLst/>
              <a:rect l="l" t="t" r="r" b="b"/>
              <a:pathLst>
                <a:path w="32988" h="22208" extrusionOk="0">
                  <a:moveTo>
                    <a:pt x="13225" y="0"/>
                  </a:moveTo>
                  <a:cubicBezTo>
                    <a:pt x="9134" y="0"/>
                    <a:pt x="4619" y="1489"/>
                    <a:pt x="1" y="5059"/>
                  </a:cubicBezTo>
                  <a:lnTo>
                    <a:pt x="1" y="7896"/>
                  </a:lnTo>
                  <a:lnTo>
                    <a:pt x="1" y="22207"/>
                  </a:lnTo>
                  <a:lnTo>
                    <a:pt x="32582" y="22207"/>
                  </a:lnTo>
                  <a:cubicBezTo>
                    <a:pt x="32988" y="15972"/>
                    <a:pt x="30244" y="9331"/>
                    <a:pt x="25567" y="5059"/>
                  </a:cubicBezTo>
                  <a:cubicBezTo>
                    <a:pt x="23509" y="3095"/>
                    <a:pt x="21171" y="1661"/>
                    <a:pt x="18552" y="881"/>
                  </a:cubicBezTo>
                  <a:cubicBezTo>
                    <a:pt x="16886" y="313"/>
                    <a:pt x="15100" y="0"/>
                    <a:pt x="13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8" name="Google Shape;1218;p40"/>
          <p:cNvGrpSpPr/>
          <p:nvPr/>
        </p:nvGrpSpPr>
        <p:grpSpPr>
          <a:xfrm>
            <a:off x="3773865" y="1757950"/>
            <a:ext cx="4762246" cy="2905474"/>
            <a:chOff x="3773865" y="1757950"/>
            <a:chExt cx="4762246" cy="2905474"/>
          </a:xfrm>
        </p:grpSpPr>
        <p:grpSp>
          <p:nvGrpSpPr>
            <p:cNvPr id="1219" name="Google Shape;1219;p40"/>
            <p:cNvGrpSpPr/>
            <p:nvPr/>
          </p:nvGrpSpPr>
          <p:grpSpPr>
            <a:xfrm>
              <a:off x="4986650" y="1757950"/>
              <a:ext cx="3549461" cy="2905474"/>
              <a:chOff x="4986650" y="1757950"/>
              <a:chExt cx="3549461" cy="2905474"/>
            </a:xfrm>
          </p:grpSpPr>
          <p:sp>
            <p:nvSpPr>
              <p:cNvPr id="1220" name="Google Shape;1220;p40"/>
              <p:cNvSpPr/>
              <p:nvPr/>
            </p:nvSpPr>
            <p:spPr>
              <a:xfrm>
                <a:off x="7485736" y="1786574"/>
                <a:ext cx="721096" cy="721096"/>
              </a:xfrm>
              <a:custGeom>
                <a:avLst/>
                <a:gdLst/>
                <a:ahLst/>
                <a:cxnLst/>
                <a:rect l="l" t="t" r="r" b="b"/>
                <a:pathLst>
                  <a:path w="9699" h="9699" extrusionOk="0">
                    <a:moveTo>
                      <a:pt x="4849" y="0"/>
                    </a:moveTo>
                    <a:cubicBezTo>
                      <a:pt x="2170" y="0"/>
                      <a:pt x="0" y="2173"/>
                      <a:pt x="0" y="4849"/>
                    </a:cubicBezTo>
                    <a:cubicBezTo>
                      <a:pt x="0" y="7529"/>
                      <a:pt x="2170" y="9698"/>
                      <a:pt x="4849" y="9698"/>
                    </a:cubicBezTo>
                    <a:cubicBezTo>
                      <a:pt x="7528" y="9698"/>
                      <a:pt x="9698" y="7529"/>
                      <a:pt x="9698" y="4849"/>
                    </a:cubicBezTo>
                    <a:cubicBezTo>
                      <a:pt x="9698" y="2173"/>
                      <a:pt x="7528" y="0"/>
                      <a:pt x="4849" y="0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40"/>
              <p:cNvSpPr/>
              <p:nvPr/>
            </p:nvSpPr>
            <p:spPr>
              <a:xfrm>
                <a:off x="4986650" y="1757950"/>
                <a:ext cx="687491" cy="720576"/>
              </a:xfrm>
              <a:custGeom>
                <a:avLst/>
                <a:gdLst/>
                <a:ahLst/>
                <a:cxnLst/>
                <a:rect l="l" t="t" r="r" b="b"/>
                <a:pathLst>
                  <a:path w="9247" h="9692" extrusionOk="0">
                    <a:moveTo>
                      <a:pt x="5781" y="1"/>
                    </a:moveTo>
                    <a:lnTo>
                      <a:pt x="1354" y="817"/>
                    </a:lnTo>
                    <a:lnTo>
                      <a:pt x="1" y="4009"/>
                    </a:lnTo>
                    <a:lnTo>
                      <a:pt x="815" y="7906"/>
                    </a:lnTo>
                    <a:lnTo>
                      <a:pt x="3645" y="9691"/>
                    </a:lnTo>
                    <a:lnTo>
                      <a:pt x="7074" y="9476"/>
                    </a:lnTo>
                    <a:lnTo>
                      <a:pt x="9247" y="6850"/>
                    </a:lnTo>
                    <a:lnTo>
                      <a:pt x="8633" y="1913"/>
                    </a:lnTo>
                    <a:lnTo>
                      <a:pt x="578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40"/>
              <p:cNvSpPr/>
              <p:nvPr/>
            </p:nvSpPr>
            <p:spPr>
              <a:xfrm>
                <a:off x="5027096" y="1801593"/>
                <a:ext cx="623181" cy="655373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8815" extrusionOk="0">
                    <a:moveTo>
                      <a:pt x="5237" y="1"/>
                    </a:moveTo>
                    <a:lnTo>
                      <a:pt x="1171" y="800"/>
                    </a:lnTo>
                    <a:lnTo>
                      <a:pt x="0" y="3328"/>
                    </a:lnTo>
                    <a:lnTo>
                      <a:pt x="587" y="7073"/>
                    </a:lnTo>
                    <a:lnTo>
                      <a:pt x="3303" y="8814"/>
                    </a:lnTo>
                    <a:lnTo>
                      <a:pt x="6138" y="8632"/>
                    </a:lnTo>
                    <a:lnTo>
                      <a:pt x="8382" y="6006"/>
                    </a:lnTo>
                    <a:lnTo>
                      <a:pt x="7724" y="1509"/>
                    </a:lnTo>
                    <a:lnTo>
                      <a:pt x="5237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40"/>
              <p:cNvSpPr/>
              <p:nvPr/>
            </p:nvSpPr>
            <p:spPr>
              <a:xfrm>
                <a:off x="5083527" y="1960104"/>
                <a:ext cx="202746" cy="374191"/>
              </a:xfrm>
              <a:custGeom>
                <a:avLst/>
                <a:gdLst/>
                <a:ahLst/>
                <a:cxnLst/>
                <a:rect l="l" t="t" r="r" b="b"/>
                <a:pathLst>
                  <a:path w="2727" h="5033" extrusionOk="0">
                    <a:moveTo>
                      <a:pt x="1286" y="1"/>
                    </a:moveTo>
                    <a:lnTo>
                      <a:pt x="1" y="426"/>
                    </a:lnTo>
                    <a:lnTo>
                      <a:pt x="632" y="2619"/>
                    </a:lnTo>
                    <a:lnTo>
                      <a:pt x="1809" y="2515"/>
                    </a:lnTo>
                    <a:lnTo>
                      <a:pt x="2099" y="4374"/>
                    </a:lnTo>
                    <a:lnTo>
                      <a:pt x="1050" y="4374"/>
                    </a:lnTo>
                    <a:lnTo>
                      <a:pt x="841" y="3197"/>
                    </a:lnTo>
                    <a:lnTo>
                      <a:pt x="527" y="3328"/>
                    </a:lnTo>
                    <a:lnTo>
                      <a:pt x="814" y="4901"/>
                    </a:lnTo>
                    <a:lnTo>
                      <a:pt x="2727" y="5033"/>
                    </a:lnTo>
                    <a:lnTo>
                      <a:pt x="2228" y="2275"/>
                    </a:lnTo>
                    <a:lnTo>
                      <a:pt x="918" y="2127"/>
                    </a:lnTo>
                    <a:lnTo>
                      <a:pt x="632" y="761"/>
                    </a:lnTo>
                    <a:lnTo>
                      <a:pt x="999" y="655"/>
                    </a:lnTo>
                    <a:lnTo>
                      <a:pt x="1364" y="1915"/>
                    </a:lnTo>
                    <a:lnTo>
                      <a:pt x="2099" y="1756"/>
                    </a:lnTo>
                    <a:lnTo>
                      <a:pt x="1286" y="1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40"/>
              <p:cNvSpPr/>
              <p:nvPr/>
            </p:nvSpPr>
            <p:spPr>
              <a:xfrm>
                <a:off x="5224046" y="1938618"/>
                <a:ext cx="128472" cy="381849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5136" extrusionOk="0">
                    <a:moveTo>
                      <a:pt x="1727" y="0"/>
                    </a:moveTo>
                    <a:lnTo>
                      <a:pt x="0" y="290"/>
                    </a:lnTo>
                    <a:lnTo>
                      <a:pt x="105" y="918"/>
                    </a:lnTo>
                    <a:lnTo>
                      <a:pt x="705" y="715"/>
                    </a:lnTo>
                    <a:lnTo>
                      <a:pt x="1282" y="5135"/>
                    </a:lnTo>
                    <a:lnTo>
                      <a:pt x="1727" y="5135"/>
                    </a:lnTo>
                    <a:lnTo>
                      <a:pt x="1019" y="715"/>
                    </a:lnTo>
                    <a:lnTo>
                      <a:pt x="1727" y="604"/>
                    </a:lnTo>
                    <a:lnTo>
                      <a:pt x="1727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40"/>
              <p:cNvSpPr/>
              <p:nvPr/>
            </p:nvSpPr>
            <p:spPr>
              <a:xfrm>
                <a:off x="5371033" y="1929027"/>
                <a:ext cx="104161" cy="366161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4925" extrusionOk="0">
                    <a:moveTo>
                      <a:pt x="1138" y="0"/>
                    </a:moveTo>
                    <a:lnTo>
                      <a:pt x="1" y="129"/>
                    </a:lnTo>
                    <a:lnTo>
                      <a:pt x="375" y="4924"/>
                    </a:lnTo>
                    <a:lnTo>
                      <a:pt x="1401" y="4688"/>
                    </a:lnTo>
                    <a:lnTo>
                      <a:pt x="1138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40"/>
              <p:cNvSpPr/>
              <p:nvPr/>
            </p:nvSpPr>
            <p:spPr>
              <a:xfrm>
                <a:off x="5475122" y="1929027"/>
                <a:ext cx="105202" cy="366161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4925" extrusionOk="0">
                    <a:moveTo>
                      <a:pt x="1" y="0"/>
                    </a:moveTo>
                    <a:lnTo>
                      <a:pt x="342" y="4924"/>
                    </a:lnTo>
                    <a:lnTo>
                      <a:pt x="760" y="4742"/>
                    </a:lnTo>
                    <a:lnTo>
                      <a:pt x="504" y="2461"/>
                    </a:lnTo>
                    <a:lnTo>
                      <a:pt x="1415" y="2333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40"/>
              <p:cNvSpPr/>
              <p:nvPr/>
            </p:nvSpPr>
            <p:spPr>
              <a:xfrm>
                <a:off x="5401368" y="1979212"/>
                <a:ext cx="46765" cy="265049"/>
              </a:xfrm>
              <a:custGeom>
                <a:avLst/>
                <a:gdLst/>
                <a:ahLst/>
                <a:cxnLst/>
                <a:rect l="l" t="t" r="r" b="b"/>
                <a:pathLst>
                  <a:path w="629" h="3565" extrusionOk="0">
                    <a:moveTo>
                      <a:pt x="1" y="1"/>
                    </a:moveTo>
                    <a:lnTo>
                      <a:pt x="294" y="3564"/>
                    </a:lnTo>
                    <a:lnTo>
                      <a:pt x="629" y="3564"/>
                    </a:lnTo>
                    <a:lnTo>
                      <a:pt x="426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40"/>
              <p:cNvSpPr/>
              <p:nvPr/>
            </p:nvSpPr>
            <p:spPr>
              <a:xfrm>
                <a:off x="5512519" y="1960104"/>
                <a:ext cx="33456" cy="120071"/>
              </a:xfrm>
              <a:custGeom>
                <a:avLst/>
                <a:gdLst/>
                <a:ahLst/>
                <a:cxnLst/>
                <a:rect l="l" t="t" r="r" b="b"/>
                <a:pathLst>
                  <a:path w="450" h="1615" extrusionOk="0">
                    <a:moveTo>
                      <a:pt x="1" y="1"/>
                    </a:moveTo>
                    <a:lnTo>
                      <a:pt x="85" y="1614"/>
                    </a:lnTo>
                    <a:lnTo>
                      <a:pt x="450" y="1614"/>
                    </a:lnTo>
                    <a:lnTo>
                      <a:pt x="308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40"/>
              <p:cNvSpPr/>
              <p:nvPr/>
            </p:nvSpPr>
            <p:spPr>
              <a:xfrm>
                <a:off x="5371033" y="2456903"/>
                <a:ext cx="230849" cy="2009316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7026" extrusionOk="0">
                    <a:moveTo>
                      <a:pt x="1" y="0"/>
                    </a:moveTo>
                    <a:lnTo>
                      <a:pt x="2272" y="16694"/>
                    </a:lnTo>
                    <a:lnTo>
                      <a:pt x="1037" y="26870"/>
                    </a:lnTo>
                    <a:lnTo>
                      <a:pt x="2086" y="27026"/>
                    </a:lnTo>
                    <a:lnTo>
                      <a:pt x="3105" y="16680"/>
                    </a:lnTo>
                    <a:lnTo>
                      <a:pt x="702" y="15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40"/>
              <p:cNvSpPr/>
              <p:nvPr/>
            </p:nvSpPr>
            <p:spPr>
              <a:xfrm>
                <a:off x="5942478" y="4439190"/>
                <a:ext cx="2562015" cy="151446"/>
              </a:xfrm>
              <a:custGeom>
                <a:avLst/>
                <a:gdLst/>
                <a:ahLst/>
                <a:cxnLst/>
                <a:rect l="l" t="t" r="r" b="b"/>
                <a:pathLst>
                  <a:path w="34460" h="2037" extrusionOk="0">
                    <a:moveTo>
                      <a:pt x="20534" y="0"/>
                    </a:moveTo>
                    <a:cubicBezTo>
                      <a:pt x="19461" y="0"/>
                      <a:pt x="18352" y="7"/>
                      <a:pt x="17217" y="19"/>
                    </a:cubicBezTo>
                    <a:cubicBezTo>
                      <a:pt x="7705" y="127"/>
                      <a:pt x="1" y="661"/>
                      <a:pt x="5" y="1214"/>
                    </a:cubicBezTo>
                    <a:cubicBezTo>
                      <a:pt x="11" y="1698"/>
                      <a:pt x="6000" y="2036"/>
                      <a:pt x="13929" y="2036"/>
                    </a:cubicBezTo>
                    <a:cubicBezTo>
                      <a:pt x="15001" y="2036"/>
                      <a:pt x="16108" y="2030"/>
                      <a:pt x="17241" y="2017"/>
                    </a:cubicBezTo>
                    <a:cubicBezTo>
                      <a:pt x="26753" y="1909"/>
                      <a:pt x="34460" y="1376"/>
                      <a:pt x="34453" y="823"/>
                    </a:cubicBezTo>
                    <a:cubicBezTo>
                      <a:pt x="34448" y="338"/>
                      <a:pt x="28461" y="0"/>
                      <a:pt x="20534" y="0"/>
                    </a:cubicBezTo>
                    <a:close/>
                  </a:path>
                </a:pathLst>
              </a:custGeom>
              <a:solidFill>
                <a:srgbClr val="5B7F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40"/>
              <p:cNvSpPr/>
              <p:nvPr/>
            </p:nvSpPr>
            <p:spPr>
              <a:xfrm>
                <a:off x="6060693" y="4184917"/>
                <a:ext cx="212336" cy="350548"/>
              </a:xfrm>
              <a:custGeom>
                <a:avLst/>
                <a:gdLst/>
                <a:ahLst/>
                <a:cxnLst/>
                <a:rect l="l" t="t" r="r" b="b"/>
                <a:pathLst>
                  <a:path w="2856" h="4715" extrusionOk="0">
                    <a:moveTo>
                      <a:pt x="1428" y="1"/>
                    </a:moveTo>
                    <a:cubicBezTo>
                      <a:pt x="638" y="1"/>
                      <a:pt x="1" y="1057"/>
                      <a:pt x="1" y="2356"/>
                    </a:cubicBezTo>
                    <a:cubicBezTo>
                      <a:pt x="1" y="3659"/>
                      <a:pt x="638" y="4715"/>
                      <a:pt x="1428" y="4715"/>
                    </a:cubicBezTo>
                    <a:cubicBezTo>
                      <a:pt x="2217" y="4715"/>
                      <a:pt x="2855" y="3659"/>
                      <a:pt x="2855" y="2356"/>
                    </a:cubicBezTo>
                    <a:cubicBezTo>
                      <a:pt x="2855" y="1057"/>
                      <a:pt x="2217" y="1"/>
                      <a:pt x="142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40"/>
              <p:cNvSpPr/>
              <p:nvPr/>
            </p:nvSpPr>
            <p:spPr>
              <a:xfrm>
                <a:off x="6127161" y="4275474"/>
                <a:ext cx="79626" cy="169438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2279" extrusionOk="0">
                    <a:moveTo>
                      <a:pt x="534" y="1"/>
                    </a:moveTo>
                    <a:cubicBezTo>
                      <a:pt x="240" y="1"/>
                      <a:pt x="1" y="510"/>
                      <a:pt x="1" y="1138"/>
                    </a:cubicBezTo>
                    <a:cubicBezTo>
                      <a:pt x="1" y="1769"/>
                      <a:pt x="240" y="2279"/>
                      <a:pt x="534" y="2279"/>
                    </a:cubicBezTo>
                    <a:cubicBezTo>
                      <a:pt x="831" y="2279"/>
                      <a:pt x="1071" y="1769"/>
                      <a:pt x="1071" y="1138"/>
                    </a:cubicBezTo>
                    <a:cubicBezTo>
                      <a:pt x="1071" y="510"/>
                      <a:pt x="831" y="1"/>
                      <a:pt x="534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40"/>
              <p:cNvSpPr/>
              <p:nvPr/>
            </p:nvSpPr>
            <p:spPr>
              <a:xfrm>
                <a:off x="7135925" y="4195475"/>
                <a:ext cx="1400186" cy="184530"/>
              </a:xfrm>
              <a:custGeom>
                <a:avLst/>
                <a:gdLst/>
                <a:ahLst/>
                <a:cxnLst/>
                <a:rect l="l" t="t" r="r" b="b"/>
                <a:pathLst>
                  <a:path w="18833" h="2482" extrusionOk="0">
                    <a:moveTo>
                      <a:pt x="18833" y="1"/>
                    </a:moveTo>
                    <a:lnTo>
                      <a:pt x="1" y="527"/>
                    </a:lnTo>
                    <a:lnTo>
                      <a:pt x="72" y="2481"/>
                    </a:lnTo>
                    <a:lnTo>
                      <a:pt x="18554" y="1155"/>
                    </a:lnTo>
                    <a:lnTo>
                      <a:pt x="18833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40"/>
              <p:cNvSpPr/>
              <p:nvPr/>
            </p:nvSpPr>
            <p:spPr>
              <a:xfrm>
                <a:off x="5921437" y="4226330"/>
                <a:ext cx="1235432" cy="197987"/>
              </a:xfrm>
              <a:custGeom>
                <a:avLst/>
                <a:gdLst/>
                <a:ahLst/>
                <a:cxnLst/>
                <a:rect l="l" t="t" r="r" b="b"/>
                <a:pathLst>
                  <a:path w="16617" h="2663" extrusionOk="0">
                    <a:moveTo>
                      <a:pt x="16319" y="1"/>
                    </a:moveTo>
                    <a:lnTo>
                      <a:pt x="1" y="1199"/>
                    </a:lnTo>
                    <a:lnTo>
                      <a:pt x="531" y="2663"/>
                    </a:lnTo>
                    <a:lnTo>
                      <a:pt x="16616" y="2059"/>
                    </a:lnTo>
                    <a:lnTo>
                      <a:pt x="16319" y="1"/>
                    </a:lnTo>
                    <a:close/>
                  </a:path>
                </a:pathLst>
              </a:custGeom>
              <a:solidFill>
                <a:srgbClr val="C77F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40"/>
              <p:cNvSpPr/>
              <p:nvPr/>
            </p:nvSpPr>
            <p:spPr>
              <a:xfrm>
                <a:off x="5664042" y="1880626"/>
                <a:ext cx="1381377" cy="2459118"/>
              </a:xfrm>
              <a:custGeom>
                <a:avLst/>
                <a:gdLst/>
                <a:ahLst/>
                <a:cxnLst/>
                <a:rect l="l" t="t" r="r" b="b"/>
                <a:pathLst>
                  <a:path w="18580" h="33076" extrusionOk="0">
                    <a:moveTo>
                      <a:pt x="18580" y="0"/>
                    </a:moveTo>
                    <a:lnTo>
                      <a:pt x="0" y="2878"/>
                    </a:lnTo>
                    <a:lnTo>
                      <a:pt x="7030" y="26773"/>
                    </a:lnTo>
                    <a:lnTo>
                      <a:pt x="2599" y="27239"/>
                    </a:lnTo>
                    <a:lnTo>
                      <a:pt x="4138" y="33076"/>
                    </a:lnTo>
                    <a:lnTo>
                      <a:pt x="18516" y="31875"/>
                    </a:lnTo>
                    <a:lnTo>
                      <a:pt x="18580" y="0"/>
                    </a:ln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40"/>
              <p:cNvSpPr/>
              <p:nvPr/>
            </p:nvSpPr>
            <p:spPr>
              <a:xfrm>
                <a:off x="5664042" y="1831332"/>
                <a:ext cx="1381377" cy="412926"/>
              </a:xfrm>
              <a:custGeom>
                <a:avLst/>
                <a:gdLst/>
                <a:ahLst/>
                <a:cxnLst/>
                <a:rect l="l" t="t" r="r" b="b"/>
                <a:pathLst>
                  <a:path w="18580" h="5554" extrusionOk="0">
                    <a:moveTo>
                      <a:pt x="13023" y="0"/>
                    </a:moveTo>
                    <a:cubicBezTo>
                      <a:pt x="9561" y="0"/>
                      <a:pt x="4855" y="701"/>
                      <a:pt x="0" y="3541"/>
                    </a:cubicBezTo>
                    <a:lnTo>
                      <a:pt x="592" y="5553"/>
                    </a:lnTo>
                    <a:lnTo>
                      <a:pt x="18580" y="4041"/>
                    </a:lnTo>
                    <a:lnTo>
                      <a:pt x="18580" y="663"/>
                    </a:lnTo>
                    <a:cubicBezTo>
                      <a:pt x="18580" y="663"/>
                      <a:pt x="16391" y="0"/>
                      <a:pt x="13023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40"/>
              <p:cNvSpPr/>
              <p:nvPr/>
            </p:nvSpPr>
            <p:spPr>
              <a:xfrm>
                <a:off x="7040610" y="1879362"/>
                <a:ext cx="1427100" cy="2371090"/>
              </a:xfrm>
              <a:custGeom>
                <a:avLst/>
                <a:gdLst/>
                <a:ahLst/>
                <a:cxnLst/>
                <a:rect l="l" t="t" r="r" b="b"/>
                <a:pathLst>
                  <a:path w="19195" h="31892" extrusionOk="0">
                    <a:moveTo>
                      <a:pt x="173" y="0"/>
                    </a:moveTo>
                    <a:lnTo>
                      <a:pt x="65" y="17"/>
                    </a:lnTo>
                    <a:lnTo>
                      <a:pt x="1" y="31892"/>
                    </a:lnTo>
                    <a:lnTo>
                      <a:pt x="1" y="31892"/>
                    </a:lnTo>
                    <a:lnTo>
                      <a:pt x="19194" y="31335"/>
                    </a:lnTo>
                    <a:lnTo>
                      <a:pt x="18877" y="5932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C77F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40"/>
              <p:cNvSpPr/>
              <p:nvPr/>
            </p:nvSpPr>
            <p:spPr>
              <a:xfrm>
                <a:off x="5829394" y="2023152"/>
                <a:ext cx="1137294" cy="1830435"/>
              </a:xfrm>
              <a:custGeom>
                <a:avLst/>
                <a:gdLst/>
                <a:ahLst/>
                <a:cxnLst/>
                <a:rect l="l" t="t" r="r" b="b"/>
                <a:pathLst>
                  <a:path w="15297" h="24620" extrusionOk="0">
                    <a:moveTo>
                      <a:pt x="14143" y="0"/>
                    </a:moveTo>
                    <a:lnTo>
                      <a:pt x="0" y="2048"/>
                    </a:lnTo>
                    <a:lnTo>
                      <a:pt x="5504" y="24619"/>
                    </a:lnTo>
                    <a:lnTo>
                      <a:pt x="15297" y="23746"/>
                    </a:lnTo>
                    <a:lnTo>
                      <a:pt x="14143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40"/>
              <p:cNvSpPr/>
              <p:nvPr/>
            </p:nvSpPr>
            <p:spPr>
              <a:xfrm>
                <a:off x="7114884" y="2045531"/>
                <a:ext cx="263041" cy="1956008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26309" extrusionOk="0">
                    <a:moveTo>
                      <a:pt x="805" y="0"/>
                    </a:moveTo>
                    <a:cubicBezTo>
                      <a:pt x="377" y="0"/>
                      <a:pt x="1" y="350"/>
                      <a:pt x="4" y="809"/>
                    </a:cubicBezTo>
                    <a:lnTo>
                      <a:pt x="149" y="25510"/>
                    </a:lnTo>
                    <a:cubicBezTo>
                      <a:pt x="152" y="25955"/>
                      <a:pt x="519" y="26308"/>
                      <a:pt x="953" y="26308"/>
                    </a:cubicBezTo>
                    <a:cubicBezTo>
                      <a:pt x="985" y="26308"/>
                      <a:pt x="1017" y="26306"/>
                      <a:pt x="1050" y="26303"/>
                    </a:cubicBezTo>
                    <a:lnTo>
                      <a:pt x="2822" y="26090"/>
                    </a:lnTo>
                    <a:cubicBezTo>
                      <a:pt x="3230" y="26043"/>
                      <a:pt x="3537" y="25692"/>
                      <a:pt x="3531" y="25280"/>
                    </a:cubicBezTo>
                    <a:lnTo>
                      <a:pt x="3152" y="1292"/>
                    </a:lnTo>
                    <a:cubicBezTo>
                      <a:pt x="3146" y="948"/>
                      <a:pt x="2923" y="644"/>
                      <a:pt x="2595" y="539"/>
                    </a:cubicBezTo>
                    <a:lnTo>
                      <a:pt x="1053" y="40"/>
                    </a:lnTo>
                    <a:cubicBezTo>
                      <a:pt x="970" y="13"/>
                      <a:pt x="887" y="0"/>
                      <a:pt x="805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40"/>
              <p:cNvSpPr/>
              <p:nvPr/>
            </p:nvSpPr>
            <p:spPr>
              <a:xfrm>
                <a:off x="7399045" y="2131776"/>
                <a:ext cx="230700" cy="1072834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14430" extrusionOk="0">
                    <a:moveTo>
                      <a:pt x="603" y="1"/>
                    </a:moveTo>
                    <a:cubicBezTo>
                      <a:pt x="281" y="1"/>
                      <a:pt x="1" y="271"/>
                      <a:pt x="12" y="618"/>
                    </a:cubicBezTo>
                    <a:lnTo>
                      <a:pt x="522" y="13859"/>
                    </a:lnTo>
                    <a:cubicBezTo>
                      <a:pt x="534" y="14177"/>
                      <a:pt x="794" y="14429"/>
                      <a:pt x="1112" y="14429"/>
                    </a:cubicBezTo>
                    <a:cubicBezTo>
                      <a:pt x="1114" y="14429"/>
                      <a:pt x="1116" y="14429"/>
                      <a:pt x="1118" y="14429"/>
                    </a:cubicBezTo>
                    <a:lnTo>
                      <a:pt x="2148" y="14422"/>
                    </a:lnTo>
                    <a:cubicBezTo>
                      <a:pt x="2468" y="14419"/>
                      <a:pt x="2732" y="14163"/>
                      <a:pt x="2738" y="13845"/>
                    </a:cubicBezTo>
                    <a:lnTo>
                      <a:pt x="3096" y="1225"/>
                    </a:lnTo>
                    <a:cubicBezTo>
                      <a:pt x="3103" y="962"/>
                      <a:pt x="2934" y="722"/>
                      <a:pt x="2685" y="641"/>
                    </a:cubicBezTo>
                    <a:lnTo>
                      <a:pt x="788" y="31"/>
                    </a:lnTo>
                    <a:cubicBezTo>
                      <a:pt x="726" y="10"/>
                      <a:pt x="664" y="1"/>
                      <a:pt x="603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40"/>
              <p:cNvSpPr/>
              <p:nvPr/>
            </p:nvSpPr>
            <p:spPr>
              <a:xfrm>
                <a:off x="7662835" y="2214229"/>
                <a:ext cx="249659" cy="1002799"/>
              </a:xfrm>
              <a:custGeom>
                <a:avLst/>
                <a:gdLst/>
                <a:ahLst/>
                <a:cxnLst/>
                <a:rect l="l" t="t" r="r" b="b"/>
                <a:pathLst>
                  <a:path w="3358" h="13488" extrusionOk="0">
                    <a:moveTo>
                      <a:pt x="623" y="1"/>
                    </a:moveTo>
                    <a:cubicBezTo>
                      <a:pt x="310" y="1"/>
                      <a:pt x="37" y="257"/>
                      <a:pt x="37" y="588"/>
                    </a:cubicBezTo>
                    <a:lnTo>
                      <a:pt x="0" y="12756"/>
                    </a:lnTo>
                    <a:cubicBezTo>
                      <a:pt x="0" y="13063"/>
                      <a:pt x="236" y="13320"/>
                      <a:pt x="543" y="13347"/>
                    </a:cubicBezTo>
                    <a:lnTo>
                      <a:pt x="2311" y="13485"/>
                    </a:lnTo>
                    <a:cubicBezTo>
                      <a:pt x="2327" y="13487"/>
                      <a:pt x="2343" y="13487"/>
                      <a:pt x="2359" y="13487"/>
                    </a:cubicBezTo>
                    <a:cubicBezTo>
                      <a:pt x="2673" y="13487"/>
                      <a:pt x="2936" y="13236"/>
                      <a:pt x="2946" y="12918"/>
                    </a:cubicBezTo>
                    <a:lnTo>
                      <a:pt x="3348" y="1176"/>
                    </a:lnTo>
                    <a:cubicBezTo>
                      <a:pt x="3358" y="902"/>
                      <a:pt x="3175" y="656"/>
                      <a:pt x="2909" y="585"/>
                    </a:cubicBezTo>
                    <a:lnTo>
                      <a:pt x="777" y="22"/>
                    </a:lnTo>
                    <a:cubicBezTo>
                      <a:pt x="725" y="8"/>
                      <a:pt x="674" y="1"/>
                      <a:pt x="623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40"/>
              <p:cNvSpPr/>
              <p:nvPr/>
            </p:nvSpPr>
            <p:spPr>
              <a:xfrm>
                <a:off x="7965360" y="2314228"/>
                <a:ext cx="226091" cy="908006"/>
              </a:xfrm>
              <a:custGeom>
                <a:avLst/>
                <a:gdLst/>
                <a:ahLst/>
                <a:cxnLst/>
                <a:rect l="l" t="t" r="r" b="b"/>
                <a:pathLst>
                  <a:path w="3041" h="12213" extrusionOk="0">
                    <a:moveTo>
                      <a:pt x="567" y="1"/>
                    </a:moveTo>
                    <a:cubicBezTo>
                      <a:pt x="283" y="1"/>
                      <a:pt x="38" y="233"/>
                      <a:pt x="38" y="533"/>
                    </a:cubicBezTo>
                    <a:lnTo>
                      <a:pt x="4" y="11550"/>
                    </a:lnTo>
                    <a:cubicBezTo>
                      <a:pt x="0" y="11830"/>
                      <a:pt x="217" y="12063"/>
                      <a:pt x="494" y="12083"/>
                    </a:cubicBezTo>
                    <a:lnTo>
                      <a:pt x="2096" y="12211"/>
                    </a:lnTo>
                    <a:cubicBezTo>
                      <a:pt x="2111" y="12212"/>
                      <a:pt x="2125" y="12212"/>
                      <a:pt x="2139" y="12212"/>
                    </a:cubicBezTo>
                    <a:cubicBezTo>
                      <a:pt x="2421" y="12212"/>
                      <a:pt x="2660" y="11984"/>
                      <a:pt x="2670" y="11698"/>
                    </a:cubicBezTo>
                    <a:lnTo>
                      <a:pt x="3034" y="1066"/>
                    </a:lnTo>
                    <a:cubicBezTo>
                      <a:pt x="3041" y="816"/>
                      <a:pt x="2879" y="597"/>
                      <a:pt x="2640" y="533"/>
                    </a:cubicBezTo>
                    <a:lnTo>
                      <a:pt x="706" y="19"/>
                    </a:lnTo>
                    <a:cubicBezTo>
                      <a:pt x="659" y="7"/>
                      <a:pt x="613" y="1"/>
                      <a:pt x="567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40"/>
              <p:cNvSpPr/>
              <p:nvPr/>
            </p:nvSpPr>
            <p:spPr>
              <a:xfrm>
                <a:off x="5961809" y="3003813"/>
                <a:ext cx="72117" cy="31969"/>
              </a:xfrm>
              <a:custGeom>
                <a:avLst/>
                <a:gdLst/>
                <a:ahLst/>
                <a:cxnLst/>
                <a:rect l="l" t="t" r="r" b="b"/>
                <a:pathLst>
                  <a:path w="970" h="430" extrusionOk="0">
                    <a:moveTo>
                      <a:pt x="1" y="0"/>
                    </a:moveTo>
                    <a:lnTo>
                      <a:pt x="130" y="429"/>
                    </a:lnTo>
                    <a:lnTo>
                      <a:pt x="969" y="0"/>
                    </a:lnTo>
                    <a:lnTo>
                      <a:pt x="969" y="0"/>
                    </a:lnTo>
                    <a:cubicBezTo>
                      <a:pt x="963" y="2"/>
                      <a:pt x="853" y="3"/>
                      <a:pt x="709" y="3"/>
                    </a:cubicBezTo>
                    <a:cubicBezTo>
                      <a:pt x="422" y="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40"/>
              <p:cNvSpPr/>
              <p:nvPr/>
            </p:nvSpPr>
            <p:spPr>
              <a:xfrm>
                <a:off x="6189391" y="3993544"/>
                <a:ext cx="526157" cy="103417"/>
              </a:xfrm>
              <a:custGeom>
                <a:avLst/>
                <a:gdLst/>
                <a:ahLst/>
                <a:cxnLst/>
                <a:rect l="l" t="t" r="r" b="b"/>
                <a:pathLst>
                  <a:path w="7077" h="1391" extrusionOk="0">
                    <a:moveTo>
                      <a:pt x="7039" y="0"/>
                    </a:moveTo>
                    <a:lnTo>
                      <a:pt x="0" y="594"/>
                    </a:lnTo>
                    <a:lnTo>
                      <a:pt x="223" y="1391"/>
                    </a:lnTo>
                    <a:lnTo>
                      <a:pt x="7077" y="638"/>
                    </a:lnTo>
                    <a:lnTo>
                      <a:pt x="7039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40"/>
              <p:cNvSpPr/>
              <p:nvPr/>
            </p:nvSpPr>
            <p:spPr>
              <a:xfrm>
                <a:off x="6205970" y="4040904"/>
                <a:ext cx="514113" cy="119774"/>
              </a:xfrm>
              <a:custGeom>
                <a:avLst/>
                <a:gdLst/>
                <a:ahLst/>
                <a:cxnLst/>
                <a:rect l="l" t="t" r="r" b="b"/>
                <a:pathLst>
                  <a:path w="6915" h="1611" extrusionOk="0">
                    <a:moveTo>
                      <a:pt x="6854" y="1"/>
                    </a:moveTo>
                    <a:lnTo>
                      <a:pt x="0" y="754"/>
                    </a:lnTo>
                    <a:lnTo>
                      <a:pt x="240" y="1611"/>
                    </a:lnTo>
                    <a:lnTo>
                      <a:pt x="6914" y="1033"/>
                    </a:lnTo>
                    <a:lnTo>
                      <a:pt x="6854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40"/>
              <p:cNvSpPr/>
              <p:nvPr/>
            </p:nvSpPr>
            <p:spPr>
              <a:xfrm>
                <a:off x="6234297" y="4141275"/>
                <a:ext cx="490322" cy="93380"/>
              </a:xfrm>
              <a:custGeom>
                <a:avLst/>
                <a:gdLst/>
                <a:ahLst/>
                <a:cxnLst/>
                <a:rect l="l" t="t" r="r" b="b"/>
                <a:pathLst>
                  <a:path w="6595" h="1256" extrusionOk="0">
                    <a:moveTo>
                      <a:pt x="6554" y="1"/>
                    </a:moveTo>
                    <a:lnTo>
                      <a:pt x="0" y="764"/>
                    </a:lnTo>
                    <a:lnTo>
                      <a:pt x="139" y="1256"/>
                    </a:lnTo>
                    <a:lnTo>
                      <a:pt x="6594" y="720"/>
                    </a:lnTo>
                    <a:lnTo>
                      <a:pt x="6554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40"/>
              <p:cNvSpPr/>
              <p:nvPr/>
            </p:nvSpPr>
            <p:spPr>
              <a:xfrm>
                <a:off x="6223740" y="4117706"/>
                <a:ext cx="497831" cy="80370"/>
              </a:xfrm>
              <a:custGeom>
                <a:avLst/>
                <a:gdLst/>
                <a:ahLst/>
                <a:cxnLst/>
                <a:rect l="l" t="t" r="r" b="b"/>
                <a:pathLst>
                  <a:path w="6696" h="1081" extrusionOk="0">
                    <a:moveTo>
                      <a:pt x="6675" y="0"/>
                    </a:moveTo>
                    <a:lnTo>
                      <a:pt x="1" y="578"/>
                    </a:lnTo>
                    <a:lnTo>
                      <a:pt x="142" y="1081"/>
                    </a:lnTo>
                    <a:lnTo>
                      <a:pt x="6696" y="318"/>
                    </a:lnTo>
                    <a:lnTo>
                      <a:pt x="6675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40"/>
              <p:cNvSpPr/>
              <p:nvPr/>
            </p:nvSpPr>
            <p:spPr>
              <a:xfrm>
                <a:off x="6166788" y="3922020"/>
                <a:ext cx="546008" cy="115685"/>
              </a:xfrm>
              <a:custGeom>
                <a:avLst/>
                <a:gdLst/>
                <a:ahLst/>
                <a:cxnLst/>
                <a:rect l="l" t="t" r="r" b="b"/>
                <a:pathLst>
                  <a:path w="7344" h="1556" extrusionOk="0">
                    <a:moveTo>
                      <a:pt x="7286" y="0"/>
                    </a:moveTo>
                    <a:lnTo>
                      <a:pt x="1" y="470"/>
                    </a:lnTo>
                    <a:lnTo>
                      <a:pt x="304" y="1556"/>
                    </a:lnTo>
                    <a:lnTo>
                      <a:pt x="7343" y="962"/>
                    </a:lnTo>
                    <a:lnTo>
                      <a:pt x="7286" y="0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40"/>
              <p:cNvSpPr/>
              <p:nvPr/>
            </p:nvSpPr>
            <p:spPr>
              <a:xfrm>
                <a:off x="5983667" y="3975254"/>
                <a:ext cx="141855" cy="251146"/>
              </a:xfrm>
              <a:custGeom>
                <a:avLst/>
                <a:gdLst/>
                <a:ahLst/>
                <a:cxnLst/>
                <a:rect l="l" t="t" r="r" b="b"/>
                <a:pathLst>
                  <a:path w="1908" h="3378" extrusionOk="0">
                    <a:moveTo>
                      <a:pt x="956" y="0"/>
                    </a:moveTo>
                    <a:cubicBezTo>
                      <a:pt x="429" y="0"/>
                      <a:pt x="1" y="756"/>
                      <a:pt x="1" y="1687"/>
                    </a:cubicBezTo>
                    <a:cubicBezTo>
                      <a:pt x="1" y="2622"/>
                      <a:pt x="429" y="3378"/>
                      <a:pt x="956" y="3378"/>
                    </a:cubicBezTo>
                    <a:cubicBezTo>
                      <a:pt x="1479" y="3378"/>
                      <a:pt x="1907" y="2622"/>
                      <a:pt x="1907" y="1687"/>
                    </a:cubicBezTo>
                    <a:cubicBezTo>
                      <a:pt x="1907" y="756"/>
                      <a:pt x="1479" y="0"/>
                      <a:pt x="956" y="0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40"/>
              <p:cNvSpPr/>
              <p:nvPr/>
            </p:nvSpPr>
            <p:spPr>
              <a:xfrm>
                <a:off x="6810129" y="3933767"/>
                <a:ext cx="141558" cy="251220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3379" extrusionOk="0">
                    <a:moveTo>
                      <a:pt x="952" y="1"/>
                    </a:moveTo>
                    <a:cubicBezTo>
                      <a:pt x="425" y="1"/>
                      <a:pt x="0" y="757"/>
                      <a:pt x="0" y="1692"/>
                    </a:cubicBezTo>
                    <a:cubicBezTo>
                      <a:pt x="0" y="2623"/>
                      <a:pt x="425" y="3379"/>
                      <a:pt x="952" y="3379"/>
                    </a:cubicBezTo>
                    <a:cubicBezTo>
                      <a:pt x="1478" y="3379"/>
                      <a:pt x="1903" y="2623"/>
                      <a:pt x="1903" y="1692"/>
                    </a:cubicBezTo>
                    <a:cubicBezTo>
                      <a:pt x="1903" y="757"/>
                      <a:pt x="1478" y="1"/>
                      <a:pt x="952" y="1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40"/>
              <p:cNvSpPr/>
              <p:nvPr/>
            </p:nvSpPr>
            <p:spPr>
              <a:xfrm>
                <a:off x="7138453" y="4164620"/>
                <a:ext cx="212560" cy="350251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4711" extrusionOk="0">
                    <a:moveTo>
                      <a:pt x="1428" y="1"/>
                    </a:moveTo>
                    <a:cubicBezTo>
                      <a:pt x="642" y="1"/>
                      <a:pt x="1" y="1054"/>
                      <a:pt x="1" y="2356"/>
                    </a:cubicBezTo>
                    <a:cubicBezTo>
                      <a:pt x="1" y="3655"/>
                      <a:pt x="642" y="4711"/>
                      <a:pt x="1428" y="4711"/>
                    </a:cubicBezTo>
                    <a:cubicBezTo>
                      <a:pt x="2217" y="4711"/>
                      <a:pt x="2859" y="3655"/>
                      <a:pt x="2859" y="2356"/>
                    </a:cubicBezTo>
                    <a:cubicBezTo>
                      <a:pt x="2859" y="1054"/>
                      <a:pt x="2217" y="1"/>
                      <a:pt x="142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40"/>
              <p:cNvSpPr/>
              <p:nvPr/>
            </p:nvSpPr>
            <p:spPr>
              <a:xfrm>
                <a:off x="7204921" y="4255177"/>
                <a:ext cx="79626" cy="169141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2275" extrusionOk="0">
                    <a:moveTo>
                      <a:pt x="534" y="1"/>
                    </a:moveTo>
                    <a:cubicBezTo>
                      <a:pt x="241" y="1"/>
                      <a:pt x="1" y="510"/>
                      <a:pt x="1" y="1138"/>
                    </a:cubicBezTo>
                    <a:cubicBezTo>
                      <a:pt x="1" y="1766"/>
                      <a:pt x="241" y="2275"/>
                      <a:pt x="534" y="2275"/>
                    </a:cubicBezTo>
                    <a:cubicBezTo>
                      <a:pt x="831" y="2275"/>
                      <a:pt x="1071" y="1766"/>
                      <a:pt x="1071" y="1138"/>
                    </a:cubicBezTo>
                    <a:cubicBezTo>
                      <a:pt x="1071" y="510"/>
                      <a:pt x="831" y="1"/>
                      <a:pt x="534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40"/>
              <p:cNvSpPr/>
              <p:nvPr/>
            </p:nvSpPr>
            <p:spPr>
              <a:xfrm>
                <a:off x="8182384" y="4148561"/>
                <a:ext cx="212560" cy="350548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4715" extrusionOk="0">
                    <a:moveTo>
                      <a:pt x="1428" y="1"/>
                    </a:moveTo>
                    <a:cubicBezTo>
                      <a:pt x="638" y="1"/>
                      <a:pt x="0" y="1057"/>
                      <a:pt x="0" y="2359"/>
                    </a:cubicBezTo>
                    <a:cubicBezTo>
                      <a:pt x="0" y="3659"/>
                      <a:pt x="638" y="4715"/>
                      <a:pt x="1428" y="4715"/>
                    </a:cubicBezTo>
                    <a:cubicBezTo>
                      <a:pt x="2218" y="4715"/>
                      <a:pt x="2859" y="3659"/>
                      <a:pt x="2859" y="2359"/>
                    </a:cubicBezTo>
                    <a:cubicBezTo>
                      <a:pt x="2859" y="1057"/>
                      <a:pt x="2218" y="1"/>
                      <a:pt x="142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40"/>
              <p:cNvSpPr/>
              <p:nvPr/>
            </p:nvSpPr>
            <p:spPr>
              <a:xfrm>
                <a:off x="8248926" y="4239118"/>
                <a:ext cx="79552" cy="169438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2279" extrusionOk="0">
                    <a:moveTo>
                      <a:pt x="533" y="1"/>
                    </a:moveTo>
                    <a:cubicBezTo>
                      <a:pt x="239" y="1"/>
                      <a:pt x="0" y="510"/>
                      <a:pt x="0" y="1141"/>
                    </a:cubicBezTo>
                    <a:cubicBezTo>
                      <a:pt x="0" y="1769"/>
                      <a:pt x="239" y="2279"/>
                      <a:pt x="533" y="2279"/>
                    </a:cubicBezTo>
                    <a:cubicBezTo>
                      <a:pt x="830" y="2279"/>
                      <a:pt x="1069" y="1769"/>
                      <a:pt x="1069" y="1141"/>
                    </a:cubicBezTo>
                    <a:cubicBezTo>
                      <a:pt x="1069" y="510"/>
                      <a:pt x="830" y="1"/>
                      <a:pt x="533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40"/>
              <p:cNvSpPr/>
              <p:nvPr/>
            </p:nvSpPr>
            <p:spPr>
              <a:xfrm>
                <a:off x="7058453" y="4094658"/>
                <a:ext cx="343262" cy="245124"/>
              </a:xfrm>
              <a:custGeom>
                <a:avLst/>
                <a:gdLst/>
                <a:ahLst/>
                <a:cxnLst/>
                <a:rect l="l" t="t" r="r" b="b"/>
                <a:pathLst>
                  <a:path w="4617" h="3297" extrusionOk="0">
                    <a:moveTo>
                      <a:pt x="2674" y="1"/>
                    </a:moveTo>
                    <a:cubicBezTo>
                      <a:pt x="2560" y="1"/>
                      <a:pt x="2440" y="10"/>
                      <a:pt x="2312" y="31"/>
                    </a:cubicBezTo>
                    <a:cubicBezTo>
                      <a:pt x="1" y="398"/>
                      <a:pt x="409" y="3297"/>
                      <a:pt x="409" y="3297"/>
                    </a:cubicBezTo>
                    <a:lnTo>
                      <a:pt x="1077" y="3297"/>
                    </a:lnTo>
                    <a:cubicBezTo>
                      <a:pt x="1077" y="3297"/>
                      <a:pt x="1111" y="1481"/>
                      <a:pt x="2471" y="1215"/>
                    </a:cubicBezTo>
                    <a:cubicBezTo>
                      <a:pt x="2549" y="1200"/>
                      <a:pt x="2623" y="1192"/>
                      <a:pt x="2694" y="1192"/>
                    </a:cubicBezTo>
                    <a:cubicBezTo>
                      <a:pt x="3841" y="1192"/>
                      <a:pt x="3928" y="3101"/>
                      <a:pt x="3928" y="3101"/>
                    </a:cubicBezTo>
                    <a:lnTo>
                      <a:pt x="4562" y="2814"/>
                    </a:lnTo>
                    <a:cubicBezTo>
                      <a:pt x="4562" y="2814"/>
                      <a:pt x="4617" y="1"/>
                      <a:pt x="2674" y="1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40"/>
              <p:cNvSpPr/>
              <p:nvPr/>
            </p:nvSpPr>
            <p:spPr>
              <a:xfrm>
                <a:off x="8104838" y="4072799"/>
                <a:ext cx="343262" cy="245124"/>
              </a:xfrm>
              <a:custGeom>
                <a:avLst/>
                <a:gdLst/>
                <a:ahLst/>
                <a:cxnLst/>
                <a:rect l="l" t="t" r="r" b="b"/>
                <a:pathLst>
                  <a:path w="4617" h="3297" extrusionOk="0">
                    <a:moveTo>
                      <a:pt x="2673" y="1"/>
                    </a:moveTo>
                    <a:cubicBezTo>
                      <a:pt x="2560" y="1"/>
                      <a:pt x="2440" y="11"/>
                      <a:pt x="2312" y="31"/>
                    </a:cubicBezTo>
                    <a:cubicBezTo>
                      <a:pt x="1" y="398"/>
                      <a:pt x="409" y="3297"/>
                      <a:pt x="409" y="3297"/>
                    </a:cubicBezTo>
                    <a:lnTo>
                      <a:pt x="1077" y="3297"/>
                    </a:lnTo>
                    <a:cubicBezTo>
                      <a:pt x="1077" y="3297"/>
                      <a:pt x="1111" y="1482"/>
                      <a:pt x="2471" y="1219"/>
                    </a:cubicBezTo>
                    <a:cubicBezTo>
                      <a:pt x="2550" y="1203"/>
                      <a:pt x="2625" y="1196"/>
                      <a:pt x="2696" y="1196"/>
                    </a:cubicBezTo>
                    <a:cubicBezTo>
                      <a:pt x="3842" y="1196"/>
                      <a:pt x="3929" y="3105"/>
                      <a:pt x="3929" y="3105"/>
                    </a:cubicBezTo>
                    <a:lnTo>
                      <a:pt x="4563" y="2815"/>
                    </a:lnTo>
                    <a:cubicBezTo>
                      <a:pt x="4563" y="2815"/>
                      <a:pt x="4617" y="1"/>
                      <a:pt x="2673" y="1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40"/>
              <p:cNvSpPr/>
              <p:nvPr/>
            </p:nvSpPr>
            <p:spPr>
              <a:xfrm>
                <a:off x="7255626" y="2064267"/>
                <a:ext cx="42229" cy="1931028"/>
              </a:xfrm>
              <a:custGeom>
                <a:avLst/>
                <a:gdLst/>
                <a:ahLst/>
                <a:cxnLst/>
                <a:rect l="l" t="t" r="r" b="b"/>
                <a:pathLst>
                  <a:path w="568" h="25973" extrusionOk="0">
                    <a:moveTo>
                      <a:pt x="1" y="0"/>
                    </a:moveTo>
                    <a:lnTo>
                      <a:pt x="1" y="25973"/>
                    </a:lnTo>
                    <a:lnTo>
                      <a:pt x="568" y="25949"/>
                    </a:lnTo>
                    <a:lnTo>
                      <a:pt x="568" y="18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40"/>
              <p:cNvSpPr/>
              <p:nvPr/>
            </p:nvSpPr>
            <p:spPr>
              <a:xfrm>
                <a:off x="6890351" y="3933767"/>
                <a:ext cx="4387" cy="2602"/>
              </a:xfrm>
              <a:custGeom>
                <a:avLst/>
                <a:gdLst/>
                <a:ahLst/>
                <a:cxnLst/>
                <a:rect l="l" t="t" r="r" b="b"/>
                <a:pathLst>
                  <a:path w="59" h="35" extrusionOk="0">
                    <a:moveTo>
                      <a:pt x="55" y="1"/>
                    </a:moveTo>
                    <a:lnTo>
                      <a:pt x="1" y="18"/>
                    </a:lnTo>
                    <a:cubicBezTo>
                      <a:pt x="21" y="21"/>
                      <a:pt x="41" y="28"/>
                      <a:pt x="58" y="35"/>
                    </a:cubicBezTo>
                    <a:lnTo>
                      <a:pt x="55" y="1"/>
                    </a:lnTo>
                    <a:close/>
                  </a:path>
                </a:pathLst>
              </a:custGeom>
              <a:solidFill>
                <a:srgbClr val="EAC6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40"/>
              <p:cNvSpPr/>
              <p:nvPr/>
            </p:nvSpPr>
            <p:spPr>
              <a:xfrm>
                <a:off x="5947831" y="4270716"/>
                <a:ext cx="16579" cy="41783"/>
              </a:xfrm>
              <a:custGeom>
                <a:avLst/>
                <a:gdLst/>
                <a:ahLst/>
                <a:cxnLst/>
                <a:rect l="l" t="t" r="r" b="b"/>
                <a:pathLst>
                  <a:path w="223" h="562" extrusionOk="0">
                    <a:moveTo>
                      <a:pt x="75" y="1"/>
                    </a:moveTo>
                    <a:lnTo>
                      <a:pt x="0" y="28"/>
                    </a:lnTo>
                    <a:cubicBezTo>
                      <a:pt x="88" y="220"/>
                      <a:pt x="148" y="402"/>
                      <a:pt x="196" y="561"/>
                    </a:cubicBezTo>
                    <a:lnTo>
                      <a:pt x="223" y="558"/>
                    </a:lnTo>
                    <a:lnTo>
                      <a:pt x="75" y="1"/>
                    </a:lnTo>
                    <a:close/>
                  </a:path>
                </a:pathLst>
              </a:custGeom>
              <a:solidFill>
                <a:srgbClr val="FAEF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40"/>
              <p:cNvSpPr/>
              <p:nvPr/>
            </p:nvSpPr>
            <p:spPr>
              <a:xfrm>
                <a:off x="6137718" y="4416514"/>
                <a:ext cx="31449" cy="8847"/>
              </a:xfrm>
              <a:custGeom>
                <a:avLst/>
                <a:gdLst/>
                <a:ahLst/>
                <a:cxnLst/>
                <a:rect l="l" t="t" r="r" b="b"/>
                <a:pathLst>
                  <a:path w="423" h="119" extrusionOk="0">
                    <a:moveTo>
                      <a:pt x="422" y="0"/>
                    </a:moveTo>
                    <a:lnTo>
                      <a:pt x="0" y="17"/>
                    </a:lnTo>
                    <a:cubicBezTo>
                      <a:pt x="14" y="51"/>
                      <a:pt x="31" y="85"/>
                      <a:pt x="51" y="119"/>
                    </a:cubicBezTo>
                    <a:cubicBezTo>
                      <a:pt x="173" y="78"/>
                      <a:pt x="298" y="38"/>
                      <a:pt x="422" y="0"/>
                    </a:cubicBezTo>
                    <a:close/>
                  </a:path>
                </a:pathLst>
              </a:custGeom>
              <a:solidFill>
                <a:srgbClr val="939D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40"/>
              <p:cNvSpPr/>
              <p:nvPr/>
            </p:nvSpPr>
            <p:spPr>
              <a:xfrm>
                <a:off x="6685371" y="3987744"/>
                <a:ext cx="27434" cy="8104"/>
              </a:xfrm>
              <a:custGeom>
                <a:avLst/>
                <a:gdLst/>
                <a:ahLst/>
                <a:cxnLst/>
                <a:rect l="l" t="t" r="r" b="b"/>
                <a:pathLst>
                  <a:path w="369" h="109" extrusionOk="0">
                    <a:moveTo>
                      <a:pt x="362" y="1"/>
                    </a:moveTo>
                    <a:lnTo>
                      <a:pt x="1" y="108"/>
                    </a:lnTo>
                    <a:lnTo>
                      <a:pt x="368" y="78"/>
                    </a:lnTo>
                    <a:lnTo>
                      <a:pt x="362" y="1"/>
                    </a:lnTo>
                    <a:close/>
                  </a:path>
                </a:pathLst>
              </a:custGeom>
              <a:solidFill>
                <a:srgbClr val="939D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40"/>
              <p:cNvSpPr/>
              <p:nvPr/>
            </p:nvSpPr>
            <p:spPr>
              <a:xfrm>
                <a:off x="6067979" y="4164323"/>
                <a:ext cx="47731" cy="598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805" extrusionOk="0">
                    <a:moveTo>
                      <a:pt x="641" y="1"/>
                    </a:moveTo>
                    <a:lnTo>
                      <a:pt x="1" y="190"/>
                    </a:lnTo>
                    <a:lnTo>
                      <a:pt x="1" y="804"/>
                    </a:lnTo>
                    <a:cubicBezTo>
                      <a:pt x="274" y="709"/>
                      <a:pt x="504" y="413"/>
                      <a:pt x="641" y="1"/>
                    </a:cubicBezTo>
                    <a:close/>
                  </a:path>
                </a:pathLst>
              </a:custGeom>
              <a:solidFill>
                <a:srgbClr val="F6E6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40"/>
              <p:cNvSpPr/>
              <p:nvPr/>
            </p:nvSpPr>
            <p:spPr>
              <a:xfrm>
                <a:off x="6810129" y="3935031"/>
                <a:ext cx="123714" cy="249956"/>
              </a:xfrm>
              <a:custGeom>
                <a:avLst/>
                <a:gdLst/>
                <a:ahLst/>
                <a:cxnLst/>
                <a:rect l="l" t="t" r="r" b="b"/>
                <a:pathLst>
                  <a:path w="1664" h="3362" extrusionOk="0">
                    <a:moveTo>
                      <a:pt x="1080" y="1"/>
                    </a:moveTo>
                    <a:lnTo>
                      <a:pt x="523" y="166"/>
                    </a:lnTo>
                    <a:cubicBezTo>
                      <a:pt x="212" y="443"/>
                      <a:pt x="0" y="1016"/>
                      <a:pt x="0" y="1675"/>
                    </a:cubicBezTo>
                    <a:cubicBezTo>
                      <a:pt x="0" y="2606"/>
                      <a:pt x="425" y="3362"/>
                      <a:pt x="952" y="3362"/>
                    </a:cubicBezTo>
                    <a:cubicBezTo>
                      <a:pt x="1235" y="3362"/>
                      <a:pt x="1488" y="3142"/>
                      <a:pt x="1663" y="2795"/>
                    </a:cubicBezTo>
                    <a:lnTo>
                      <a:pt x="1137" y="18"/>
                    </a:lnTo>
                    <a:cubicBezTo>
                      <a:pt x="1120" y="11"/>
                      <a:pt x="1100" y="4"/>
                      <a:pt x="1080" y="1"/>
                    </a:cubicBezTo>
                    <a:close/>
                  </a:path>
                </a:pathLst>
              </a:custGeom>
              <a:solidFill>
                <a:srgbClr val="F6E6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40"/>
              <p:cNvSpPr/>
              <p:nvPr/>
            </p:nvSpPr>
            <p:spPr>
              <a:xfrm>
                <a:off x="6062477" y="3975254"/>
                <a:ext cx="5576" cy="2305"/>
              </a:xfrm>
              <a:custGeom>
                <a:avLst/>
                <a:gdLst/>
                <a:ahLst/>
                <a:cxnLst/>
                <a:rect l="l" t="t" r="r" b="b"/>
                <a:pathLst>
                  <a:path w="75" h="31" extrusionOk="0">
                    <a:moveTo>
                      <a:pt x="75" y="0"/>
                    </a:moveTo>
                    <a:lnTo>
                      <a:pt x="0" y="10"/>
                    </a:lnTo>
                    <a:cubicBezTo>
                      <a:pt x="27" y="13"/>
                      <a:pt x="51" y="20"/>
                      <a:pt x="75" y="30"/>
                    </a:cubicBez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EAC6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40"/>
              <p:cNvSpPr/>
              <p:nvPr/>
            </p:nvSpPr>
            <p:spPr>
              <a:xfrm>
                <a:off x="5983667" y="3975923"/>
                <a:ext cx="84384" cy="220440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2965" extrusionOk="0">
                    <a:moveTo>
                      <a:pt x="1060" y="1"/>
                    </a:moveTo>
                    <a:lnTo>
                      <a:pt x="692" y="55"/>
                    </a:lnTo>
                    <a:cubicBezTo>
                      <a:pt x="294" y="254"/>
                      <a:pt x="1" y="905"/>
                      <a:pt x="1" y="1678"/>
                    </a:cubicBezTo>
                    <a:cubicBezTo>
                      <a:pt x="1" y="2191"/>
                      <a:pt x="129" y="2653"/>
                      <a:pt x="335" y="2964"/>
                    </a:cubicBezTo>
                    <a:lnTo>
                      <a:pt x="1135" y="2724"/>
                    </a:lnTo>
                    <a:lnTo>
                      <a:pt x="1135" y="21"/>
                    </a:lnTo>
                    <a:cubicBezTo>
                      <a:pt x="1111" y="11"/>
                      <a:pt x="1087" y="4"/>
                      <a:pt x="1060" y="1"/>
                    </a:cubicBezTo>
                    <a:close/>
                  </a:path>
                </a:pathLst>
              </a:custGeom>
              <a:solidFill>
                <a:srgbClr val="F6E6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40"/>
              <p:cNvSpPr/>
              <p:nvPr/>
            </p:nvSpPr>
            <p:spPr>
              <a:xfrm>
                <a:off x="6008500" y="4178449"/>
                <a:ext cx="59552" cy="47954"/>
              </a:xfrm>
              <a:custGeom>
                <a:avLst/>
                <a:gdLst/>
                <a:ahLst/>
                <a:cxnLst/>
                <a:rect l="l" t="t" r="r" b="b"/>
                <a:pathLst>
                  <a:path w="801" h="645" extrusionOk="0">
                    <a:moveTo>
                      <a:pt x="801" y="0"/>
                    </a:moveTo>
                    <a:lnTo>
                      <a:pt x="1" y="240"/>
                    </a:lnTo>
                    <a:cubicBezTo>
                      <a:pt x="166" y="489"/>
                      <a:pt x="382" y="645"/>
                      <a:pt x="622" y="645"/>
                    </a:cubicBezTo>
                    <a:cubicBezTo>
                      <a:pt x="682" y="645"/>
                      <a:pt x="743" y="634"/>
                      <a:pt x="801" y="614"/>
                    </a:cubicBezTo>
                    <a:lnTo>
                      <a:pt x="801" y="0"/>
                    </a:lnTo>
                    <a:close/>
                  </a:path>
                </a:pathLst>
              </a:custGeom>
              <a:solidFill>
                <a:srgbClr val="F9F0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40"/>
              <p:cNvSpPr/>
              <p:nvPr/>
            </p:nvSpPr>
            <p:spPr>
              <a:xfrm>
                <a:off x="8243871" y="2404115"/>
                <a:ext cx="151074" cy="825555"/>
              </a:xfrm>
              <a:custGeom>
                <a:avLst/>
                <a:gdLst/>
                <a:ahLst/>
                <a:cxnLst/>
                <a:rect l="l" t="t" r="r" b="b"/>
                <a:pathLst>
                  <a:path w="2032" h="11104" extrusionOk="0">
                    <a:moveTo>
                      <a:pt x="669" y="0"/>
                    </a:moveTo>
                    <a:cubicBezTo>
                      <a:pt x="424" y="0"/>
                      <a:pt x="212" y="198"/>
                      <a:pt x="206" y="458"/>
                    </a:cubicBezTo>
                    <a:lnTo>
                      <a:pt x="3" y="10567"/>
                    </a:lnTo>
                    <a:cubicBezTo>
                      <a:pt x="0" y="10813"/>
                      <a:pt x="193" y="11019"/>
                      <a:pt x="439" y="11036"/>
                    </a:cubicBezTo>
                    <a:lnTo>
                      <a:pt x="1468" y="11103"/>
                    </a:lnTo>
                    <a:cubicBezTo>
                      <a:pt x="1478" y="11104"/>
                      <a:pt x="1488" y="11104"/>
                      <a:pt x="1498" y="11104"/>
                    </a:cubicBezTo>
                    <a:cubicBezTo>
                      <a:pt x="1752" y="11104"/>
                      <a:pt x="1964" y="10898"/>
                      <a:pt x="1964" y="10641"/>
                    </a:cubicBezTo>
                    <a:lnTo>
                      <a:pt x="2032" y="721"/>
                    </a:lnTo>
                    <a:cubicBezTo>
                      <a:pt x="2032" y="511"/>
                      <a:pt x="1893" y="329"/>
                      <a:pt x="1694" y="275"/>
                    </a:cubicBezTo>
                    <a:lnTo>
                      <a:pt x="797" y="19"/>
                    </a:lnTo>
                    <a:cubicBezTo>
                      <a:pt x="754" y="6"/>
                      <a:pt x="711" y="0"/>
                      <a:pt x="669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40"/>
              <p:cNvSpPr/>
              <p:nvPr/>
            </p:nvSpPr>
            <p:spPr>
              <a:xfrm>
                <a:off x="7368042" y="3344479"/>
                <a:ext cx="1089860" cy="138063"/>
              </a:xfrm>
              <a:custGeom>
                <a:avLst/>
                <a:gdLst/>
                <a:ahLst/>
                <a:cxnLst/>
                <a:rect l="l" t="t" r="r" b="b"/>
                <a:pathLst>
                  <a:path w="14659" h="1857" extrusionOk="0">
                    <a:moveTo>
                      <a:pt x="0" y="1"/>
                    </a:moveTo>
                    <a:lnTo>
                      <a:pt x="28" y="1607"/>
                    </a:lnTo>
                    <a:lnTo>
                      <a:pt x="14658" y="1856"/>
                    </a:lnTo>
                    <a:lnTo>
                      <a:pt x="14658" y="99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40"/>
              <p:cNvSpPr/>
              <p:nvPr/>
            </p:nvSpPr>
            <p:spPr>
              <a:xfrm>
                <a:off x="7370049" y="3599644"/>
                <a:ext cx="1087853" cy="91373"/>
              </a:xfrm>
              <a:custGeom>
                <a:avLst/>
                <a:gdLst/>
                <a:ahLst/>
                <a:cxnLst/>
                <a:rect l="l" t="t" r="r" b="b"/>
                <a:pathLst>
                  <a:path w="14632" h="1229" extrusionOk="0">
                    <a:moveTo>
                      <a:pt x="1" y="0"/>
                    </a:moveTo>
                    <a:lnTo>
                      <a:pt x="1" y="1229"/>
                    </a:lnTo>
                    <a:lnTo>
                      <a:pt x="14631" y="858"/>
                    </a:lnTo>
                    <a:lnTo>
                      <a:pt x="14631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40"/>
              <p:cNvSpPr/>
              <p:nvPr/>
            </p:nvSpPr>
            <p:spPr>
              <a:xfrm>
                <a:off x="6622398" y="1852522"/>
                <a:ext cx="393744" cy="167059"/>
              </a:xfrm>
              <a:custGeom>
                <a:avLst/>
                <a:gdLst/>
                <a:ahLst/>
                <a:cxnLst/>
                <a:rect l="l" t="t" r="r" b="b"/>
                <a:pathLst>
                  <a:path w="5296" h="2247" extrusionOk="0">
                    <a:moveTo>
                      <a:pt x="708" y="0"/>
                    </a:moveTo>
                    <a:cubicBezTo>
                      <a:pt x="663" y="0"/>
                      <a:pt x="617" y="0"/>
                      <a:pt x="571" y="1"/>
                    </a:cubicBezTo>
                    <a:cubicBezTo>
                      <a:pt x="247" y="4"/>
                      <a:pt x="1" y="300"/>
                      <a:pt x="65" y="621"/>
                    </a:cubicBezTo>
                    <a:lnTo>
                      <a:pt x="301" y="1829"/>
                    </a:lnTo>
                    <a:cubicBezTo>
                      <a:pt x="348" y="2075"/>
                      <a:pt x="566" y="2247"/>
                      <a:pt x="811" y="2247"/>
                    </a:cubicBezTo>
                    <a:cubicBezTo>
                      <a:pt x="829" y="2247"/>
                      <a:pt x="847" y="2246"/>
                      <a:pt x="865" y="2244"/>
                    </a:cubicBezTo>
                    <a:lnTo>
                      <a:pt x="4833" y="1826"/>
                    </a:lnTo>
                    <a:cubicBezTo>
                      <a:pt x="5096" y="1799"/>
                      <a:pt x="5295" y="1576"/>
                      <a:pt x="5295" y="1313"/>
                    </a:cubicBezTo>
                    <a:lnTo>
                      <a:pt x="5295" y="956"/>
                    </a:lnTo>
                    <a:cubicBezTo>
                      <a:pt x="5295" y="716"/>
                      <a:pt x="5129" y="507"/>
                      <a:pt x="4897" y="453"/>
                    </a:cubicBezTo>
                    <a:cubicBezTo>
                      <a:pt x="4214" y="291"/>
                      <a:pt x="2705" y="0"/>
                      <a:pt x="708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40"/>
              <p:cNvSpPr/>
              <p:nvPr/>
            </p:nvSpPr>
            <p:spPr>
              <a:xfrm>
                <a:off x="6681877" y="1894380"/>
                <a:ext cx="90630" cy="86912"/>
              </a:xfrm>
              <a:custGeom>
                <a:avLst/>
                <a:gdLst/>
                <a:ahLst/>
                <a:cxnLst/>
                <a:rect l="l" t="t" r="r" b="b"/>
                <a:pathLst>
                  <a:path w="1219" h="1169" extrusionOk="0">
                    <a:moveTo>
                      <a:pt x="611" y="1"/>
                    </a:moveTo>
                    <a:cubicBezTo>
                      <a:pt x="402" y="1"/>
                      <a:pt x="210" y="112"/>
                      <a:pt x="105" y="295"/>
                    </a:cubicBezTo>
                    <a:cubicBezTo>
                      <a:pt x="1" y="474"/>
                      <a:pt x="1" y="696"/>
                      <a:pt x="105" y="879"/>
                    </a:cubicBezTo>
                    <a:cubicBezTo>
                      <a:pt x="210" y="1057"/>
                      <a:pt x="402" y="1168"/>
                      <a:pt x="611" y="1168"/>
                    </a:cubicBezTo>
                    <a:cubicBezTo>
                      <a:pt x="817" y="1168"/>
                      <a:pt x="1013" y="1057"/>
                      <a:pt x="1118" y="879"/>
                    </a:cubicBezTo>
                    <a:cubicBezTo>
                      <a:pt x="1219" y="696"/>
                      <a:pt x="1219" y="474"/>
                      <a:pt x="1118" y="295"/>
                    </a:cubicBezTo>
                    <a:cubicBezTo>
                      <a:pt x="1013" y="112"/>
                      <a:pt x="817" y="1"/>
                      <a:pt x="611" y="1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40"/>
              <p:cNvSpPr/>
              <p:nvPr/>
            </p:nvSpPr>
            <p:spPr>
              <a:xfrm>
                <a:off x="6866262" y="1893414"/>
                <a:ext cx="78585" cy="75091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1010" extrusionOk="0">
                    <a:moveTo>
                      <a:pt x="530" y="1"/>
                    </a:moveTo>
                    <a:cubicBezTo>
                      <a:pt x="348" y="1"/>
                      <a:pt x="183" y="95"/>
                      <a:pt x="92" y="253"/>
                    </a:cubicBezTo>
                    <a:cubicBezTo>
                      <a:pt x="1" y="409"/>
                      <a:pt x="1" y="601"/>
                      <a:pt x="92" y="756"/>
                    </a:cubicBezTo>
                    <a:cubicBezTo>
                      <a:pt x="183" y="915"/>
                      <a:pt x="348" y="1010"/>
                      <a:pt x="530" y="1010"/>
                    </a:cubicBezTo>
                    <a:cubicBezTo>
                      <a:pt x="709" y="1010"/>
                      <a:pt x="878" y="915"/>
                      <a:pt x="966" y="756"/>
                    </a:cubicBezTo>
                    <a:cubicBezTo>
                      <a:pt x="1057" y="601"/>
                      <a:pt x="1057" y="409"/>
                      <a:pt x="966" y="253"/>
                    </a:cubicBezTo>
                    <a:cubicBezTo>
                      <a:pt x="878" y="95"/>
                      <a:pt x="709" y="1"/>
                      <a:pt x="530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40"/>
              <p:cNvSpPr/>
              <p:nvPr/>
            </p:nvSpPr>
            <p:spPr>
              <a:xfrm>
                <a:off x="5715491" y="1993487"/>
                <a:ext cx="270253" cy="163788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2203" extrusionOk="0">
                    <a:moveTo>
                      <a:pt x="2845" y="0"/>
                    </a:moveTo>
                    <a:cubicBezTo>
                      <a:pt x="2775" y="0"/>
                      <a:pt x="2703" y="11"/>
                      <a:pt x="2633" y="35"/>
                    </a:cubicBezTo>
                    <a:cubicBezTo>
                      <a:pt x="1731" y="335"/>
                      <a:pt x="952" y="692"/>
                      <a:pt x="456" y="939"/>
                    </a:cubicBezTo>
                    <a:cubicBezTo>
                      <a:pt x="135" y="1097"/>
                      <a:pt x="1" y="1479"/>
                      <a:pt x="146" y="1806"/>
                    </a:cubicBezTo>
                    <a:cubicBezTo>
                      <a:pt x="254" y="2051"/>
                      <a:pt x="492" y="2203"/>
                      <a:pt x="751" y="2203"/>
                    </a:cubicBezTo>
                    <a:cubicBezTo>
                      <a:pt x="799" y="2203"/>
                      <a:pt x="847" y="2198"/>
                      <a:pt x="895" y="2187"/>
                    </a:cubicBezTo>
                    <a:lnTo>
                      <a:pt x="3058" y="1725"/>
                    </a:lnTo>
                    <a:cubicBezTo>
                      <a:pt x="3409" y="1648"/>
                      <a:pt x="3635" y="1310"/>
                      <a:pt x="3574" y="959"/>
                    </a:cubicBezTo>
                    <a:lnTo>
                      <a:pt x="3507" y="555"/>
                    </a:lnTo>
                    <a:cubicBezTo>
                      <a:pt x="3448" y="223"/>
                      <a:pt x="3160" y="0"/>
                      <a:pt x="2845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40"/>
              <p:cNvSpPr/>
              <p:nvPr/>
            </p:nvSpPr>
            <p:spPr>
              <a:xfrm>
                <a:off x="5865527" y="2020847"/>
                <a:ext cx="90927" cy="86912"/>
              </a:xfrm>
              <a:custGeom>
                <a:avLst/>
                <a:gdLst/>
                <a:ahLst/>
                <a:cxnLst/>
                <a:rect l="l" t="t" r="r" b="b"/>
                <a:pathLst>
                  <a:path w="1223" h="1169" extrusionOk="0">
                    <a:moveTo>
                      <a:pt x="611" y="0"/>
                    </a:moveTo>
                    <a:cubicBezTo>
                      <a:pt x="402" y="0"/>
                      <a:pt x="210" y="112"/>
                      <a:pt x="105" y="294"/>
                    </a:cubicBezTo>
                    <a:cubicBezTo>
                      <a:pt x="0" y="473"/>
                      <a:pt x="0" y="696"/>
                      <a:pt x="105" y="878"/>
                    </a:cubicBezTo>
                    <a:cubicBezTo>
                      <a:pt x="210" y="1057"/>
                      <a:pt x="402" y="1168"/>
                      <a:pt x="611" y="1168"/>
                    </a:cubicBezTo>
                    <a:cubicBezTo>
                      <a:pt x="821" y="1168"/>
                      <a:pt x="1012" y="1057"/>
                      <a:pt x="1117" y="878"/>
                    </a:cubicBezTo>
                    <a:cubicBezTo>
                      <a:pt x="1222" y="696"/>
                      <a:pt x="1222" y="473"/>
                      <a:pt x="1117" y="294"/>
                    </a:cubicBezTo>
                    <a:cubicBezTo>
                      <a:pt x="1012" y="112"/>
                      <a:pt x="821" y="0"/>
                      <a:pt x="611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40"/>
              <p:cNvSpPr/>
              <p:nvPr/>
            </p:nvSpPr>
            <p:spPr>
              <a:xfrm>
                <a:off x="5742331" y="2067761"/>
                <a:ext cx="72638" cy="69589"/>
              </a:xfrm>
              <a:custGeom>
                <a:avLst/>
                <a:gdLst/>
                <a:ahLst/>
                <a:cxnLst/>
                <a:rect l="l" t="t" r="r" b="b"/>
                <a:pathLst>
                  <a:path w="977" h="936" extrusionOk="0">
                    <a:moveTo>
                      <a:pt x="486" y="1"/>
                    </a:moveTo>
                    <a:cubicBezTo>
                      <a:pt x="321" y="1"/>
                      <a:pt x="166" y="88"/>
                      <a:pt x="81" y="233"/>
                    </a:cubicBezTo>
                    <a:cubicBezTo>
                      <a:pt x="0" y="378"/>
                      <a:pt x="0" y="557"/>
                      <a:pt x="81" y="702"/>
                    </a:cubicBezTo>
                    <a:cubicBezTo>
                      <a:pt x="166" y="847"/>
                      <a:pt x="321" y="936"/>
                      <a:pt x="486" y="936"/>
                    </a:cubicBezTo>
                    <a:cubicBezTo>
                      <a:pt x="655" y="936"/>
                      <a:pt x="810" y="847"/>
                      <a:pt x="891" y="702"/>
                    </a:cubicBezTo>
                    <a:cubicBezTo>
                      <a:pt x="976" y="557"/>
                      <a:pt x="976" y="378"/>
                      <a:pt x="891" y="233"/>
                    </a:cubicBezTo>
                    <a:cubicBezTo>
                      <a:pt x="810" y="88"/>
                      <a:pt x="655" y="1"/>
                      <a:pt x="486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40"/>
              <p:cNvSpPr/>
              <p:nvPr/>
            </p:nvSpPr>
            <p:spPr>
              <a:xfrm>
                <a:off x="6852507" y="3811612"/>
                <a:ext cx="114941" cy="44311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596" extrusionOk="0">
                    <a:moveTo>
                      <a:pt x="1274" y="0"/>
                    </a:moveTo>
                    <a:cubicBezTo>
                      <a:pt x="1268" y="0"/>
                      <a:pt x="1262" y="0"/>
                      <a:pt x="1255" y="1"/>
                    </a:cubicBezTo>
                    <a:lnTo>
                      <a:pt x="250" y="78"/>
                    </a:lnTo>
                    <a:cubicBezTo>
                      <a:pt x="108" y="88"/>
                      <a:pt x="0" y="214"/>
                      <a:pt x="10" y="355"/>
                    </a:cubicBezTo>
                    <a:cubicBezTo>
                      <a:pt x="23" y="492"/>
                      <a:pt x="134" y="596"/>
                      <a:pt x="266" y="596"/>
                    </a:cubicBezTo>
                    <a:cubicBezTo>
                      <a:pt x="274" y="596"/>
                      <a:pt x="282" y="595"/>
                      <a:pt x="290" y="594"/>
                    </a:cubicBezTo>
                    <a:lnTo>
                      <a:pt x="1296" y="521"/>
                    </a:lnTo>
                    <a:cubicBezTo>
                      <a:pt x="1438" y="507"/>
                      <a:pt x="1545" y="382"/>
                      <a:pt x="1536" y="240"/>
                    </a:cubicBezTo>
                    <a:cubicBezTo>
                      <a:pt x="1522" y="102"/>
                      <a:pt x="1408" y="0"/>
                      <a:pt x="1274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40"/>
              <p:cNvSpPr/>
              <p:nvPr/>
            </p:nvSpPr>
            <p:spPr>
              <a:xfrm>
                <a:off x="5896159" y="3911686"/>
                <a:ext cx="114941" cy="44608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600" extrusionOk="0">
                    <a:moveTo>
                      <a:pt x="1275" y="1"/>
                    </a:moveTo>
                    <a:cubicBezTo>
                      <a:pt x="1268" y="1"/>
                      <a:pt x="1262" y="1"/>
                      <a:pt x="1256" y="2"/>
                    </a:cubicBezTo>
                    <a:lnTo>
                      <a:pt x="250" y="78"/>
                    </a:lnTo>
                    <a:cubicBezTo>
                      <a:pt x="108" y="89"/>
                      <a:pt x="0" y="214"/>
                      <a:pt x="10" y="359"/>
                    </a:cubicBezTo>
                    <a:cubicBezTo>
                      <a:pt x="23" y="494"/>
                      <a:pt x="138" y="599"/>
                      <a:pt x="271" y="599"/>
                    </a:cubicBezTo>
                    <a:cubicBezTo>
                      <a:pt x="278" y="599"/>
                      <a:pt x="284" y="599"/>
                      <a:pt x="290" y="598"/>
                    </a:cubicBezTo>
                    <a:lnTo>
                      <a:pt x="1292" y="521"/>
                    </a:lnTo>
                    <a:cubicBezTo>
                      <a:pt x="1438" y="511"/>
                      <a:pt x="1546" y="382"/>
                      <a:pt x="1532" y="240"/>
                    </a:cubicBezTo>
                    <a:cubicBezTo>
                      <a:pt x="1523" y="105"/>
                      <a:pt x="1408" y="1"/>
                      <a:pt x="1275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40"/>
              <p:cNvSpPr/>
              <p:nvPr/>
            </p:nvSpPr>
            <p:spPr>
              <a:xfrm>
                <a:off x="5391331" y="4514803"/>
                <a:ext cx="747490" cy="148621"/>
              </a:xfrm>
              <a:custGeom>
                <a:avLst/>
                <a:gdLst/>
                <a:ahLst/>
                <a:cxnLst/>
                <a:rect l="l" t="t" r="r" b="b"/>
                <a:pathLst>
                  <a:path w="10054" h="1999" extrusionOk="0">
                    <a:moveTo>
                      <a:pt x="5029" y="1"/>
                    </a:moveTo>
                    <a:cubicBezTo>
                      <a:pt x="2251" y="1"/>
                      <a:pt x="1" y="450"/>
                      <a:pt x="1" y="1000"/>
                    </a:cubicBezTo>
                    <a:cubicBezTo>
                      <a:pt x="1" y="1550"/>
                      <a:pt x="2251" y="1999"/>
                      <a:pt x="5029" y="1999"/>
                    </a:cubicBezTo>
                    <a:cubicBezTo>
                      <a:pt x="7806" y="1999"/>
                      <a:pt x="10053" y="1550"/>
                      <a:pt x="10053" y="1000"/>
                    </a:cubicBezTo>
                    <a:cubicBezTo>
                      <a:pt x="10053" y="450"/>
                      <a:pt x="7806" y="1"/>
                      <a:pt x="5029" y="1"/>
                    </a:cubicBezTo>
                    <a:close/>
                  </a:path>
                </a:pathLst>
              </a:custGeom>
              <a:solidFill>
                <a:srgbClr val="5B7F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40"/>
              <p:cNvSpPr/>
              <p:nvPr/>
            </p:nvSpPr>
            <p:spPr>
              <a:xfrm>
                <a:off x="5285607" y="3140020"/>
                <a:ext cx="292706" cy="282520"/>
              </a:xfrm>
              <a:custGeom>
                <a:avLst/>
                <a:gdLst/>
                <a:ahLst/>
                <a:cxnLst/>
                <a:rect l="l" t="t" r="r" b="b"/>
                <a:pathLst>
                  <a:path w="3937" h="3800" extrusionOk="0">
                    <a:moveTo>
                      <a:pt x="2556" y="0"/>
                    </a:moveTo>
                    <a:cubicBezTo>
                      <a:pt x="1764" y="0"/>
                      <a:pt x="1632" y="1111"/>
                      <a:pt x="1632" y="1111"/>
                    </a:cubicBezTo>
                    <a:cubicBezTo>
                      <a:pt x="1632" y="1111"/>
                      <a:pt x="1487" y="1774"/>
                      <a:pt x="991" y="1774"/>
                    </a:cubicBezTo>
                    <a:cubicBezTo>
                      <a:pt x="975" y="1774"/>
                      <a:pt x="957" y="1773"/>
                      <a:pt x="940" y="1772"/>
                    </a:cubicBezTo>
                    <a:cubicBezTo>
                      <a:pt x="894" y="1768"/>
                      <a:pt x="849" y="1765"/>
                      <a:pt x="805" y="1765"/>
                    </a:cubicBezTo>
                    <a:cubicBezTo>
                      <a:pt x="340" y="1765"/>
                      <a:pt x="1" y="2004"/>
                      <a:pt x="22" y="2393"/>
                    </a:cubicBezTo>
                    <a:cubicBezTo>
                      <a:pt x="22" y="2393"/>
                      <a:pt x="218" y="2308"/>
                      <a:pt x="404" y="2308"/>
                    </a:cubicBezTo>
                    <a:cubicBezTo>
                      <a:pt x="529" y="2308"/>
                      <a:pt x="650" y="2346"/>
                      <a:pt x="704" y="2474"/>
                    </a:cubicBezTo>
                    <a:cubicBezTo>
                      <a:pt x="843" y="2788"/>
                      <a:pt x="751" y="3125"/>
                      <a:pt x="1423" y="3561"/>
                    </a:cubicBezTo>
                    <a:cubicBezTo>
                      <a:pt x="1662" y="3715"/>
                      <a:pt x="1981" y="3800"/>
                      <a:pt x="2305" y="3800"/>
                    </a:cubicBezTo>
                    <a:cubicBezTo>
                      <a:pt x="2896" y="3800"/>
                      <a:pt x="3503" y="3517"/>
                      <a:pt x="3673" y="2852"/>
                    </a:cubicBezTo>
                    <a:cubicBezTo>
                      <a:pt x="3936" y="1820"/>
                      <a:pt x="3933" y="382"/>
                      <a:pt x="2867" y="51"/>
                    </a:cubicBezTo>
                    <a:cubicBezTo>
                      <a:pt x="2754" y="16"/>
                      <a:pt x="2650" y="0"/>
                      <a:pt x="2556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40"/>
              <p:cNvSpPr/>
              <p:nvPr/>
            </p:nvSpPr>
            <p:spPr>
              <a:xfrm>
                <a:off x="5445531" y="3614885"/>
                <a:ext cx="226909" cy="194567"/>
              </a:xfrm>
              <a:custGeom>
                <a:avLst/>
                <a:gdLst/>
                <a:ahLst/>
                <a:cxnLst/>
                <a:rect l="l" t="t" r="r" b="b"/>
                <a:pathLst>
                  <a:path w="3052" h="2617" extrusionOk="0">
                    <a:moveTo>
                      <a:pt x="1856" y="1"/>
                    </a:moveTo>
                    <a:cubicBezTo>
                      <a:pt x="1854" y="1"/>
                      <a:pt x="1852" y="1"/>
                      <a:pt x="1850" y="1"/>
                    </a:cubicBezTo>
                    <a:cubicBezTo>
                      <a:pt x="1610" y="15"/>
                      <a:pt x="11" y="1955"/>
                      <a:pt x="8" y="2070"/>
                    </a:cubicBezTo>
                    <a:cubicBezTo>
                      <a:pt x="1" y="2181"/>
                      <a:pt x="821" y="2617"/>
                      <a:pt x="821" y="2617"/>
                    </a:cubicBezTo>
                    <a:lnTo>
                      <a:pt x="3051" y="767"/>
                    </a:lnTo>
                    <a:lnTo>
                      <a:pt x="3004" y="558"/>
                    </a:lnTo>
                    <a:cubicBezTo>
                      <a:pt x="3004" y="558"/>
                      <a:pt x="2105" y="1"/>
                      <a:pt x="1856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40"/>
              <p:cNvSpPr/>
              <p:nvPr/>
            </p:nvSpPr>
            <p:spPr>
              <a:xfrm>
                <a:off x="6071473" y="3122473"/>
                <a:ext cx="93678" cy="171445"/>
              </a:xfrm>
              <a:custGeom>
                <a:avLst/>
                <a:gdLst/>
                <a:ahLst/>
                <a:cxnLst/>
                <a:rect l="l" t="t" r="r" b="b"/>
                <a:pathLst>
                  <a:path w="1260" h="2306" extrusionOk="0">
                    <a:moveTo>
                      <a:pt x="1" y="0"/>
                    </a:moveTo>
                    <a:lnTo>
                      <a:pt x="574" y="2305"/>
                    </a:lnTo>
                    <a:lnTo>
                      <a:pt x="1060" y="2305"/>
                    </a:lnTo>
                    <a:cubicBezTo>
                      <a:pt x="1060" y="2305"/>
                      <a:pt x="1259" y="1971"/>
                      <a:pt x="1060" y="1107"/>
                    </a:cubicBezTo>
                    <a:cubicBezTo>
                      <a:pt x="857" y="247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40"/>
              <p:cNvSpPr/>
              <p:nvPr/>
            </p:nvSpPr>
            <p:spPr>
              <a:xfrm>
                <a:off x="5647239" y="2828424"/>
                <a:ext cx="32713" cy="32713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40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2"/>
                      <a:pt x="98" y="440"/>
                      <a:pt x="220" y="440"/>
                    </a:cubicBezTo>
                    <a:cubicBezTo>
                      <a:pt x="341" y="440"/>
                      <a:pt x="439" y="342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40"/>
              <p:cNvSpPr/>
              <p:nvPr/>
            </p:nvSpPr>
            <p:spPr>
              <a:xfrm>
                <a:off x="5341666" y="2999129"/>
                <a:ext cx="798046" cy="606527"/>
              </a:xfrm>
              <a:custGeom>
                <a:avLst/>
                <a:gdLst/>
                <a:ahLst/>
                <a:cxnLst/>
                <a:rect l="l" t="t" r="r" b="b"/>
                <a:pathLst>
                  <a:path w="10734" h="8158" extrusionOk="0">
                    <a:moveTo>
                      <a:pt x="5992" y="1"/>
                    </a:moveTo>
                    <a:cubicBezTo>
                      <a:pt x="4495" y="1"/>
                      <a:pt x="2916" y="587"/>
                      <a:pt x="1799" y="2017"/>
                    </a:cubicBezTo>
                    <a:cubicBezTo>
                      <a:pt x="1799" y="2017"/>
                      <a:pt x="1" y="6235"/>
                      <a:pt x="4067" y="7801"/>
                    </a:cubicBezTo>
                    <a:cubicBezTo>
                      <a:pt x="4707" y="8048"/>
                      <a:pt x="5313" y="8158"/>
                      <a:pt x="5878" y="8158"/>
                    </a:cubicBezTo>
                    <a:cubicBezTo>
                      <a:pt x="8898" y="8158"/>
                      <a:pt x="10734" y="5004"/>
                      <a:pt x="10299" y="2715"/>
                    </a:cubicBezTo>
                    <a:cubicBezTo>
                      <a:pt x="9999" y="1135"/>
                      <a:pt x="8075" y="1"/>
                      <a:pt x="5992" y="1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40"/>
              <p:cNvSpPr/>
              <p:nvPr/>
            </p:nvSpPr>
            <p:spPr>
              <a:xfrm>
                <a:off x="5910880" y="3232881"/>
                <a:ext cx="80667" cy="91150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1226" extrusionOk="0">
                    <a:moveTo>
                      <a:pt x="1084" y="1"/>
                    </a:moveTo>
                    <a:cubicBezTo>
                      <a:pt x="1084" y="1"/>
                      <a:pt x="416" y="287"/>
                      <a:pt x="281" y="314"/>
                    </a:cubicBezTo>
                    <a:cubicBezTo>
                      <a:pt x="273" y="315"/>
                      <a:pt x="265" y="316"/>
                      <a:pt x="257" y="316"/>
                    </a:cubicBezTo>
                    <a:cubicBezTo>
                      <a:pt x="130" y="316"/>
                      <a:pt x="1" y="128"/>
                      <a:pt x="1" y="128"/>
                    </a:cubicBezTo>
                    <a:lnTo>
                      <a:pt x="1" y="155"/>
                    </a:lnTo>
                    <a:lnTo>
                      <a:pt x="541" y="1225"/>
                    </a:lnTo>
                    <a:cubicBezTo>
                      <a:pt x="542" y="1225"/>
                      <a:pt x="542" y="1225"/>
                      <a:pt x="543" y="1225"/>
                    </a:cubicBezTo>
                    <a:cubicBezTo>
                      <a:pt x="723" y="1225"/>
                      <a:pt x="1084" y="1"/>
                      <a:pt x="1084" y="1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40"/>
              <p:cNvSpPr/>
              <p:nvPr/>
            </p:nvSpPr>
            <p:spPr>
              <a:xfrm>
                <a:off x="5908947" y="3229089"/>
                <a:ext cx="85871" cy="96652"/>
              </a:xfrm>
              <a:custGeom>
                <a:avLst/>
                <a:gdLst/>
                <a:ahLst/>
                <a:cxnLst/>
                <a:rect l="l" t="t" r="r" b="b"/>
                <a:pathLst>
                  <a:path w="1155" h="1300" extrusionOk="0">
                    <a:moveTo>
                      <a:pt x="1154" y="0"/>
                    </a:moveTo>
                    <a:lnTo>
                      <a:pt x="1100" y="24"/>
                    </a:lnTo>
                    <a:cubicBezTo>
                      <a:pt x="1093" y="27"/>
                      <a:pt x="483" y="277"/>
                      <a:pt x="318" y="331"/>
                    </a:cubicBezTo>
                    <a:cubicBezTo>
                      <a:pt x="303" y="336"/>
                      <a:pt x="288" y="339"/>
                      <a:pt x="273" y="339"/>
                    </a:cubicBezTo>
                    <a:cubicBezTo>
                      <a:pt x="151" y="339"/>
                      <a:pt x="51" y="166"/>
                      <a:pt x="51" y="166"/>
                    </a:cubicBezTo>
                    <a:lnTo>
                      <a:pt x="0" y="193"/>
                    </a:lnTo>
                    <a:cubicBezTo>
                      <a:pt x="6" y="202"/>
                      <a:pt x="118" y="396"/>
                      <a:pt x="272" y="396"/>
                    </a:cubicBezTo>
                    <a:cubicBezTo>
                      <a:pt x="292" y="396"/>
                      <a:pt x="313" y="392"/>
                      <a:pt x="335" y="385"/>
                    </a:cubicBezTo>
                    <a:cubicBezTo>
                      <a:pt x="472" y="338"/>
                      <a:pt x="911" y="162"/>
                      <a:pt x="1067" y="98"/>
                    </a:cubicBezTo>
                    <a:lnTo>
                      <a:pt x="1067" y="98"/>
                    </a:lnTo>
                    <a:cubicBezTo>
                      <a:pt x="969" y="432"/>
                      <a:pt x="726" y="1158"/>
                      <a:pt x="553" y="1249"/>
                    </a:cubicBezTo>
                    <a:lnTo>
                      <a:pt x="581" y="1299"/>
                    </a:lnTo>
                    <a:cubicBezTo>
                      <a:pt x="820" y="1172"/>
                      <a:pt x="1124" y="102"/>
                      <a:pt x="1137" y="58"/>
                    </a:cubicBezTo>
                    <a:lnTo>
                      <a:pt x="1154" y="0"/>
                    </a:lnTo>
                    <a:close/>
                  </a:path>
                </a:pathLst>
              </a:custGeom>
              <a:solidFill>
                <a:srgbClr val="9F4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40"/>
              <p:cNvSpPr/>
              <p:nvPr/>
            </p:nvSpPr>
            <p:spPr>
              <a:xfrm>
                <a:off x="5834152" y="3248197"/>
                <a:ext cx="35687" cy="35612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79" extrusionOk="0">
                    <a:moveTo>
                      <a:pt x="240" y="0"/>
                    </a:moveTo>
                    <a:cubicBezTo>
                      <a:pt x="109" y="0"/>
                      <a:pt x="0" y="108"/>
                      <a:pt x="0" y="240"/>
                    </a:cubicBezTo>
                    <a:cubicBezTo>
                      <a:pt x="0" y="371"/>
                      <a:pt x="109" y="479"/>
                      <a:pt x="240" y="479"/>
                    </a:cubicBezTo>
                    <a:cubicBezTo>
                      <a:pt x="372" y="479"/>
                      <a:pt x="480" y="371"/>
                      <a:pt x="480" y="240"/>
                    </a:cubicBezTo>
                    <a:cubicBezTo>
                      <a:pt x="480" y="108"/>
                      <a:pt x="372" y="0"/>
                      <a:pt x="240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40"/>
              <p:cNvSpPr/>
              <p:nvPr/>
            </p:nvSpPr>
            <p:spPr>
              <a:xfrm>
                <a:off x="5915415" y="3204777"/>
                <a:ext cx="35687" cy="35687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80" extrusionOk="0">
                    <a:moveTo>
                      <a:pt x="240" y="0"/>
                    </a:moveTo>
                    <a:cubicBezTo>
                      <a:pt x="109" y="0"/>
                      <a:pt x="1" y="108"/>
                      <a:pt x="1" y="240"/>
                    </a:cubicBezTo>
                    <a:cubicBezTo>
                      <a:pt x="1" y="371"/>
                      <a:pt x="109" y="480"/>
                      <a:pt x="240" y="480"/>
                    </a:cubicBezTo>
                    <a:cubicBezTo>
                      <a:pt x="372" y="480"/>
                      <a:pt x="480" y="371"/>
                      <a:pt x="480" y="240"/>
                    </a:cubicBezTo>
                    <a:cubicBezTo>
                      <a:pt x="480" y="108"/>
                      <a:pt x="372" y="0"/>
                      <a:pt x="240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40"/>
              <p:cNvSpPr/>
              <p:nvPr/>
            </p:nvSpPr>
            <p:spPr>
              <a:xfrm>
                <a:off x="5798539" y="3304107"/>
                <a:ext cx="71299" cy="71299"/>
              </a:xfrm>
              <a:custGeom>
                <a:avLst/>
                <a:gdLst/>
                <a:ahLst/>
                <a:cxnLst/>
                <a:rect l="l" t="t" r="r" b="b"/>
                <a:pathLst>
                  <a:path w="959" h="959" extrusionOk="0">
                    <a:moveTo>
                      <a:pt x="479" y="1"/>
                    </a:moveTo>
                    <a:cubicBezTo>
                      <a:pt x="216" y="1"/>
                      <a:pt x="1" y="217"/>
                      <a:pt x="1" y="480"/>
                    </a:cubicBezTo>
                    <a:cubicBezTo>
                      <a:pt x="1" y="743"/>
                      <a:pt x="216" y="959"/>
                      <a:pt x="479" y="959"/>
                    </a:cubicBezTo>
                    <a:cubicBezTo>
                      <a:pt x="742" y="959"/>
                      <a:pt x="959" y="743"/>
                      <a:pt x="959" y="480"/>
                    </a:cubicBezTo>
                    <a:cubicBezTo>
                      <a:pt x="959" y="217"/>
                      <a:pt x="742" y="1"/>
                      <a:pt x="479" y="1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40"/>
              <p:cNvSpPr/>
              <p:nvPr/>
            </p:nvSpPr>
            <p:spPr>
              <a:xfrm>
                <a:off x="5903148" y="3327973"/>
                <a:ext cx="96057" cy="83492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1123" extrusionOk="0">
                    <a:moveTo>
                      <a:pt x="1259" y="0"/>
                    </a:moveTo>
                    <a:lnTo>
                      <a:pt x="1259" y="0"/>
                    </a:lnTo>
                    <a:cubicBezTo>
                      <a:pt x="1259" y="0"/>
                      <a:pt x="1007" y="915"/>
                      <a:pt x="653" y="915"/>
                    </a:cubicBezTo>
                    <a:cubicBezTo>
                      <a:pt x="650" y="915"/>
                      <a:pt x="648" y="915"/>
                      <a:pt x="645" y="915"/>
                    </a:cubicBezTo>
                    <a:cubicBezTo>
                      <a:pt x="287" y="901"/>
                      <a:pt x="105" y="351"/>
                      <a:pt x="105" y="351"/>
                    </a:cubicBezTo>
                    <a:lnTo>
                      <a:pt x="105" y="351"/>
                    </a:lnTo>
                    <a:cubicBezTo>
                      <a:pt x="105" y="351"/>
                      <a:pt x="0" y="1066"/>
                      <a:pt x="645" y="1120"/>
                    </a:cubicBezTo>
                    <a:cubicBezTo>
                      <a:pt x="660" y="1121"/>
                      <a:pt x="674" y="1122"/>
                      <a:pt x="688" y="1122"/>
                    </a:cubicBezTo>
                    <a:cubicBezTo>
                      <a:pt x="1291" y="1122"/>
                      <a:pt x="1259" y="1"/>
                      <a:pt x="1259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40"/>
              <p:cNvSpPr/>
              <p:nvPr/>
            </p:nvSpPr>
            <p:spPr>
              <a:xfrm>
                <a:off x="5346944" y="3186339"/>
                <a:ext cx="278208" cy="214939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2891" extrusionOk="0">
                    <a:moveTo>
                      <a:pt x="2100" y="0"/>
                    </a:moveTo>
                    <a:cubicBezTo>
                      <a:pt x="1906" y="0"/>
                      <a:pt x="1687" y="45"/>
                      <a:pt x="1442" y="154"/>
                    </a:cubicBezTo>
                    <a:cubicBezTo>
                      <a:pt x="1" y="795"/>
                      <a:pt x="628" y="2728"/>
                      <a:pt x="1694" y="2877"/>
                    </a:cubicBezTo>
                    <a:cubicBezTo>
                      <a:pt x="1759" y="2886"/>
                      <a:pt x="1824" y="2891"/>
                      <a:pt x="1888" y="2891"/>
                    </a:cubicBezTo>
                    <a:cubicBezTo>
                      <a:pt x="2878" y="2891"/>
                      <a:pt x="3742" y="1838"/>
                      <a:pt x="3412" y="1072"/>
                    </a:cubicBezTo>
                    <a:cubicBezTo>
                      <a:pt x="3412" y="1072"/>
                      <a:pt x="3049" y="0"/>
                      <a:pt x="2100" y="0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40"/>
              <p:cNvSpPr/>
              <p:nvPr/>
            </p:nvSpPr>
            <p:spPr>
              <a:xfrm>
                <a:off x="5420475" y="3258532"/>
                <a:ext cx="143268" cy="53976"/>
              </a:xfrm>
              <a:custGeom>
                <a:avLst/>
                <a:gdLst/>
                <a:ahLst/>
                <a:cxnLst/>
                <a:rect l="l" t="t" r="r" b="b"/>
                <a:pathLst>
                  <a:path w="1927" h="726" extrusionOk="0">
                    <a:moveTo>
                      <a:pt x="862" y="1"/>
                    </a:moveTo>
                    <a:cubicBezTo>
                      <a:pt x="805" y="1"/>
                      <a:pt x="748" y="7"/>
                      <a:pt x="689" y="20"/>
                    </a:cubicBezTo>
                    <a:cubicBezTo>
                      <a:pt x="1" y="175"/>
                      <a:pt x="65" y="441"/>
                      <a:pt x="65" y="441"/>
                    </a:cubicBezTo>
                    <a:cubicBezTo>
                      <a:pt x="65" y="441"/>
                      <a:pt x="333" y="103"/>
                      <a:pt x="700" y="103"/>
                    </a:cubicBezTo>
                    <a:cubicBezTo>
                      <a:pt x="750" y="103"/>
                      <a:pt x="803" y="110"/>
                      <a:pt x="857" y="124"/>
                    </a:cubicBezTo>
                    <a:cubicBezTo>
                      <a:pt x="1274" y="238"/>
                      <a:pt x="1536" y="726"/>
                      <a:pt x="1795" y="726"/>
                    </a:cubicBezTo>
                    <a:cubicBezTo>
                      <a:pt x="1813" y="726"/>
                      <a:pt x="1831" y="723"/>
                      <a:pt x="1849" y="718"/>
                    </a:cubicBezTo>
                    <a:cubicBezTo>
                      <a:pt x="1927" y="699"/>
                      <a:pt x="1468" y="1"/>
                      <a:pt x="862" y="1"/>
                    </a:cubicBezTo>
                    <a:close/>
                  </a:path>
                </a:pathLst>
              </a:custGeom>
              <a:solidFill>
                <a:srgbClr val="8F4D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40"/>
              <p:cNvSpPr/>
              <p:nvPr/>
            </p:nvSpPr>
            <p:spPr>
              <a:xfrm>
                <a:off x="5953556" y="2902550"/>
                <a:ext cx="462962" cy="219994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2959" extrusionOk="0">
                    <a:moveTo>
                      <a:pt x="4721" y="0"/>
                    </a:moveTo>
                    <a:cubicBezTo>
                      <a:pt x="4136" y="0"/>
                      <a:pt x="3447" y="135"/>
                      <a:pt x="2812" y="448"/>
                    </a:cubicBezTo>
                    <a:cubicBezTo>
                      <a:pt x="1330" y="1177"/>
                      <a:pt x="1" y="1905"/>
                      <a:pt x="1" y="1905"/>
                    </a:cubicBezTo>
                    <a:lnTo>
                      <a:pt x="1587" y="2958"/>
                    </a:lnTo>
                    <a:cubicBezTo>
                      <a:pt x="1587" y="2958"/>
                      <a:pt x="6226" y="1254"/>
                      <a:pt x="6142" y="606"/>
                    </a:cubicBezTo>
                    <a:cubicBezTo>
                      <a:pt x="6094" y="237"/>
                      <a:pt x="5498" y="0"/>
                      <a:pt x="4721" y="0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40"/>
              <p:cNvSpPr/>
              <p:nvPr/>
            </p:nvSpPr>
            <p:spPr>
              <a:xfrm>
                <a:off x="5525828" y="3172882"/>
                <a:ext cx="168694" cy="17129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2304" extrusionOk="0">
                    <a:moveTo>
                      <a:pt x="139" y="1"/>
                    </a:moveTo>
                    <a:lnTo>
                      <a:pt x="1" y="135"/>
                    </a:lnTo>
                    <a:cubicBezTo>
                      <a:pt x="1" y="135"/>
                      <a:pt x="305" y="328"/>
                      <a:pt x="487" y="453"/>
                    </a:cubicBezTo>
                    <a:cubicBezTo>
                      <a:pt x="669" y="574"/>
                      <a:pt x="685" y="1043"/>
                      <a:pt x="628" y="1297"/>
                    </a:cubicBezTo>
                    <a:cubicBezTo>
                      <a:pt x="571" y="1546"/>
                      <a:pt x="132" y="2234"/>
                      <a:pt x="132" y="2234"/>
                    </a:cubicBezTo>
                    <a:cubicBezTo>
                      <a:pt x="132" y="2234"/>
                      <a:pt x="281" y="2304"/>
                      <a:pt x="537" y="2304"/>
                    </a:cubicBezTo>
                    <a:cubicBezTo>
                      <a:pt x="665" y="2304"/>
                      <a:pt x="820" y="2286"/>
                      <a:pt x="996" y="2234"/>
                    </a:cubicBezTo>
                    <a:cubicBezTo>
                      <a:pt x="1526" y="2079"/>
                      <a:pt x="1459" y="1641"/>
                      <a:pt x="1459" y="1641"/>
                    </a:cubicBezTo>
                    <a:lnTo>
                      <a:pt x="1459" y="1641"/>
                    </a:lnTo>
                    <a:lnTo>
                      <a:pt x="1576" y="2022"/>
                    </a:lnTo>
                    <a:cubicBezTo>
                      <a:pt x="1576" y="2022"/>
                      <a:pt x="2001" y="1809"/>
                      <a:pt x="2133" y="1266"/>
                    </a:cubicBezTo>
                    <a:cubicBezTo>
                      <a:pt x="2268" y="727"/>
                      <a:pt x="1650" y="544"/>
                      <a:pt x="1650" y="544"/>
                    </a:cubicBezTo>
                    <a:cubicBezTo>
                      <a:pt x="1680" y="534"/>
                      <a:pt x="1712" y="530"/>
                      <a:pt x="1744" y="530"/>
                    </a:cubicBezTo>
                    <a:cubicBezTo>
                      <a:pt x="1855" y="530"/>
                      <a:pt x="1961" y="581"/>
                      <a:pt x="1961" y="581"/>
                    </a:cubicBezTo>
                    <a:cubicBezTo>
                      <a:pt x="1803" y="342"/>
                      <a:pt x="1641" y="456"/>
                      <a:pt x="1317" y="395"/>
                    </a:cubicBezTo>
                    <a:cubicBezTo>
                      <a:pt x="996" y="331"/>
                      <a:pt x="1110" y="54"/>
                      <a:pt x="1110" y="54"/>
                    </a:cubicBezTo>
                    <a:lnTo>
                      <a:pt x="1110" y="54"/>
                    </a:lnTo>
                    <a:cubicBezTo>
                      <a:pt x="1079" y="59"/>
                      <a:pt x="1034" y="61"/>
                      <a:pt x="981" y="61"/>
                    </a:cubicBezTo>
                    <a:cubicBezTo>
                      <a:pt x="689" y="61"/>
                      <a:pt x="139" y="1"/>
                      <a:pt x="139" y="1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40"/>
              <p:cNvSpPr/>
              <p:nvPr/>
            </p:nvSpPr>
            <p:spPr>
              <a:xfrm>
                <a:off x="5392595" y="2842253"/>
                <a:ext cx="566528" cy="380436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5117" extrusionOk="0">
                    <a:moveTo>
                      <a:pt x="4231" y="0"/>
                    </a:moveTo>
                    <a:cubicBezTo>
                      <a:pt x="3819" y="0"/>
                      <a:pt x="3440" y="27"/>
                      <a:pt x="3156" y="84"/>
                    </a:cubicBezTo>
                    <a:cubicBezTo>
                      <a:pt x="2032" y="307"/>
                      <a:pt x="385" y="1468"/>
                      <a:pt x="193" y="1937"/>
                    </a:cubicBezTo>
                    <a:cubicBezTo>
                      <a:pt x="1" y="2406"/>
                      <a:pt x="193" y="5116"/>
                      <a:pt x="193" y="5116"/>
                    </a:cubicBezTo>
                    <a:cubicBezTo>
                      <a:pt x="617" y="4722"/>
                      <a:pt x="1091" y="4650"/>
                      <a:pt x="1381" y="4650"/>
                    </a:cubicBezTo>
                    <a:cubicBezTo>
                      <a:pt x="1548" y="4650"/>
                      <a:pt x="1654" y="4674"/>
                      <a:pt x="1654" y="4674"/>
                    </a:cubicBezTo>
                    <a:lnTo>
                      <a:pt x="1910" y="4441"/>
                    </a:lnTo>
                    <a:lnTo>
                      <a:pt x="7620" y="1724"/>
                    </a:lnTo>
                    <a:cubicBezTo>
                      <a:pt x="7620" y="1724"/>
                      <a:pt x="7367" y="1171"/>
                      <a:pt x="7124" y="634"/>
                    </a:cubicBezTo>
                    <a:cubicBezTo>
                      <a:pt x="6943" y="236"/>
                      <a:pt x="5445" y="0"/>
                      <a:pt x="4231" y="0"/>
                    </a:cubicBez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40"/>
              <p:cNvSpPr/>
              <p:nvPr/>
            </p:nvSpPr>
            <p:spPr>
              <a:xfrm>
                <a:off x="5596310" y="3045671"/>
                <a:ext cx="366161" cy="196203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2639" extrusionOk="0">
                    <a:moveTo>
                      <a:pt x="4924" y="1"/>
                    </a:moveTo>
                    <a:lnTo>
                      <a:pt x="0" y="1918"/>
                    </a:lnTo>
                    <a:lnTo>
                      <a:pt x="298" y="2242"/>
                    </a:lnTo>
                    <a:cubicBezTo>
                      <a:pt x="298" y="2242"/>
                      <a:pt x="537" y="2525"/>
                      <a:pt x="1084" y="2620"/>
                    </a:cubicBezTo>
                    <a:cubicBezTo>
                      <a:pt x="1153" y="2632"/>
                      <a:pt x="1240" y="2638"/>
                      <a:pt x="1340" y="2638"/>
                    </a:cubicBezTo>
                    <a:cubicBezTo>
                      <a:pt x="2031" y="2638"/>
                      <a:pt x="3350" y="2331"/>
                      <a:pt x="3618" y="1388"/>
                    </a:cubicBezTo>
                    <a:cubicBezTo>
                      <a:pt x="3925" y="308"/>
                      <a:pt x="4924" y="61"/>
                      <a:pt x="4924" y="61"/>
                    </a:cubicBezTo>
                    <a:lnTo>
                      <a:pt x="4924" y="1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40"/>
              <p:cNvSpPr/>
              <p:nvPr/>
            </p:nvSpPr>
            <p:spPr>
              <a:xfrm>
                <a:off x="5542110" y="2889539"/>
                <a:ext cx="870089" cy="293227"/>
              </a:xfrm>
              <a:custGeom>
                <a:avLst/>
                <a:gdLst/>
                <a:ahLst/>
                <a:cxnLst/>
                <a:rect l="l" t="t" r="r" b="b"/>
                <a:pathLst>
                  <a:path w="11703" h="3944" extrusionOk="0">
                    <a:moveTo>
                      <a:pt x="11611" y="659"/>
                    </a:moveTo>
                    <a:cubicBezTo>
                      <a:pt x="11679" y="771"/>
                      <a:pt x="11703" y="853"/>
                      <a:pt x="11703" y="853"/>
                    </a:cubicBezTo>
                    <a:cubicBezTo>
                      <a:pt x="11690" y="787"/>
                      <a:pt x="11660" y="722"/>
                      <a:pt x="11611" y="659"/>
                    </a:cubicBezTo>
                    <a:close/>
                    <a:moveTo>
                      <a:pt x="10277" y="0"/>
                    </a:moveTo>
                    <a:cubicBezTo>
                      <a:pt x="10081" y="0"/>
                      <a:pt x="9859" y="24"/>
                      <a:pt x="9608" y="79"/>
                    </a:cubicBezTo>
                    <a:cubicBezTo>
                      <a:pt x="7853" y="464"/>
                      <a:pt x="5761" y="1001"/>
                      <a:pt x="4168" y="1669"/>
                    </a:cubicBezTo>
                    <a:cubicBezTo>
                      <a:pt x="2572" y="2337"/>
                      <a:pt x="179" y="3437"/>
                      <a:pt x="0" y="3886"/>
                    </a:cubicBezTo>
                    <a:cubicBezTo>
                      <a:pt x="0" y="3886"/>
                      <a:pt x="268" y="3943"/>
                      <a:pt x="727" y="3943"/>
                    </a:cubicBezTo>
                    <a:cubicBezTo>
                      <a:pt x="1363" y="3943"/>
                      <a:pt x="2367" y="3833"/>
                      <a:pt x="3540" y="3306"/>
                    </a:cubicBezTo>
                    <a:cubicBezTo>
                      <a:pt x="5562" y="2398"/>
                      <a:pt x="6854" y="1193"/>
                      <a:pt x="8787" y="569"/>
                    </a:cubicBezTo>
                    <a:cubicBezTo>
                      <a:pt x="9463" y="351"/>
                      <a:pt x="10011" y="266"/>
                      <a:pt x="10443" y="266"/>
                    </a:cubicBezTo>
                    <a:cubicBezTo>
                      <a:pt x="11066" y="266"/>
                      <a:pt x="11445" y="444"/>
                      <a:pt x="11611" y="659"/>
                    </a:cubicBezTo>
                    <a:lnTo>
                      <a:pt x="11611" y="659"/>
                    </a:lnTo>
                    <a:cubicBezTo>
                      <a:pt x="11460" y="407"/>
                      <a:pt x="11090" y="0"/>
                      <a:pt x="10277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40"/>
              <p:cNvSpPr/>
              <p:nvPr/>
            </p:nvSpPr>
            <p:spPr>
              <a:xfrm>
                <a:off x="5798539" y="3073775"/>
                <a:ext cx="124458" cy="159178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2141" extrusionOk="0">
                    <a:moveTo>
                      <a:pt x="1674" y="1"/>
                    </a:moveTo>
                    <a:lnTo>
                      <a:pt x="1195" y="271"/>
                    </a:lnTo>
                    <a:lnTo>
                      <a:pt x="479" y="1334"/>
                    </a:lnTo>
                    <a:lnTo>
                      <a:pt x="1" y="2141"/>
                    </a:lnTo>
                    <a:cubicBezTo>
                      <a:pt x="382" y="2069"/>
                      <a:pt x="1340" y="1509"/>
                      <a:pt x="1283" y="942"/>
                    </a:cubicBezTo>
                    <a:cubicBezTo>
                      <a:pt x="1228" y="372"/>
                      <a:pt x="1674" y="1"/>
                      <a:pt x="1674" y="1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40"/>
              <p:cNvSpPr/>
              <p:nvPr/>
            </p:nvSpPr>
            <p:spPr>
              <a:xfrm>
                <a:off x="5657797" y="3597190"/>
                <a:ext cx="91894" cy="101633"/>
              </a:xfrm>
              <a:custGeom>
                <a:avLst/>
                <a:gdLst/>
                <a:ahLst/>
                <a:cxnLst/>
                <a:rect l="l" t="t" r="r" b="b"/>
                <a:pathLst>
                  <a:path w="1236" h="1367" extrusionOk="0">
                    <a:moveTo>
                      <a:pt x="615" y="0"/>
                    </a:moveTo>
                    <a:lnTo>
                      <a:pt x="0" y="1046"/>
                    </a:lnTo>
                    <a:lnTo>
                      <a:pt x="615" y="1366"/>
                    </a:lnTo>
                    <a:lnTo>
                      <a:pt x="1235" y="114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C36A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40"/>
              <p:cNvSpPr/>
              <p:nvPr/>
            </p:nvSpPr>
            <p:spPr>
              <a:xfrm>
                <a:off x="5493188" y="3670275"/>
                <a:ext cx="341032" cy="326162"/>
              </a:xfrm>
              <a:custGeom>
                <a:avLst/>
                <a:gdLst/>
                <a:ahLst/>
                <a:cxnLst/>
                <a:rect l="l" t="t" r="r" b="b"/>
                <a:pathLst>
                  <a:path w="4587" h="4387" extrusionOk="0">
                    <a:moveTo>
                      <a:pt x="2278" y="1"/>
                    </a:moveTo>
                    <a:cubicBezTo>
                      <a:pt x="1757" y="1"/>
                      <a:pt x="986" y="849"/>
                      <a:pt x="986" y="849"/>
                    </a:cubicBezTo>
                    <a:lnTo>
                      <a:pt x="1" y="2098"/>
                    </a:lnTo>
                    <a:lnTo>
                      <a:pt x="2214" y="4386"/>
                    </a:lnTo>
                    <a:lnTo>
                      <a:pt x="2498" y="4085"/>
                    </a:lnTo>
                    <a:cubicBezTo>
                      <a:pt x="2498" y="4085"/>
                      <a:pt x="2616" y="4386"/>
                      <a:pt x="2947" y="4386"/>
                    </a:cubicBezTo>
                    <a:cubicBezTo>
                      <a:pt x="2956" y="4386"/>
                      <a:pt x="2965" y="4386"/>
                      <a:pt x="2974" y="4386"/>
                    </a:cubicBezTo>
                    <a:cubicBezTo>
                      <a:pt x="3325" y="4365"/>
                      <a:pt x="4586" y="3171"/>
                      <a:pt x="4586" y="3171"/>
                    </a:cubicBezTo>
                    <a:lnTo>
                      <a:pt x="3588" y="1588"/>
                    </a:lnTo>
                    <a:lnTo>
                      <a:pt x="2920" y="2448"/>
                    </a:lnTo>
                    <a:cubicBezTo>
                      <a:pt x="2920" y="2448"/>
                      <a:pt x="2920" y="201"/>
                      <a:pt x="2410" y="22"/>
                    </a:cubicBezTo>
                    <a:cubicBezTo>
                      <a:pt x="2369" y="7"/>
                      <a:pt x="2324" y="1"/>
                      <a:pt x="2278" y="1"/>
                    </a:cubicBez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40"/>
              <p:cNvSpPr/>
              <p:nvPr/>
            </p:nvSpPr>
            <p:spPr>
              <a:xfrm>
                <a:off x="5679878" y="3676818"/>
                <a:ext cx="451884" cy="265123"/>
              </a:xfrm>
              <a:custGeom>
                <a:avLst/>
                <a:gdLst/>
                <a:ahLst/>
                <a:cxnLst/>
                <a:rect l="l" t="t" r="r" b="b"/>
                <a:pathLst>
                  <a:path w="6078" h="3566" extrusionOk="0">
                    <a:moveTo>
                      <a:pt x="174" y="0"/>
                    </a:moveTo>
                    <a:cubicBezTo>
                      <a:pt x="66" y="0"/>
                      <a:pt x="0" y="2"/>
                      <a:pt x="0" y="2"/>
                    </a:cubicBezTo>
                    <a:lnTo>
                      <a:pt x="321" y="3565"/>
                    </a:lnTo>
                    <a:lnTo>
                      <a:pt x="1533" y="1696"/>
                    </a:lnTo>
                    <a:cubicBezTo>
                      <a:pt x="1533" y="1696"/>
                      <a:pt x="3988" y="3393"/>
                      <a:pt x="4454" y="3393"/>
                    </a:cubicBezTo>
                    <a:cubicBezTo>
                      <a:pt x="4457" y="3393"/>
                      <a:pt x="4459" y="3393"/>
                      <a:pt x="4461" y="3393"/>
                    </a:cubicBezTo>
                    <a:cubicBezTo>
                      <a:pt x="4906" y="3376"/>
                      <a:pt x="6077" y="1689"/>
                      <a:pt x="6077" y="1689"/>
                    </a:cubicBezTo>
                    <a:lnTo>
                      <a:pt x="5200" y="784"/>
                    </a:lnTo>
                    <a:lnTo>
                      <a:pt x="4374" y="1568"/>
                    </a:lnTo>
                    <a:cubicBezTo>
                      <a:pt x="4374" y="1568"/>
                      <a:pt x="2308" y="414"/>
                      <a:pt x="1759" y="191"/>
                    </a:cubicBezTo>
                    <a:cubicBezTo>
                      <a:pt x="1334" y="20"/>
                      <a:pt x="528" y="0"/>
                      <a:pt x="174" y="0"/>
                    </a:cubicBez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40"/>
              <p:cNvSpPr/>
              <p:nvPr/>
            </p:nvSpPr>
            <p:spPr>
              <a:xfrm>
                <a:off x="6076009" y="3712282"/>
                <a:ext cx="108770" cy="90184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1213" extrusionOk="0">
                    <a:moveTo>
                      <a:pt x="362" y="1"/>
                    </a:moveTo>
                    <a:cubicBezTo>
                      <a:pt x="301" y="1"/>
                      <a:pt x="0" y="439"/>
                      <a:pt x="0" y="439"/>
                    </a:cubicBezTo>
                    <a:lnTo>
                      <a:pt x="749" y="1212"/>
                    </a:lnTo>
                    <a:cubicBezTo>
                      <a:pt x="749" y="1212"/>
                      <a:pt x="1411" y="729"/>
                      <a:pt x="1455" y="591"/>
                    </a:cubicBezTo>
                    <a:cubicBezTo>
                      <a:pt x="1462" y="567"/>
                      <a:pt x="1450" y="558"/>
                      <a:pt x="1424" y="558"/>
                    </a:cubicBezTo>
                    <a:cubicBezTo>
                      <a:pt x="1299" y="558"/>
                      <a:pt x="857" y="790"/>
                      <a:pt x="857" y="790"/>
                    </a:cubicBezTo>
                    <a:cubicBezTo>
                      <a:pt x="857" y="790"/>
                      <a:pt x="1273" y="348"/>
                      <a:pt x="1279" y="243"/>
                    </a:cubicBezTo>
                    <a:cubicBezTo>
                      <a:pt x="1281" y="230"/>
                      <a:pt x="1272" y="224"/>
                      <a:pt x="1256" y="224"/>
                    </a:cubicBezTo>
                    <a:cubicBezTo>
                      <a:pt x="1148" y="224"/>
                      <a:pt x="709" y="486"/>
                      <a:pt x="709" y="486"/>
                    </a:cubicBezTo>
                    <a:cubicBezTo>
                      <a:pt x="709" y="486"/>
                      <a:pt x="942" y="243"/>
                      <a:pt x="979" y="78"/>
                    </a:cubicBezTo>
                    <a:cubicBezTo>
                      <a:pt x="983" y="56"/>
                      <a:pt x="975" y="46"/>
                      <a:pt x="956" y="46"/>
                    </a:cubicBezTo>
                    <a:cubicBezTo>
                      <a:pt x="839" y="46"/>
                      <a:pt x="328" y="439"/>
                      <a:pt x="328" y="439"/>
                    </a:cubicBezTo>
                    <a:cubicBezTo>
                      <a:pt x="328" y="439"/>
                      <a:pt x="388" y="95"/>
                      <a:pt x="371" y="11"/>
                    </a:cubicBezTo>
                    <a:cubicBezTo>
                      <a:pt x="370" y="4"/>
                      <a:pt x="367" y="1"/>
                      <a:pt x="362" y="1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40"/>
              <p:cNvSpPr/>
              <p:nvPr/>
            </p:nvSpPr>
            <p:spPr>
              <a:xfrm>
                <a:off x="5763892" y="3775776"/>
                <a:ext cx="97693" cy="114718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543" extrusionOk="0">
                    <a:moveTo>
                      <a:pt x="318" y="0"/>
                    </a:moveTo>
                    <a:cubicBezTo>
                      <a:pt x="142" y="0"/>
                      <a:pt x="1" y="237"/>
                      <a:pt x="1" y="237"/>
                    </a:cubicBezTo>
                    <a:lnTo>
                      <a:pt x="814" y="1542"/>
                    </a:lnTo>
                    <a:cubicBezTo>
                      <a:pt x="814" y="1542"/>
                      <a:pt x="962" y="1465"/>
                      <a:pt x="1067" y="1316"/>
                    </a:cubicBezTo>
                    <a:cubicBezTo>
                      <a:pt x="1175" y="1168"/>
                      <a:pt x="979" y="756"/>
                      <a:pt x="979" y="756"/>
                    </a:cubicBezTo>
                    <a:cubicBezTo>
                      <a:pt x="979" y="756"/>
                      <a:pt x="1229" y="635"/>
                      <a:pt x="1269" y="517"/>
                    </a:cubicBezTo>
                    <a:cubicBezTo>
                      <a:pt x="1314" y="399"/>
                      <a:pt x="331" y="291"/>
                      <a:pt x="331" y="291"/>
                    </a:cubicBezTo>
                    <a:cubicBezTo>
                      <a:pt x="331" y="291"/>
                      <a:pt x="554" y="206"/>
                      <a:pt x="642" y="162"/>
                    </a:cubicBezTo>
                    <a:cubicBezTo>
                      <a:pt x="727" y="122"/>
                      <a:pt x="544" y="34"/>
                      <a:pt x="352" y="3"/>
                    </a:cubicBezTo>
                    <a:cubicBezTo>
                      <a:pt x="340" y="1"/>
                      <a:pt x="329" y="0"/>
                      <a:pt x="318" y="0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40"/>
              <p:cNvSpPr/>
              <p:nvPr/>
            </p:nvSpPr>
            <p:spPr>
              <a:xfrm>
                <a:off x="5435271" y="3833173"/>
                <a:ext cx="398949" cy="673960"/>
              </a:xfrm>
              <a:custGeom>
                <a:avLst/>
                <a:gdLst/>
                <a:ahLst/>
                <a:cxnLst/>
                <a:rect l="l" t="t" r="r" b="b"/>
                <a:pathLst>
                  <a:path w="5366" h="9065" extrusionOk="0">
                    <a:moveTo>
                      <a:pt x="871" y="1"/>
                    </a:moveTo>
                    <a:cubicBezTo>
                      <a:pt x="871" y="1"/>
                      <a:pt x="520" y="1874"/>
                      <a:pt x="375" y="3183"/>
                    </a:cubicBezTo>
                    <a:cubicBezTo>
                      <a:pt x="230" y="4492"/>
                      <a:pt x="0" y="9064"/>
                      <a:pt x="0" y="9064"/>
                    </a:cubicBezTo>
                    <a:lnTo>
                      <a:pt x="2183" y="9064"/>
                    </a:lnTo>
                    <a:lnTo>
                      <a:pt x="2183" y="3372"/>
                    </a:lnTo>
                    <a:lnTo>
                      <a:pt x="3611" y="8524"/>
                    </a:lnTo>
                    <a:lnTo>
                      <a:pt x="5365" y="8046"/>
                    </a:lnTo>
                    <a:cubicBezTo>
                      <a:pt x="5365" y="8046"/>
                      <a:pt x="3181" y="2110"/>
                      <a:pt x="3076" y="2110"/>
                    </a:cubicBezTo>
                    <a:cubicBezTo>
                      <a:pt x="3075" y="2110"/>
                      <a:pt x="3075" y="2110"/>
                      <a:pt x="3074" y="2110"/>
                    </a:cubicBezTo>
                    <a:cubicBezTo>
                      <a:pt x="3073" y="2112"/>
                      <a:pt x="3070" y="2113"/>
                      <a:pt x="3067" y="2113"/>
                    </a:cubicBezTo>
                    <a:cubicBezTo>
                      <a:pt x="2914" y="2113"/>
                      <a:pt x="871" y="1"/>
                      <a:pt x="871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40"/>
              <p:cNvSpPr/>
              <p:nvPr/>
            </p:nvSpPr>
            <p:spPr>
              <a:xfrm>
                <a:off x="5657797" y="3670647"/>
                <a:ext cx="78585" cy="155386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2090" extrusionOk="0">
                    <a:moveTo>
                      <a:pt x="0" y="0"/>
                    </a:moveTo>
                    <a:lnTo>
                      <a:pt x="49" y="7"/>
                    </a:lnTo>
                    <a:lnTo>
                      <a:pt x="49" y="7"/>
                    </a:lnTo>
                    <a:cubicBezTo>
                      <a:pt x="33" y="3"/>
                      <a:pt x="17" y="1"/>
                      <a:pt x="0" y="0"/>
                    </a:cubicBezTo>
                    <a:close/>
                    <a:moveTo>
                      <a:pt x="49" y="7"/>
                    </a:moveTo>
                    <a:cubicBezTo>
                      <a:pt x="540" y="120"/>
                      <a:pt x="429" y="1543"/>
                      <a:pt x="429" y="1543"/>
                    </a:cubicBezTo>
                    <a:lnTo>
                      <a:pt x="540" y="2089"/>
                    </a:lnTo>
                    <a:cubicBezTo>
                      <a:pt x="1056" y="1425"/>
                      <a:pt x="618" y="85"/>
                      <a:pt x="618" y="85"/>
                    </a:cubicBezTo>
                    <a:lnTo>
                      <a:pt x="49" y="7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40"/>
              <p:cNvSpPr/>
              <p:nvPr/>
            </p:nvSpPr>
            <p:spPr>
              <a:xfrm>
                <a:off x="5502036" y="3796817"/>
                <a:ext cx="136502" cy="83864"/>
              </a:xfrm>
              <a:custGeom>
                <a:avLst/>
                <a:gdLst/>
                <a:ahLst/>
                <a:cxnLst/>
                <a:rect l="l" t="t" r="r" b="b"/>
                <a:pathLst>
                  <a:path w="1836" h="1128" extrusionOk="0">
                    <a:moveTo>
                      <a:pt x="195" y="1"/>
                    </a:moveTo>
                    <a:lnTo>
                      <a:pt x="0" y="243"/>
                    </a:lnTo>
                    <a:lnTo>
                      <a:pt x="1835" y="1128"/>
                    </a:lnTo>
                    <a:lnTo>
                      <a:pt x="1741" y="490"/>
                    </a:lnTo>
                    <a:lnTo>
                      <a:pt x="195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40"/>
              <p:cNvSpPr/>
              <p:nvPr/>
            </p:nvSpPr>
            <p:spPr>
              <a:xfrm>
                <a:off x="5542110" y="3610945"/>
                <a:ext cx="130331" cy="64534"/>
              </a:xfrm>
              <a:custGeom>
                <a:avLst/>
                <a:gdLst/>
                <a:ahLst/>
                <a:cxnLst/>
                <a:rect l="l" t="t" r="r" b="b"/>
                <a:pathLst>
                  <a:path w="1753" h="868" extrusionOk="0">
                    <a:moveTo>
                      <a:pt x="687" y="1"/>
                    </a:moveTo>
                    <a:cubicBezTo>
                      <a:pt x="687" y="1"/>
                      <a:pt x="686" y="1"/>
                      <a:pt x="686" y="1"/>
                    </a:cubicBezTo>
                    <a:cubicBezTo>
                      <a:pt x="537" y="7"/>
                      <a:pt x="156" y="273"/>
                      <a:pt x="98" y="328"/>
                    </a:cubicBezTo>
                    <a:cubicBezTo>
                      <a:pt x="45" y="382"/>
                      <a:pt x="0" y="432"/>
                      <a:pt x="0" y="432"/>
                    </a:cubicBezTo>
                    <a:lnTo>
                      <a:pt x="35" y="499"/>
                    </a:lnTo>
                    <a:cubicBezTo>
                      <a:pt x="35" y="499"/>
                      <a:pt x="460" y="206"/>
                      <a:pt x="554" y="206"/>
                    </a:cubicBezTo>
                    <a:cubicBezTo>
                      <a:pt x="648" y="206"/>
                      <a:pt x="1333" y="868"/>
                      <a:pt x="1333" y="868"/>
                    </a:cubicBezTo>
                    <a:lnTo>
                      <a:pt x="1637" y="814"/>
                    </a:lnTo>
                    <a:lnTo>
                      <a:pt x="1752" y="530"/>
                    </a:lnTo>
                    <a:cubicBezTo>
                      <a:pt x="1752" y="530"/>
                      <a:pt x="840" y="1"/>
                      <a:pt x="687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40"/>
              <p:cNvSpPr/>
              <p:nvPr/>
            </p:nvSpPr>
            <p:spPr>
              <a:xfrm>
                <a:off x="5493709" y="3705814"/>
                <a:ext cx="65574" cy="42452"/>
              </a:xfrm>
              <a:custGeom>
                <a:avLst/>
                <a:gdLst/>
                <a:ahLst/>
                <a:cxnLst/>
                <a:rect l="l" t="t" r="r" b="b"/>
                <a:pathLst>
                  <a:path w="882" h="571" extrusionOk="0">
                    <a:moveTo>
                      <a:pt x="315" y="0"/>
                    </a:moveTo>
                    <a:cubicBezTo>
                      <a:pt x="315" y="0"/>
                      <a:pt x="0" y="347"/>
                      <a:pt x="315" y="526"/>
                    </a:cubicBezTo>
                    <a:cubicBezTo>
                      <a:pt x="370" y="558"/>
                      <a:pt x="423" y="571"/>
                      <a:pt x="474" y="571"/>
                    </a:cubicBezTo>
                    <a:cubicBezTo>
                      <a:pt x="709" y="571"/>
                      <a:pt x="881" y="287"/>
                      <a:pt x="881" y="287"/>
                    </a:cubicBezTo>
                    <a:lnTo>
                      <a:pt x="315" y="0"/>
                    </a:ln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40"/>
              <p:cNvSpPr/>
              <p:nvPr/>
            </p:nvSpPr>
            <p:spPr>
              <a:xfrm>
                <a:off x="5516831" y="3732208"/>
                <a:ext cx="12862" cy="8996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3" y="1"/>
                    </a:moveTo>
                    <a:cubicBezTo>
                      <a:pt x="90" y="1"/>
                      <a:pt x="76" y="5"/>
                      <a:pt x="61" y="16"/>
                    </a:cubicBezTo>
                    <a:cubicBezTo>
                      <a:pt x="0" y="60"/>
                      <a:pt x="68" y="120"/>
                      <a:pt x="115" y="120"/>
                    </a:cubicBezTo>
                    <a:cubicBezTo>
                      <a:pt x="166" y="120"/>
                      <a:pt x="172" y="47"/>
                      <a:pt x="172" y="47"/>
                    </a:cubicBezTo>
                    <a:cubicBezTo>
                      <a:pt x="172" y="47"/>
                      <a:pt x="144" y="1"/>
                      <a:pt x="103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40"/>
              <p:cNvSpPr/>
              <p:nvPr/>
            </p:nvSpPr>
            <p:spPr>
              <a:xfrm>
                <a:off x="5758614" y="3679940"/>
                <a:ext cx="46021" cy="99923"/>
              </a:xfrm>
              <a:custGeom>
                <a:avLst/>
                <a:gdLst/>
                <a:ahLst/>
                <a:cxnLst/>
                <a:rect l="l" t="t" r="r" b="b"/>
                <a:pathLst>
                  <a:path w="619" h="1344" extrusionOk="0">
                    <a:moveTo>
                      <a:pt x="1" y="1"/>
                    </a:moveTo>
                    <a:cubicBezTo>
                      <a:pt x="14" y="4"/>
                      <a:pt x="423" y="1292"/>
                      <a:pt x="423" y="1292"/>
                    </a:cubicBezTo>
                    <a:lnTo>
                      <a:pt x="619" y="1343"/>
                    </a:lnTo>
                    <a:lnTo>
                      <a:pt x="453" y="74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40"/>
              <p:cNvSpPr/>
              <p:nvPr/>
            </p:nvSpPr>
            <p:spPr>
              <a:xfrm>
                <a:off x="5703744" y="4414729"/>
                <a:ext cx="293301" cy="135312"/>
              </a:xfrm>
              <a:custGeom>
                <a:avLst/>
                <a:gdLst/>
                <a:ahLst/>
                <a:cxnLst/>
                <a:rect l="l" t="t" r="r" b="b"/>
                <a:pathLst>
                  <a:path w="3945" h="1820" extrusionOk="0">
                    <a:moveTo>
                      <a:pt x="2700" y="0"/>
                    </a:moveTo>
                    <a:cubicBezTo>
                      <a:pt x="2235" y="0"/>
                      <a:pt x="1754" y="224"/>
                      <a:pt x="1754" y="224"/>
                    </a:cubicBezTo>
                    <a:lnTo>
                      <a:pt x="0" y="702"/>
                    </a:lnTo>
                    <a:lnTo>
                      <a:pt x="142" y="1820"/>
                    </a:lnTo>
                    <a:lnTo>
                      <a:pt x="3945" y="1820"/>
                    </a:lnTo>
                    <a:cubicBezTo>
                      <a:pt x="3945" y="1820"/>
                      <a:pt x="3847" y="1175"/>
                      <a:pt x="3448" y="399"/>
                    </a:cubicBezTo>
                    <a:cubicBezTo>
                      <a:pt x="3294" y="93"/>
                      <a:pt x="3000" y="0"/>
                      <a:pt x="2700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40"/>
              <p:cNvSpPr/>
              <p:nvPr/>
            </p:nvSpPr>
            <p:spPr>
              <a:xfrm>
                <a:off x="5714227" y="4549970"/>
                <a:ext cx="286312" cy="28921"/>
              </a:xfrm>
              <a:custGeom>
                <a:avLst/>
                <a:gdLst/>
                <a:ahLst/>
                <a:cxnLst/>
                <a:rect l="l" t="t" r="r" b="b"/>
                <a:pathLst>
                  <a:path w="3851" h="389" extrusionOk="0">
                    <a:moveTo>
                      <a:pt x="1" y="1"/>
                    </a:moveTo>
                    <a:lnTo>
                      <a:pt x="1" y="244"/>
                    </a:lnTo>
                    <a:lnTo>
                      <a:pt x="1364" y="348"/>
                    </a:lnTo>
                    <a:lnTo>
                      <a:pt x="1557" y="176"/>
                    </a:lnTo>
                    <a:lnTo>
                      <a:pt x="1613" y="348"/>
                    </a:lnTo>
                    <a:lnTo>
                      <a:pt x="3851" y="389"/>
                    </a:lnTo>
                    <a:lnTo>
                      <a:pt x="3851" y="389"/>
                    </a:lnTo>
                    <a:lnTo>
                      <a:pt x="3804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40"/>
              <p:cNvSpPr/>
              <p:nvPr/>
            </p:nvSpPr>
            <p:spPr>
              <a:xfrm>
                <a:off x="5845230" y="4426774"/>
                <a:ext cx="155312" cy="12326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1658" extrusionOk="0">
                    <a:moveTo>
                      <a:pt x="1199" y="0"/>
                    </a:moveTo>
                    <a:cubicBezTo>
                      <a:pt x="951" y="0"/>
                      <a:pt x="494" y="62"/>
                      <a:pt x="290" y="484"/>
                    </a:cubicBezTo>
                    <a:cubicBezTo>
                      <a:pt x="0" y="1077"/>
                      <a:pt x="71" y="1658"/>
                      <a:pt x="71" y="1658"/>
                    </a:cubicBezTo>
                    <a:lnTo>
                      <a:pt x="2089" y="1658"/>
                    </a:lnTo>
                    <a:cubicBezTo>
                      <a:pt x="2089" y="1658"/>
                      <a:pt x="1910" y="244"/>
                      <a:pt x="1366" y="11"/>
                    </a:cubicBezTo>
                    <a:cubicBezTo>
                      <a:pt x="1366" y="11"/>
                      <a:pt x="1300" y="0"/>
                      <a:pt x="1199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40"/>
              <p:cNvSpPr/>
              <p:nvPr/>
            </p:nvSpPr>
            <p:spPr>
              <a:xfrm>
                <a:off x="5800323" y="4423577"/>
                <a:ext cx="54943" cy="83641"/>
              </a:xfrm>
              <a:custGeom>
                <a:avLst/>
                <a:gdLst/>
                <a:ahLst/>
                <a:cxnLst/>
                <a:rect l="l" t="t" r="r" b="b"/>
                <a:pathLst>
                  <a:path w="739" h="1125" extrusionOk="0">
                    <a:moveTo>
                      <a:pt x="739" y="0"/>
                    </a:moveTo>
                    <a:lnTo>
                      <a:pt x="368" y="128"/>
                    </a:lnTo>
                    <a:cubicBezTo>
                      <a:pt x="368" y="128"/>
                      <a:pt x="172" y="466"/>
                      <a:pt x="88" y="658"/>
                    </a:cubicBezTo>
                    <a:cubicBezTo>
                      <a:pt x="3" y="851"/>
                      <a:pt x="0" y="1123"/>
                      <a:pt x="0" y="1123"/>
                    </a:cubicBezTo>
                    <a:lnTo>
                      <a:pt x="125" y="1123"/>
                    </a:lnTo>
                    <a:cubicBezTo>
                      <a:pt x="125" y="1123"/>
                      <a:pt x="125" y="1124"/>
                      <a:pt x="126" y="1124"/>
                    </a:cubicBezTo>
                    <a:cubicBezTo>
                      <a:pt x="130" y="1124"/>
                      <a:pt x="148" y="1100"/>
                      <a:pt x="199" y="793"/>
                    </a:cubicBezTo>
                    <a:cubicBezTo>
                      <a:pt x="257" y="425"/>
                      <a:pt x="739" y="0"/>
                      <a:pt x="7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40"/>
              <p:cNvSpPr/>
              <p:nvPr/>
            </p:nvSpPr>
            <p:spPr>
              <a:xfrm>
                <a:off x="5425234" y="4441272"/>
                <a:ext cx="293375" cy="135387"/>
              </a:xfrm>
              <a:custGeom>
                <a:avLst/>
                <a:gdLst/>
                <a:ahLst/>
                <a:cxnLst/>
                <a:rect l="l" t="t" r="r" b="b"/>
                <a:pathLst>
                  <a:path w="3946" h="1821" extrusionOk="0">
                    <a:moveTo>
                      <a:pt x="2700" y="0"/>
                    </a:moveTo>
                    <a:cubicBezTo>
                      <a:pt x="2235" y="0"/>
                      <a:pt x="1755" y="224"/>
                      <a:pt x="1755" y="224"/>
                    </a:cubicBezTo>
                    <a:lnTo>
                      <a:pt x="1" y="703"/>
                    </a:lnTo>
                    <a:lnTo>
                      <a:pt x="142" y="1820"/>
                    </a:lnTo>
                    <a:lnTo>
                      <a:pt x="3945" y="1820"/>
                    </a:lnTo>
                    <a:cubicBezTo>
                      <a:pt x="3945" y="1820"/>
                      <a:pt x="3847" y="1175"/>
                      <a:pt x="3449" y="396"/>
                    </a:cubicBezTo>
                    <a:cubicBezTo>
                      <a:pt x="3293" y="93"/>
                      <a:pt x="3000" y="0"/>
                      <a:pt x="2700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40"/>
              <p:cNvSpPr/>
              <p:nvPr/>
            </p:nvSpPr>
            <p:spPr>
              <a:xfrm>
                <a:off x="5435791" y="4576587"/>
                <a:ext cx="286312" cy="28624"/>
              </a:xfrm>
              <a:custGeom>
                <a:avLst/>
                <a:gdLst/>
                <a:ahLst/>
                <a:cxnLst/>
                <a:rect l="l" t="t" r="r" b="b"/>
                <a:pathLst>
                  <a:path w="3851" h="385" extrusionOk="0">
                    <a:moveTo>
                      <a:pt x="0" y="0"/>
                    </a:moveTo>
                    <a:lnTo>
                      <a:pt x="0" y="243"/>
                    </a:lnTo>
                    <a:lnTo>
                      <a:pt x="1363" y="347"/>
                    </a:lnTo>
                    <a:lnTo>
                      <a:pt x="1556" y="173"/>
                    </a:lnTo>
                    <a:lnTo>
                      <a:pt x="1613" y="347"/>
                    </a:lnTo>
                    <a:lnTo>
                      <a:pt x="3850" y="385"/>
                    </a:lnTo>
                    <a:lnTo>
                      <a:pt x="3803" y="0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40"/>
              <p:cNvSpPr/>
              <p:nvPr/>
            </p:nvSpPr>
            <p:spPr>
              <a:xfrm>
                <a:off x="5566719" y="4453168"/>
                <a:ext cx="155386" cy="123491"/>
              </a:xfrm>
              <a:custGeom>
                <a:avLst/>
                <a:gdLst/>
                <a:ahLst/>
                <a:cxnLst/>
                <a:rect l="l" t="t" r="r" b="b"/>
                <a:pathLst>
                  <a:path w="2090" h="1661" extrusionOk="0">
                    <a:moveTo>
                      <a:pt x="1197" y="0"/>
                    </a:moveTo>
                    <a:cubicBezTo>
                      <a:pt x="950" y="0"/>
                      <a:pt x="493" y="62"/>
                      <a:pt x="287" y="486"/>
                    </a:cubicBezTo>
                    <a:cubicBezTo>
                      <a:pt x="1" y="1080"/>
                      <a:pt x="68" y="1660"/>
                      <a:pt x="68" y="1660"/>
                    </a:cubicBezTo>
                    <a:lnTo>
                      <a:pt x="2089" y="1660"/>
                    </a:lnTo>
                    <a:cubicBezTo>
                      <a:pt x="2089" y="1660"/>
                      <a:pt x="1910" y="246"/>
                      <a:pt x="1364" y="10"/>
                    </a:cubicBezTo>
                    <a:cubicBezTo>
                      <a:pt x="1364" y="10"/>
                      <a:pt x="1298" y="0"/>
                      <a:pt x="1197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40"/>
              <p:cNvSpPr/>
              <p:nvPr/>
            </p:nvSpPr>
            <p:spPr>
              <a:xfrm>
                <a:off x="5521813" y="4449896"/>
                <a:ext cx="54720" cy="83864"/>
              </a:xfrm>
              <a:custGeom>
                <a:avLst/>
                <a:gdLst/>
                <a:ahLst/>
                <a:cxnLst/>
                <a:rect l="l" t="t" r="r" b="b"/>
                <a:pathLst>
                  <a:path w="736" h="1128" extrusionOk="0">
                    <a:moveTo>
                      <a:pt x="736" y="0"/>
                    </a:moveTo>
                    <a:lnTo>
                      <a:pt x="368" y="132"/>
                    </a:lnTo>
                    <a:cubicBezTo>
                      <a:pt x="368" y="132"/>
                      <a:pt x="172" y="466"/>
                      <a:pt x="88" y="659"/>
                    </a:cubicBezTo>
                    <a:cubicBezTo>
                      <a:pt x="4" y="854"/>
                      <a:pt x="1" y="1127"/>
                      <a:pt x="1" y="1127"/>
                    </a:cubicBezTo>
                    <a:lnTo>
                      <a:pt x="122" y="1127"/>
                    </a:lnTo>
                    <a:cubicBezTo>
                      <a:pt x="122" y="1127"/>
                      <a:pt x="122" y="1128"/>
                      <a:pt x="123" y="1128"/>
                    </a:cubicBezTo>
                    <a:cubicBezTo>
                      <a:pt x="128" y="1128"/>
                      <a:pt x="147" y="1106"/>
                      <a:pt x="197" y="793"/>
                    </a:cubicBezTo>
                    <a:cubicBezTo>
                      <a:pt x="257" y="429"/>
                      <a:pt x="736" y="0"/>
                      <a:pt x="7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40"/>
              <p:cNvSpPr/>
              <p:nvPr/>
            </p:nvSpPr>
            <p:spPr>
              <a:xfrm>
                <a:off x="5922924" y="3222621"/>
                <a:ext cx="68623" cy="105425"/>
              </a:xfrm>
              <a:custGeom>
                <a:avLst/>
                <a:gdLst/>
                <a:ahLst/>
                <a:cxnLst/>
                <a:rect l="l" t="t" r="r" b="b"/>
                <a:pathLst>
                  <a:path w="923" h="1418" extrusionOk="0">
                    <a:moveTo>
                      <a:pt x="922" y="0"/>
                    </a:moveTo>
                    <a:lnTo>
                      <a:pt x="754" y="175"/>
                    </a:lnTo>
                    <a:cubicBezTo>
                      <a:pt x="845" y="139"/>
                      <a:pt x="909" y="111"/>
                      <a:pt x="912" y="111"/>
                    </a:cubicBezTo>
                    <a:lnTo>
                      <a:pt x="919" y="108"/>
                    </a:lnTo>
                    <a:cubicBezTo>
                      <a:pt x="919" y="74"/>
                      <a:pt x="922" y="37"/>
                      <a:pt x="922" y="0"/>
                    </a:cubicBezTo>
                    <a:close/>
                    <a:moveTo>
                      <a:pt x="909" y="283"/>
                    </a:moveTo>
                    <a:lnTo>
                      <a:pt x="909" y="283"/>
                    </a:lnTo>
                    <a:cubicBezTo>
                      <a:pt x="815" y="587"/>
                      <a:pt x="585" y="1285"/>
                      <a:pt x="393" y="1386"/>
                    </a:cubicBezTo>
                    <a:lnTo>
                      <a:pt x="365" y="1336"/>
                    </a:lnTo>
                    <a:lnTo>
                      <a:pt x="116" y="840"/>
                    </a:lnTo>
                    <a:lnTo>
                      <a:pt x="1" y="958"/>
                    </a:lnTo>
                    <a:lnTo>
                      <a:pt x="295" y="1417"/>
                    </a:lnTo>
                    <a:lnTo>
                      <a:pt x="304" y="1417"/>
                    </a:lnTo>
                    <a:cubicBezTo>
                      <a:pt x="376" y="1417"/>
                      <a:pt x="818" y="1374"/>
                      <a:pt x="909" y="283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40"/>
              <p:cNvSpPr/>
              <p:nvPr/>
            </p:nvSpPr>
            <p:spPr>
              <a:xfrm>
                <a:off x="5931475" y="3236376"/>
                <a:ext cx="56801" cy="85648"/>
              </a:xfrm>
              <a:custGeom>
                <a:avLst/>
                <a:gdLst/>
                <a:ahLst/>
                <a:cxnLst/>
                <a:rect l="l" t="t" r="r" b="b"/>
                <a:pathLst>
                  <a:path w="764" h="1152" extrusionOk="0">
                    <a:moveTo>
                      <a:pt x="764" y="0"/>
                    </a:moveTo>
                    <a:lnTo>
                      <a:pt x="764" y="0"/>
                    </a:lnTo>
                    <a:cubicBezTo>
                      <a:pt x="713" y="21"/>
                      <a:pt x="632" y="55"/>
                      <a:pt x="544" y="88"/>
                    </a:cubicBezTo>
                    <a:lnTo>
                      <a:pt x="1" y="655"/>
                    </a:lnTo>
                    <a:lnTo>
                      <a:pt x="250" y="1151"/>
                    </a:lnTo>
                    <a:cubicBezTo>
                      <a:pt x="423" y="1060"/>
                      <a:pt x="666" y="334"/>
                      <a:pt x="764" y="0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40"/>
              <p:cNvSpPr/>
              <p:nvPr/>
            </p:nvSpPr>
            <p:spPr>
              <a:xfrm>
                <a:off x="5950062" y="3230576"/>
                <a:ext cx="41263" cy="95165"/>
              </a:xfrm>
              <a:custGeom>
                <a:avLst/>
                <a:gdLst/>
                <a:ahLst/>
                <a:cxnLst/>
                <a:rect l="l" t="t" r="r" b="b"/>
                <a:pathLst>
                  <a:path w="555" h="1280" extrusionOk="0">
                    <a:moveTo>
                      <a:pt x="554" y="1"/>
                    </a:moveTo>
                    <a:lnTo>
                      <a:pt x="547" y="4"/>
                    </a:lnTo>
                    <a:cubicBezTo>
                      <a:pt x="544" y="4"/>
                      <a:pt x="480" y="32"/>
                      <a:pt x="389" y="68"/>
                    </a:cubicBezTo>
                    <a:lnTo>
                      <a:pt x="294" y="166"/>
                    </a:lnTo>
                    <a:cubicBezTo>
                      <a:pt x="382" y="133"/>
                      <a:pt x="463" y="99"/>
                      <a:pt x="514" y="78"/>
                    </a:cubicBezTo>
                    <a:lnTo>
                      <a:pt x="514" y="78"/>
                    </a:lnTo>
                    <a:cubicBezTo>
                      <a:pt x="416" y="412"/>
                      <a:pt x="173" y="1138"/>
                      <a:pt x="0" y="1229"/>
                    </a:cubicBezTo>
                    <a:lnTo>
                      <a:pt x="28" y="1279"/>
                    </a:lnTo>
                    <a:cubicBezTo>
                      <a:pt x="220" y="1178"/>
                      <a:pt x="450" y="480"/>
                      <a:pt x="544" y="176"/>
                    </a:cubicBezTo>
                    <a:cubicBezTo>
                      <a:pt x="547" y="122"/>
                      <a:pt x="551" y="61"/>
                      <a:pt x="554" y="1"/>
                    </a:cubicBezTo>
                    <a:close/>
                  </a:path>
                </a:pathLst>
              </a:custGeom>
              <a:solidFill>
                <a:srgbClr val="862C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40"/>
              <p:cNvSpPr/>
              <p:nvPr/>
            </p:nvSpPr>
            <p:spPr>
              <a:xfrm>
                <a:off x="5829394" y="3258160"/>
                <a:ext cx="53307" cy="35241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74" extrusionOk="0">
                    <a:moveTo>
                      <a:pt x="520" y="1"/>
                    </a:moveTo>
                    <a:lnTo>
                      <a:pt x="520" y="1"/>
                    </a:lnTo>
                    <a:cubicBezTo>
                      <a:pt x="534" y="35"/>
                      <a:pt x="544" y="69"/>
                      <a:pt x="544" y="106"/>
                    </a:cubicBezTo>
                    <a:cubicBezTo>
                      <a:pt x="544" y="237"/>
                      <a:pt x="436" y="345"/>
                      <a:pt x="304" y="345"/>
                    </a:cubicBezTo>
                    <a:cubicBezTo>
                      <a:pt x="173" y="345"/>
                      <a:pt x="64" y="237"/>
                      <a:pt x="64" y="106"/>
                    </a:cubicBezTo>
                    <a:lnTo>
                      <a:pt x="64" y="89"/>
                    </a:lnTo>
                    <a:cubicBezTo>
                      <a:pt x="61" y="95"/>
                      <a:pt x="58" y="99"/>
                      <a:pt x="58" y="99"/>
                    </a:cubicBezTo>
                    <a:cubicBezTo>
                      <a:pt x="58" y="99"/>
                      <a:pt x="0" y="440"/>
                      <a:pt x="297" y="474"/>
                    </a:cubicBezTo>
                    <a:lnTo>
                      <a:pt x="331" y="474"/>
                    </a:lnTo>
                    <a:cubicBezTo>
                      <a:pt x="598" y="474"/>
                      <a:pt x="716" y="139"/>
                      <a:pt x="520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40"/>
              <p:cNvSpPr/>
              <p:nvPr/>
            </p:nvSpPr>
            <p:spPr>
              <a:xfrm>
                <a:off x="5834152" y="3254665"/>
                <a:ext cx="35687" cy="29144"/>
              </a:xfrm>
              <a:custGeom>
                <a:avLst/>
                <a:gdLst/>
                <a:ahLst/>
                <a:cxnLst/>
                <a:rect l="l" t="t" r="r" b="b"/>
                <a:pathLst>
                  <a:path w="480" h="392" extrusionOk="0">
                    <a:moveTo>
                      <a:pt x="301" y="1"/>
                    </a:moveTo>
                    <a:cubicBezTo>
                      <a:pt x="159" y="1"/>
                      <a:pt x="34" y="105"/>
                      <a:pt x="0" y="136"/>
                    </a:cubicBezTo>
                    <a:lnTo>
                      <a:pt x="0" y="153"/>
                    </a:lnTo>
                    <a:cubicBezTo>
                      <a:pt x="0" y="284"/>
                      <a:pt x="109" y="392"/>
                      <a:pt x="240" y="392"/>
                    </a:cubicBezTo>
                    <a:cubicBezTo>
                      <a:pt x="372" y="392"/>
                      <a:pt x="480" y="284"/>
                      <a:pt x="480" y="153"/>
                    </a:cubicBezTo>
                    <a:cubicBezTo>
                      <a:pt x="480" y="116"/>
                      <a:pt x="470" y="82"/>
                      <a:pt x="456" y="48"/>
                    </a:cubicBezTo>
                    <a:cubicBezTo>
                      <a:pt x="453" y="48"/>
                      <a:pt x="450" y="44"/>
                      <a:pt x="450" y="44"/>
                    </a:cubicBezTo>
                    <a:cubicBezTo>
                      <a:pt x="399" y="14"/>
                      <a:pt x="348" y="1"/>
                      <a:pt x="301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40"/>
              <p:cNvSpPr/>
              <p:nvPr/>
            </p:nvSpPr>
            <p:spPr>
              <a:xfrm>
                <a:off x="5918166" y="3203513"/>
                <a:ext cx="54497" cy="33977"/>
              </a:xfrm>
              <a:custGeom>
                <a:avLst/>
                <a:gdLst/>
                <a:ahLst/>
                <a:cxnLst/>
                <a:rect l="l" t="t" r="r" b="b"/>
                <a:pathLst>
                  <a:path w="733" h="457" extrusionOk="0">
                    <a:moveTo>
                      <a:pt x="1" y="385"/>
                    </a:moveTo>
                    <a:lnTo>
                      <a:pt x="4" y="388"/>
                    </a:lnTo>
                    <a:cubicBezTo>
                      <a:pt x="4" y="385"/>
                      <a:pt x="1" y="385"/>
                      <a:pt x="1" y="385"/>
                    </a:cubicBezTo>
                    <a:close/>
                    <a:moveTo>
                      <a:pt x="332" y="0"/>
                    </a:moveTo>
                    <a:cubicBezTo>
                      <a:pt x="301" y="0"/>
                      <a:pt x="271" y="7"/>
                      <a:pt x="240" y="21"/>
                    </a:cubicBezTo>
                    <a:cubicBezTo>
                      <a:pt x="355" y="38"/>
                      <a:pt x="443" y="139"/>
                      <a:pt x="443" y="257"/>
                    </a:cubicBezTo>
                    <a:cubicBezTo>
                      <a:pt x="443" y="341"/>
                      <a:pt x="402" y="412"/>
                      <a:pt x="338" y="456"/>
                    </a:cubicBezTo>
                    <a:cubicBezTo>
                      <a:pt x="406" y="449"/>
                      <a:pt x="477" y="432"/>
                      <a:pt x="551" y="396"/>
                    </a:cubicBezTo>
                    <a:cubicBezTo>
                      <a:pt x="733" y="301"/>
                      <a:pt x="547" y="0"/>
                      <a:pt x="332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40"/>
              <p:cNvSpPr/>
              <p:nvPr/>
            </p:nvSpPr>
            <p:spPr>
              <a:xfrm>
                <a:off x="5918166" y="3205000"/>
                <a:ext cx="32936" cy="3249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437" extrusionOk="0">
                    <a:moveTo>
                      <a:pt x="240" y="1"/>
                    </a:moveTo>
                    <a:cubicBezTo>
                      <a:pt x="150" y="41"/>
                      <a:pt x="58" y="149"/>
                      <a:pt x="1" y="365"/>
                    </a:cubicBezTo>
                    <a:cubicBezTo>
                      <a:pt x="1" y="365"/>
                      <a:pt x="4" y="365"/>
                      <a:pt x="4" y="368"/>
                    </a:cubicBezTo>
                    <a:cubicBezTo>
                      <a:pt x="24" y="379"/>
                      <a:pt x="139" y="436"/>
                      <a:pt x="292" y="436"/>
                    </a:cubicBezTo>
                    <a:lnTo>
                      <a:pt x="338" y="436"/>
                    </a:lnTo>
                    <a:cubicBezTo>
                      <a:pt x="402" y="392"/>
                      <a:pt x="443" y="321"/>
                      <a:pt x="443" y="237"/>
                    </a:cubicBezTo>
                    <a:cubicBezTo>
                      <a:pt x="443" y="119"/>
                      <a:pt x="355" y="18"/>
                      <a:pt x="24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40"/>
              <p:cNvSpPr/>
              <p:nvPr/>
            </p:nvSpPr>
            <p:spPr>
              <a:xfrm>
                <a:off x="5803074" y="3085076"/>
                <a:ext cx="127803" cy="146836"/>
              </a:xfrm>
              <a:custGeom>
                <a:avLst/>
                <a:gdLst/>
                <a:ahLst/>
                <a:cxnLst/>
                <a:rect l="l" t="t" r="r" b="b"/>
                <a:pathLst>
                  <a:path w="1719" h="1975" extrusionOk="0">
                    <a:moveTo>
                      <a:pt x="1718" y="0"/>
                    </a:moveTo>
                    <a:cubicBezTo>
                      <a:pt x="1589" y="75"/>
                      <a:pt x="1461" y="146"/>
                      <a:pt x="1337" y="213"/>
                    </a:cubicBezTo>
                    <a:cubicBezTo>
                      <a:pt x="1259" y="365"/>
                      <a:pt x="1201" y="561"/>
                      <a:pt x="1222" y="790"/>
                    </a:cubicBezTo>
                    <a:cubicBezTo>
                      <a:pt x="1276" y="1330"/>
                      <a:pt x="415" y="1860"/>
                      <a:pt x="0" y="1975"/>
                    </a:cubicBezTo>
                    <a:cubicBezTo>
                      <a:pt x="71" y="1958"/>
                      <a:pt x="220" y="1924"/>
                      <a:pt x="536" y="1850"/>
                    </a:cubicBezTo>
                    <a:cubicBezTo>
                      <a:pt x="1134" y="1712"/>
                      <a:pt x="1566" y="1175"/>
                      <a:pt x="1613" y="430"/>
                    </a:cubicBezTo>
                    <a:cubicBezTo>
                      <a:pt x="1623" y="264"/>
                      <a:pt x="1664" y="122"/>
                      <a:pt x="1718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40"/>
              <p:cNvSpPr/>
              <p:nvPr/>
            </p:nvSpPr>
            <p:spPr>
              <a:xfrm>
                <a:off x="5871029" y="3116451"/>
                <a:ext cx="1338" cy="1784"/>
              </a:xfrm>
              <a:custGeom>
                <a:avLst/>
                <a:gdLst/>
                <a:ahLst/>
                <a:cxnLst/>
                <a:rect l="l" t="t" r="r" b="b"/>
                <a:pathLst>
                  <a:path w="18" h="24" extrusionOk="0">
                    <a:moveTo>
                      <a:pt x="18" y="0"/>
                    </a:moveTo>
                    <a:cubicBezTo>
                      <a:pt x="10" y="4"/>
                      <a:pt x="7" y="4"/>
                      <a:pt x="4" y="8"/>
                    </a:cubicBezTo>
                    <a:cubicBezTo>
                      <a:pt x="1" y="14"/>
                      <a:pt x="1" y="21"/>
                      <a:pt x="1" y="24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40"/>
              <p:cNvSpPr/>
              <p:nvPr/>
            </p:nvSpPr>
            <p:spPr>
              <a:xfrm>
                <a:off x="5798539" y="3100912"/>
                <a:ext cx="103938" cy="132041"/>
              </a:xfrm>
              <a:custGeom>
                <a:avLst/>
                <a:gdLst/>
                <a:ahLst/>
                <a:cxnLst/>
                <a:rect l="l" t="t" r="r" b="b"/>
                <a:pathLst>
                  <a:path w="1398" h="1776" extrusionOk="0">
                    <a:moveTo>
                      <a:pt x="1398" y="0"/>
                    </a:moveTo>
                    <a:lnTo>
                      <a:pt x="1398" y="0"/>
                    </a:lnTo>
                    <a:cubicBezTo>
                      <a:pt x="1259" y="71"/>
                      <a:pt x="1124" y="142"/>
                      <a:pt x="993" y="209"/>
                    </a:cubicBezTo>
                    <a:lnTo>
                      <a:pt x="976" y="233"/>
                    </a:lnTo>
                    <a:cubicBezTo>
                      <a:pt x="949" y="385"/>
                      <a:pt x="996" y="553"/>
                      <a:pt x="959" y="847"/>
                    </a:cubicBezTo>
                    <a:cubicBezTo>
                      <a:pt x="891" y="1357"/>
                      <a:pt x="1" y="1776"/>
                      <a:pt x="1" y="1776"/>
                    </a:cubicBezTo>
                    <a:lnTo>
                      <a:pt x="61" y="1762"/>
                    </a:lnTo>
                    <a:cubicBezTo>
                      <a:pt x="476" y="1647"/>
                      <a:pt x="1337" y="1117"/>
                      <a:pt x="1283" y="577"/>
                    </a:cubicBezTo>
                    <a:cubicBezTo>
                      <a:pt x="1262" y="348"/>
                      <a:pt x="1320" y="152"/>
                      <a:pt x="1398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40"/>
              <p:cNvSpPr/>
              <p:nvPr/>
            </p:nvSpPr>
            <p:spPr>
              <a:xfrm>
                <a:off x="5582258" y="3241134"/>
                <a:ext cx="123268" cy="113454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1526" extrusionOk="0">
                    <a:moveTo>
                      <a:pt x="1354" y="0"/>
                    </a:moveTo>
                    <a:cubicBezTo>
                      <a:pt x="1394" y="95"/>
                      <a:pt x="1411" y="209"/>
                      <a:pt x="1374" y="348"/>
                    </a:cubicBezTo>
                    <a:cubicBezTo>
                      <a:pt x="1242" y="891"/>
                      <a:pt x="817" y="1104"/>
                      <a:pt x="817" y="1104"/>
                    </a:cubicBezTo>
                    <a:lnTo>
                      <a:pt x="700" y="723"/>
                    </a:lnTo>
                    <a:lnTo>
                      <a:pt x="700" y="723"/>
                    </a:lnTo>
                    <a:cubicBezTo>
                      <a:pt x="700" y="723"/>
                      <a:pt x="767" y="1161"/>
                      <a:pt x="237" y="1316"/>
                    </a:cubicBezTo>
                    <a:cubicBezTo>
                      <a:pt x="193" y="1327"/>
                      <a:pt x="153" y="1337"/>
                      <a:pt x="112" y="1347"/>
                    </a:cubicBezTo>
                    <a:cubicBezTo>
                      <a:pt x="78" y="1401"/>
                      <a:pt x="41" y="1455"/>
                      <a:pt x="1" y="1505"/>
                    </a:cubicBezTo>
                    <a:lnTo>
                      <a:pt x="338" y="1384"/>
                    </a:lnTo>
                    <a:cubicBezTo>
                      <a:pt x="338" y="1384"/>
                      <a:pt x="355" y="1435"/>
                      <a:pt x="389" y="1525"/>
                    </a:cubicBezTo>
                    <a:cubicBezTo>
                      <a:pt x="780" y="1452"/>
                      <a:pt x="770" y="1168"/>
                      <a:pt x="770" y="1168"/>
                    </a:cubicBezTo>
                    <a:lnTo>
                      <a:pt x="770" y="1168"/>
                    </a:lnTo>
                    <a:lnTo>
                      <a:pt x="949" y="1438"/>
                    </a:lnTo>
                    <a:cubicBezTo>
                      <a:pt x="949" y="1438"/>
                      <a:pt x="1229" y="1374"/>
                      <a:pt x="1472" y="824"/>
                    </a:cubicBezTo>
                    <a:cubicBezTo>
                      <a:pt x="1658" y="402"/>
                      <a:pt x="1475" y="115"/>
                      <a:pt x="1377" y="4"/>
                    </a:cubicBezTo>
                    <a:cubicBezTo>
                      <a:pt x="1371" y="0"/>
                      <a:pt x="1360" y="0"/>
                      <a:pt x="1354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40"/>
              <p:cNvSpPr/>
              <p:nvPr/>
            </p:nvSpPr>
            <p:spPr>
              <a:xfrm>
                <a:off x="5542630" y="3341282"/>
                <a:ext cx="48028" cy="13308"/>
              </a:xfrm>
              <a:custGeom>
                <a:avLst/>
                <a:gdLst/>
                <a:ahLst/>
                <a:cxnLst/>
                <a:rect l="l" t="t" r="r" b="b"/>
                <a:pathLst>
                  <a:path w="646" h="179" extrusionOk="0">
                    <a:moveTo>
                      <a:pt x="645" y="0"/>
                    </a:moveTo>
                    <a:cubicBezTo>
                      <a:pt x="520" y="27"/>
                      <a:pt x="409" y="37"/>
                      <a:pt x="311" y="37"/>
                    </a:cubicBezTo>
                    <a:cubicBezTo>
                      <a:pt x="189" y="37"/>
                      <a:pt x="95" y="24"/>
                      <a:pt x="28" y="7"/>
                    </a:cubicBezTo>
                    <a:cubicBezTo>
                      <a:pt x="18" y="16"/>
                      <a:pt x="11" y="27"/>
                      <a:pt x="1" y="37"/>
                    </a:cubicBezTo>
                    <a:cubicBezTo>
                      <a:pt x="88" y="84"/>
                      <a:pt x="240" y="152"/>
                      <a:pt x="473" y="178"/>
                    </a:cubicBezTo>
                    <a:lnTo>
                      <a:pt x="534" y="158"/>
                    </a:lnTo>
                    <a:cubicBezTo>
                      <a:pt x="574" y="108"/>
                      <a:pt x="611" y="54"/>
                      <a:pt x="645" y="0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40"/>
              <p:cNvSpPr/>
              <p:nvPr/>
            </p:nvSpPr>
            <p:spPr>
              <a:xfrm>
                <a:off x="5544638" y="3240911"/>
                <a:ext cx="142599" cy="1031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387" extrusionOk="0">
                    <a:moveTo>
                      <a:pt x="1816" y="0"/>
                    </a:moveTo>
                    <a:lnTo>
                      <a:pt x="1391" y="1059"/>
                    </a:lnTo>
                    <a:lnTo>
                      <a:pt x="1206" y="726"/>
                    </a:lnTo>
                    <a:lnTo>
                      <a:pt x="1206" y="726"/>
                    </a:lnTo>
                    <a:cubicBezTo>
                      <a:pt x="1206" y="726"/>
                      <a:pt x="1206" y="726"/>
                      <a:pt x="1206" y="726"/>
                    </a:cubicBezTo>
                    <a:cubicBezTo>
                      <a:pt x="1206" y="726"/>
                      <a:pt x="1121" y="1047"/>
                      <a:pt x="695" y="1215"/>
                    </a:cubicBezTo>
                    <a:cubicBezTo>
                      <a:pt x="449" y="1310"/>
                      <a:pt x="217" y="1330"/>
                      <a:pt x="64" y="1330"/>
                    </a:cubicBezTo>
                    <a:lnTo>
                      <a:pt x="18" y="1330"/>
                    </a:lnTo>
                    <a:cubicBezTo>
                      <a:pt x="14" y="1340"/>
                      <a:pt x="7" y="1346"/>
                      <a:pt x="1" y="1357"/>
                    </a:cubicBezTo>
                    <a:cubicBezTo>
                      <a:pt x="68" y="1374"/>
                      <a:pt x="162" y="1387"/>
                      <a:pt x="284" y="1387"/>
                    </a:cubicBezTo>
                    <a:cubicBezTo>
                      <a:pt x="382" y="1387"/>
                      <a:pt x="493" y="1377"/>
                      <a:pt x="618" y="1350"/>
                    </a:cubicBezTo>
                    <a:cubicBezTo>
                      <a:pt x="659" y="1340"/>
                      <a:pt x="699" y="1330"/>
                      <a:pt x="743" y="1319"/>
                    </a:cubicBezTo>
                    <a:cubicBezTo>
                      <a:pt x="1273" y="1164"/>
                      <a:pt x="1206" y="726"/>
                      <a:pt x="1206" y="726"/>
                    </a:cubicBezTo>
                    <a:lnTo>
                      <a:pt x="1206" y="726"/>
                    </a:lnTo>
                    <a:lnTo>
                      <a:pt x="1323" y="1107"/>
                    </a:lnTo>
                    <a:cubicBezTo>
                      <a:pt x="1323" y="1107"/>
                      <a:pt x="1748" y="894"/>
                      <a:pt x="1880" y="351"/>
                    </a:cubicBezTo>
                    <a:cubicBezTo>
                      <a:pt x="1917" y="212"/>
                      <a:pt x="1900" y="98"/>
                      <a:pt x="1860" y="3"/>
                    </a:cubicBezTo>
                    <a:cubicBezTo>
                      <a:pt x="1843" y="3"/>
                      <a:pt x="1829" y="0"/>
                      <a:pt x="1816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40"/>
              <p:cNvSpPr/>
              <p:nvPr/>
            </p:nvSpPr>
            <p:spPr>
              <a:xfrm>
                <a:off x="5679655" y="3237416"/>
                <a:ext cx="5056" cy="4015"/>
              </a:xfrm>
              <a:custGeom>
                <a:avLst/>
                <a:gdLst/>
                <a:ahLst/>
                <a:cxnLst/>
                <a:rect l="l" t="t" r="r" b="b"/>
                <a:pathLst>
                  <a:path w="68" h="54" extrusionOk="0">
                    <a:moveTo>
                      <a:pt x="17" y="0"/>
                    </a:moveTo>
                    <a:lnTo>
                      <a:pt x="0" y="47"/>
                    </a:lnTo>
                    <a:cubicBezTo>
                      <a:pt x="13" y="47"/>
                      <a:pt x="27" y="50"/>
                      <a:pt x="44" y="50"/>
                    </a:cubicBezTo>
                    <a:cubicBezTo>
                      <a:pt x="50" y="50"/>
                      <a:pt x="61" y="50"/>
                      <a:pt x="67" y="54"/>
                    </a:cubicBezTo>
                    <a:cubicBezTo>
                      <a:pt x="41" y="20"/>
                      <a:pt x="17" y="0"/>
                      <a:pt x="17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40"/>
              <p:cNvSpPr/>
              <p:nvPr/>
            </p:nvSpPr>
            <p:spPr>
              <a:xfrm>
                <a:off x="5413189" y="3257193"/>
                <a:ext cx="138584" cy="98659"/>
              </a:xfrm>
              <a:custGeom>
                <a:avLst/>
                <a:gdLst/>
                <a:ahLst/>
                <a:cxnLst/>
                <a:rect l="l" t="t" r="r" b="b"/>
                <a:pathLst>
                  <a:path w="1864" h="1327" extrusionOk="0">
                    <a:moveTo>
                      <a:pt x="969" y="1"/>
                    </a:moveTo>
                    <a:cubicBezTo>
                      <a:pt x="874" y="1"/>
                      <a:pt x="773" y="21"/>
                      <a:pt x="666" y="68"/>
                    </a:cubicBezTo>
                    <a:cubicBezTo>
                      <a:pt x="702" y="58"/>
                      <a:pt x="742" y="48"/>
                      <a:pt x="787" y="38"/>
                    </a:cubicBezTo>
                    <a:cubicBezTo>
                      <a:pt x="844" y="24"/>
                      <a:pt x="901" y="18"/>
                      <a:pt x="959" y="18"/>
                    </a:cubicBezTo>
                    <a:cubicBezTo>
                      <a:pt x="1087" y="18"/>
                      <a:pt x="1205" y="48"/>
                      <a:pt x="1317" y="99"/>
                    </a:cubicBezTo>
                    <a:cubicBezTo>
                      <a:pt x="1215" y="38"/>
                      <a:pt x="1097" y="1"/>
                      <a:pt x="969" y="1"/>
                    </a:cubicBezTo>
                    <a:close/>
                    <a:moveTo>
                      <a:pt x="797" y="122"/>
                    </a:moveTo>
                    <a:cubicBezTo>
                      <a:pt x="635" y="122"/>
                      <a:pt x="490" y="186"/>
                      <a:pt x="382" y="261"/>
                    </a:cubicBezTo>
                    <a:cubicBezTo>
                      <a:pt x="1" y="666"/>
                      <a:pt x="301" y="1317"/>
                      <a:pt x="985" y="1326"/>
                    </a:cubicBezTo>
                    <a:lnTo>
                      <a:pt x="1036" y="1326"/>
                    </a:lnTo>
                    <a:cubicBezTo>
                      <a:pt x="1435" y="1326"/>
                      <a:pt x="1637" y="1273"/>
                      <a:pt x="1742" y="1168"/>
                    </a:cubicBezTo>
                    <a:cubicBezTo>
                      <a:pt x="1678" y="1127"/>
                      <a:pt x="1647" y="1100"/>
                      <a:pt x="1647" y="1100"/>
                    </a:cubicBezTo>
                    <a:cubicBezTo>
                      <a:pt x="1647" y="1100"/>
                      <a:pt x="1752" y="938"/>
                      <a:pt x="1863" y="742"/>
                    </a:cubicBezTo>
                    <a:cubicBezTo>
                      <a:pt x="1613" y="706"/>
                      <a:pt x="1354" y="250"/>
                      <a:pt x="955" y="142"/>
                    </a:cubicBezTo>
                    <a:cubicBezTo>
                      <a:pt x="901" y="125"/>
                      <a:pt x="848" y="122"/>
                      <a:pt x="797" y="122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40"/>
              <p:cNvSpPr/>
              <p:nvPr/>
            </p:nvSpPr>
            <p:spPr>
              <a:xfrm>
                <a:off x="5441590" y="3258457"/>
                <a:ext cx="110183" cy="53976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726" extrusionOk="0">
                    <a:moveTo>
                      <a:pt x="577" y="1"/>
                    </a:moveTo>
                    <a:cubicBezTo>
                      <a:pt x="519" y="1"/>
                      <a:pt x="462" y="7"/>
                      <a:pt x="405" y="21"/>
                    </a:cubicBezTo>
                    <a:cubicBezTo>
                      <a:pt x="360" y="31"/>
                      <a:pt x="320" y="41"/>
                      <a:pt x="284" y="51"/>
                    </a:cubicBezTo>
                    <a:lnTo>
                      <a:pt x="279" y="51"/>
                    </a:lnTo>
                    <a:cubicBezTo>
                      <a:pt x="162" y="105"/>
                      <a:pt x="71" y="169"/>
                      <a:pt x="0" y="244"/>
                    </a:cubicBezTo>
                    <a:cubicBezTo>
                      <a:pt x="108" y="169"/>
                      <a:pt x="253" y="105"/>
                      <a:pt x="415" y="105"/>
                    </a:cubicBezTo>
                    <a:cubicBezTo>
                      <a:pt x="466" y="105"/>
                      <a:pt x="519" y="108"/>
                      <a:pt x="573" y="125"/>
                    </a:cubicBezTo>
                    <a:cubicBezTo>
                      <a:pt x="972" y="233"/>
                      <a:pt x="1231" y="689"/>
                      <a:pt x="1481" y="725"/>
                    </a:cubicBezTo>
                    <a:cubicBezTo>
                      <a:pt x="1481" y="725"/>
                      <a:pt x="1289" y="280"/>
                      <a:pt x="935" y="82"/>
                    </a:cubicBezTo>
                    <a:cubicBezTo>
                      <a:pt x="823" y="31"/>
                      <a:pt x="705" y="1"/>
                      <a:pt x="577" y="1"/>
                    </a:cubicBezTo>
                    <a:close/>
                  </a:path>
                </a:pathLst>
              </a:custGeom>
              <a:solidFill>
                <a:srgbClr val="782E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40"/>
              <p:cNvSpPr/>
              <p:nvPr/>
            </p:nvSpPr>
            <p:spPr>
              <a:xfrm>
                <a:off x="5535642" y="3312360"/>
                <a:ext cx="16133" cy="27434"/>
              </a:xfrm>
              <a:custGeom>
                <a:avLst/>
                <a:gdLst/>
                <a:ahLst/>
                <a:cxnLst/>
                <a:rect l="l" t="t" r="r" b="b"/>
                <a:pathLst>
                  <a:path w="217" h="369" extrusionOk="0">
                    <a:moveTo>
                      <a:pt x="216" y="0"/>
                    </a:moveTo>
                    <a:cubicBezTo>
                      <a:pt x="105" y="196"/>
                      <a:pt x="0" y="358"/>
                      <a:pt x="0" y="358"/>
                    </a:cubicBezTo>
                    <a:cubicBezTo>
                      <a:pt x="0" y="358"/>
                      <a:pt x="54" y="365"/>
                      <a:pt x="139" y="369"/>
                    </a:cubicBezTo>
                    <a:cubicBezTo>
                      <a:pt x="199" y="274"/>
                      <a:pt x="209" y="153"/>
                      <a:pt x="216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40"/>
              <p:cNvSpPr/>
              <p:nvPr/>
            </p:nvSpPr>
            <p:spPr>
              <a:xfrm>
                <a:off x="5535642" y="3338977"/>
                <a:ext cx="9070" cy="5056"/>
              </a:xfrm>
              <a:custGeom>
                <a:avLst/>
                <a:gdLst/>
                <a:ahLst/>
                <a:cxnLst/>
                <a:rect l="l" t="t" r="r" b="b"/>
                <a:pathLst>
                  <a:path w="122" h="68" extrusionOk="0">
                    <a:moveTo>
                      <a:pt x="0" y="0"/>
                    </a:moveTo>
                    <a:cubicBezTo>
                      <a:pt x="0" y="0"/>
                      <a:pt x="31" y="27"/>
                      <a:pt x="95" y="68"/>
                    </a:cubicBezTo>
                    <a:cubicBezTo>
                      <a:pt x="105" y="58"/>
                      <a:pt x="112" y="47"/>
                      <a:pt x="122" y="38"/>
                    </a:cubicBezTo>
                    <a:cubicBezTo>
                      <a:pt x="44" y="1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8A2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40"/>
              <p:cNvSpPr/>
              <p:nvPr/>
            </p:nvSpPr>
            <p:spPr>
              <a:xfrm>
                <a:off x="5535642" y="3338977"/>
                <a:ext cx="10334" cy="2825"/>
              </a:xfrm>
              <a:custGeom>
                <a:avLst/>
                <a:gdLst/>
                <a:ahLst/>
                <a:cxnLst/>
                <a:rect l="l" t="t" r="r" b="b"/>
                <a:pathLst>
                  <a:path w="139" h="38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44" y="17"/>
                      <a:pt x="122" y="38"/>
                    </a:cubicBezTo>
                    <a:cubicBezTo>
                      <a:pt x="128" y="27"/>
                      <a:pt x="135" y="21"/>
                      <a:pt x="139" y="11"/>
                    </a:cubicBezTo>
                    <a:cubicBezTo>
                      <a:pt x="54" y="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40"/>
              <p:cNvSpPr/>
              <p:nvPr/>
            </p:nvSpPr>
            <p:spPr>
              <a:xfrm>
                <a:off x="5467836" y="3422024"/>
                <a:ext cx="215385" cy="170181"/>
              </a:xfrm>
              <a:custGeom>
                <a:avLst/>
                <a:gdLst/>
                <a:ahLst/>
                <a:cxnLst/>
                <a:rect l="l" t="t" r="r" b="b"/>
                <a:pathLst>
                  <a:path w="2897" h="2289" extrusionOk="0">
                    <a:moveTo>
                      <a:pt x="1" y="0"/>
                    </a:moveTo>
                    <a:cubicBezTo>
                      <a:pt x="65" y="162"/>
                      <a:pt x="136" y="297"/>
                      <a:pt x="224" y="429"/>
                    </a:cubicBezTo>
                    <a:cubicBezTo>
                      <a:pt x="143" y="287"/>
                      <a:pt x="68" y="145"/>
                      <a:pt x="7" y="0"/>
                    </a:cubicBezTo>
                    <a:close/>
                    <a:moveTo>
                      <a:pt x="1513" y="1694"/>
                    </a:moveTo>
                    <a:lnTo>
                      <a:pt x="1519" y="1745"/>
                    </a:lnTo>
                    <a:cubicBezTo>
                      <a:pt x="1915" y="2008"/>
                      <a:pt x="2424" y="2180"/>
                      <a:pt x="2896" y="2288"/>
                    </a:cubicBezTo>
                    <a:cubicBezTo>
                      <a:pt x="2720" y="2238"/>
                      <a:pt x="2549" y="2180"/>
                      <a:pt x="2370" y="2113"/>
                    </a:cubicBezTo>
                    <a:cubicBezTo>
                      <a:pt x="2049" y="1988"/>
                      <a:pt x="1766" y="1850"/>
                      <a:pt x="1513" y="1694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40"/>
              <p:cNvSpPr/>
              <p:nvPr/>
            </p:nvSpPr>
            <p:spPr>
              <a:xfrm>
                <a:off x="5559210" y="3534142"/>
                <a:ext cx="21635" cy="17620"/>
              </a:xfrm>
              <a:custGeom>
                <a:avLst/>
                <a:gdLst/>
                <a:ahLst/>
                <a:cxnLst/>
                <a:rect l="l" t="t" r="r" b="b"/>
                <a:pathLst>
                  <a:path w="291" h="237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88" y="85"/>
                      <a:pt x="186" y="166"/>
                      <a:pt x="290" y="237"/>
                    </a:cubicBezTo>
                    <a:lnTo>
                      <a:pt x="284" y="186"/>
                    </a:lnTo>
                    <a:cubicBezTo>
                      <a:pt x="186" y="126"/>
                      <a:pt x="91" y="65"/>
                      <a:pt x="0" y="1"/>
                    </a:cubicBez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40"/>
              <p:cNvSpPr/>
              <p:nvPr/>
            </p:nvSpPr>
            <p:spPr>
              <a:xfrm>
                <a:off x="5460103" y="3399422"/>
                <a:ext cx="8327" cy="22676"/>
              </a:xfrm>
              <a:custGeom>
                <a:avLst/>
                <a:gdLst/>
                <a:ahLst/>
                <a:cxnLst/>
                <a:rect l="l" t="t" r="r" b="b"/>
                <a:pathLst>
                  <a:path w="112" h="30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5" y="112"/>
                      <a:pt x="68" y="214"/>
                      <a:pt x="105" y="304"/>
                    </a:cubicBezTo>
                    <a:lnTo>
                      <a:pt x="111" y="304"/>
                    </a:lnTo>
                    <a:cubicBezTo>
                      <a:pt x="71" y="203"/>
                      <a:pt x="35" y="102"/>
                      <a:pt x="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40"/>
              <p:cNvSpPr/>
              <p:nvPr/>
            </p:nvSpPr>
            <p:spPr>
              <a:xfrm>
                <a:off x="5459285" y="3354516"/>
                <a:ext cx="312483" cy="249436"/>
              </a:xfrm>
              <a:custGeom>
                <a:avLst/>
                <a:gdLst/>
                <a:ahLst/>
                <a:cxnLst/>
                <a:rect l="l" t="t" r="r" b="b"/>
                <a:pathLst>
                  <a:path w="4203" h="3355" extrusionOk="0">
                    <a:moveTo>
                      <a:pt x="2043" y="0"/>
                    </a:moveTo>
                    <a:cubicBezTo>
                      <a:pt x="1985" y="11"/>
                      <a:pt x="1918" y="17"/>
                      <a:pt x="1843" y="17"/>
                    </a:cubicBezTo>
                    <a:cubicBezTo>
                      <a:pt x="1766" y="17"/>
                      <a:pt x="1698" y="14"/>
                      <a:pt x="1634" y="8"/>
                    </a:cubicBezTo>
                    <a:cubicBezTo>
                      <a:pt x="1334" y="365"/>
                      <a:pt x="872" y="628"/>
                      <a:pt x="376" y="628"/>
                    </a:cubicBezTo>
                    <a:cubicBezTo>
                      <a:pt x="312" y="628"/>
                      <a:pt x="248" y="625"/>
                      <a:pt x="183" y="615"/>
                    </a:cubicBezTo>
                    <a:cubicBezTo>
                      <a:pt x="119" y="608"/>
                      <a:pt x="62" y="592"/>
                      <a:pt x="1" y="571"/>
                    </a:cubicBezTo>
                    <a:lnTo>
                      <a:pt x="1" y="571"/>
                    </a:lnTo>
                    <a:cubicBezTo>
                      <a:pt x="5" y="581"/>
                      <a:pt x="8" y="595"/>
                      <a:pt x="11" y="605"/>
                    </a:cubicBezTo>
                    <a:cubicBezTo>
                      <a:pt x="46" y="706"/>
                      <a:pt x="82" y="807"/>
                      <a:pt x="122" y="908"/>
                    </a:cubicBezTo>
                    <a:cubicBezTo>
                      <a:pt x="183" y="1053"/>
                      <a:pt x="258" y="1195"/>
                      <a:pt x="339" y="1337"/>
                    </a:cubicBezTo>
                    <a:cubicBezTo>
                      <a:pt x="541" y="1631"/>
                      <a:pt x="835" y="1904"/>
                      <a:pt x="1344" y="2414"/>
                    </a:cubicBezTo>
                    <a:lnTo>
                      <a:pt x="1344" y="2417"/>
                    </a:lnTo>
                    <a:cubicBezTo>
                      <a:pt x="1435" y="2481"/>
                      <a:pt x="1530" y="2542"/>
                      <a:pt x="1628" y="2602"/>
                    </a:cubicBezTo>
                    <a:cubicBezTo>
                      <a:pt x="1881" y="2758"/>
                      <a:pt x="2164" y="2896"/>
                      <a:pt x="2485" y="3021"/>
                    </a:cubicBezTo>
                    <a:cubicBezTo>
                      <a:pt x="2664" y="3088"/>
                      <a:pt x="2835" y="3146"/>
                      <a:pt x="3011" y="3196"/>
                    </a:cubicBezTo>
                    <a:cubicBezTo>
                      <a:pt x="3156" y="3227"/>
                      <a:pt x="3298" y="3257"/>
                      <a:pt x="3430" y="3277"/>
                    </a:cubicBezTo>
                    <a:lnTo>
                      <a:pt x="4202" y="3355"/>
                    </a:lnTo>
                    <a:cubicBezTo>
                      <a:pt x="3278" y="3058"/>
                      <a:pt x="2282" y="615"/>
                      <a:pt x="2043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40"/>
              <p:cNvSpPr/>
              <p:nvPr/>
            </p:nvSpPr>
            <p:spPr>
              <a:xfrm>
                <a:off x="5459285" y="3354516"/>
                <a:ext cx="121558" cy="46765"/>
              </a:xfrm>
              <a:custGeom>
                <a:avLst/>
                <a:gdLst/>
                <a:ahLst/>
                <a:cxnLst/>
                <a:rect l="l" t="t" r="r" b="b"/>
                <a:pathLst>
                  <a:path w="1635" h="629" extrusionOk="0">
                    <a:moveTo>
                      <a:pt x="1594" y="0"/>
                    </a:moveTo>
                    <a:lnTo>
                      <a:pt x="1" y="571"/>
                    </a:lnTo>
                    <a:cubicBezTo>
                      <a:pt x="62" y="592"/>
                      <a:pt x="119" y="608"/>
                      <a:pt x="183" y="615"/>
                    </a:cubicBezTo>
                    <a:cubicBezTo>
                      <a:pt x="248" y="625"/>
                      <a:pt x="312" y="628"/>
                      <a:pt x="376" y="628"/>
                    </a:cubicBezTo>
                    <a:cubicBezTo>
                      <a:pt x="872" y="628"/>
                      <a:pt x="1334" y="365"/>
                      <a:pt x="1634" y="8"/>
                    </a:cubicBezTo>
                    <a:cubicBezTo>
                      <a:pt x="1621" y="4"/>
                      <a:pt x="1608" y="4"/>
                      <a:pt x="1594" y="0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40"/>
              <p:cNvSpPr/>
              <p:nvPr/>
            </p:nvSpPr>
            <p:spPr>
              <a:xfrm>
                <a:off x="5580771" y="3343958"/>
                <a:ext cx="30408" cy="11896"/>
              </a:xfrm>
              <a:custGeom>
                <a:avLst/>
                <a:gdLst/>
                <a:ahLst/>
                <a:cxnLst/>
                <a:rect l="l" t="t" r="r" b="b"/>
                <a:pathLst>
                  <a:path w="409" h="160" extrusionOk="0">
                    <a:moveTo>
                      <a:pt x="358" y="1"/>
                    </a:moveTo>
                    <a:lnTo>
                      <a:pt x="21" y="122"/>
                    </a:lnTo>
                    <a:cubicBezTo>
                      <a:pt x="14" y="129"/>
                      <a:pt x="7" y="139"/>
                      <a:pt x="0" y="150"/>
                    </a:cubicBezTo>
                    <a:cubicBezTo>
                      <a:pt x="64" y="156"/>
                      <a:pt x="132" y="159"/>
                      <a:pt x="209" y="159"/>
                    </a:cubicBezTo>
                    <a:cubicBezTo>
                      <a:pt x="284" y="159"/>
                      <a:pt x="351" y="153"/>
                      <a:pt x="409" y="142"/>
                    </a:cubicBezTo>
                    <a:cubicBezTo>
                      <a:pt x="375" y="52"/>
                      <a:pt x="358" y="1"/>
                      <a:pt x="358" y="1"/>
                    </a:cubicBez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40"/>
              <p:cNvSpPr/>
              <p:nvPr/>
            </p:nvSpPr>
            <p:spPr>
              <a:xfrm>
                <a:off x="5577723" y="3353029"/>
                <a:ext cx="4610" cy="20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28" extrusionOk="0">
                    <a:moveTo>
                      <a:pt x="62" y="0"/>
                    </a:moveTo>
                    <a:lnTo>
                      <a:pt x="1" y="20"/>
                    </a:lnTo>
                    <a:cubicBezTo>
                      <a:pt x="15" y="24"/>
                      <a:pt x="28" y="24"/>
                      <a:pt x="41" y="28"/>
                    </a:cubicBezTo>
                    <a:cubicBezTo>
                      <a:pt x="48" y="17"/>
                      <a:pt x="55" y="7"/>
                      <a:pt x="62" y="0"/>
                    </a:cubicBezTo>
                    <a:close/>
                  </a:path>
                </a:pathLst>
              </a:custGeom>
              <a:solidFill>
                <a:srgbClr val="8A2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40"/>
              <p:cNvSpPr/>
              <p:nvPr/>
            </p:nvSpPr>
            <p:spPr>
              <a:xfrm>
                <a:off x="5768948" y="3603882"/>
                <a:ext cx="10111" cy="1859"/>
              </a:xfrm>
              <a:custGeom>
                <a:avLst/>
                <a:gdLst/>
                <a:ahLst/>
                <a:cxnLst/>
                <a:rect l="l" t="t" r="r" b="b"/>
                <a:pathLst>
                  <a:path w="136" h="25" extrusionOk="0">
                    <a:moveTo>
                      <a:pt x="37" y="1"/>
                    </a:moveTo>
                    <a:lnTo>
                      <a:pt x="0" y="15"/>
                    </a:lnTo>
                    <a:cubicBezTo>
                      <a:pt x="88" y="21"/>
                      <a:pt x="135" y="24"/>
                      <a:pt x="135" y="24"/>
                    </a:cubicBezTo>
                    <a:cubicBezTo>
                      <a:pt x="105" y="18"/>
                      <a:pt x="71" y="11"/>
                      <a:pt x="37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40"/>
              <p:cNvSpPr/>
              <p:nvPr/>
            </p:nvSpPr>
            <p:spPr>
              <a:xfrm>
                <a:off x="5729766" y="3601949"/>
                <a:ext cx="37992" cy="11524"/>
              </a:xfrm>
              <a:custGeom>
                <a:avLst/>
                <a:gdLst/>
                <a:ahLst/>
                <a:cxnLst/>
                <a:rect l="l" t="t" r="r" b="b"/>
                <a:pathLst>
                  <a:path w="511" h="155" extrusionOk="0">
                    <a:moveTo>
                      <a:pt x="1" y="0"/>
                    </a:moveTo>
                    <a:lnTo>
                      <a:pt x="267" y="50"/>
                    </a:lnTo>
                    <a:lnTo>
                      <a:pt x="214" y="155"/>
                    </a:lnTo>
                    <a:lnTo>
                      <a:pt x="510" y="47"/>
                    </a:lnTo>
                    <a:cubicBezTo>
                      <a:pt x="345" y="41"/>
                      <a:pt x="173" y="27"/>
                      <a:pt x="1" y="0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40"/>
              <p:cNvSpPr/>
              <p:nvPr/>
            </p:nvSpPr>
            <p:spPr>
              <a:xfrm>
                <a:off x="5703447" y="3597190"/>
                <a:ext cx="65574" cy="8327"/>
              </a:xfrm>
              <a:custGeom>
                <a:avLst/>
                <a:gdLst/>
                <a:ahLst/>
                <a:cxnLst/>
                <a:rect l="l" t="t" r="r" b="b"/>
                <a:pathLst>
                  <a:path w="882" h="112" extrusionOk="0">
                    <a:moveTo>
                      <a:pt x="1" y="0"/>
                    </a:moveTo>
                    <a:lnTo>
                      <a:pt x="7" y="1"/>
                    </a:lnTo>
                    <a:lnTo>
                      <a:pt x="7" y="1"/>
                    </a:lnTo>
                    <a:lnTo>
                      <a:pt x="4" y="0"/>
                    </a:lnTo>
                    <a:close/>
                    <a:moveTo>
                      <a:pt x="7" y="1"/>
                    </a:moveTo>
                    <a:lnTo>
                      <a:pt x="355" y="64"/>
                    </a:lnTo>
                    <a:cubicBezTo>
                      <a:pt x="527" y="91"/>
                      <a:pt x="699" y="105"/>
                      <a:pt x="864" y="111"/>
                    </a:cubicBezTo>
                    <a:lnTo>
                      <a:pt x="881" y="105"/>
                    </a:lnTo>
                    <a:cubicBezTo>
                      <a:pt x="730" y="94"/>
                      <a:pt x="462" y="67"/>
                      <a:pt x="146" y="13"/>
                    </a:cubicBez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40"/>
              <p:cNvSpPr/>
              <p:nvPr/>
            </p:nvSpPr>
            <p:spPr>
              <a:xfrm>
                <a:off x="5679878" y="3597190"/>
                <a:ext cx="69812" cy="40371"/>
              </a:xfrm>
              <a:custGeom>
                <a:avLst/>
                <a:gdLst/>
                <a:ahLst/>
                <a:cxnLst/>
                <a:rect l="l" t="t" r="r" b="b"/>
                <a:pathLst>
                  <a:path w="939" h="543" extrusionOk="0">
                    <a:moveTo>
                      <a:pt x="318" y="0"/>
                    </a:moveTo>
                    <a:lnTo>
                      <a:pt x="0" y="543"/>
                    </a:lnTo>
                    <a:lnTo>
                      <a:pt x="885" y="219"/>
                    </a:lnTo>
                    <a:lnTo>
                      <a:pt x="938" y="114"/>
                    </a:lnTo>
                    <a:lnTo>
                      <a:pt x="672" y="64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A43F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40"/>
              <p:cNvSpPr/>
              <p:nvPr/>
            </p:nvSpPr>
            <p:spPr>
              <a:xfrm>
                <a:off x="5771699" y="3603882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40"/>
              <p:cNvSpPr/>
              <p:nvPr/>
            </p:nvSpPr>
            <p:spPr>
              <a:xfrm>
                <a:off x="5714227" y="3598157"/>
                <a:ext cx="57545" cy="6840"/>
              </a:xfrm>
              <a:custGeom>
                <a:avLst/>
                <a:gdLst/>
                <a:ahLst/>
                <a:cxnLst/>
                <a:rect l="l" t="t" r="r" b="b"/>
                <a:pathLst>
                  <a:path w="774" h="9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7" y="54"/>
                      <a:pt x="585" y="81"/>
                      <a:pt x="736" y="92"/>
                    </a:cubicBezTo>
                    <a:lnTo>
                      <a:pt x="773" y="7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40"/>
              <p:cNvSpPr/>
              <p:nvPr/>
            </p:nvSpPr>
            <p:spPr>
              <a:xfrm>
                <a:off x="6325895" y="2890654"/>
                <a:ext cx="37174" cy="10334"/>
              </a:xfrm>
              <a:custGeom>
                <a:avLst/>
                <a:gdLst/>
                <a:ahLst/>
                <a:cxnLst/>
                <a:rect l="l" t="t" r="r" b="b"/>
                <a:pathLst>
                  <a:path w="500" h="13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96" y="24"/>
                      <a:pt x="361" y="75"/>
                      <a:pt x="500" y="139"/>
                    </a:cubicBezTo>
                    <a:cubicBezTo>
                      <a:pt x="355" y="61"/>
                      <a:pt x="189" y="8"/>
                      <a:pt x="0" y="0"/>
                    </a:cubicBez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40"/>
              <p:cNvSpPr/>
              <p:nvPr/>
            </p:nvSpPr>
            <p:spPr>
              <a:xfrm>
                <a:off x="5930805" y="3050206"/>
                <a:ext cx="45649" cy="34943"/>
              </a:xfrm>
              <a:custGeom>
                <a:avLst/>
                <a:gdLst/>
                <a:ahLst/>
                <a:cxnLst/>
                <a:rect l="l" t="t" r="r" b="b"/>
                <a:pathLst>
                  <a:path w="614" h="470" extrusionOk="0">
                    <a:moveTo>
                      <a:pt x="425" y="0"/>
                    </a:moveTo>
                    <a:cubicBezTo>
                      <a:pt x="394" y="17"/>
                      <a:pt x="368" y="34"/>
                      <a:pt x="337" y="51"/>
                    </a:cubicBezTo>
                    <a:cubicBezTo>
                      <a:pt x="223" y="142"/>
                      <a:pt x="91" y="277"/>
                      <a:pt x="0" y="469"/>
                    </a:cubicBezTo>
                    <a:cubicBezTo>
                      <a:pt x="202" y="358"/>
                      <a:pt x="408" y="240"/>
                      <a:pt x="614" y="122"/>
                    </a:cubicBezTo>
                    <a:lnTo>
                      <a:pt x="425" y="0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40"/>
              <p:cNvSpPr/>
              <p:nvPr/>
            </p:nvSpPr>
            <p:spPr>
              <a:xfrm>
                <a:off x="5962404" y="2909241"/>
                <a:ext cx="443111" cy="150033"/>
              </a:xfrm>
              <a:custGeom>
                <a:avLst/>
                <a:gdLst/>
                <a:ahLst/>
                <a:cxnLst/>
                <a:rect l="l" t="t" r="r" b="b"/>
                <a:pathLst>
                  <a:path w="5960" h="2018" extrusionOk="0">
                    <a:moveTo>
                      <a:pt x="4791" y="1"/>
                    </a:moveTo>
                    <a:cubicBezTo>
                      <a:pt x="4360" y="1"/>
                      <a:pt x="3813" y="85"/>
                      <a:pt x="3134" y="304"/>
                    </a:cubicBezTo>
                    <a:cubicBezTo>
                      <a:pt x="1957" y="685"/>
                      <a:pt x="1016" y="1283"/>
                      <a:pt x="0" y="1896"/>
                    </a:cubicBezTo>
                    <a:lnTo>
                      <a:pt x="189" y="2018"/>
                    </a:lnTo>
                    <a:cubicBezTo>
                      <a:pt x="1161" y="1458"/>
                      <a:pt x="2139" y="867"/>
                      <a:pt x="2952" y="554"/>
                    </a:cubicBezTo>
                    <a:cubicBezTo>
                      <a:pt x="3637" y="284"/>
                      <a:pt x="4252" y="203"/>
                      <a:pt x="4744" y="203"/>
                    </a:cubicBezTo>
                    <a:cubicBezTo>
                      <a:pt x="5493" y="203"/>
                      <a:pt x="5959" y="392"/>
                      <a:pt x="5959" y="392"/>
                    </a:cubicBezTo>
                    <a:cubicBezTo>
                      <a:pt x="5791" y="176"/>
                      <a:pt x="5412" y="1"/>
                      <a:pt x="4791" y="1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40"/>
              <p:cNvSpPr/>
              <p:nvPr/>
            </p:nvSpPr>
            <p:spPr>
              <a:xfrm>
                <a:off x="5534601" y="3162399"/>
                <a:ext cx="21635" cy="11524"/>
              </a:xfrm>
              <a:custGeom>
                <a:avLst/>
                <a:gdLst/>
                <a:ahLst/>
                <a:cxnLst/>
                <a:rect l="l" t="t" r="r" b="b"/>
                <a:pathLst>
                  <a:path w="291" h="155" extrusionOk="0">
                    <a:moveTo>
                      <a:pt x="291" y="0"/>
                    </a:moveTo>
                    <a:lnTo>
                      <a:pt x="0" y="135"/>
                    </a:lnTo>
                    <a:cubicBezTo>
                      <a:pt x="8" y="139"/>
                      <a:pt x="14" y="142"/>
                      <a:pt x="21" y="145"/>
                    </a:cubicBezTo>
                    <a:lnTo>
                      <a:pt x="21" y="142"/>
                    </a:lnTo>
                    <a:cubicBezTo>
                      <a:pt x="21" y="142"/>
                      <a:pt x="65" y="148"/>
                      <a:pt x="136" y="155"/>
                    </a:cubicBezTo>
                    <a:cubicBezTo>
                      <a:pt x="170" y="108"/>
                      <a:pt x="223" y="54"/>
                      <a:pt x="291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40"/>
              <p:cNvSpPr/>
              <p:nvPr/>
            </p:nvSpPr>
            <p:spPr>
              <a:xfrm>
                <a:off x="5536088" y="3172882"/>
                <a:ext cx="8624" cy="2900"/>
              </a:xfrm>
              <a:custGeom>
                <a:avLst/>
                <a:gdLst/>
                <a:ahLst/>
                <a:cxnLst/>
                <a:rect l="l" t="t" r="r" b="b"/>
                <a:pathLst>
                  <a:path w="116" h="39" extrusionOk="0">
                    <a:moveTo>
                      <a:pt x="1" y="1"/>
                    </a:moveTo>
                    <a:lnTo>
                      <a:pt x="1" y="4"/>
                    </a:lnTo>
                    <a:cubicBezTo>
                      <a:pt x="35" y="14"/>
                      <a:pt x="69" y="28"/>
                      <a:pt x="99" y="38"/>
                    </a:cubicBezTo>
                    <a:cubicBezTo>
                      <a:pt x="106" y="31"/>
                      <a:pt x="109" y="21"/>
                      <a:pt x="116" y="14"/>
                    </a:cubicBezTo>
                    <a:cubicBezTo>
                      <a:pt x="45" y="7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40"/>
              <p:cNvSpPr/>
              <p:nvPr/>
            </p:nvSpPr>
            <p:spPr>
              <a:xfrm>
                <a:off x="5606868" y="3182398"/>
                <a:ext cx="4312" cy="1636"/>
              </a:xfrm>
              <a:custGeom>
                <a:avLst/>
                <a:gdLst/>
                <a:ahLst/>
                <a:cxnLst/>
                <a:rect l="l" t="t" r="r" b="b"/>
                <a:pathLst>
                  <a:path w="58" h="22" extrusionOk="0">
                    <a:moveTo>
                      <a:pt x="4" y="1"/>
                    </a:moveTo>
                    <a:cubicBezTo>
                      <a:pt x="4" y="7"/>
                      <a:pt x="0" y="15"/>
                      <a:pt x="0" y="21"/>
                    </a:cubicBezTo>
                    <a:lnTo>
                      <a:pt x="58" y="1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40"/>
              <p:cNvSpPr/>
              <p:nvPr/>
            </p:nvSpPr>
            <p:spPr>
              <a:xfrm>
                <a:off x="5562482" y="3181134"/>
                <a:ext cx="44757" cy="3346"/>
              </a:xfrm>
              <a:custGeom>
                <a:avLst/>
                <a:gdLst/>
                <a:ahLst/>
                <a:cxnLst/>
                <a:rect l="l" t="t" r="r" b="b"/>
                <a:pathLst>
                  <a:path w="602" h="45" extrusionOk="0">
                    <a:moveTo>
                      <a:pt x="0" y="1"/>
                    </a:moveTo>
                    <a:cubicBezTo>
                      <a:pt x="148" y="32"/>
                      <a:pt x="293" y="45"/>
                      <a:pt x="446" y="45"/>
                    </a:cubicBezTo>
                    <a:cubicBezTo>
                      <a:pt x="493" y="45"/>
                      <a:pt x="540" y="45"/>
                      <a:pt x="591" y="41"/>
                    </a:cubicBezTo>
                    <a:lnTo>
                      <a:pt x="597" y="38"/>
                    </a:lnTo>
                    <a:cubicBezTo>
                      <a:pt x="597" y="32"/>
                      <a:pt x="601" y="24"/>
                      <a:pt x="601" y="18"/>
                    </a:cubicBezTo>
                    <a:lnTo>
                      <a:pt x="601" y="18"/>
                    </a:lnTo>
                    <a:cubicBezTo>
                      <a:pt x="550" y="21"/>
                      <a:pt x="500" y="21"/>
                      <a:pt x="452" y="21"/>
                    </a:cubicBezTo>
                    <a:cubicBezTo>
                      <a:pt x="270" y="21"/>
                      <a:pt x="118" y="11"/>
                      <a:pt x="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40"/>
              <p:cNvSpPr/>
              <p:nvPr/>
            </p:nvSpPr>
            <p:spPr>
              <a:xfrm>
                <a:off x="5534601" y="3160317"/>
                <a:ext cx="23866" cy="12119"/>
              </a:xfrm>
              <a:custGeom>
                <a:avLst/>
                <a:gdLst/>
                <a:ahLst/>
                <a:cxnLst/>
                <a:rect l="l" t="t" r="r" b="b"/>
                <a:pathLst>
                  <a:path w="321" h="163" extrusionOk="0">
                    <a:moveTo>
                      <a:pt x="321" y="1"/>
                    </a:moveTo>
                    <a:lnTo>
                      <a:pt x="0" y="163"/>
                    </a:lnTo>
                    <a:lnTo>
                      <a:pt x="291" y="28"/>
                    </a:lnTo>
                    <a:cubicBezTo>
                      <a:pt x="301" y="18"/>
                      <a:pt x="311" y="11"/>
                      <a:pt x="321" y="1"/>
                    </a:cubicBezTo>
                    <a:close/>
                  </a:path>
                </a:pathLst>
              </a:custGeom>
              <a:solidFill>
                <a:srgbClr val="BB32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40"/>
              <p:cNvSpPr/>
              <p:nvPr/>
            </p:nvSpPr>
            <p:spPr>
              <a:xfrm>
                <a:off x="5606347" y="3094072"/>
                <a:ext cx="281108" cy="90184"/>
              </a:xfrm>
              <a:custGeom>
                <a:avLst/>
                <a:gdLst/>
                <a:ahLst/>
                <a:cxnLst/>
                <a:rect l="l" t="t" r="r" b="b"/>
                <a:pathLst>
                  <a:path w="3781" h="1213" extrusionOk="0">
                    <a:moveTo>
                      <a:pt x="3780" y="1"/>
                    </a:moveTo>
                    <a:lnTo>
                      <a:pt x="3780" y="1"/>
                    </a:lnTo>
                    <a:cubicBezTo>
                      <a:pt x="3433" y="190"/>
                      <a:pt x="3068" y="379"/>
                      <a:pt x="2676" y="555"/>
                    </a:cubicBezTo>
                    <a:cubicBezTo>
                      <a:pt x="2194" y="770"/>
                      <a:pt x="1742" y="916"/>
                      <a:pt x="1330" y="1013"/>
                    </a:cubicBezTo>
                    <a:cubicBezTo>
                      <a:pt x="1513" y="980"/>
                      <a:pt x="1708" y="946"/>
                      <a:pt x="1927" y="912"/>
                    </a:cubicBezTo>
                    <a:cubicBezTo>
                      <a:pt x="2407" y="831"/>
                      <a:pt x="2967" y="605"/>
                      <a:pt x="3564" y="309"/>
                    </a:cubicBezTo>
                    <a:cubicBezTo>
                      <a:pt x="3584" y="207"/>
                      <a:pt x="3638" y="116"/>
                      <a:pt x="3780" y="1"/>
                    </a:cubicBezTo>
                    <a:close/>
                    <a:moveTo>
                      <a:pt x="527" y="1152"/>
                    </a:moveTo>
                    <a:cubicBezTo>
                      <a:pt x="362" y="1172"/>
                      <a:pt x="206" y="1182"/>
                      <a:pt x="65" y="1189"/>
                    </a:cubicBezTo>
                    <a:lnTo>
                      <a:pt x="7" y="1209"/>
                    </a:lnTo>
                    <a:lnTo>
                      <a:pt x="1" y="1212"/>
                    </a:lnTo>
                    <a:cubicBezTo>
                      <a:pt x="159" y="1206"/>
                      <a:pt x="331" y="1186"/>
                      <a:pt x="527" y="1152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40"/>
              <p:cNvSpPr/>
              <p:nvPr/>
            </p:nvSpPr>
            <p:spPr>
              <a:xfrm>
                <a:off x="5543374" y="2890431"/>
                <a:ext cx="862134" cy="292334"/>
              </a:xfrm>
              <a:custGeom>
                <a:avLst/>
                <a:gdLst/>
                <a:ahLst/>
                <a:cxnLst/>
                <a:rect l="l" t="t" r="r" b="b"/>
                <a:pathLst>
                  <a:path w="11596" h="3932" extrusionOk="0">
                    <a:moveTo>
                      <a:pt x="11594" y="644"/>
                    </a:moveTo>
                    <a:cubicBezTo>
                      <a:pt x="11595" y="644"/>
                      <a:pt x="11595" y="645"/>
                      <a:pt x="11595" y="645"/>
                    </a:cubicBezTo>
                    <a:cubicBezTo>
                      <a:pt x="11595" y="644"/>
                      <a:pt x="11595" y="644"/>
                      <a:pt x="11594" y="644"/>
                    </a:cubicBezTo>
                    <a:close/>
                    <a:moveTo>
                      <a:pt x="5791" y="2055"/>
                    </a:moveTo>
                    <a:cubicBezTo>
                      <a:pt x="5791" y="2056"/>
                      <a:pt x="5761" y="2068"/>
                      <a:pt x="5710" y="2096"/>
                    </a:cubicBezTo>
                    <a:cubicBezTo>
                      <a:pt x="5761" y="2065"/>
                      <a:pt x="5791" y="2056"/>
                      <a:pt x="5791" y="2055"/>
                    </a:cubicBezTo>
                    <a:close/>
                    <a:moveTo>
                      <a:pt x="10407" y="0"/>
                    </a:moveTo>
                    <a:cubicBezTo>
                      <a:pt x="9800" y="0"/>
                      <a:pt x="9243" y="152"/>
                      <a:pt x="8096" y="567"/>
                    </a:cubicBezTo>
                    <a:cubicBezTo>
                      <a:pt x="6881" y="1009"/>
                      <a:pt x="4853" y="2281"/>
                      <a:pt x="3324" y="3048"/>
                    </a:cubicBezTo>
                    <a:cubicBezTo>
                      <a:pt x="2296" y="3567"/>
                      <a:pt x="1236" y="3651"/>
                      <a:pt x="656" y="3651"/>
                    </a:cubicBezTo>
                    <a:cubicBezTo>
                      <a:pt x="375" y="3651"/>
                      <a:pt x="206" y="3631"/>
                      <a:pt x="206" y="3631"/>
                    </a:cubicBezTo>
                    <a:lnTo>
                      <a:pt x="203" y="3631"/>
                    </a:lnTo>
                    <a:cubicBezTo>
                      <a:pt x="193" y="3641"/>
                      <a:pt x="183" y="3648"/>
                      <a:pt x="173" y="3658"/>
                    </a:cubicBezTo>
                    <a:cubicBezTo>
                      <a:pt x="105" y="3712"/>
                      <a:pt x="52" y="3766"/>
                      <a:pt x="18" y="3813"/>
                    </a:cubicBezTo>
                    <a:cubicBezTo>
                      <a:pt x="11" y="3820"/>
                      <a:pt x="8" y="3830"/>
                      <a:pt x="1" y="3837"/>
                    </a:cubicBezTo>
                    <a:cubicBezTo>
                      <a:pt x="89" y="3867"/>
                      <a:pt x="173" y="3891"/>
                      <a:pt x="257" y="3911"/>
                    </a:cubicBezTo>
                    <a:cubicBezTo>
                      <a:pt x="375" y="3921"/>
                      <a:pt x="527" y="3931"/>
                      <a:pt x="709" y="3931"/>
                    </a:cubicBezTo>
                    <a:cubicBezTo>
                      <a:pt x="757" y="3931"/>
                      <a:pt x="807" y="3931"/>
                      <a:pt x="858" y="3928"/>
                    </a:cubicBezTo>
                    <a:lnTo>
                      <a:pt x="912" y="3928"/>
                    </a:lnTo>
                    <a:cubicBezTo>
                      <a:pt x="1053" y="3921"/>
                      <a:pt x="1209" y="3911"/>
                      <a:pt x="1374" y="3891"/>
                    </a:cubicBezTo>
                    <a:cubicBezTo>
                      <a:pt x="1603" y="3857"/>
                      <a:pt x="1866" y="3806"/>
                      <a:pt x="2177" y="3752"/>
                    </a:cubicBezTo>
                    <a:cubicBezTo>
                      <a:pt x="2589" y="3655"/>
                      <a:pt x="3041" y="3509"/>
                      <a:pt x="3523" y="3294"/>
                    </a:cubicBezTo>
                    <a:cubicBezTo>
                      <a:pt x="3915" y="3118"/>
                      <a:pt x="4280" y="2929"/>
                      <a:pt x="4627" y="2740"/>
                    </a:cubicBezTo>
                    <a:lnTo>
                      <a:pt x="4627" y="2737"/>
                    </a:lnTo>
                    <a:cubicBezTo>
                      <a:pt x="4914" y="2497"/>
                      <a:pt x="5498" y="2200"/>
                      <a:pt x="5710" y="2096"/>
                    </a:cubicBezTo>
                    <a:lnTo>
                      <a:pt x="5710" y="2096"/>
                    </a:lnTo>
                    <a:cubicBezTo>
                      <a:pt x="5666" y="2119"/>
                      <a:pt x="5612" y="2153"/>
                      <a:pt x="5548" y="2200"/>
                    </a:cubicBezTo>
                    <a:cubicBezTo>
                      <a:pt x="5579" y="2183"/>
                      <a:pt x="5605" y="2166"/>
                      <a:pt x="5636" y="2149"/>
                    </a:cubicBezTo>
                    <a:cubicBezTo>
                      <a:pt x="6652" y="1536"/>
                      <a:pt x="7593" y="938"/>
                      <a:pt x="8770" y="557"/>
                    </a:cubicBezTo>
                    <a:cubicBezTo>
                      <a:pt x="9449" y="338"/>
                      <a:pt x="9996" y="254"/>
                      <a:pt x="10427" y="254"/>
                    </a:cubicBezTo>
                    <a:cubicBezTo>
                      <a:pt x="11048" y="254"/>
                      <a:pt x="11426" y="428"/>
                      <a:pt x="11594" y="644"/>
                    </a:cubicBezTo>
                    <a:lnTo>
                      <a:pt x="11594" y="644"/>
                    </a:lnTo>
                    <a:cubicBezTo>
                      <a:pt x="11582" y="627"/>
                      <a:pt x="11371" y="323"/>
                      <a:pt x="11025" y="142"/>
                    </a:cubicBezTo>
                    <a:cubicBezTo>
                      <a:pt x="10886" y="78"/>
                      <a:pt x="10721" y="27"/>
                      <a:pt x="10525" y="3"/>
                    </a:cubicBezTo>
                    <a:lnTo>
                      <a:pt x="10519" y="3"/>
                    </a:lnTo>
                    <a:cubicBezTo>
                      <a:pt x="10482" y="0"/>
                      <a:pt x="10444" y="0"/>
                      <a:pt x="10407" y="0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40"/>
              <p:cNvSpPr/>
              <p:nvPr/>
            </p:nvSpPr>
            <p:spPr>
              <a:xfrm>
                <a:off x="5967831" y="3043217"/>
                <a:ext cx="6096" cy="3048"/>
              </a:xfrm>
              <a:custGeom>
                <a:avLst/>
                <a:gdLst/>
                <a:ahLst/>
                <a:cxnLst/>
                <a:rect l="l" t="t" r="r" b="b"/>
                <a:pathLst>
                  <a:path w="82" h="41" extrusionOk="0">
                    <a:moveTo>
                      <a:pt x="82" y="0"/>
                    </a:moveTo>
                    <a:cubicBezTo>
                      <a:pt x="82" y="1"/>
                      <a:pt x="52" y="10"/>
                      <a:pt x="1" y="41"/>
                    </a:cubicBezTo>
                    <a:cubicBezTo>
                      <a:pt x="52" y="13"/>
                      <a:pt x="82" y="1"/>
                      <a:pt x="82" y="0"/>
                    </a:cubicBezTo>
                    <a:close/>
                  </a:path>
                </a:pathLst>
              </a:custGeom>
              <a:solidFill>
                <a:srgbClr val="8E2F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40"/>
              <p:cNvSpPr/>
              <p:nvPr/>
            </p:nvSpPr>
            <p:spPr>
              <a:xfrm>
                <a:off x="5902404" y="3053998"/>
                <a:ext cx="53456" cy="46988"/>
              </a:xfrm>
              <a:custGeom>
                <a:avLst/>
                <a:gdLst/>
                <a:ahLst/>
                <a:cxnLst/>
                <a:rect l="l" t="t" r="r" b="b"/>
                <a:pathLst>
                  <a:path w="719" h="632" extrusionOk="0">
                    <a:moveTo>
                      <a:pt x="719" y="0"/>
                    </a:moveTo>
                    <a:lnTo>
                      <a:pt x="719" y="0"/>
                    </a:lnTo>
                    <a:cubicBezTo>
                      <a:pt x="574" y="88"/>
                      <a:pt x="426" y="179"/>
                      <a:pt x="277" y="267"/>
                    </a:cubicBezTo>
                    <a:cubicBezTo>
                      <a:pt x="267" y="273"/>
                      <a:pt x="112" y="405"/>
                      <a:pt x="1" y="631"/>
                    </a:cubicBezTo>
                    <a:cubicBezTo>
                      <a:pt x="125" y="564"/>
                      <a:pt x="253" y="493"/>
                      <a:pt x="382" y="418"/>
                    </a:cubicBezTo>
                    <a:cubicBezTo>
                      <a:pt x="473" y="226"/>
                      <a:pt x="605" y="91"/>
                      <a:pt x="719" y="0"/>
                    </a:cubicBez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40"/>
              <p:cNvSpPr/>
              <p:nvPr/>
            </p:nvSpPr>
            <p:spPr>
              <a:xfrm>
                <a:off x="5871252" y="3093849"/>
                <a:ext cx="16208" cy="23196"/>
              </a:xfrm>
              <a:custGeom>
                <a:avLst/>
                <a:gdLst/>
                <a:ahLst/>
                <a:cxnLst/>
                <a:rect l="l" t="t" r="r" b="b"/>
                <a:pathLst>
                  <a:path w="218" h="312" extrusionOk="0">
                    <a:moveTo>
                      <a:pt x="217" y="1"/>
                    </a:moveTo>
                    <a:lnTo>
                      <a:pt x="212" y="8"/>
                    </a:lnTo>
                    <a:lnTo>
                      <a:pt x="212" y="8"/>
                    </a:lnTo>
                    <a:cubicBezTo>
                      <a:pt x="214" y="6"/>
                      <a:pt x="216" y="5"/>
                      <a:pt x="217" y="4"/>
                    </a:cubicBezTo>
                    <a:lnTo>
                      <a:pt x="217" y="1"/>
                    </a:lnTo>
                    <a:close/>
                    <a:moveTo>
                      <a:pt x="212" y="8"/>
                    </a:moveTo>
                    <a:cubicBezTo>
                      <a:pt x="74" y="121"/>
                      <a:pt x="21" y="211"/>
                      <a:pt x="1" y="312"/>
                    </a:cubicBezTo>
                    <a:cubicBezTo>
                      <a:pt x="4" y="308"/>
                      <a:pt x="7" y="308"/>
                      <a:pt x="15" y="304"/>
                    </a:cubicBezTo>
                    <a:lnTo>
                      <a:pt x="212" y="8"/>
                    </a:ln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0"/>
              <p:cNvSpPr/>
              <p:nvPr/>
            </p:nvSpPr>
            <p:spPr>
              <a:xfrm>
                <a:off x="5887386" y="3046191"/>
                <a:ext cx="80518" cy="47731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642" extrusionOk="0">
                    <a:moveTo>
                      <a:pt x="1083" y="1"/>
                    </a:moveTo>
                    <a:lnTo>
                      <a:pt x="1083" y="1"/>
                    </a:lnTo>
                    <a:cubicBezTo>
                      <a:pt x="871" y="105"/>
                      <a:pt x="287" y="402"/>
                      <a:pt x="0" y="642"/>
                    </a:cubicBezTo>
                    <a:lnTo>
                      <a:pt x="479" y="372"/>
                    </a:lnTo>
                    <a:cubicBezTo>
                      <a:pt x="628" y="284"/>
                      <a:pt x="776" y="193"/>
                      <a:pt x="921" y="105"/>
                    </a:cubicBezTo>
                    <a:cubicBezTo>
                      <a:pt x="985" y="58"/>
                      <a:pt x="1039" y="24"/>
                      <a:pt x="1083" y="1"/>
                    </a:cubicBezTo>
                    <a:close/>
                  </a:path>
                </a:pathLst>
              </a:custGeom>
              <a:solidFill>
                <a:srgbClr val="8E2F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0"/>
              <p:cNvSpPr/>
              <p:nvPr/>
            </p:nvSpPr>
            <p:spPr>
              <a:xfrm>
                <a:off x="5872293" y="3073775"/>
                <a:ext cx="50705" cy="42750"/>
              </a:xfrm>
              <a:custGeom>
                <a:avLst/>
                <a:gdLst/>
                <a:ahLst/>
                <a:cxnLst/>
                <a:rect l="l" t="t" r="r" b="b"/>
                <a:pathLst>
                  <a:path w="682" h="575" extrusionOk="0">
                    <a:moveTo>
                      <a:pt x="682" y="1"/>
                    </a:moveTo>
                    <a:lnTo>
                      <a:pt x="203" y="271"/>
                    </a:lnTo>
                    <a:lnTo>
                      <a:pt x="1" y="574"/>
                    </a:lnTo>
                    <a:cubicBezTo>
                      <a:pt x="132" y="507"/>
                      <a:pt x="267" y="436"/>
                      <a:pt x="406" y="365"/>
                    </a:cubicBezTo>
                    <a:cubicBezTo>
                      <a:pt x="517" y="139"/>
                      <a:pt x="672" y="7"/>
                      <a:pt x="682" y="1"/>
                    </a:cubicBez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0"/>
              <p:cNvSpPr/>
              <p:nvPr/>
            </p:nvSpPr>
            <p:spPr>
              <a:xfrm>
                <a:off x="5409918" y="2880914"/>
                <a:ext cx="132264" cy="99626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340" extrusionOk="0">
                    <a:moveTo>
                      <a:pt x="1778" y="0"/>
                    </a:moveTo>
                    <a:lnTo>
                      <a:pt x="1778" y="0"/>
                    </a:lnTo>
                    <a:cubicBezTo>
                      <a:pt x="1495" y="114"/>
                      <a:pt x="1252" y="223"/>
                      <a:pt x="1037" y="341"/>
                    </a:cubicBezTo>
                    <a:lnTo>
                      <a:pt x="1050" y="429"/>
                    </a:lnTo>
                    <a:cubicBezTo>
                      <a:pt x="1276" y="276"/>
                      <a:pt x="1526" y="128"/>
                      <a:pt x="1778" y="0"/>
                    </a:cubicBezTo>
                    <a:close/>
                    <a:moveTo>
                      <a:pt x="369" y="833"/>
                    </a:moveTo>
                    <a:cubicBezTo>
                      <a:pt x="230" y="975"/>
                      <a:pt x="109" y="1140"/>
                      <a:pt x="1" y="1340"/>
                    </a:cubicBezTo>
                    <a:cubicBezTo>
                      <a:pt x="71" y="1228"/>
                      <a:pt x="207" y="1086"/>
                      <a:pt x="382" y="931"/>
                    </a:cubicBezTo>
                    <a:lnTo>
                      <a:pt x="369" y="833"/>
                    </a:ln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0"/>
              <p:cNvSpPr/>
              <p:nvPr/>
            </p:nvSpPr>
            <p:spPr>
              <a:xfrm>
                <a:off x="5437278" y="2906267"/>
                <a:ext cx="50705" cy="43939"/>
              </a:xfrm>
              <a:custGeom>
                <a:avLst/>
                <a:gdLst/>
                <a:ahLst/>
                <a:cxnLst/>
                <a:rect l="l" t="t" r="r" b="b"/>
                <a:pathLst>
                  <a:path w="682" h="591" extrusionOk="0">
                    <a:moveTo>
                      <a:pt x="669" y="0"/>
                    </a:moveTo>
                    <a:cubicBezTo>
                      <a:pt x="405" y="142"/>
                      <a:pt x="186" y="296"/>
                      <a:pt x="1" y="492"/>
                    </a:cubicBezTo>
                    <a:lnTo>
                      <a:pt x="14" y="590"/>
                    </a:lnTo>
                    <a:cubicBezTo>
                      <a:pt x="196" y="432"/>
                      <a:pt x="426" y="256"/>
                      <a:pt x="682" y="88"/>
                    </a:cubicBezTo>
                    <a:lnTo>
                      <a:pt x="669" y="0"/>
                    </a:ln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0"/>
              <p:cNvSpPr/>
              <p:nvPr/>
            </p:nvSpPr>
            <p:spPr>
              <a:xfrm>
                <a:off x="5378543" y="2986266"/>
                <a:ext cx="28475" cy="246685"/>
              </a:xfrm>
              <a:custGeom>
                <a:avLst/>
                <a:gdLst/>
                <a:ahLst/>
                <a:cxnLst/>
                <a:rect l="l" t="t" r="r" b="b"/>
                <a:pathLst>
                  <a:path w="383" h="3318" extrusionOk="0">
                    <a:moveTo>
                      <a:pt x="382" y="0"/>
                    </a:moveTo>
                    <a:lnTo>
                      <a:pt x="382" y="0"/>
                    </a:lnTo>
                    <a:cubicBezTo>
                      <a:pt x="1" y="753"/>
                      <a:pt x="297" y="3318"/>
                      <a:pt x="297" y="3318"/>
                    </a:cubicBezTo>
                    <a:cubicBezTo>
                      <a:pt x="297" y="3318"/>
                      <a:pt x="318" y="3297"/>
                      <a:pt x="358" y="3266"/>
                    </a:cubicBezTo>
                    <a:cubicBezTo>
                      <a:pt x="375" y="3212"/>
                      <a:pt x="382" y="3179"/>
                      <a:pt x="382" y="3179"/>
                    </a:cubicBezTo>
                    <a:cubicBezTo>
                      <a:pt x="382" y="3179"/>
                      <a:pt x="190" y="469"/>
                      <a:pt x="382" y="0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0"/>
              <p:cNvSpPr/>
              <p:nvPr/>
            </p:nvSpPr>
            <p:spPr>
              <a:xfrm>
                <a:off x="5405159" y="3192510"/>
                <a:ext cx="56058" cy="36653"/>
              </a:xfrm>
              <a:custGeom>
                <a:avLst/>
                <a:gdLst/>
                <a:ahLst/>
                <a:cxnLst/>
                <a:rect l="l" t="t" r="r" b="b"/>
                <a:pathLst>
                  <a:path w="754" h="493" extrusionOk="0">
                    <a:moveTo>
                      <a:pt x="753" y="0"/>
                    </a:moveTo>
                    <a:lnTo>
                      <a:pt x="753" y="0"/>
                    </a:lnTo>
                    <a:cubicBezTo>
                      <a:pt x="523" y="61"/>
                      <a:pt x="267" y="182"/>
                      <a:pt x="24" y="405"/>
                    </a:cubicBezTo>
                    <a:cubicBezTo>
                      <a:pt x="24" y="405"/>
                      <a:pt x="17" y="438"/>
                      <a:pt x="0" y="492"/>
                    </a:cubicBezTo>
                    <a:cubicBezTo>
                      <a:pt x="78" y="432"/>
                      <a:pt x="227" y="321"/>
                      <a:pt x="402" y="212"/>
                    </a:cubicBezTo>
                    <a:cubicBezTo>
                      <a:pt x="480" y="162"/>
                      <a:pt x="564" y="114"/>
                      <a:pt x="659" y="71"/>
                    </a:cubicBezTo>
                    <a:cubicBezTo>
                      <a:pt x="676" y="64"/>
                      <a:pt x="693" y="58"/>
                      <a:pt x="709" y="50"/>
                    </a:cubicBezTo>
                    <a:cubicBezTo>
                      <a:pt x="722" y="47"/>
                      <a:pt x="733" y="41"/>
                      <a:pt x="743" y="37"/>
                    </a:cubicBezTo>
                    <a:cubicBezTo>
                      <a:pt x="746" y="24"/>
                      <a:pt x="749" y="10"/>
                      <a:pt x="753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0"/>
              <p:cNvSpPr/>
              <p:nvPr/>
            </p:nvSpPr>
            <p:spPr>
              <a:xfrm>
                <a:off x="5460326" y="3180911"/>
                <a:ext cx="67136" cy="14423"/>
              </a:xfrm>
              <a:custGeom>
                <a:avLst/>
                <a:gdLst/>
                <a:ahLst/>
                <a:cxnLst/>
                <a:rect l="l" t="t" r="r" b="b"/>
                <a:pathLst>
                  <a:path w="903" h="194" extrusionOk="0">
                    <a:moveTo>
                      <a:pt x="871" y="1"/>
                    </a:moveTo>
                    <a:lnTo>
                      <a:pt x="773" y="88"/>
                    </a:lnTo>
                    <a:cubicBezTo>
                      <a:pt x="817" y="99"/>
                      <a:pt x="862" y="105"/>
                      <a:pt x="902" y="119"/>
                    </a:cubicBezTo>
                    <a:cubicBezTo>
                      <a:pt x="892" y="85"/>
                      <a:pt x="882" y="44"/>
                      <a:pt x="871" y="1"/>
                    </a:cubicBezTo>
                    <a:close/>
                    <a:moveTo>
                      <a:pt x="304" y="102"/>
                    </a:moveTo>
                    <a:lnTo>
                      <a:pt x="304" y="102"/>
                    </a:lnTo>
                    <a:cubicBezTo>
                      <a:pt x="217" y="112"/>
                      <a:pt x="116" y="125"/>
                      <a:pt x="11" y="156"/>
                    </a:cubicBezTo>
                    <a:cubicBezTo>
                      <a:pt x="7" y="166"/>
                      <a:pt x="4" y="180"/>
                      <a:pt x="1" y="193"/>
                    </a:cubicBezTo>
                    <a:cubicBezTo>
                      <a:pt x="108" y="153"/>
                      <a:pt x="210" y="122"/>
                      <a:pt x="304" y="102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0"/>
              <p:cNvSpPr/>
              <p:nvPr/>
            </p:nvSpPr>
            <p:spPr>
              <a:xfrm>
                <a:off x="5434973" y="3187454"/>
                <a:ext cx="94719" cy="20892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281" extrusionOk="0">
                    <a:moveTo>
                      <a:pt x="327" y="111"/>
                    </a:moveTo>
                    <a:cubicBezTo>
                      <a:pt x="321" y="114"/>
                      <a:pt x="314" y="116"/>
                      <a:pt x="308" y="118"/>
                    </a:cubicBezTo>
                    <a:cubicBezTo>
                      <a:pt x="315" y="117"/>
                      <a:pt x="322" y="114"/>
                      <a:pt x="327" y="111"/>
                    </a:cubicBezTo>
                    <a:close/>
                    <a:moveTo>
                      <a:pt x="1114" y="0"/>
                    </a:moveTo>
                    <a:lnTo>
                      <a:pt x="1084" y="31"/>
                    </a:lnTo>
                    <a:cubicBezTo>
                      <a:pt x="1084" y="31"/>
                      <a:pt x="980" y="7"/>
                      <a:pt x="814" y="7"/>
                    </a:cubicBezTo>
                    <a:cubicBezTo>
                      <a:pt x="764" y="7"/>
                      <a:pt x="706" y="7"/>
                      <a:pt x="645" y="14"/>
                    </a:cubicBezTo>
                    <a:cubicBezTo>
                      <a:pt x="551" y="34"/>
                      <a:pt x="449" y="65"/>
                      <a:pt x="342" y="105"/>
                    </a:cubicBezTo>
                    <a:cubicBezTo>
                      <a:pt x="337" y="107"/>
                      <a:pt x="333" y="109"/>
                      <a:pt x="327" y="111"/>
                    </a:cubicBezTo>
                    <a:lnTo>
                      <a:pt x="327" y="111"/>
                    </a:lnTo>
                    <a:cubicBezTo>
                      <a:pt x="431" y="76"/>
                      <a:pt x="548" y="65"/>
                      <a:pt x="662" y="65"/>
                    </a:cubicBezTo>
                    <a:cubicBezTo>
                      <a:pt x="973" y="65"/>
                      <a:pt x="1273" y="159"/>
                      <a:pt x="1273" y="159"/>
                    </a:cubicBezTo>
                    <a:cubicBezTo>
                      <a:pt x="1273" y="159"/>
                      <a:pt x="1259" y="112"/>
                      <a:pt x="1243" y="31"/>
                    </a:cubicBezTo>
                    <a:cubicBezTo>
                      <a:pt x="1203" y="17"/>
                      <a:pt x="1158" y="11"/>
                      <a:pt x="1114" y="0"/>
                    </a:cubicBezTo>
                    <a:close/>
                    <a:moveTo>
                      <a:pt x="258" y="139"/>
                    </a:moveTo>
                    <a:cubicBezTo>
                      <a:pt x="163" y="182"/>
                      <a:pt x="79" y="230"/>
                      <a:pt x="1" y="280"/>
                    </a:cubicBezTo>
                    <a:cubicBezTo>
                      <a:pt x="82" y="233"/>
                      <a:pt x="170" y="182"/>
                      <a:pt x="258" y="139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0"/>
              <p:cNvSpPr/>
              <p:nvPr/>
            </p:nvSpPr>
            <p:spPr>
              <a:xfrm>
                <a:off x="5392595" y="2880617"/>
                <a:ext cx="154643" cy="342073"/>
              </a:xfrm>
              <a:custGeom>
                <a:avLst/>
                <a:gdLst/>
                <a:ahLst/>
                <a:cxnLst/>
                <a:rect l="l" t="t" r="r" b="b"/>
                <a:pathLst>
                  <a:path w="2080" h="4601" extrusionOk="0">
                    <a:moveTo>
                      <a:pt x="2019" y="1"/>
                    </a:moveTo>
                    <a:cubicBezTo>
                      <a:pt x="2019" y="1"/>
                      <a:pt x="2016" y="1"/>
                      <a:pt x="2011" y="4"/>
                    </a:cubicBezTo>
                    <a:cubicBezTo>
                      <a:pt x="1759" y="132"/>
                      <a:pt x="1509" y="280"/>
                      <a:pt x="1283" y="433"/>
                    </a:cubicBezTo>
                    <a:cubicBezTo>
                      <a:pt x="1027" y="601"/>
                      <a:pt x="797" y="777"/>
                      <a:pt x="615" y="935"/>
                    </a:cubicBezTo>
                    <a:cubicBezTo>
                      <a:pt x="440" y="1090"/>
                      <a:pt x="304" y="1232"/>
                      <a:pt x="234" y="1344"/>
                    </a:cubicBezTo>
                    <a:cubicBezTo>
                      <a:pt x="220" y="1370"/>
                      <a:pt x="206" y="1394"/>
                      <a:pt x="193" y="1421"/>
                    </a:cubicBezTo>
                    <a:cubicBezTo>
                      <a:pt x="1" y="1890"/>
                      <a:pt x="193" y="4600"/>
                      <a:pt x="193" y="4600"/>
                    </a:cubicBezTo>
                    <a:cubicBezTo>
                      <a:pt x="436" y="4377"/>
                      <a:pt x="692" y="4256"/>
                      <a:pt x="922" y="4195"/>
                    </a:cubicBezTo>
                    <a:cubicBezTo>
                      <a:pt x="1027" y="4164"/>
                      <a:pt x="1128" y="4151"/>
                      <a:pt x="1215" y="4141"/>
                    </a:cubicBezTo>
                    <a:cubicBezTo>
                      <a:pt x="1276" y="4134"/>
                      <a:pt x="1334" y="4134"/>
                      <a:pt x="1384" y="4134"/>
                    </a:cubicBezTo>
                    <a:cubicBezTo>
                      <a:pt x="1550" y="4134"/>
                      <a:pt x="1654" y="4158"/>
                      <a:pt x="1654" y="4158"/>
                    </a:cubicBezTo>
                    <a:lnTo>
                      <a:pt x="1684" y="4127"/>
                    </a:lnTo>
                    <a:lnTo>
                      <a:pt x="1782" y="4040"/>
                    </a:lnTo>
                    <a:cubicBezTo>
                      <a:pt x="1664" y="3540"/>
                      <a:pt x="1408" y="2383"/>
                      <a:pt x="1354" y="1657"/>
                    </a:cubicBezTo>
                    <a:cubicBezTo>
                      <a:pt x="1287" y="739"/>
                      <a:pt x="2080" y="1"/>
                      <a:pt x="2019" y="1"/>
                    </a:cubicBezTo>
                    <a:close/>
                  </a:path>
                </a:pathLst>
              </a:custGeom>
              <a:solidFill>
                <a:srgbClr val="BB32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0"/>
              <p:cNvSpPr/>
              <p:nvPr/>
            </p:nvSpPr>
            <p:spPr>
              <a:xfrm>
                <a:off x="5671551" y="3671613"/>
                <a:ext cx="4089" cy="1636"/>
              </a:xfrm>
              <a:custGeom>
                <a:avLst/>
                <a:gdLst/>
                <a:ahLst/>
                <a:cxnLst/>
                <a:rect l="l" t="t" r="r" b="b"/>
                <a:pathLst>
                  <a:path w="55" h="22" extrusionOk="0">
                    <a:moveTo>
                      <a:pt x="1" y="1"/>
                    </a:moveTo>
                    <a:cubicBezTo>
                      <a:pt x="2" y="1"/>
                      <a:pt x="3" y="1"/>
                      <a:pt x="4" y="2"/>
                    </a:cubicBezTo>
                    <a:lnTo>
                      <a:pt x="4" y="2"/>
                    </a:lnTo>
                    <a:cubicBezTo>
                      <a:pt x="3" y="1"/>
                      <a:pt x="2" y="1"/>
                      <a:pt x="1" y="1"/>
                    </a:cubicBezTo>
                    <a:close/>
                    <a:moveTo>
                      <a:pt x="4" y="2"/>
                    </a:moveTo>
                    <a:lnTo>
                      <a:pt x="4" y="2"/>
                    </a:lnTo>
                    <a:cubicBezTo>
                      <a:pt x="7" y="3"/>
                      <a:pt x="9" y="4"/>
                      <a:pt x="11" y="4"/>
                    </a:cubicBezTo>
                    <a:cubicBezTo>
                      <a:pt x="21" y="7"/>
                      <a:pt x="31" y="11"/>
                      <a:pt x="45" y="18"/>
                    </a:cubicBezTo>
                    <a:lnTo>
                      <a:pt x="55" y="21"/>
                    </a:lnTo>
                    <a:cubicBezTo>
                      <a:pt x="39" y="12"/>
                      <a:pt x="20" y="5"/>
                      <a:pt x="4" y="2"/>
                    </a:cubicBezTo>
                    <a:close/>
                  </a:path>
                </a:pathLst>
              </a:custGeom>
              <a:solidFill>
                <a:srgbClr val="A43F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0"/>
              <p:cNvSpPr/>
              <p:nvPr/>
            </p:nvSpPr>
            <p:spPr>
              <a:xfrm>
                <a:off x="5657797" y="3671390"/>
                <a:ext cx="33159" cy="127209"/>
              </a:xfrm>
              <a:custGeom>
                <a:avLst/>
                <a:gdLst/>
                <a:ahLst/>
                <a:cxnLst/>
                <a:rect l="l" t="t" r="r" b="b"/>
                <a:pathLst>
                  <a:path w="446" h="1711" extrusionOk="0">
                    <a:moveTo>
                      <a:pt x="149" y="1"/>
                    </a:moveTo>
                    <a:cubicBezTo>
                      <a:pt x="132" y="1"/>
                      <a:pt x="118" y="1"/>
                      <a:pt x="105" y="4"/>
                    </a:cubicBezTo>
                    <a:lnTo>
                      <a:pt x="230" y="21"/>
                    </a:lnTo>
                    <a:cubicBezTo>
                      <a:pt x="216" y="14"/>
                      <a:pt x="206" y="10"/>
                      <a:pt x="196" y="7"/>
                    </a:cubicBezTo>
                    <a:cubicBezTo>
                      <a:pt x="193" y="7"/>
                      <a:pt x="190" y="4"/>
                      <a:pt x="186" y="4"/>
                    </a:cubicBezTo>
                    <a:cubicBezTo>
                      <a:pt x="173" y="1"/>
                      <a:pt x="162" y="1"/>
                      <a:pt x="149" y="1"/>
                    </a:cubicBezTo>
                    <a:close/>
                    <a:moveTo>
                      <a:pt x="88" y="7"/>
                    </a:moveTo>
                    <a:cubicBezTo>
                      <a:pt x="37" y="21"/>
                      <a:pt x="0" y="48"/>
                      <a:pt x="0" y="48"/>
                    </a:cubicBezTo>
                    <a:cubicBezTo>
                      <a:pt x="165" y="200"/>
                      <a:pt x="257" y="699"/>
                      <a:pt x="304" y="1097"/>
                    </a:cubicBezTo>
                    <a:lnTo>
                      <a:pt x="446" y="1711"/>
                    </a:lnTo>
                    <a:lnTo>
                      <a:pt x="429" y="1533"/>
                    </a:lnTo>
                    <a:lnTo>
                      <a:pt x="318" y="287"/>
                    </a:lnTo>
                    <a:cubicBezTo>
                      <a:pt x="263" y="152"/>
                      <a:pt x="190" y="48"/>
                      <a:pt x="88" y="7"/>
                    </a:cubicBez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0"/>
              <p:cNvSpPr/>
              <p:nvPr/>
            </p:nvSpPr>
            <p:spPr>
              <a:xfrm>
                <a:off x="5681365" y="3692728"/>
                <a:ext cx="12862" cy="109737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476" extrusionOk="0">
                    <a:moveTo>
                      <a:pt x="1" y="0"/>
                    </a:moveTo>
                    <a:lnTo>
                      <a:pt x="112" y="1246"/>
                    </a:lnTo>
                    <a:cubicBezTo>
                      <a:pt x="112" y="1239"/>
                      <a:pt x="172" y="446"/>
                      <a:pt x="1" y="0"/>
                    </a:cubicBezTo>
                    <a:close/>
                    <a:moveTo>
                      <a:pt x="112" y="1246"/>
                    </a:moveTo>
                    <a:lnTo>
                      <a:pt x="129" y="1424"/>
                    </a:lnTo>
                    <a:lnTo>
                      <a:pt x="132" y="1448"/>
                    </a:lnTo>
                    <a:lnTo>
                      <a:pt x="159" y="1475"/>
                    </a:lnTo>
                    <a:lnTo>
                      <a:pt x="112" y="1246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0"/>
              <p:cNvSpPr/>
              <p:nvPr/>
            </p:nvSpPr>
            <p:spPr>
              <a:xfrm>
                <a:off x="5664339" y="3671613"/>
                <a:ext cx="32639" cy="130852"/>
              </a:xfrm>
              <a:custGeom>
                <a:avLst/>
                <a:gdLst/>
                <a:ahLst/>
                <a:cxnLst/>
                <a:rect l="l" t="t" r="r" b="b"/>
                <a:pathLst>
                  <a:path w="439" h="1760" extrusionOk="0">
                    <a:moveTo>
                      <a:pt x="17" y="1"/>
                    </a:moveTo>
                    <a:cubicBezTo>
                      <a:pt x="10" y="1"/>
                      <a:pt x="7" y="4"/>
                      <a:pt x="0" y="4"/>
                    </a:cubicBezTo>
                    <a:cubicBezTo>
                      <a:pt x="102" y="45"/>
                      <a:pt x="175" y="149"/>
                      <a:pt x="230" y="284"/>
                    </a:cubicBezTo>
                    <a:cubicBezTo>
                      <a:pt x="401" y="730"/>
                      <a:pt x="341" y="1523"/>
                      <a:pt x="341" y="1530"/>
                    </a:cubicBezTo>
                    <a:lnTo>
                      <a:pt x="388" y="1759"/>
                    </a:lnTo>
                    <a:cubicBezTo>
                      <a:pt x="388" y="1759"/>
                      <a:pt x="439" y="655"/>
                      <a:pt x="311" y="250"/>
                    </a:cubicBezTo>
                    <a:cubicBezTo>
                      <a:pt x="267" y="119"/>
                      <a:pt x="209" y="52"/>
                      <a:pt x="152" y="21"/>
                    </a:cubicBezTo>
                    <a:lnTo>
                      <a:pt x="142" y="18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0"/>
              <p:cNvSpPr/>
              <p:nvPr/>
            </p:nvSpPr>
            <p:spPr>
              <a:xfrm>
                <a:off x="5542110" y="3626261"/>
                <a:ext cx="99180" cy="53753"/>
              </a:xfrm>
              <a:custGeom>
                <a:avLst/>
                <a:gdLst/>
                <a:ahLst/>
                <a:cxnLst/>
                <a:rect l="l" t="t" r="r" b="b"/>
                <a:pathLst>
                  <a:path w="1334" h="723" extrusionOk="0">
                    <a:moveTo>
                      <a:pt x="554" y="0"/>
                    </a:moveTo>
                    <a:cubicBezTo>
                      <a:pt x="460" y="0"/>
                      <a:pt x="35" y="293"/>
                      <a:pt x="35" y="293"/>
                    </a:cubicBezTo>
                    <a:lnTo>
                      <a:pt x="0" y="480"/>
                    </a:lnTo>
                    <a:lnTo>
                      <a:pt x="615" y="152"/>
                    </a:lnTo>
                    <a:lnTo>
                      <a:pt x="1206" y="723"/>
                    </a:lnTo>
                    <a:cubicBezTo>
                      <a:pt x="1246" y="698"/>
                      <a:pt x="1290" y="678"/>
                      <a:pt x="1333" y="658"/>
                    </a:cubicBezTo>
                    <a:cubicBezTo>
                      <a:pt x="1324" y="648"/>
                      <a:pt x="645" y="0"/>
                      <a:pt x="554" y="0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40"/>
              <p:cNvSpPr/>
              <p:nvPr/>
            </p:nvSpPr>
            <p:spPr>
              <a:xfrm>
                <a:off x="5631700" y="3674662"/>
                <a:ext cx="13383" cy="5353"/>
              </a:xfrm>
              <a:custGeom>
                <a:avLst/>
                <a:gdLst/>
                <a:ahLst/>
                <a:cxnLst/>
                <a:rect l="l" t="t" r="r" b="b"/>
                <a:pathLst>
                  <a:path w="180" h="72" extrusionOk="0">
                    <a:moveTo>
                      <a:pt x="180" y="0"/>
                    </a:moveTo>
                    <a:lnTo>
                      <a:pt x="128" y="11"/>
                    </a:lnTo>
                    <a:lnTo>
                      <a:pt x="128" y="7"/>
                    </a:lnTo>
                    <a:cubicBezTo>
                      <a:pt x="85" y="27"/>
                      <a:pt x="41" y="47"/>
                      <a:pt x="1" y="72"/>
                    </a:cubicBez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40"/>
              <p:cNvSpPr/>
              <p:nvPr/>
            </p:nvSpPr>
            <p:spPr>
              <a:xfrm>
                <a:off x="5544638" y="3616967"/>
                <a:ext cx="108919" cy="58511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787" extrusionOk="0">
                    <a:moveTo>
                      <a:pt x="645" y="1"/>
                    </a:moveTo>
                    <a:cubicBezTo>
                      <a:pt x="635" y="1"/>
                      <a:pt x="625" y="1"/>
                      <a:pt x="614" y="4"/>
                    </a:cubicBezTo>
                    <a:cubicBezTo>
                      <a:pt x="402" y="78"/>
                      <a:pt x="1" y="418"/>
                      <a:pt x="1" y="418"/>
                    </a:cubicBezTo>
                    <a:cubicBezTo>
                      <a:pt x="1" y="418"/>
                      <a:pt x="426" y="125"/>
                      <a:pt x="520" y="125"/>
                    </a:cubicBezTo>
                    <a:cubicBezTo>
                      <a:pt x="611" y="125"/>
                      <a:pt x="1290" y="773"/>
                      <a:pt x="1299" y="783"/>
                    </a:cubicBezTo>
                    <a:lnTo>
                      <a:pt x="1299" y="787"/>
                    </a:lnTo>
                    <a:lnTo>
                      <a:pt x="1351" y="776"/>
                    </a:lnTo>
                    <a:lnTo>
                      <a:pt x="1465" y="733"/>
                    </a:lnTo>
                    <a:cubicBezTo>
                      <a:pt x="1465" y="733"/>
                      <a:pt x="885" y="1"/>
                      <a:pt x="645" y="1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0"/>
              <p:cNvSpPr/>
              <p:nvPr/>
            </p:nvSpPr>
            <p:spPr>
              <a:xfrm>
                <a:off x="5513263" y="3705814"/>
                <a:ext cx="3866" cy="4833"/>
              </a:xfrm>
              <a:custGeom>
                <a:avLst/>
                <a:gdLst/>
                <a:ahLst/>
                <a:cxnLst/>
                <a:rect l="l" t="t" r="r" b="b"/>
                <a:pathLst>
                  <a:path w="52" h="65" extrusionOk="0">
                    <a:moveTo>
                      <a:pt x="52" y="0"/>
                    </a:moveTo>
                    <a:cubicBezTo>
                      <a:pt x="52" y="0"/>
                      <a:pt x="28" y="24"/>
                      <a:pt x="1" y="64"/>
                    </a:cubicBezTo>
                    <a:cubicBezTo>
                      <a:pt x="28" y="24"/>
                      <a:pt x="52" y="0"/>
                      <a:pt x="52" y="0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0"/>
              <p:cNvSpPr/>
              <p:nvPr/>
            </p:nvSpPr>
            <p:spPr>
              <a:xfrm>
                <a:off x="5511553" y="3705814"/>
                <a:ext cx="5576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75" h="111" extrusionOk="0">
                    <a:moveTo>
                      <a:pt x="75" y="0"/>
                    </a:moveTo>
                    <a:lnTo>
                      <a:pt x="75" y="0"/>
                    </a:lnTo>
                    <a:cubicBezTo>
                      <a:pt x="75" y="0"/>
                      <a:pt x="51" y="24"/>
                      <a:pt x="24" y="64"/>
                    </a:cubicBezTo>
                    <a:cubicBezTo>
                      <a:pt x="17" y="78"/>
                      <a:pt x="7" y="94"/>
                      <a:pt x="0" y="111"/>
                    </a:cubicBezTo>
                    <a:cubicBezTo>
                      <a:pt x="44" y="44"/>
                      <a:pt x="75" y="0"/>
                      <a:pt x="75" y="0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0"/>
              <p:cNvSpPr/>
              <p:nvPr/>
            </p:nvSpPr>
            <p:spPr>
              <a:xfrm>
                <a:off x="5489397" y="3716074"/>
                <a:ext cx="69887" cy="4617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621" extrusionOk="0">
                    <a:moveTo>
                      <a:pt x="278" y="1"/>
                    </a:moveTo>
                    <a:cubicBezTo>
                      <a:pt x="197" y="125"/>
                      <a:pt x="86" y="300"/>
                      <a:pt x="52" y="385"/>
                    </a:cubicBezTo>
                    <a:cubicBezTo>
                      <a:pt x="1" y="513"/>
                      <a:pt x="96" y="621"/>
                      <a:pt x="420" y="621"/>
                    </a:cubicBezTo>
                    <a:cubicBezTo>
                      <a:pt x="437" y="621"/>
                      <a:pt x="454" y="618"/>
                      <a:pt x="474" y="618"/>
                    </a:cubicBezTo>
                    <a:cubicBezTo>
                      <a:pt x="838" y="608"/>
                      <a:pt x="939" y="149"/>
                      <a:pt x="939" y="149"/>
                    </a:cubicBezTo>
                    <a:lnTo>
                      <a:pt x="939" y="149"/>
                    </a:lnTo>
                    <a:cubicBezTo>
                      <a:pt x="939" y="149"/>
                      <a:pt x="767" y="432"/>
                      <a:pt x="531" y="432"/>
                    </a:cubicBezTo>
                    <a:cubicBezTo>
                      <a:pt x="480" y="432"/>
                      <a:pt x="426" y="418"/>
                      <a:pt x="373" y="388"/>
                    </a:cubicBezTo>
                    <a:cubicBezTo>
                      <a:pt x="187" y="284"/>
                      <a:pt x="220" y="118"/>
                      <a:pt x="278" y="1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0"/>
              <p:cNvSpPr/>
              <p:nvPr/>
            </p:nvSpPr>
            <p:spPr>
              <a:xfrm>
                <a:off x="5503300" y="3713992"/>
                <a:ext cx="55984" cy="3427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461" extrusionOk="0">
                    <a:moveTo>
                      <a:pt x="111" y="1"/>
                    </a:moveTo>
                    <a:cubicBezTo>
                      <a:pt x="105" y="12"/>
                      <a:pt x="97" y="18"/>
                      <a:pt x="91" y="29"/>
                    </a:cubicBezTo>
                    <a:cubicBezTo>
                      <a:pt x="33" y="146"/>
                      <a:pt x="0" y="312"/>
                      <a:pt x="186" y="416"/>
                    </a:cubicBezTo>
                    <a:cubicBezTo>
                      <a:pt x="239" y="446"/>
                      <a:pt x="293" y="460"/>
                      <a:pt x="344" y="460"/>
                    </a:cubicBezTo>
                    <a:cubicBezTo>
                      <a:pt x="580" y="460"/>
                      <a:pt x="752" y="177"/>
                      <a:pt x="752" y="177"/>
                    </a:cubicBezTo>
                    <a:lnTo>
                      <a:pt x="752" y="177"/>
                    </a:lnTo>
                    <a:cubicBezTo>
                      <a:pt x="752" y="177"/>
                      <a:pt x="513" y="369"/>
                      <a:pt x="317" y="369"/>
                    </a:cubicBezTo>
                    <a:cubicBezTo>
                      <a:pt x="256" y="369"/>
                      <a:pt x="203" y="352"/>
                      <a:pt x="158" y="308"/>
                    </a:cubicBezTo>
                    <a:cubicBezTo>
                      <a:pt x="54" y="200"/>
                      <a:pt x="74" y="82"/>
                      <a:pt x="111" y="1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0"/>
              <p:cNvSpPr/>
              <p:nvPr/>
            </p:nvSpPr>
            <p:spPr>
              <a:xfrm>
                <a:off x="5675863" y="3733843"/>
                <a:ext cx="20892" cy="135089"/>
              </a:xfrm>
              <a:custGeom>
                <a:avLst/>
                <a:gdLst/>
                <a:ahLst/>
                <a:cxnLst/>
                <a:rect l="l" t="t" r="r" b="b"/>
                <a:pathLst>
                  <a:path w="281" h="1817" extrusionOk="0">
                    <a:moveTo>
                      <a:pt x="0" y="0"/>
                    </a:moveTo>
                    <a:lnTo>
                      <a:pt x="156" y="1816"/>
                    </a:lnTo>
                    <a:lnTo>
                      <a:pt x="280" y="1746"/>
                    </a:lnTo>
                    <a:lnTo>
                      <a:pt x="203" y="891"/>
                    </a:lnTo>
                    <a:lnTo>
                      <a:pt x="105" y="784"/>
                    </a:lnTo>
                    <a:cubicBezTo>
                      <a:pt x="105" y="784"/>
                      <a:pt x="95" y="547"/>
                      <a:pt x="61" y="25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0"/>
              <p:cNvSpPr/>
              <p:nvPr/>
            </p:nvSpPr>
            <p:spPr>
              <a:xfrm>
                <a:off x="5690882" y="3793322"/>
                <a:ext cx="88176" cy="70333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946" extrusionOk="0">
                    <a:moveTo>
                      <a:pt x="983" y="1"/>
                    </a:moveTo>
                    <a:lnTo>
                      <a:pt x="125" y="611"/>
                    </a:lnTo>
                    <a:lnTo>
                      <a:pt x="4" y="95"/>
                    </a:lnTo>
                    <a:lnTo>
                      <a:pt x="1" y="91"/>
                    </a:lnTo>
                    <a:lnTo>
                      <a:pt x="78" y="946"/>
                    </a:lnTo>
                    <a:lnTo>
                      <a:pt x="1185" y="338"/>
                    </a:lnTo>
                    <a:lnTo>
                      <a:pt x="983" y="1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0"/>
              <p:cNvSpPr/>
              <p:nvPr/>
            </p:nvSpPr>
            <p:spPr>
              <a:xfrm>
                <a:off x="5680324" y="3752951"/>
                <a:ext cx="10632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143" h="635" extrusionOk="0">
                    <a:moveTo>
                      <a:pt x="1" y="0"/>
                    </a:moveTo>
                    <a:cubicBezTo>
                      <a:pt x="35" y="290"/>
                      <a:pt x="45" y="527"/>
                      <a:pt x="45" y="527"/>
                    </a:cubicBezTo>
                    <a:lnTo>
                      <a:pt x="143" y="634"/>
                    </a:lnTo>
                    <a:lnTo>
                      <a:pt x="143" y="61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525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0"/>
              <p:cNvSpPr/>
              <p:nvPr/>
            </p:nvSpPr>
            <p:spPr>
              <a:xfrm>
                <a:off x="5690882" y="3798601"/>
                <a:ext cx="297" cy="1859"/>
              </a:xfrm>
              <a:custGeom>
                <a:avLst/>
                <a:gdLst/>
                <a:ahLst/>
                <a:cxnLst/>
                <a:rect l="l" t="t" r="r" b="b"/>
                <a:pathLst>
                  <a:path w="4" h="25" extrusionOk="0">
                    <a:moveTo>
                      <a:pt x="1" y="0"/>
                    </a:moveTo>
                    <a:lnTo>
                      <a:pt x="1" y="20"/>
                    </a:lnTo>
                    <a:lnTo>
                      <a:pt x="4" y="2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525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0"/>
              <p:cNvSpPr/>
              <p:nvPr/>
            </p:nvSpPr>
            <p:spPr>
              <a:xfrm>
                <a:off x="5559210" y="3786854"/>
                <a:ext cx="119699" cy="203266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2734" extrusionOk="0">
                    <a:moveTo>
                      <a:pt x="807" y="0"/>
                    </a:moveTo>
                    <a:lnTo>
                      <a:pt x="486" y="469"/>
                    </a:lnTo>
                    <a:lnTo>
                      <a:pt x="969" y="620"/>
                    </a:lnTo>
                    <a:cubicBezTo>
                      <a:pt x="878" y="273"/>
                      <a:pt x="807" y="0"/>
                      <a:pt x="807" y="0"/>
                    </a:cubicBezTo>
                    <a:close/>
                    <a:moveTo>
                      <a:pt x="976" y="651"/>
                    </a:moveTo>
                    <a:lnTo>
                      <a:pt x="1066" y="1262"/>
                    </a:lnTo>
                    <a:lnTo>
                      <a:pt x="223" y="854"/>
                    </a:lnTo>
                    <a:lnTo>
                      <a:pt x="0" y="1178"/>
                    </a:lnTo>
                    <a:lnTo>
                      <a:pt x="1407" y="2733"/>
                    </a:lnTo>
                    <a:lnTo>
                      <a:pt x="1610" y="2517"/>
                    </a:lnTo>
                    <a:cubicBezTo>
                      <a:pt x="1610" y="2517"/>
                      <a:pt x="1549" y="2372"/>
                      <a:pt x="1407" y="2085"/>
                    </a:cubicBezTo>
                    <a:cubicBezTo>
                      <a:pt x="1320" y="1913"/>
                      <a:pt x="1121" y="1198"/>
                      <a:pt x="976" y="651"/>
                    </a:cubicBez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0"/>
              <p:cNvSpPr/>
              <p:nvPr/>
            </p:nvSpPr>
            <p:spPr>
              <a:xfrm>
                <a:off x="5575790" y="3821649"/>
                <a:ext cx="62749" cy="59032"/>
              </a:xfrm>
              <a:custGeom>
                <a:avLst/>
                <a:gdLst/>
                <a:ahLst/>
                <a:cxnLst/>
                <a:rect l="l" t="t" r="r" b="b"/>
                <a:pathLst>
                  <a:path w="844" h="794" extrusionOk="0">
                    <a:moveTo>
                      <a:pt x="263" y="1"/>
                    </a:moveTo>
                    <a:lnTo>
                      <a:pt x="0" y="386"/>
                    </a:lnTo>
                    <a:lnTo>
                      <a:pt x="843" y="794"/>
                    </a:lnTo>
                    <a:lnTo>
                      <a:pt x="753" y="183"/>
                    </a:lnTo>
                    <a:cubicBezTo>
                      <a:pt x="753" y="173"/>
                      <a:pt x="749" y="163"/>
                      <a:pt x="746" y="152"/>
                    </a:cubicBezTo>
                    <a:lnTo>
                      <a:pt x="263" y="1"/>
                    </a:ln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0"/>
              <p:cNvSpPr/>
              <p:nvPr/>
            </p:nvSpPr>
            <p:spPr>
              <a:xfrm>
                <a:off x="5597574" y="4408187"/>
                <a:ext cx="112488" cy="107730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1449" extrusionOk="0">
                    <a:moveTo>
                      <a:pt x="213" y="453"/>
                    </a:moveTo>
                    <a:cubicBezTo>
                      <a:pt x="115" y="460"/>
                      <a:pt x="58" y="474"/>
                      <a:pt x="28" y="483"/>
                    </a:cubicBezTo>
                    <a:cubicBezTo>
                      <a:pt x="89" y="470"/>
                      <a:pt x="153" y="460"/>
                      <a:pt x="213" y="453"/>
                    </a:cubicBezTo>
                    <a:close/>
                    <a:moveTo>
                      <a:pt x="0" y="1"/>
                    </a:moveTo>
                    <a:lnTo>
                      <a:pt x="0" y="487"/>
                    </a:lnTo>
                    <a:lnTo>
                      <a:pt x="8" y="1"/>
                    </a:lnTo>
                    <a:close/>
                    <a:moveTo>
                      <a:pt x="581" y="460"/>
                    </a:moveTo>
                    <a:lnTo>
                      <a:pt x="581" y="460"/>
                    </a:lnTo>
                    <a:cubicBezTo>
                      <a:pt x="716" y="483"/>
                      <a:pt x="844" y="531"/>
                      <a:pt x="952" y="619"/>
                    </a:cubicBezTo>
                    <a:cubicBezTo>
                      <a:pt x="1202" y="726"/>
                      <a:pt x="1377" y="1091"/>
                      <a:pt x="1492" y="1449"/>
                    </a:cubicBezTo>
                    <a:cubicBezTo>
                      <a:pt x="1499" y="1445"/>
                      <a:pt x="1506" y="1445"/>
                      <a:pt x="1512" y="1445"/>
                    </a:cubicBezTo>
                    <a:lnTo>
                      <a:pt x="1472" y="1145"/>
                    </a:lnTo>
                    <a:cubicBezTo>
                      <a:pt x="1357" y="815"/>
                      <a:pt x="1175" y="531"/>
                      <a:pt x="891" y="494"/>
                    </a:cubicBezTo>
                    <a:cubicBezTo>
                      <a:pt x="773" y="477"/>
                      <a:pt x="668" y="466"/>
                      <a:pt x="581" y="460"/>
                    </a:cubicBezTo>
                    <a:close/>
                  </a:path>
                </a:pathLst>
              </a:custGeom>
              <a:solidFill>
                <a:srgbClr val="9985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0"/>
              <p:cNvSpPr/>
              <p:nvPr/>
            </p:nvSpPr>
            <p:spPr>
              <a:xfrm>
                <a:off x="5597574" y="4083877"/>
                <a:ext cx="4312" cy="107655"/>
              </a:xfrm>
              <a:custGeom>
                <a:avLst/>
                <a:gdLst/>
                <a:ahLst/>
                <a:cxnLst/>
                <a:rect l="l" t="t" r="r" b="b"/>
                <a:pathLst>
                  <a:path w="58" h="1448" extrusionOk="0">
                    <a:moveTo>
                      <a:pt x="0" y="0"/>
                    </a:moveTo>
                    <a:lnTo>
                      <a:pt x="0" y="1343"/>
                    </a:lnTo>
                    <a:cubicBezTo>
                      <a:pt x="14" y="1380"/>
                      <a:pt x="31" y="1414"/>
                      <a:pt x="44" y="1447"/>
                    </a:cubicBezTo>
                    <a:lnTo>
                      <a:pt x="58" y="2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28E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0"/>
              <p:cNvSpPr/>
              <p:nvPr/>
            </p:nvSpPr>
            <p:spPr>
              <a:xfrm>
                <a:off x="5597574" y="4183653"/>
                <a:ext cx="3346" cy="134272"/>
              </a:xfrm>
              <a:custGeom>
                <a:avLst/>
                <a:gdLst/>
                <a:ahLst/>
                <a:cxnLst/>
                <a:rect l="l" t="t" r="r" b="b"/>
                <a:pathLst>
                  <a:path w="45" h="1806" extrusionOk="0">
                    <a:moveTo>
                      <a:pt x="0" y="1"/>
                    </a:moveTo>
                    <a:lnTo>
                      <a:pt x="0" y="1806"/>
                    </a:lnTo>
                    <a:lnTo>
                      <a:pt x="21" y="1799"/>
                    </a:lnTo>
                    <a:lnTo>
                      <a:pt x="44" y="105"/>
                    </a:lnTo>
                    <a:cubicBezTo>
                      <a:pt x="31" y="72"/>
                      <a:pt x="14" y="38"/>
                      <a:pt x="0" y="1"/>
                    </a:cubicBezTo>
                    <a:close/>
                  </a:path>
                </a:pathLst>
              </a:custGeom>
              <a:solidFill>
                <a:srgbClr val="9985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0"/>
              <p:cNvSpPr/>
              <p:nvPr/>
            </p:nvSpPr>
            <p:spPr>
              <a:xfrm>
                <a:off x="5597574" y="4317407"/>
                <a:ext cx="1561" cy="90853"/>
              </a:xfrm>
              <a:custGeom>
                <a:avLst/>
                <a:gdLst/>
                <a:ahLst/>
                <a:cxnLst/>
                <a:rect l="l" t="t" r="r" b="b"/>
                <a:pathLst>
                  <a:path w="21" h="1222" extrusionOk="0">
                    <a:moveTo>
                      <a:pt x="21" y="0"/>
                    </a:moveTo>
                    <a:lnTo>
                      <a:pt x="0" y="7"/>
                    </a:lnTo>
                    <a:lnTo>
                      <a:pt x="0" y="1222"/>
                    </a:lnTo>
                    <a:lnTo>
                      <a:pt x="8" y="122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18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40"/>
              <p:cNvSpPr/>
              <p:nvPr/>
            </p:nvSpPr>
            <p:spPr>
              <a:xfrm>
                <a:off x="5708503" y="4515621"/>
                <a:ext cx="13606" cy="61039"/>
              </a:xfrm>
              <a:custGeom>
                <a:avLst/>
                <a:gdLst/>
                <a:ahLst/>
                <a:cxnLst/>
                <a:rect l="l" t="t" r="r" b="b"/>
                <a:pathLst>
                  <a:path w="183" h="821" extrusionOk="0">
                    <a:moveTo>
                      <a:pt x="20" y="0"/>
                    </a:moveTo>
                    <a:cubicBezTo>
                      <a:pt x="14" y="0"/>
                      <a:pt x="7" y="0"/>
                      <a:pt x="0" y="4"/>
                    </a:cubicBezTo>
                    <a:cubicBezTo>
                      <a:pt x="10" y="41"/>
                      <a:pt x="24" y="78"/>
                      <a:pt x="34" y="119"/>
                    </a:cubicBezTo>
                    <a:lnTo>
                      <a:pt x="20" y="0"/>
                    </a:lnTo>
                    <a:close/>
                    <a:moveTo>
                      <a:pt x="165" y="712"/>
                    </a:moveTo>
                    <a:cubicBezTo>
                      <a:pt x="176" y="780"/>
                      <a:pt x="182" y="820"/>
                      <a:pt x="182" y="820"/>
                    </a:cubicBezTo>
                    <a:cubicBezTo>
                      <a:pt x="182" y="820"/>
                      <a:pt x="179" y="780"/>
                      <a:pt x="176" y="712"/>
                    </a:cubicBezTo>
                    <a:close/>
                  </a:path>
                </a:pathLst>
              </a:custGeom>
              <a:solidFill>
                <a:srgbClr val="4D4C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40"/>
              <p:cNvSpPr/>
              <p:nvPr/>
            </p:nvSpPr>
            <p:spPr>
              <a:xfrm>
                <a:off x="5557500" y="3874362"/>
                <a:ext cx="52415" cy="69292"/>
              </a:xfrm>
              <a:custGeom>
                <a:avLst/>
                <a:gdLst/>
                <a:ahLst/>
                <a:cxnLst/>
                <a:rect l="l" t="t" r="r" b="b"/>
                <a:pathLst>
                  <a:path w="705" h="932" extrusionOk="0">
                    <a:moveTo>
                      <a:pt x="23" y="1"/>
                    </a:moveTo>
                    <a:lnTo>
                      <a:pt x="0" y="233"/>
                    </a:lnTo>
                    <a:cubicBezTo>
                      <a:pt x="229" y="466"/>
                      <a:pt x="479" y="712"/>
                      <a:pt x="705" y="932"/>
                    </a:cubicBez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40"/>
              <p:cNvSpPr/>
              <p:nvPr/>
            </p:nvSpPr>
            <p:spPr>
              <a:xfrm>
                <a:off x="5502036" y="3891686"/>
                <a:ext cx="292334" cy="580803"/>
              </a:xfrm>
              <a:custGeom>
                <a:avLst/>
                <a:gdLst/>
                <a:ahLst/>
                <a:cxnLst/>
                <a:rect l="l" t="t" r="r" b="b"/>
                <a:pathLst>
                  <a:path w="3932" h="7812" extrusionOk="0">
                    <a:moveTo>
                      <a:pt x="746" y="0"/>
                    </a:moveTo>
                    <a:lnTo>
                      <a:pt x="0" y="7812"/>
                    </a:lnTo>
                    <a:lnTo>
                      <a:pt x="634" y="7640"/>
                    </a:lnTo>
                    <a:lnTo>
                      <a:pt x="833" y="7569"/>
                    </a:lnTo>
                    <a:cubicBezTo>
                      <a:pt x="935" y="7532"/>
                      <a:pt x="1100" y="7474"/>
                      <a:pt x="1285" y="7434"/>
                    </a:cubicBezTo>
                    <a:lnTo>
                      <a:pt x="1285" y="6948"/>
                    </a:lnTo>
                    <a:lnTo>
                      <a:pt x="1285" y="5733"/>
                    </a:lnTo>
                    <a:lnTo>
                      <a:pt x="1285" y="3928"/>
                    </a:lnTo>
                    <a:lnTo>
                      <a:pt x="1285" y="2585"/>
                    </a:lnTo>
                    <a:lnTo>
                      <a:pt x="1343" y="2797"/>
                    </a:lnTo>
                    <a:lnTo>
                      <a:pt x="2713" y="7737"/>
                    </a:lnTo>
                    <a:lnTo>
                      <a:pt x="3931" y="7407"/>
                    </a:lnTo>
                    <a:lnTo>
                      <a:pt x="2234" y="2811"/>
                    </a:lnTo>
                    <a:lnTo>
                      <a:pt x="1576" y="867"/>
                    </a:lnTo>
                    <a:lnTo>
                      <a:pt x="1451" y="699"/>
                    </a:lnTo>
                    <a:cubicBezTo>
                      <a:pt x="1225" y="479"/>
                      <a:pt x="975" y="233"/>
                      <a:pt x="746" y="0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40"/>
              <p:cNvSpPr/>
              <p:nvPr/>
            </p:nvSpPr>
            <p:spPr>
              <a:xfrm>
                <a:off x="5703744" y="4442313"/>
                <a:ext cx="130480" cy="107730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449" extrusionOk="0">
                    <a:moveTo>
                      <a:pt x="44" y="686"/>
                    </a:moveTo>
                    <a:lnTo>
                      <a:pt x="84" y="986"/>
                    </a:lnTo>
                    <a:lnTo>
                      <a:pt x="98" y="1105"/>
                    </a:lnTo>
                    <a:cubicBezTo>
                      <a:pt x="131" y="1226"/>
                      <a:pt x="162" y="1344"/>
                      <a:pt x="182" y="1449"/>
                    </a:cubicBezTo>
                    <a:lnTo>
                      <a:pt x="212" y="1449"/>
                    </a:lnTo>
                    <a:cubicBezTo>
                      <a:pt x="186" y="1229"/>
                      <a:pt x="135" y="943"/>
                      <a:pt x="44" y="686"/>
                    </a:cubicBezTo>
                    <a:close/>
                    <a:moveTo>
                      <a:pt x="1218" y="1"/>
                    </a:moveTo>
                    <a:lnTo>
                      <a:pt x="0" y="331"/>
                    </a:lnTo>
                    <a:lnTo>
                      <a:pt x="321" y="1449"/>
                    </a:lnTo>
                    <a:lnTo>
                      <a:pt x="1667" y="1348"/>
                    </a:lnTo>
                    <a:lnTo>
                      <a:pt x="1754" y="1449"/>
                    </a:lnTo>
                    <a:lnTo>
                      <a:pt x="1754" y="1449"/>
                    </a:lnTo>
                    <a:lnTo>
                      <a:pt x="1471" y="683"/>
                    </a:lnTo>
                    <a:cubicBezTo>
                      <a:pt x="1441" y="858"/>
                      <a:pt x="1427" y="871"/>
                      <a:pt x="1424" y="871"/>
                    </a:cubicBezTo>
                    <a:lnTo>
                      <a:pt x="1299" y="871"/>
                    </a:lnTo>
                    <a:cubicBezTo>
                      <a:pt x="1299" y="871"/>
                      <a:pt x="1302" y="619"/>
                      <a:pt x="1377" y="429"/>
                    </a:cubicBezTo>
                    <a:lnTo>
                      <a:pt x="1218" y="1"/>
                    </a:ln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40"/>
              <p:cNvSpPr/>
              <p:nvPr/>
            </p:nvSpPr>
            <p:spPr>
              <a:xfrm>
                <a:off x="5717276" y="4549970"/>
                <a:ext cx="4312" cy="18661"/>
              </a:xfrm>
              <a:custGeom>
                <a:avLst/>
                <a:gdLst/>
                <a:ahLst/>
                <a:cxnLst/>
                <a:rect l="l" t="t" r="r" b="b"/>
                <a:pathLst>
                  <a:path w="58" h="251" extrusionOk="0">
                    <a:moveTo>
                      <a:pt x="0" y="1"/>
                    </a:moveTo>
                    <a:cubicBezTo>
                      <a:pt x="21" y="102"/>
                      <a:pt x="38" y="190"/>
                      <a:pt x="47" y="250"/>
                    </a:cubicBezTo>
                    <a:lnTo>
                      <a:pt x="58" y="250"/>
                    </a:lnTo>
                    <a:cubicBezTo>
                      <a:pt x="51" y="190"/>
                      <a:pt x="44" y="102"/>
                      <a:pt x="30" y="1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40"/>
              <p:cNvSpPr/>
              <p:nvPr/>
            </p:nvSpPr>
            <p:spPr>
              <a:xfrm>
                <a:off x="5800323" y="4474208"/>
                <a:ext cx="12788" cy="32936"/>
              </a:xfrm>
              <a:custGeom>
                <a:avLst/>
                <a:gdLst/>
                <a:ahLst/>
                <a:cxnLst/>
                <a:rect l="l" t="t" r="r" b="b"/>
                <a:pathLst>
                  <a:path w="172" h="443" extrusionOk="0">
                    <a:moveTo>
                      <a:pt x="78" y="0"/>
                    </a:moveTo>
                    <a:cubicBezTo>
                      <a:pt x="3" y="190"/>
                      <a:pt x="0" y="442"/>
                      <a:pt x="0" y="442"/>
                    </a:cubicBezTo>
                    <a:lnTo>
                      <a:pt x="125" y="442"/>
                    </a:lnTo>
                    <a:cubicBezTo>
                      <a:pt x="128" y="442"/>
                      <a:pt x="142" y="429"/>
                      <a:pt x="172" y="254"/>
                    </a:cubicBez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40"/>
              <p:cNvSpPr/>
              <p:nvPr/>
            </p:nvSpPr>
            <p:spPr>
              <a:xfrm>
                <a:off x="5559210" y="4441644"/>
                <a:ext cx="109142" cy="77321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1040" extrusionOk="0">
                    <a:moveTo>
                      <a:pt x="1464" y="165"/>
                    </a:moveTo>
                    <a:lnTo>
                      <a:pt x="1464" y="165"/>
                    </a:lnTo>
                    <a:cubicBezTo>
                      <a:pt x="1465" y="166"/>
                      <a:pt x="1467" y="167"/>
                      <a:pt x="1468" y="169"/>
                    </a:cubicBezTo>
                    <a:lnTo>
                      <a:pt x="1465" y="165"/>
                    </a:lnTo>
                    <a:cubicBezTo>
                      <a:pt x="1465" y="165"/>
                      <a:pt x="1464" y="165"/>
                      <a:pt x="1464" y="165"/>
                    </a:cubicBezTo>
                    <a:close/>
                    <a:moveTo>
                      <a:pt x="126" y="150"/>
                    </a:moveTo>
                    <a:cubicBezTo>
                      <a:pt x="103" y="158"/>
                      <a:pt x="83" y="165"/>
                      <a:pt x="64" y="172"/>
                    </a:cubicBezTo>
                    <a:lnTo>
                      <a:pt x="126" y="150"/>
                    </a:lnTo>
                    <a:close/>
                    <a:moveTo>
                      <a:pt x="854" y="0"/>
                    </a:moveTo>
                    <a:cubicBezTo>
                      <a:pt x="807" y="0"/>
                      <a:pt x="767" y="3"/>
                      <a:pt x="729" y="3"/>
                    </a:cubicBezTo>
                    <a:cubicBezTo>
                      <a:pt x="669" y="10"/>
                      <a:pt x="605" y="20"/>
                      <a:pt x="544" y="33"/>
                    </a:cubicBezTo>
                    <a:cubicBezTo>
                      <a:pt x="524" y="37"/>
                      <a:pt x="516" y="44"/>
                      <a:pt x="516" y="44"/>
                    </a:cubicBezTo>
                    <a:lnTo>
                      <a:pt x="516" y="37"/>
                    </a:lnTo>
                    <a:cubicBezTo>
                      <a:pt x="411" y="60"/>
                      <a:pt x="313" y="88"/>
                      <a:pt x="229" y="115"/>
                    </a:cubicBezTo>
                    <a:lnTo>
                      <a:pt x="229" y="115"/>
                    </a:lnTo>
                    <a:cubicBezTo>
                      <a:pt x="231" y="112"/>
                      <a:pt x="233" y="111"/>
                      <a:pt x="233" y="111"/>
                    </a:cubicBezTo>
                    <a:lnTo>
                      <a:pt x="233" y="111"/>
                    </a:lnTo>
                    <a:lnTo>
                      <a:pt x="126" y="150"/>
                    </a:lnTo>
                    <a:lnTo>
                      <a:pt x="126" y="150"/>
                    </a:lnTo>
                    <a:cubicBezTo>
                      <a:pt x="157" y="139"/>
                      <a:pt x="191" y="127"/>
                      <a:pt x="229" y="115"/>
                    </a:cubicBezTo>
                    <a:lnTo>
                      <a:pt x="229" y="115"/>
                    </a:lnTo>
                    <a:cubicBezTo>
                      <a:pt x="207" y="135"/>
                      <a:pt x="108" y="229"/>
                      <a:pt x="0" y="354"/>
                    </a:cubicBezTo>
                    <a:lnTo>
                      <a:pt x="243" y="1039"/>
                    </a:lnTo>
                    <a:cubicBezTo>
                      <a:pt x="277" y="911"/>
                      <a:pt x="324" y="776"/>
                      <a:pt x="388" y="641"/>
                    </a:cubicBezTo>
                    <a:cubicBezTo>
                      <a:pt x="594" y="219"/>
                      <a:pt x="1050" y="155"/>
                      <a:pt x="1299" y="155"/>
                    </a:cubicBezTo>
                    <a:cubicBezTo>
                      <a:pt x="1393" y="155"/>
                      <a:pt x="1455" y="164"/>
                      <a:pt x="1464" y="165"/>
                    </a:cubicBezTo>
                    <a:lnTo>
                      <a:pt x="1464" y="165"/>
                    </a:lnTo>
                    <a:cubicBezTo>
                      <a:pt x="1357" y="80"/>
                      <a:pt x="1231" y="33"/>
                      <a:pt x="1097" y="10"/>
                    </a:cubicBezTo>
                    <a:cubicBezTo>
                      <a:pt x="1002" y="3"/>
                      <a:pt x="921" y="0"/>
                      <a:pt x="854" y="0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40"/>
              <p:cNvSpPr/>
              <p:nvPr/>
            </p:nvSpPr>
            <p:spPr>
              <a:xfrm>
                <a:off x="5577277" y="4453093"/>
                <a:ext cx="144829" cy="123566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1662" extrusionOk="0">
                    <a:moveTo>
                      <a:pt x="1056" y="1"/>
                    </a:moveTo>
                    <a:cubicBezTo>
                      <a:pt x="807" y="1"/>
                      <a:pt x="351" y="65"/>
                      <a:pt x="145" y="487"/>
                    </a:cubicBezTo>
                    <a:cubicBezTo>
                      <a:pt x="81" y="622"/>
                      <a:pt x="34" y="757"/>
                      <a:pt x="0" y="885"/>
                    </a:cubicBezTo>
                    <a:lnTo>
                      <a:pt x="277" y="1661"/>
                    </a:lnTo>
                    <a:lnTo>
                      <a:pt x="1947" y="1661"/>
                    </a:lnTo>
                    <a:cubicBezTo>
                      <a:pt x="1947" y="1661"/>
                      <a:pt x="1941" y="1621"/>
                      <a:pt x="1930" y="1553"/>
                    </a:cubicBezTo>
                    <a:cubicBezTo>
                      <a:pt x="1921" y="1493"/>
                      <a:pt x="1904" y="1405"/>
                      <a:pt x="1883" y="1304"/>
                    </a:cubicBezTo>
                    <a:cubicBezTo>
                      <a:pt x="1863" y="1199"/>
                      <a:pt x="1832" y="1081"/>
                      <a:pt x="1799" y="960"/>
                    </a:cubicBezTo>
                    <a:cubicBezTo>
                      <a:pt x="1789" y="919"/>
                      <a:pt x="1775" y="882"/>
                      <a:pt x="1765" y="845"/>
                    </a:cubicBezTo>
                    <a:cubicBezTo>
                      <a:pt x="1650" y="487"/>
                      <a:pt x="1475" y="122"/>
                      <a:pt x="1225" y="15"/>
                    </a:cubicBezTo>
                    <a:lnTo>
                      <a:pt x="1222" y="11"/>
                    </a:lnTo>
                    <a:cubicBezTo>
                      <a:pt x="1222" y="11"/>
                      <a:pt x="1158" y="1"/>
                      <a:pt x="1056" y="1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40"/>
              <p:cNvSpPr/>
              <p:nvPr/>
            </p:nvSpPr>
            <p:spPr>
              <a:xfrm>
                <a:off x="5549173" y="4449896"/>
                <a:ext cx="27360" cy="18141"/>
              </a:xfrm>
              <a:custGeom>
                <a:avLst/>
                <a:gdLst/>
                <a:ahLst/>
                <a:cxnLst/>
                <a:rect l="l" t="t" r="r" b="b"/>
                <a:pathLst>
                  <a:path w="368" h="244" extrusionOk="0">
                    <a:moveTo>
                      <a:pt x="368" y="0"/>
                    </a:moveTo>
                    <a:lnTo>
                      <a:pt x="199" y="61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88" y="108"/>
                    </a:lnTo>
                    <a:lnTo>
                      <a:pt x="135" y="243"/>
                    </a:lnTo>
                    <a:cubicBezTo>
                      <a:pt x="257" y="101"/>
                      <a:pt x="368" y="0"/>
                      <a:pt x="368" y="0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40"/>
              <p:cNvSpPr/>
              <p:nvPr/>
            </p:nvSpPr>
            <p:spPr>
              <a:xfrm>
                <a:off x="7512502" y="4423800"/>
                <a:ext cx="747490" cy="148546"/>
              </a:xfrm>
              <a:custGeom>
                <a:avLst/>
                <a:gdLst/>
                <a:ahLst/>
                <a:cxnLst/>
                <a:rect l="l" t="t" r="r" b="b"/>
                <a:pathLst>
                  <a:path w="10054" h="1998" extrusionOk="0">
                    <a:moveTo>
                      <a:pt x="5026" y="0"/>
                    </a:moveTo>
                    <a:cubicBezTo>
                      <a:pt x="2252" y="0"/>
                      <a:pt x="1" y="446"/>
                      <a:pt x="1" y="999"/>
                    </a:cubicBezTo>
                    <a:cubicBezTo>
                      <a:pt x="1" y="1549"/>
                      <a:pt x="2252" y="1998"/>
                      <a:pt x="5026" y="1998"/>
                    </a:cubicBezTo>
                    <a:cubicBezTo>
                      <a:pt x="7803" y="1998"/>
                      <a:pt x="10053" y="1549"/>
                      <a:pt x="10053" y="999"/>
                    </a:cubicBezTo>
                    <a:cubicBezTo>
                      <a:pt x="10053" y="446"/>
                      <a:pt x="7803" y="0"/>
                      <a:pt x="5026" y="0"/>
                    </a:cubicBezTo>
                    <a:close/>
                  </a:path>
                </a:pathLst>
              </a:custGeom>
              <a:solidFill>
                <a:srgbClr val="5B7F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40"/>
              <p:cNvSpPr/>
              <p:nvPr/>
            </p:nvSpPr>
            <p:spPr>
              <a:xfrm>
                <a:off x="7776960" y="3507749"/>
                <a:ext cx="341775" cy="346608"/>
              </a:xfrm>
              <a:custGeom>
                <a:avLst/>
                <a:gdLst/>
                <a:ahLst/>
                <a:cxnLst/>
                <a:rect l="l" t="t" r="r" b="b"/>
                <a:pathLst>
                  <a:path w="4597" h="4662" extrusionOk="0">
                    <a:moveTo>
                      <a:pt x="1919" y="0"/>
                    </a:moveTo>
                    <a:cubicBezTo>
                      <a:pt x="759" y="0"/>
                      <a:pt x="105" y="950"/>
                      <a:pt x="105" y="950"/>
                    </a:cubicBezTo>
                    <a:lnTo>
                      <a:pt x="0" y="862"/>
                    </a:lnTo>
                    <a:lnTo>
                      <a:pt x="0" y="862"/>
                    </a:lnTo>
                    <a:cubicBezTo>
                      <a:pt x="1" y="862"/>
                      <a:pt x="1363" y="4361"/>
                      <a:pt x="2282" y="4611"/>
                    </a:cubicBezTo>
                    <a:cubicBezTo>
                      <a:pt x="2408" y="4645"/>
                      <a:pt x="2537" y="4662"/>
                      <a:pt x="2667" y="4662"/>
                    </a:cubicBezTo>
                    <a:cubicBezTo>
                      <a:pt x="3481" y="4662"/>
                      <a:pt x="4311" y="4015"/>
                      <a:pt x="4445" y="3069"/>
                    </a:cubicBezTo>
                    <a:cubicBezTo>
                      <a:pt x="4596" y="1972"/>
                      <a:pt x="3483" y="166"/>
                      <a:pt x="2170" y="15"/>
                    </a:cubicBezTo>
                    <a:cubicBezTo>
                      <a:pt x="2084" y="5"/>
                      <a:pt x="2000" y="0"/>
                      <a:pt x="1919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40"/>
              <p:cNvSpPr/>
              <p:nvPr/>
            </p:nvSpPr>
            <p:spPr>
              <a:xfrm>
                <a:off x="7435476" y="3553399"/>
                <a:ext cx="612475" cy="651953"/>
              </a:xfrm>
              <a:custGeom>
                <a:avLst/>
                <a:gdLst/>
                <a:ahLst/>
                <a:cxnLst/>
                <a:rect l="l" t="t" r="r" b="b"/>
                <a:pathLst>
                  <a:path w="8238" h="8769" extrusionOk="0">
                    <a:moveTo>
                      <a:pt x="6035" y="1"/>
                    </a:moveTo>
                    <a:cubicBezTo>
                      <a:pt x="5495" y="1"/>
                      <a:pt x="5005" y="194"/>
                      <a:pt x="5005" y="194"/>
                    </a:cubicBezTo>
                    <a:cubicBezTo>
                      <a:pt x="4311" y="753"/>
                      <a:pt x="3756" y="932"/>
                      <a:pt x="3329" y="932"/>
                    </a:cubicBezTo>
                    <a:cubicBezTo>
                      <a:pt x="2561" y="932"/>
                      <a:pt x="2208" y="349"/>
                      <a:pt x="2208" y="349"/>
                    </a:cubicBezTo>
                    <a:cubicBezTo>
                      <a:pt x="2208" y="349"/>
                      <a:pt x="1988" y="247"/>
                      <a:pt x="1712" y="247"/>
                    </a:cubicBezTo>
                    <a:cubicBezTo>
                      <a:pt x="1502" y="247"/>
                      <a:pt x="1260" y="306"/>
                      <a:pt x="1057" y="515"/>
                    </a:cubicBezTo>
                    <a:cubicBezTo>
                      <a:pt x="585" y="1000"/>
                      <a:pt x="32" y="3140"/>
                      <a:pt x="15" y="3167"/>
                    </a:cubicBezTo>
                    <a:cubicBezTo>
                      <a:pt x="1" y="3197"/>
                      <a:pt x="1944" y="3602"/>
                      <a:pt x="1944" y="3602"/>
                    </a:cubicBezTo>
                    <a:lnTo>
                      <a:pt x="3021" y="8769"/>
                    </a:lnTo>
                    <a:lnTo>
                      <a:pt x="8238" y="8562"/>
                    </a:lnTo>
                    <a:lnTo>
                      <a:pt x="6621" y="2610"/>
                    </a:lnTo>
                    <a:lnTo>
                      <a:pt x="8238" y="2114"/>
                    </a:lnTo>
                    <a:cubicBezTo>
                      <a:pt x="8238" y="2114"/>
                      <a:pt x="7711" y="970"/>
                      <a:pt x="7006" y="326"/>
                    </a:cubicBezTo>
                    <a:cubicBezTo>
                      <a:pt x="6735" y="77"/>
                      <a:pt x="6375" y="1"/>
                      <a:pt x="6035" y="1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40"/>
              <p:cNvSpPr/>
              <p:nvPr/>
            </p:nvSpPr>
            <p:spPr>
              <a:xfrm>
                <a:off x="7254660" y="2926192"/>
                <a:ext cx="671284" cy="566825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7624" extrusionOk="0">
                    <a:moveTo>
                      <a:pt x="4510" y="0"/>
                    </a:moveTo>
                    <a:cubicBezTo>
                      <a:pt x="4402" y="0"/>
                      <a:pt x="4297" y="16"/>
                      <a:pt x="4194" y="49"/>
                    </a:cubicBezTo>
                    <a:cubicBezTo>
                      <a:pt x="2227" y="680"/>
                      <a:pt x="1012" y="2640"/>
                      <a:pt x="1012" y="2640"/>
                    </a:cubicBezTo>
                    <a:cubicBezTo>
                      <a:pt x="1012" y="2640"/>
                      <a:pt x="0" y="5320"/>
                      <a:pt x="1816" y="6588"/>
                    </a:cubicBezTo>
                    <a:cubicBezTo>
                      <a:pt x="2757" y="7248"/>
                      <a:pt x="3978" y="7624"/>
                      <a:pt x="5118" y="7624"/>
                    </a:cubicBezTo>
                    <a:cubicBezTo>
                      <a:pt x="6171" y="7624"/>
                      <a:pt x="7155" y="7303"/>
                      <a:pt x="7785" y="6588"/>
                    </a:cubicBezTo>
                    <a:cubicBezTo>
                      <a:pt x="9029" y="5178"/>
                      <a:pt x="6456" y="0"/>
                      <a:pt x="4510" y="0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40"/>
              <p:cNvSpPr/>
              <p:nvPr/>
            </p:nvSpPr>
            <p:spPr>
              <a:xfrm>
                <a:off x="7539341" y="3017344"/>
                <a:ext cx="92637" cy="40222"/>
              </a:xfrm>
              <a:custGeom>
                <a:avLst/>
                <a:gdLst/>
                <a:ahLst/>
                <a:cxnLst/>
                <a:rect l="l" t="t" r="r" b="b"/>
                <a:pathLst>
                  <a:path w="1246" h="541" extrusionOk="0">
                    <a:moveTo>
                      <a:pt x="522" y="0"/>
                    </a:moveTo>
                    <a:cubicBezTo>
                      <a:pt x="486" y="0"/>
                      <a:pt x="449" y="5"/>
                      <a:pt x="413" y="14"/>
                    </a:cubicBezTo>
                    <a:cubicBezTo>
                      <a:pt x="1" y="122"/>
                      <a:pt x="35" y="220"/>
                      <a:pt x="35" y="220"/>
                    </a:cubicBezTo>
                    <a:lnTo>
                      <a:pt x="143" y="540"/>
                    </a:lnTo>
                    <a:cubicBezTo>
                      <a:pt x="143" y="540"/>
                      <a:pt x="581" y="365"/>
                      <a:pt x="929" y="365"/>
                    </a:cubicBezTo>
                    <a:cubicBezTo>
                      <a:pt x="1046" y="365"/>
                      <a:pt x="1153" y="386"/>
                      <a:pt x="1229" y="439"/>
                    </a:cubicBezTo>
                    <a:cubicBezTo>
                      <a:pt x="1232" y="441"/>
                      <a:pt x="1233" y="441"/>
                      <a:pt x="1234" y="441"/>
                    </a:cubicBezTo>
                    <a:cubicBezTo>
                      <a:pt x="1245" y="441"/>
                      <a:pt x="1158" y="332"/>
                      <a:pt x="1024" y="220"/>
                    </a:cubicBezTo>
                    <a:cubicBezTo>
                      <a:pt x="888" y="110"/>
                      <a:pt x="706" y="0"/>
                      <a:pt x="522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40"/>
              <p:cNvSpPr/>
              <p:nvPr/>
            </p:nvSpPr>
            <p:spPr>
              <a:xfrm>
                <a:off x="7465885" y="3019649"/>
                <a:ext cx="59775" cy="56430"/>
              </a:xfrm>
              <a:custGeom>
                <a:avLst/>
                <a:gdLst/>
                <a:ahLst/>
                <a:cxnLst/>
                <a:rect l="l" t="t" r="r" b="b"/>
                <a:pathLst>
                  <a:path w="804" h="759" extrusionOk="0">
                    <a:moveTo>
                      <a:pt x="635" y="0"/>
                    </a:moveTo>
                    <a:cubicBezTo>
                      <a:pt x="0" y="139"/>
                      <a:pt x="54" y="759"/>
                      <a:pt x="54" y="759"/>
                    </a:cubicBezTo>
                    <a:cubicBezTo>
                      <a:pt x="190" y="468"/>
                      <a:pt x="487" y="421"/>
                      <a:pt x="663" y="421"/>
                    </a:cubicBezTo>
                    <a:cubicBezTo>
                      <a:pt x="747" y="421"/>
                      <a:pt x="803" y="432"/>
                      <a:pt x="803" y="432"/>
                    </a:cubicBezTo>
                    <a:lnTo>
                      <a:pt x="635" y="0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40"/>
              <p:cNvSpPr/>
              <p:nvPr/>
            </p:nvSpPr>
            <p:spPr>
              <a:xfrm>
                <a:off x="7530568" y="3131692"/>
                <a:ext cx="41486" cy="113975"/>
              </a:xfrm>
              <a:custGeom>
                <a:avLst/>
                <a:gdLst/>
                <a:ahLst/>
                <a:cxnLst/>
                <a:rect l="l" t="t" r="r" b="b"/>
                <a:pathLst>
                  <a:path w="558" h="1533" extrusionOk="0">
                    <a:moveTo>
                      <a:pt x="483" y="1"/>
                    </a:moveTo>
                    <a:cubicBezTo>
                      <a:pt x="483" y="24"/>
                      <a:pt x="459" y="966"/>
                      <a:pt x="389" y="966"/>
                    </a:cubicBezTo>
                    <a:cubicBezTo>
                      <a:pt x="385" y="966"/>
                      <a:pt x="382" y="964"/>
                      <a:pt x="379" y="960"/>
                    </a:cubicBezTo>
                    <a:cubicBezTo>
                      <a:pt x="298" y="865"/>
                      <a:pt x="109" y="541"/>
                      <a:pt x="109" y="541"/>
                    </a:cubicBezTo>
                    <a:lnTo>
                      <a:pt x="109" y="541"/>
                    </a:lnTo>
                    <a:cubicBezTo>
                      <a:pt x="109" y="541"/>
                      <a:pt x="1" y="1000"/>
                      <a:pt x="227" y="1293"/>
                    </a:cubicBezTo>
                    <a:cubicBezTo>
                      <a:pt x="383" y="1501"/>
                      <a:pt x="422" y="1533"/>
                      <a:pt x="431" y="1533"/>
                    </a:cubicBezTo>
                    <a:cubicBezTo>
                      <a:pt x="435" y="1533"/>
                      <a:pt x="433" y="1527"/>
                      <a:pt x="433" y="1527"/>
                    </a:cubicBezTo>
                    <a:cubicBezTo>
                      <a:pt x="433" y="1527"/>
                      <a:pt x="521" y="1287"/>
                      <a:pt x="538" y="859"/>
                    </a:cubicBezTo>
                    <a:cubicBezTo>
                      <a:pt x="558" y="430"/>
                      <a:pt x="483" y="1"/>
                      <a:pt x="483" y="1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40"/>
              <p:cNvSpPr/>
              <p:nvPr/>
            </p:nvSpPr>
            <p:spPr>
              <a:xfrm>
                <a:off x="7529081" y="3131469"/>
                <a:ext cx="39776" cy="115759"/>
              </a:xfrm>
              <a:custGeom>
                <a:avLst/>
                <a:gdLst/>
                <a:ahLst/>
                <a:cxnLst/>
                <a:rect l="l" t="t" r="r" b="b"/>
                <a:pathLst>
                  <a:path w="535" h="1557" extrusionOk="0">
                    <a:moveTo>
                      <a:pt x="477" y="1"/>
                    </a:moveTo>
                    <a:cubicBezTo>
                      <a:pt x="460" y="385"/>
                      <a:pt x="430" y="801"/>
                      <a:pt x="399" y="919"/>
                    </a:cubicBezTo>
                    <a:cubicBezTo>
                      <a:pt x="324" y="804"/>
                      <a:pt x="156" y="534"/>
                      <a:pt x="153" y="530"/>
                    </a:cubicBezTo>
                    <a:lnTo>
                      <a:pt x="122" y="477"/>
                    </a:lnTo>
                    <a:lnTo>
                      <a:pt x="102" y="538"/>
                    </a:lnTo>
                    <a:cubicBezTo>
                      <a:pt x="98" y="551"/>
                      <a:pt x="0" y="885"/>
                      <a:pt x="149" y="1186"/>
                    </a:cubicBezTo>
                    <a:cubicBezTo>
                      <a:pt x="294" y="1482"/>
                      <a:pt x="433" y="1553"/>
                      <a:pt x="439" y="1556"/>
                    </a:cubicBezTo>
                    <a:lnTo>
                      <a:pt x="463" y="1506"/>
                    </a:lnTo>
                    <a:cubicBezTo>
                      <a:pt x="463" y="1506"/>
                      <a:pt x="335" y="1438"/>
                      <a:pt x="200" y="1158"/>
                    </a:cubicBezTo>
                    <a:cubicBezTo>
                      <a:pt x="98" y="956"/>
                      <a:pt x="122" y="726"/>
                      <a:pt x="142" y="619"/>
                    </a:cubicBezTo>
                    <a:lnTo>
                      <a:pt x="142" y="619"/>
                    </a:lnTo>
                    <a:cubicBezTo>
                      <a:pt x="203" y="717"/>
                      <a:pt x="328" y="915"/>
                      <a:pt x="375" y="980"/>
                    </a:cubicBezTo>
                    <a:cubicBezTo>
                      <a:pt x="385" y="994"/>
                      <a:pt x="398" y="996"/>
                      <a:pt x="407" y="996"/>
                    </a:cubicBezTo>
                    <a:cubicBezTo>
                      <a:pt x="411" y="996"/>
                      <a:pt x="414" y="996"/>
                      <a:pt x="416" y="996"/>
                    </a:cubicBezTo>
                    <a:cubicBezTo>
                      <a:pt x="436" y="990"/>
                      <a:pt x="494" y="973"/>
                      <a:pt x="534" y="4"/>
                    </a:cubicBezTo>
                    <a:lnTo>
                      <a:pt x="477" y="1"/>
                    </a:lnTo>
                    <a:close/>
                  </a:path>
                </a:pathLst>
              </a:custGeom>
              <a:solidFill>
                <a:srgbClr val="9F4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40"/>
              <p:cNvSpPr/>
              <p:nvPr/>
            </p:nvSpPr>
            <p:spPr>
              <a:xfrm>
                <a:off x="7599564" y="3175410"/>
                <a:ext cx="77396" cy="77321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040" extrusionOk="0">
                    <a:moveTo>
                      <a:pt x="521" y="0"/>
                    </a:moveTo>
                    <a:cubicBezTo>
                      <a:pt x="234" y="0"/>
                      <a:pt x="1" y="233"/>
                      <a:pt x="1" y="520"/>
                    </a:cubicBezTo>
                    <a:cubicBezTo>
                      <a:pt x="1" y="807"/>
                      <a:pt x="234" y="1040"/>
                      <a:pt x="521" y="1040"/>
                    </a:cubicBezTo>
                    <a:cubicBezTo>
                      <a:pt x="807" y="1040"/>
                      <a:pt x="1041" y="807"/>
                      <a:pt x="1041" y="520"/>
                    </a:cubicBezTo>
                    <a:cubicBezTo>
                      <a:pt x="1041" y="233"/>
                      <a:pt x="807" y="0"/>
                      <a:pt x="521" y="0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40"/>
              <p:cNvSpPr/>
              <p:nvPr/>
            </p:nvSpPr>
            <p:spPr>
              <a:xfrm>
                <a:off x="7436517" y="3188718"/>
                <a:ext cx="77544" cy="77321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1040" extrusionOk="0">
                    <a:moveTo>
                      <a:pt x="521" y="0"/>
                    </a:moveTo>
                    <a:cubicBezTo>
                      <a:pt x="233" y="0"/>
                      <a:pt x="1" y="233"/>
                      <a:pt x="1" y="520"/>
                    </a:cubicBezTo>
                    <a:cubicBezTo>
                      <a:pt x="1" y="807"/>
                      <a:pt x="233" y="1040"/>
                      <a:pt x="521" y="1040"/>
                    </a:cubicBezTo>
                    <a:cubicBezTo>
                      <a:pt x="810" y="1040"/>
                      <a:pt x="1043" y="807"/>
                      <a:pt x="1043" y="520"/>
                    </a:cubicBezTo>
                    <a:cubicBezTo>
                      <a:pt x="1043" y="233"/>
                      <a:pt x="810" y="0"/>
                      <a:pt x="521" y="0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40"/>
              <p:cNvSpPr/>
              <p:nvPr/>
            </p:nvSpPr>
            <p:spPr>
              <a:xfrm>
                <a:off x="7498747" y="3135261"/>
                <a:ext cx="37471" cy="37471"/>
              </a:xfrm>
              <a:custGeom>
                <a:avLst/>
                <a:gdLst/>
                <a:ahLst/>
                <a:cxnLst/>
                <a:rect l="l" t="t" r="r" b="b"/>
                <a:pathLst>
                  <a:path w="504" h="504" extrusionOk="0">
                    <a:moveTo>
                      <a:pt x="250" y="1"/>
                    </a:moveTo>
                    <a:cubicBezTo>
                      <a:pt x="112" y="1"/>
                      <a:pt x="0" y="112"/>
                      <a:pt x="0" y="253"/>
                    </a:cubicBezTo>
                    <a:cubicBezTo>
                      <a:pt x="0" y="392"/>
                      <a:pt x="112" y="504"/>
                      <a:pt x="250" y="504"/>
                    </a:cubicBezTo>
                    <a:cubicBezTo>
                      <a:pt x="388" y="504"/>
                      <a:pt x="503" y="392"/>
                      <a:pt x="503" y="253"/>
                    </a:cubicBezTo>
                    <a:cubicBezTo>
                      <a:pt x="503" y="112"/>
                      <a:pt x="388" y="1"/>
                      <a:pt x="250" y="1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40"/>
              <p:cNvSpPr/>
              <p:nvPr/>
            </p:nvSpPr>
            <p:spPr>
              <a:xfrm>
                <a:off x="7586553" y="3122473"/>
                <a:ext cx="37397" cy="376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507" extrusionOk="0">
                    <a:moveTo>
                      <a:pt x="253" y="0"/>
                    </a:moveTo>
                    <a:cubicBezTo>
                      <a:pt x="112" y="0"/>
                      <a:pt x="1" y="115"/>
                      <a:pt x="1" y="254"/>
                    </a:cubicBezTo>
                    <a:cubicBezTo>
                      <a:pt x="1" y="392"/>
                      <a:pt x="112" y="506"/>
                      <a:pt x="253" y="506"/>
                    </a:cubicBezTo>
                    <a:cubicBezTo>
                      <a:pt x="392" y="506"/>
                      <a:pt x="503" y="392"/>
                      <a:pt x="503" y="254"/>
                    </a:cubicBezTo>
                    <a:cubicBezTo>
                      <a:pt x="503" y="115"/>
                      <a:pt x="392" y="0"/>
                      <a:pt x="253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40"/>
              <p:cNvSpPr/>
              <p:nvPr/>
            </p:nvSpPr>
            <p:spPr>
              <a:xfrm>
                <a:off x="7536144" y="3261729"/>
                <a:ext cx="87804" cy="60370"/>
              </a:xfrm>
              <a:custGeom>
                <a:avLst/>
                <a:gdLst/>
                <a:ahLst/>
                <a:cxnLst/>
                <a:rect l="l" t="t" r="r" b="b"/>
                <a:pathLst>
                  <a:path w="1181" h="812" extrusionOk="0">
                    <a:moveTo>
                      <a:pt x="982" y="0"/>
                    </a:moveTo>
                    <a:cubicBezTo>
                      <a:pt x="982" y="1"/>
                      <a:pt x="1016" y="605"/>
                      <a:pt x="766" y="661"/>
                    </a:cubicBezTo>
                    <a:cubicBezTo>
                      <a:pt x="720" y="672"/>
                      <a:pt x="678" y="676"/>
                      <a:pt x="639" y="676"/>
                    </a:cubicBezTo>
                    <a:cubicBezTo>
                      <a:pt x="463" y="676"/>
                      <a:pt x="350" y="579"/>
                      <a:pt x="237" y="466"/>
                    </a:cubicBezTo>
                    <a:cubicBezTo>
                      <a:pt x="98" y="331"/>
                      <a:pt x="0" y="331"/>
                      <a:pt x="0" y="331"/>
                    </a:cubicBezTo>
                    <a:lnTo>
                      <a:pt x="0" y="331"/>
                    </a:lnTo>
                    <a:cubicBezTo>
                      <a:pt x="33" y="420"/>
                      <a:pt x="283" y="811"/>
                      <a:pt x="647" y="811"/>
                    </a:cubicBezTo>
                    <a:cubicBezTo>
                      <a:pt x="658" y="811"/>
                      <a:pt x="668" y="811"/>
                      <a:pt x="679" y="810"/>
                    </a:cubicBezTo>
                    <a:cubicBezTo>
                      <a:pt x="1059" y="787"/>
                      <a:pt x="1181" y="111"/>
                      <a:pt x="1181" y="111"/>
                    </a:cubicBezTo>
                    <a:lnTo>
                      <a:pt x="982" y="0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40"/>
              <p:cNvSpPr/>
              <p:nvPr/>
            </p:nvSpPr>
            <p:spPr>
              <a:xfrm>
                <a:off x="7469677" y="2896081"/>
                <a:ext cx="654332" cy="596490"/>
              </a:xfrm>
              <a:custGeom>
                <a:avLst/>
                <a:gdLst/>
                <a:ahLst/>
                <a:cxnLst/>
                <a:rect l="l" t="t" r="r" b="b"/>
                <a:pathLst>
                  <a:path w="8801" h="8023" extrusionOk="0">
                    <a:moveTo>
                      <a:pt x="2096" y="0"/>
                    </a:moveTo>
                    <a:cubicBezTo>
                      <a:pt x="1697" y="0"/>
                      <a:pt x="1280" y="47"/>
                      <a:pt x="844" y="150"/>
                    </a:cubicBezTo>
                    <a:lnTo>
                      <a:pt x="0" y="454"/>
                    </a:lnTo>
                    <a:cubicBezTo>
                      <a:pt x="0" y="454"/>
                      <a:pt x="1920" y="1102"/>
                      <a:pt x="2733" y="2421"/>
                    </a:cubicBezTo>
                    <a:cubicBezTo>
                      <a:pt x="3543" y="3741"/>
                      <a:pt x="4761" y="8023"/>
                      <a:pt x="4761" y="8023"/>
                    </a:cubicBezTo>
                    <a:lnTo>
                      <a:pt x="7055" y="7290"/>
                    </a:lnTo>
                    <a:lnTo>
                      <a:pt x="6691" y="5512"/>
                    </a:lnTo>
                    <a:lnTo>
                      <a:pt x="7238" y="7027"/>
                    </a:lnTo>
                    <a:lnTo>
                      <a:pt x="8213" y="6562"/>
                    </a:lnTo>
                    <a:lnTo>
                      <a:pt x="7724" y="5182"/>
                    </a:lnTo>
                    <a:lnTo>
                      <a:pt x="8335" y="6376"/>
                    </a:lnTo>
                    <a:lnTo>
                      <a:pt x="8801" y="6153"/>
                    </a:lnTo>
                    <a:cubicBezTo>
                      <a:pt x="8801" y="6153"/>
                      <a:pt x="6650" y="0"/>
                      <a:pt x="2096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40"/>
              <p:cNvSpPr/>
              <p:nvPr/>
            </p:nvSpPr>
            <p:spPr>
              <a:xfrm>
                <a:off x="7146036" y="2929761"/>
                <a:ext cx="371366" cy="591137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7951" extrusionOk="0">
                    <a:moveTo>
                      <a:pt x="4353" y="1"/>
                    </a:moveTo>
                    <a:cubicBezTo>
                      <a:pt x="1285" y="1226"/>
                      <a:pt x="0" y="5336"/>
                      <a:pt x="50" y="5353"/>
                    </a:cubicBezTo>
                    <a:cubicBezTo>
                      <a:pt x="101" y="5369"/>
                      <a:pt x="1782" y="7236"/>
                      <a:pt x="1782" y="7236"/>
                    </a:cubicBezTo>
                    <a:lnTo>
                      <a:pt x="2345" y="6584"/>
                    </a:lnTo>
                    <a:lnTo>
                      <a:pt x="2031" y="7367"/>
                    </a:lnTo>
                    <a:lnTo>
                      <a:pt x="3047" y="7951"/>
                    </a:lnTo>
                    <a:lnTo>
                      <a:pt x="3627" y="6766"/>
                    </a:lnTo>
                    <a:cubicBezTo>
                      <a:pt x="1664" y="5275"/>
                      <a:pt x="2473" y="2592"/>
                      <a:pt x="2473" y="2592"/>
                    </a:cubicBezTo>
                    <a:lnTo>
                      <a:pt x="2473" y="2592"/>
                    </a:lnTo>
                    <a:cubicBezTo>
                      <a:pt x="2482" y="2593"/>
                      <a:pt x="2491" y="2593"/>
                      <a:pt x="2500" y="2593"/>
                    </a:cubicBezTo>
                    <a:cubicBezTo>
                      <a:pt x="3619" y="2593"/>
                      <a:pt x="4994" y="271"/>
                      <a:pt x="4994" y="271"/>
                    </a:cubicBezTo>
                    <a:lnTo>
                      <a:pt x="4353" y="1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40"/>
              <p:cNvSpPr/>
              <p:nvPr/>
            </p:nvSpPr>
            <p:spPr>
              <a:xfrm>
                <a:off x="7576293" y="3482470"/>
                <a:ext cx="231295" cy="218730"/>
              </a:xfrm>
              <a:custGeom>
                <a:avLst/>
                <a:gdLst/>
                <a:ahLst/>
                <a:cxnLst/>
                <a:rect l="l" t="t" r="r" b="b"/>
                <a:pathLst>
                  <a:path w="3111" h="2942" extrusionOk="0">
                    <a:moveTo>
                      <a:pt x="1941" y="0"/>
                    </a:moveTo>
                    <a:lnTo>
                      <a:pt x="982" y="142"/>
                    </a:lnTo>
                    <a:lnTo>
                      <a:pt x="1070" y="136"/>
                    </a:lnTo>
                    <a:lnTo>
                      <a:pt x="1070" y="1762"/>
                    </a:lnTo>
                    <a:lnTo>
                      <a:pt x="314" y="1303"/>
                    </a:lnTo>
                    <a:lnTo>
                      <a:pt x="314" y="1303"/>
                    </a:lnTo>
                    <a:cubicBezTo>
                      <a:pt x="314" y="1303"/>
                      <a:pt x="0" y="2778"/>
                      <a:pt x="1354" y="2933"/>
                    </a:cubicBezTo>
                    <a:cubicBezTo>
                      <a:pt x="1405" y="2939"/>
                      <a:pt x="1455" y="2941"/>
                      <a:pt x="1503" y="2941"/>
                    </a:cubicBezTo>
                    <a:cubicBezTo>
                      <a:pt x="2740" y="2941"/>
                      <a:pt x="3111" y="1148"/>
                      <a:pt x="3111" y="1148"/>
                    </a:cubicBezTo>
                    <a:lnTo>
                      <a:pt x="3111" y="1148"/>
                    </a:lnTo>
                    <a:lnTo>
                      <a:pt x="2268" y="1536"/>
                    </a:lnTo>
                    <a:lnTo>
                      <a:pt x="1941" y="0"/>
                    </a:lnTo>
                    <a:close/>
                  </a:path>
                </a:pathLst>
              </a:custGeom>
              <a:solidFill>
                <a:srgbClr val="C36A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40"/>
              <p:cNvSpPr/>
              <p:nvPr/>
            </p:nvSpPr>
            <p:spPr>
              <a:xfrm>
                <a:off x="7857777" y="3637264"/>
                <a:ext cx="104161" cy="154122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2073" extrusionOk="0">
                    <a:moveTo>
                      <a:pt x="0" y="0"/>
                    </a:moveTo>
                    <a:cubicBezTo>
                      <a:pt x="0" y="0"/>
                      <a:pt x="317" y="1637"/>
                      <a:pt x="1100" y="2073"/>
                    </a:cubicBezTo>
                    <a:lnTo>
                      <a:pt x="941" y="1482"/>
                    </a:lnTo>
                    <a:lnTo>
                      <a:pt x="1401" y="1340"/>
                    </a:lnTo>
                    <a:cubicBezTo>
                      <a:pt x="1401" y="1340"/>
                      <a:pt x="996" y="75"/>
                      <a:pt x="0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40"/>
              <p:cNvSpPr/>
              <p:nvPr/>
            </p:nvSpPr>
            <p:spPr>
              <a:xfrm>
                <a:off x="7837926" y="3574663"/>
                <a:ext cx="72043" cy="24981"/>
              </a:xfrm>
              <a:custGeom>
                <a:avLst/>
                <a:gdLst/>
                <a:ahLst/>
                <a:cxnLst/>
                <a:rect l="l" t="t" r="r" b="b"/>
                <a:pathLst>
                  <a:path w="969" h="336" extrusionOk="0">
                    <a:moveTo>
                      <a:pt x="337" y="1"/>
                    </a:moveTo>
                    <a:cubicBezTo>
                      <a:pt x="138" y="1"/>
                      <a:pt x="1" y="60"/>
                      <a:pt x="1" y="60"/>
                    </a:cubicBezTo>
                    <a:cubicBezTo>
                      <a:pt x="31" y="275"/>
                      <a:pt x="214" y="336"/>
                      <a:pt x="414" y="336"/>
                    </a:cubicBezTo>
                    <a:cubicBezTo>
                      <a:pt x="677" y="336"/>
                      <a:pt x="969" y="229"/>
                      <a:pt x="969" y="229"/>
                    </a:cubicBezTo>
                    <a:cubicBezTo>
                      <a:pt x="744" y="48"/>
                      <a:pt x="516" y="1"/>
                      <a:pt x="337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40"/>
              <p:cNvSpPr/>
              <p:nvPr/>
            </p:nvSpPr>
            <p:spPr>
              <a:xfrm>
                <a:off x="7716292" y="3729828"/>
                <a:ext cx="97916" cy="142599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918" extrusionOk="0">
                    <a:moveTo>
                      <a:pt x="0" y="1"/>
                    </a:moveTo>
                    <a:cubicBezTo>
                      <a:pt x="0" y="1225"/>
                      <a:pt x="1228" y="1917"/>
                      <a:pt x="1228" y="1917"/>
                    </a:cubicBezTo>
                    <a:cubicBezTo>
                      <a:pt x="1316" y="628"/>
                      <a:pt x="84" y="39"/>
                      <a:pt x="23" y="39"/>
                    </a:cubicBezTo>
                    <a:cubicBezTo>
                      <a:pt x="20" y="39"/>
                      <a:pt x="20" y="40"/>
                      <a:pt x="20" y="4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40"/>
              <p:cNvSpPr/>
              <p:nvPr/>
            </p:nvSpPr>
            <p:spPr>
              <a:xfrm>
                <a:off x="7787741" y="3771984"/>
                <a:ext cx="67582" cy="100443"/>
              </a:xfrm>
              <a:custGeom>
                <a:avLst/>
                <a:gdLst/>
                <a:ahLst/>
                <a:cxnLst/>
                <a:rect l="l" t="t" r="r" b="b"/>
                <a:pathLst>
                  <a:path w="909" h="1351" extrusionOk="0">
                    <a:moveTo>
                      <a:pt x="838" y="1"/>
                    </a:moveTo>
                    <a:cubicBezTo>
                      <a:pt x="838" y="1"/>
                      <a:pt x="0" y="139"/>
                      <a:pt x="267" y="1350"/>
                    </a:cubicBezTo>
                    <a:cubicBezTo>
                      <a:pt x="267" y="1350"/>
                      <a:pt x="908" y="1050"/>
                      <a:pt x="838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40"/>
              <p:cNvSpPr/>
              <p:nvPr/>
            </p:nvSpPr>
            <p:spPr>
              <a:xfrm>
                <a:off x="7709005" y="3850422"/>
                <a:ext cx="98585" cy="31077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418" extrusionOk="0">
                    <a:moveTo>
                      <a:pt x="471" y="0"/>
                    </a:moveTo>
                    <a:cubicBezTo>
                      <a:pt x="315" y="0"/>
                      <a:pt x="153" y="36"/>
                      <a:pt x="0" y="130"/>
                    </a:cubicBezTo>
                    <a:cubicBezTo>
                      <a:pt x="0" y="130"/>
                      <a:pt x="295" y="418"/>
                      <a:pt x="776" y="418"/>
                    </a:cubicBezTo>
                    <a:cubicBezTo>
                      <a:pt x="939" y="418"/>
                      <a:pt x="1124" y="384"/>
                      <a:pt x="1326" y="295"/>
                    </a:cubicBezTo>
                    <a:cubicBezTo>
                      <a:pt x="1326" y="295"/>
                      <a:pt x="923" y="0"/>
                      <a:pt x="471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40"/>
              <p:cNvSpPr/>
              <p:nvPr/>
            </p:nvSpPr>
            <p:spPr>
              <a:xfrm>
                <a:off x="7869004" y="4060829"/>
                <a:ext cx="138584" cy="49292"/>
              </a:xfrm>
              <a:custGeom>
                <a:avLst/>
                <a:gdLst/>
                <a:ahLst/>
                <a:cxnLst/>
                <a:rect l="l" t="t" r="r" b="b"/>
                <a:pathLst>
                  <a:path w="1864" h="663" extrusionOk="0">
                    <a:moveTo>
                      <a:pt x="1371" y="0"/>
                    </a:moveTo>
                    <a:cubicBezTo>
                      <a:pt x="607" y="0"/>
                      <a:pt x="1" y="547"/>
                      <a:pt x="1" y="547"/>
                    </a:cubicBezTo>
                    <a:cubicBezTo>
                      <a:pt x="202" y="630"/>
                      <a:pt x="395" y="663"/>
                      <a:pt x="576" y="663"/>
                    </a:cubicBezTo>
                    <a:cubicBezTo>
                      <a:pt x="952" y="663"/>
                      <a:pt x="1271" y="518"/>
                      <a:pt x="1492" y="374"/>
                    </a:cubicBezTo>
                    <a:cubicBezTo>
                      <a:pt x="1718" y="229"/>
                      <a:pt x="1840" y="84"/>
                      <a:pt x="1826" y="84"/>
                    </a:cubicBezTo>
                    <a:lnTo>
                      <a:pt x="1863" y="81"/>
                    </a:lnTo>
                    <a:cubicBezTo>
                      <a:pt x="1695" y="24"/>
                      <a:pt x="1529" y="0"/>
                      <a:pt x="1371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40"/>
              <p:cNvSpPr/>
              <p:nvPr/>
            </p:nvSpPr>
            <p:spPr>
              <a:xfrm>
                <a:off x="7869004" y="4101424"/>
                <a:ext cx="77396" cy="60742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7" extrusionOk="0">
                    <a:moveTo>
                      <a:pt x="1" y="1"/>
                    </a:moveTo>
                    <a:cubicBezTo>
                      <a:pt x="1" y="1"/>
                      <a:pt x="69" y="591"/>
                      <a:pt x="926" y="817"/>
                    </a:cubicBezTo>
                    <a:cubicBezTo>
                      <a:pt x="926" y="817"/>
                      <a:pt x="1041" y="111"/>
                      <a:pt x="1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40"/>
              <p:cNvSpPr/>
              <p:nvPr/>
            </p:nvSpPr>
            <p:spPr>
              <a:xfrm>
                <a:off x="7864246" y="4025885"/>
                <a:ext cx="51002" cy="75611"/>
              </a:xfrm>
              <a:custGeom>
                <a:avLst/>
                <a:gdLst/>
                <a:ahLst/>
                <a:cxnLst/>
                <a:rect l="l" t="t" r="r" b="b"/>
                <a:pathLst>
                  <a:path w="686" h="1017" extrusionOk="0">
                    <a:moveTo>
                      <a:pt x="554" y="0"/>
                    </a:moveTo>
                    <a:cubicBezTo>
                      <a:pt x="554" y="0"/>
                      <a:pt x="1" y="288"/>
                      <a:pt x="65" y="1017"/>
                    </a:cubicBezTo>
                    <a:cubicBezTo>
                      <a:pt x="65" y="1017"/>
                      <a:pt x="686" y="578"/>
                      <a:pt x="554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40"/>
              <p:cNvSpPr/>
              <p:nvPr/>
            </p:nvSpPr>
            <p:spPr>
              <a:xfrm>
                <a:off x="7524843" y="3716297"/>
                <a:ext cx="102451" cy="3933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529" extrusionOk="0">
                    <a:moveTo>
                      <a:pt x="995" y="0"/>
                    </a:moveTo>
                    <a:cubicBezTo>
                      <a:pt x="403" y="0"/>
                      <a:pt x="1" y="436"/>
                      <a:pt x="1" y="436"/>
                    </a:cubicBezTo>
                    <a:cubicBezTo>
                      <a:pt x="235" y="502"/>
                      <a:pt x="430" y="529"/>
                      <a:pt x="592" y="529"/>
                    </a:cubicBezTo>
                    <a:cubicBezTo>
                      <a:pt x="1269" y="529"/>
                      <a:pt x="1377" y="61"/>
                      <a:pt x="1377" y="61"/>
                    </a:cubicBezTo>
                    <a:cubicBezTo>
                      <a:pt x="1243" y="18"/>
                      <a:pt x="1115" y="0"/>
                      <a:pt x="995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40"/>
              <p:cNvSpPr/>
              <p:nvPr/>
            </p:nvSpPr>
            <p:spPr>
              <a:xfrm>
                <a:off x="7507966" y="3647301"/>
                <a:ext cx="72340" cy="10141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364" extrusionOk="0">
                    <a:moveTo>
                      <a:pt x="558" y="1"/>
                    </a:moveTo>
                    <a:cubicBezTo>
                      <a:pt x="1" y="524"/>
                      <a:pt x="228" y="1364"/>
                      <a:pt x="228" y="1364"/>
                    </a:cubicBezTo>
                    <a:cubicBezTo>
                      <a:pt x="973" y="709"/>
                      <a:pt x="558" y="1"/>
                      <a:pt x="558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40"/>
              <p:cNvSpPr/>
              <p:nvPr/>
            </p:nvSpPr>
            <p:spPr>
              <a:xfrm>
                <a:off x="7680381" y="3966704"/>
                <a:ext cx="83344" cy="105871"/>
              </a:xfrm>
              <a:custGeom>
                <a:avLst/>
                <a:gdLst/>
                <a:ahLst/>
                <a:cxnLst/>
                <a:rect l="l" t="t" r="r" b="b"/>
                <a:pathLst>
                  <a:path w="1121" h="1424" extrusionOk="0">
                    <a:moveTo>
                      <a:pt x="703" y="0"/>
                    </a:moveTo>
                    <a:lnTo>
                      <a:pt x="703" y="0"/>
                    </a:lnTo>
                    <a:cubicBezTo>
                      <a:pt x="0" y="1046"/>
                      <a:pt x="631" y="1424"/>
                      <a:pt x="631" y="1424"/>
                    </a:cubicBezTo>
                    <a:cubicBezTo>
                      <a:pt x="1120" y="749"/>
                      <a:pt x="703" y="0"/>
                      <a:pt x="703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40"/>
              <p:cNvSpPr/>
              <p:nvPr/>
            </p:nvSpPr>
            <p:spPr>
              <a:xfrm>
                <a:off x="7732574" y="3966704"/>
                <a:ext cx="88920" cy="55538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747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281" y="654"/>
                      <a:pt x="775" y="746"/>
                      <a:pt x="1031" y="746"/>
                    </a:cubicBezTo>
                    <a:cubicBezTo>
                      <a:pt x="1131" y="746"/>
                      <a:pt x="1195" y="732"/>
                      <a:pt x="1195" y="732"/>
                    </a:cubicBezTo>
                    <a:cubicBezTo>
                      <a:pt x="867" y="4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40"/>
              <p:cNvSpPr/>
              <p:nvPr/>
            </p:nvSpPr>
            <p:spPr>
              <a:xfrm>
                <a:off x="7849004" y="3716297"/>
                <a:ext cx="267948" cy="322371"/>
              </a:xfrm>
              <a:custGeom>
                <a:avLst/>
                <a:gdLst/>
                <a:ahLst/>
                <a:cxnLst/>
                <a:rect l="l" t="t" r="r" b="b"/>
                <a:pathLst>
                  <a:path w="3604" h="4336" extrusionOk="0">
                    <a:moveTo>
                      <a:pt x="2423" y="1"/>
                    </a:moveTo>
                    <a:lnTo>
                      <a:pt x="1123" y="389"/>
                    </a:lnTo>
                    <a:cubicBezTo>
                      <a:pt x="1123" y="389"/>
                      <a:pt x="1059" y="419"/>
                      <a:pt x="897" y="436"/>
                    </a:cubicBezTo>
                    <a:cubicBezTo>
                      <a:pt x="735" y="449"/>
                      <a:pt x="908" y="750"/>
                      <a:pt x="908" y="750"/>
                    </a:cubicBezTo>
                    <a:cubicBezTo>
                      <a:pt x="908" y="750"/>
                      <a:pt x="902" y="743"/>
                      <a:pt x="875" y="743"/>
                    </a:cubicBezTo>
                    <a:cubicBezTo>
                      <a:pt x="826" y="743"/>
                      <a:pt x="708" y="765"/>
                      <a:pt x="432" y="884"/>
                    </a:cubicBezTo>
                    <a:cubicBezTo>
                      <a:pt x="0" y="1071"/>
                      <a:pt x="176" y="1829"/>
                      <a:pt x="270" y="2099"/>
                    </a:cubicBezTo>
                    <a:cubicBezTo>
                      <a:pt x="336" y="2289"/>
                      <a:pt x="580" y="2317"/>
                      <a:pt x="720" y="2317"/>
                    </a:cubicBezTo>
                    <a:cubicBezTo>
                      <a:pt x="779" y="2317"/>
                      <a:pt x="820" y="2312"/>
                      <a:pt x="820" y="2312"/>
                    </a:cubicBezTo>
                    <a:cubicBezTo>
                      <a:pt x="820" y="2312"/>
                      <a:pt x="1002" y="3500"/>
                      <a:pt x="1424" y="3982"/>
                    </a:cubicBezTo>
                    <a:cubicBezTo>
                      <a:pt x="1614" y="4198"/>
                      <a:pt x="1875" y="4336"/>
                      <a:pt x="2149" y="4336"/>
                    </a:cubicBezTo>
                    <a:cubicBezTo>
                      <a:pt x="2482" y="4336"/>
                      <a:pt x="2835" y="4133"/>
                      <a:pt x="3107" y="3622"/>
                    </a:cubicBezTo>
                    <a:cubicBezTo>
                      <a:pt x="3604" y="2686"/>
                      <a:pt x="2423" y="1"/>
                      <a:pt x="2423" y="1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40"/>
              <p:cNvSpPr/>
              <p:nvPr/>
            </p:nvSpPr>
            <p:spPr>
              <a:xfrm>
                <a:off x="7402614" y="3791315"/>
                <a:ext cx="272261" cy="243785"/>
              </a:xfrm>
              <a:custGeom>
                <a:avLst/>
                <a:gdLst/>
                <a:ahLst/>
                <a:cxnLst/>
                <a:rect l="l" t="t" r="r" b="b"/>
                <a:pathLst>
                  <a:path w="3662" h="3279" extrusionOk="0">
                    <a:moveTo>
                      <a:pt x="555" y="1"/>
                    </a:moveTo>
                    <a:cubicBezTo>
                      <a:pt x="555" y="1"/>
                      <a:pt x="1" y="2474"/>
                      <a:pt x="709" y="3071"/>
                    </a:cubicBezTo>
                    <a:cubicBezTo>
                      <a:pt x="882" y="3217"/>
                      <a:pt x="1081" y="3279"/>
                      <a:pt x="1286" y="3279"/>
                    </a:cubicBezTo>
                    <a:cubicBezTo>
                      <a:pt x="1920" y="3279"/>
                      <a:pt x="2610" y="2683"/>
                      <a:pt x="2748" y="2140"/>
                    </a:cubicBezTo>
                    <a:cubicBezTo>
                      <a:pt x="2748" y="2140"/>
                      <a:pt x="3129" y="2113"/>
                      <a:pt x="3268" y="1836"/>
                    </a:cubicBezTo>
                    <a:cubicBezTo>
                      <a:pt x="3406" y="1563"/>
                      <a:pt x="3662" y="571"/>
                      <a:pt x="3268" y="415"/>
                    </a:cubicBezTo>
                    <a:cubicBezTo>
                      <a:pt x="2968" y="300"/>
                      <a:pt x="2296" y="286"/>
                      <a:pt x="1994" y="286"/>
                    </a:cubicBezTo>
                    <a:cubicBezTo>
                      <a:pt x="1901" y="286"/>
                      <a:pt x="1843" y="288"/>
                      <a:pt x="1843" y="288"/>
                    </a:cubicBezTo>
                    <a:lnTo>
                      <a:pt x="555" y="1"/>
                    </a:ln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40"/>
              <p:cNvSpPr/>
              <p:nvPr/>
            </p:nvSpPr>
            <p:spPr>
              <a:xfrm>
                <a:off x="7539639" y="3571837"/>
                <a:ext cx="57768" cy="238581"/>
              </a:xfrm>
              <a:custGeom>
                <a:avLst/>
                <a:gdLst/>
                <a:ahLst/>
                <a:cxnLst/>
                <a:rect l="l" t="t" r="r" b="b"/>
                <a:pathLst>
                  <a:path w="777" h="3209" extrusionOk="0">
                    <a:moveTo>
                      <a:pt x="344" y="0"/>
                    </a:moveTo>
                    <a:lnTo>
                      <a:pt x="0" y="41"/>
                    </a:lnTo>
                    <a:lnTo>
                      <a:pt x="344" y="3209"/>
                    </a:lnTo>
                    <a:lnTo>
                      <a:pt x="777" y="3209"/>
                    </a:lnTo>
                    <a:lnTo>
                      <a:pt x="344" y="0"/>
                    </a:ln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40"/>
              <p:cNvSpPr/>
              <p:nvPr/>
            </p:nvSpPr>
            <p:spPr>
              <a:xfrm>
                <a:off x="7868781" y="3553473"/>
                <a:ext cx="34943" cy="220143"/>
              </a:xfrm>
              <a:custGeom>
                <a:avLst/>
                <a:gdLst/>
                <a:ahLst/>
                <a:cxnLst/>
                <a:rect l="l" t="t" r="r" b="b"/>
                <a:pathLst>
                  <a:path w="470" h="2961" extrusionOk="0">
                    <a:moveTo>
                      <a:pt x="0" y="1"/>
                    </a:moveTo>
                    <a:lnTo>
                      <a:pt x="257" y="2940"/>
                    </a:lnTo>
                    <a:lnTo>
                      <a:pt x="469" y="2960"/>
                    </a:lnTo>
                    <a:lnTo>
                      <a:pt x="348" y="1"/>
                    </a:ln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40"/>
              <p:cNvSpPr/>
              <p:nvPr/>
            </p:nvSpPr>
            <p:spPr>
              <a:xfrm>
                <a:off x="7726552" y="4198746"/>
                <a:ext cx="100369" cy="264231"/>
              </a:xfrm>
              <a:custGeom>
                <a:avLst/>
                <a:gdLst/>
                <a:ahLst/>
                <a:cxnLst/>
                <a:rect l="l" t="t" r="r" b="b"/>
                <a:pathLst>
                  <a:path w="1350" h="3554" extrusionOk="0">
                    <a:moveTo>
                      <a:pt x="1350" y="0"/>
                    </a:moveTo>
                    <a:lnTo>
                      <a:pt x="1" y="51"/>
                    </a:lnTo>
                    <a:lnTo>
                      <a:pt x="806" y="3297"/>
                    </a:lnTo>
                    <a:lnTo>
                      <a:pt x="1350" y="3554"/>
                    </a:lnTo>
                    <a:lnTo>
                      <a:pt x="1350" y="0"/>
                    </a:ln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40"/>
              <p:cNvSpPr/>
              <p:nvPr/>
            </p:nvSpPr>
            <p:spPr>
              <a:xfrm>
                <a:off x="7906922" y="4190940"/>
                <a:ext cx="141037" cy="291070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3915" extrusionOk="0">
                    <a:moveTo>
                      <a:pt x="1543" y="1"/>
                    </a:moveTo>
                    <a:lnTo>
                      <a:pt x="0" y="62"/>
                    </a:lnTo>
                    <a:lnTo>
                      <a:pt x="1353" y="3915"/>
                    </a:lnTo>
                    <a:lnTo>
                      <a:pt x="1897" y="3915"/>
                    </a:lnTo>
                    <a:lnTo>
                      <a:pt x="1543" y="1"/>
                    </a:ln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40"/>
              <p:cNvSpPr/>
              <p:nvPr/>
            </p:nvSpPr>
            <p:spPr>
              <a:xfrm>
                <a:off x="7623207" y="4414952"/>
                <a:ext cx="227801" cy="83121"/>
              </a:xfrm>
              <a:custGeom>
                <a:avLst/>
                <a:gdLst/>
                <a:ahLst/>
                <a:cxnLst/>
                <a:rect l="l" t="t" r="r" b="b"/>
                <a:pathLst>
                  <a:path w="3064" h="1118" extrusionOk="0">
                    <a:moveTo>
                      <a:pt x="1958" y="0"/>
                    </a:moveTo>
                    <a:cubicBezTo>
                      <a:pt x="1104" y="0"/>
                      <a:pt x="0" y="1118"/>
                      <a:pt x="0" y="1118"/>
                    </a:cubicBezTo>
                    <a:lnTo>
                      <a:pt x="1765" y="1118"/>
                    </a:lnTo>
                    <a:lnTo>
                      <a:pt x="2355" y="805"/>
                    </a:lnTo>
                    <a:lnTo>
                      <a:pt x="2389" y="1118"/>
                    </a:lnTo>
                    <a:lnTo>
                      <a:pt x="3000" y="1003"/>
                    </a:lnTo>
                    <a:cubicBezTo>
                      <a:pt x="3000" y="1003"/>
                      <a:pt x="3064" y="278"/>
                      <a:pt x="2190" y="31"/>
                    </a:cubicBezTo>
                    <a:cubicBezTo>
                      <a:pt x="2116" y="10"/>
                      <a:pt x="2038" y="0"/>
                      <a:pt x="1958" y="0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40"/>
              <p:cNvSpPr/>
              <p:nvPr/>
            </p:nvSpPr>
            <p:spPr>
              <a:xfrm>
                <a:off x="7869004" y="4411235"/>
                <a:ext cx="190330" cy="8683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168" extrusionOk="0">
                    <a:moveTo>
                      <a:pt x="1035" y="0"/>
                    </a:moveTo>
                    <a:cubicBezTo>
                      <a:pt x="955" y="0"/>
                      <a:pt x="880" y="16"/>
                      <a:pt x="814" y="51"/>
                    </a:cubicBezTo>
                    <a:cubicBezTo>
                      <a:pt x="254" y="344"/>
                      <a:pt x="1" y="1168"/>
                      <a:pt x="1" y="1168"/>
                    </a:cubicBezTo>
                    <a:lnTo>
                      <a:pt x="1570" y="1168"/>
                    </a:lnTo>
                    <a:lnTo>
                      <a:pt x="1786" y="838"/>
                    </a:lnTo>
                    <a:lnTo>
                      <a:pt x="1863" y="1168"/>
                    </a:lnTo>
                    <a:lnTo>
                      <a:pt x="2559" y="1168"/>
                    </a:lnTo>
                    <a:lnTo>
                      <a:pt x="2491" y="855"/>
                    </a:lnTo>
                    <a:cubicBezTo>
                      <a:pt x="2491" y="855"/>
                      <a:pt x="1624" y="0"/>
                      <a:pt x="1035" y="0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40"/>
              <p:cNvSpPr/>
              <p:nvPr/>
            </p:nvSpPr>
            <p:spPr>
              <a:xfrm>
                <a:off x="7469677" y="2929761"/>
                <a:ext cx="47954" cy="20446"/>
              </a:xfrm>
              <a:custGeom>
                <a:avLst/>
                <a:gdLst/>
                <a:ahLst/>
                <a:cxnLst/>
                <a:rect l="l" t="t" r="r" b="b"/>
                <a:pathLst>
                  <a:path w="645" h="275" extrusionOk="0">
                    <a:moveTo>
                      <a:pt x="0" y="1"/>
                    </a:moveTo>
                    <a:lnTo>
                      <a:pt x="641" y="271"/>
                    </a:lnTo>
                    <a:lnTo>
                      <a:pt x="637" y="274"/>
                    </a:lnTo>
                    <a:cubicBezTo>
                      <a:pt x="641" y="274"/>
                      <a:pt x="645" y="274"/>
                      <a:pt x="645" y="271"/>
                    </a:cubicBezTo>
                    <a:cubicBezTo>
                      <a:pt x="267" y="9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40"/>
              <p:cNvSpPr/>
              <p:nvPr/>
            </p:nvSpPr>
            <p:spPr>
              <a:xfrm>
                <a:off x="7501498" y="2949910"/>
                <a:ext cx="196203" cy="17464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2349" extrusionOk="0">
                    <a:moveTo>
                      <a:pt x="217" y="0"/>
                    </a:moveTo>
                    <a:cubicBezTo>
                      <a:pt x="217" y="3"/>
                      <a:pt x="213" y="3"/>
                      <a:pt x="209" y="3"/>
                    </a:cubicBezTo>
                    <a:cubicBezTo>
                      <a:pt x="196" y="27"/>
                      <a:pt x="122" y="152"/>
                      <a:pt x="0" y="331"/>
                    </a:cubicBezTo>
                    <a:cubicBezTo>
                      <a:pt x="169" y="486"/>
                      <a:pt x="396" y="655"/>
                      <a:pt x="703" y="813"/>
                    </a:cubicBezTo>
                    <a:cubicBezTo>
                      <a:pt x="770" y="847"/>
                      <a:pt x="837" y="884"/>
                      <a:pt x="905" y="924"/>
                    </a:cubicBezTo>
                    <a:cubicBezTo>
                      <a:pt x="912" y="924"/>
                      <a:pt x="918" y="921"/>
                      <a:pt x="922" y="921"/>
                    </a:cubicBezTo>
                    <a:cubicBezTo>
                      <a:pt x="958" y="911"/>
                      <a:pt x="992" y="907"/>
                      <a:pt x="1030" y="907"/>
                    </a:cubicBezTo>
                    <a:cubicBezTo>
                      <a:pt x="1212" y="907"/>
                      <a:pt x="1397" y="1019"/>
                      <a:pt x="1533" y="1127"/>
                    </a:cubicBezTo>
                    <a:cubicBezTo>
                      <a:pt x="1667" y="1238"/>
                      <a:pt x="1755" y="1349"/>
                      <a:pt x="1745" y="1349"/>
                    </a:cubicBezTo>
                    <a:cubicBezTo>
                      <a:pt x="1742" y="1349"/>
                      <a:pt x="1742" y="1349"/>
                      <a:pt x="1738" y="1346"/>
                    </a:cubicBezTo>
                    <a:cubicBezTo>
                      <a:pt x="1728" y="1336"/>
                      <a:pt x="1712" y="1329"/>
                      <a:pt x="1698" y="1323"/>
                    </a:cubicBezTo>
                    <a:lnTo>
                      <a:pt x="1525" y="1357"/>
                    </a:lnTo>
                    <a:cubicBezTo>
                      <a:pt x="1978" y="1707"/>
                      <a:pt x="2396" y="2106"/>
                      <a:pt x="2639" y="2349"/>
                    </a:cubicBezTo>
                    <a:cubicBezTo>
                      <a:pt x="2525" y="2089"/>
                      <a:pt x="2410" y="1869"/>
                      <a:pt x="2305" y="1697"/>
                    </a:cubicBezTo>
                    <a:cubicBezTo>
                      <a:pt x="1796" y="867"/>
                      <a:pt x="851" y="307"/>
                      <a:pt x="217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40"/>
              <p:cNvSpPr/>
              <p:nvPr/>
            </p:nvSpPr>
            <p:spPr>
              <a:xfrm>
                <a:off x="7568784" y="3017344"/>
                <a:ext cx="62749" cy="32936"/>
              </a:xfrm>
              <a:custGeom>
                <a:avLst/>
                <a:gdLst/>
                <a:ahLst/>
                <a:cxnLst/>
                <a:rect l="l" t="t" r="r" b="b"/>
                <a:pathLst>
                  <a:path w="844" h="443" extrusionOk="0">
                    <a:moveTo>
                      <a:pt x="125" y="0"/>
                    </a:moveTo>
                    <a:cubicBezTo>
                      <a:pt x="87" y="0"/>
                      <a:pt x="53" y="4"/>
                      <a:pt x="17" y="14"/>
                    </a:cubicBezTo>
                    <a:cubicBezTo>
                      <a:pt x="13" y="14"/>
                      <a:pt x="7" y="17"/>
                      <a:pt x="0" y="17"/>
                    </a:cubicBezTo>
                    <a:cubicBezTo>
                      <a:pt x="87" y="72"/>
                      <a:pt x="179" y="129"/>
                      <a:pt x="266" y="190"/>
                    </a:cubicBezTo>
                    <a:cubicBezTo>
                      <a:pt x="287" y="190"/>
                      <a:pt x="304" y="187"/>
                      <a:pt x="321" y="187"/>
                    </a:cubicBezTo>
                    <a:cubicBezTo>
                      <a:pt x="596" y="187"/>
                      <a:pt x="761" y="344"/>
                      <a:pt x="807" y="394"/>
                    </a:cubicBezTo>
                    <a:lnTo>
                      <a:pt x="807" y="394"/>
                    </a:lnTo>
                    <a:cubicBezTo>
                      <a:pt x="770" y="351"/>
                      <a:pt x="707" y="286"/>
                      <a:pt x="628" y="220"/>
                    </a:cubicBezTo>
                    <a:cubicBezTo>
                      <a:pt x="492" y="112"/>
                      <a:pt x="307" y="0"/>
                      <a:pt x="125" y="0"/>
                    </a:cubicBezTo>
                    <a:close/>
                    <a:moveTo>
                      <a:pt x="807" y="394"/>
                    </a:moveTo>
                    <a:lnTo>
                      <a:pt x="807" y="394"/>
                    </a:lnTo>
                    <a:cubicBezTo>
                      <a:pt x="811" y="400"/>
                      <a:pt x="815" y="405"/>
                      <a:pt x="819" y="409"/>
                    </a:cubicBezTo>
                    <a:lnTo>
                      <a:pt x="819" y="409"/>
                    </a:lnTo>
                    <a:lnTo>
                      <a:pt x="820" y="409"/>
                    </a:lnTo>
                    <a:cubicBezTo>
                      <a:pt x="820" y="409"/>
                      <a:pt x="815" y="404"/>
                      <a:pt x="807" y="394"/>
                    </a:cubicBezTo>
                    <a:close/>
                    <a:moveTo>
                      <a:pt x="819" y="409"/>
                    </a:moveTo>
                    <a:lnTo>
                      <a:pt x="793" y="416"/>
                    </a:lnTo>
                    <a:cubicBezTo>
                      <a:pt x="807" y="422"/>
                      <a:pt x="823" y="429"/>
                      <a:pt x="833" y="439"/>
                    </a:cubicBezTo>
                    <a:cubicBezTo>
                      <a:pt x="837" y="442"/>
                      <a:pt x="837" y="442"/>
                      <a:pt x="840" y="442"/>
                    </a:cubicBezTo>
                    <a:cubicBezTo>
                      <a:pt x="843" y="442"/>
                      <a:pt x="836" y="430"/>
                      <a:pt x="819" y="409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40"/>
              <p:cNvSpPr/>
              <p:nvPr/>
            </p:nvSpPr>
            <p:spPr>
              <a:xfrm>
                <a:off x="7469677" y="2928497"/>
                <a:ext cx="254938" cy="212857"/>
              </a:xfrm>
              <a:custGeom>
                <a:avLst/>
                <a:gdLst/>
                <a:ahLst/>
                <a:cxnLst/>
                <a:rect l="l" t="t" r="r" b="b"/>
                <a:pathLst>
                  <a:path w="3429" h="2863" extrusionOk="0">
                    <a:moveTo>
                      <a:pt x="503" y="1"/>
                    </a:moveTo>
                    <a:cubicBezTo>
                      <a:pt x="202" y="1"/>
                      <a:pt x="0" y="18"/>
                      <a:pt x="0" y="18"/>
                    </a:cubicBezTo>
                    <a:cubicBezTo>
                      <a:pt x="0" y="18"/>
                      <a:pt x="266" y="109"/>
                      <a:pt x="645" y="288"/>
                    </a:cubicBezTo>
                    <a:cubicBezTo>
                      <a:pt x="1279" y="595"/>
                      <a:pt x="2224" y="1155"/>
                      <a:pt x="2733" y="1985"/>
                    </a:cubicBezTo>
                    <a:cubicBezTo>
                      <a:pt x="2838" y="2157"/>
                      <a:pt x="2953" y="2377"/>
                      <a:pt x="3067" y="2637"/>
                    </a:cubicBezTo>
                    <a:cubicBezTo>
                      <a:pt x="3202" y="2768"/>
                      <a:pt x="3283" y="2855"/>
                      <a:pt x="3294" y="2863"/>
                    </a:cubicBezTo>
                    <a:cubicBezTo>
                      <a:pt x="3330" y="2863"/>
                      <a:pt x="3428" y="871"/>
                      <a:pt x="2551" y="382"/>
                    </a:cubicBezTo>
                    <a:cubicBezTo>
                      <a:pt x="1974" y="58"/>
                      <a:pt x="1067" y="1"/>
                      <a:pt x="503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40"/>
              <p:cNvSpPr/>
              <p:nvPr/>
            </p:nvSpPr>
            <p:spPr>
              <a:xfrm>
                <a:off x="7469677" y="2929761"/>
                <a:ext cx="47731" cy="44757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02" extrusionOk="0">
                    <a:moveTo>
                      <a:pt x="0" y="1"/>
                    </a:moveTo>
                    <a:cubicBezTo>
                      <a:pt x="0" y="1"/>
                      <a:pt x="78" y="274"/>
                      <a:pt x="428" y="602"/>
                    </a:cubicBezTo>
                    <a:cubicBezTo>
                      <a:pt x="550" y="423"/>
                      <a:pt x="624" y="298"/>
                      <a:pt x="637" y="274"/>
                    </a:cubicBezTo>
                    <a:lnTo>
                      <a:pt x="641" y="27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40"/>
              <p:cNvSpPr/>
              <p:nvPr/>
            </p:nvSpPr>
            <p:spPr>
              <a:xfrm>
                <a:off x="7585586" y="3138979"/>
                <a:ext cx="45203" cy="28698"/>
              </a:xfrm>
              <a:custGeom>
                <a:avLst/>
                <a:gdLst/>
                <a:ahLst/>
                <a:cxnLst/>
                <a:rect l="l" t="t" r="r" b="b"/>
                <a:pathLst>
                  <a:path w="608" h="386" extrusionOk="0">
                    <a:moveTo>
                      <a:pt x="516" y="1"/>
                    </a:moveTo>
                    <a:lnTo>
                      <a:pt x="516" y="32"/>
                    </a:lnTo>
                    <a:cubicBezTo>
                      <a:pt x="516" y="170"/>
                      <a:pt x="405" y="284"/>
                      <a:pt x="266" y="284"/>
                    </a:cubicBezTo>
                    <a:cubicBezTo>
                      <a:pt x="125" y="284"/>
                      <a:pt x="14" y="170"/>
                      <a:pt x="14" y="32"/>
                    </a:cubicBezTo>
                    <a:lnTo>
                      <a:pt x="14" y="32"/>
                    </a:lnTo>
                    <a:cubicBezTo>
                      <a:pt x="14" y="32"/>
                      <a:pt x="0" y="305"/>
                      <a:pt x="189" y="369"/>
                    </a:cubicBezTo>
                    <a:cubicBezTo>
                      <a:pt x="219" y="379"/>
                      <a:pt x="246" y="386"/>
                      <a:pt x="277" y="386"/>
                    </a:cubicBezTo>
                    <a:cubicBezTo>
                      <a:pt x="445" y="386"/>
                      <a:pt x="607" y="234"/>
                      <a:pt x="516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40"/>
              <p:cNvSpPr/>
              <p:nvPr/>
            </p:nvSpPr>
            <p:spPr>
              <a:xfrm>
                <a:off x="7586553" y="3127975"/>
                <a:ext cx="37397" cy="32192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3" extrusionOk="0">
                    <a:moveTo>
                      <a:pt x="294" y="1"/>
                    </a:moveTo>
                    <a:cubicBezTo>
                      <a:pt x="163" y="1"/>
                      <a:pt x="24" y="96"/>
                      <a:pt x="1" y="180"/>
                    </a:cubicBezTo>
                    <a:cubicBezTo>
                      <a:pt x="1" y="318"/>
                      <a:pt x="112" y="432"/>
                      <a:pt x="253" y="432"/>
                    </a:cubicBezTo>
                    <a:cubicBezTo>
                      <a:pt x="392" y="432"/>
                      <a:pt x="503" y="318"/>
                      <a:pt x="503" y="180"/>
                    </a:cubicBezTo>
                    <a:lnTo>
                      <a:pt x="503" y="149"/>
                    </a:lnTo>
                    <a:lnTo>
                      <a:pt x="503" y="146"/>
                    </a:lnTo>
                    <a:cubicBezTo>
                      <a:pt x="459" y="38"/>
                      <a:pt x="378" y="1"/>
                      <a:pt x="294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40"/>
              <p:cNvSpPr/>
              <p:nvPr/>
            </p:nvSpPr>
            <p:spPr>
              <a:xfrm>
                <a:off x="7492204" y="3147529"/>
                <a:ext cx="40222" cy="34497"/>
              </a:xfrm>
              <a:custGeom>
                <a:avLst/>
                <a:gdLst/>
                <a:ahLst/>
                <a:cxnLst/>
                <a:rect l="l" t="t" r="r" b="b"/>
                <a:pathLst>
                  <a:path w="541" h="464" extrusionOk="0">
                    <a:moveTo>
                      <a:pt x="102" y="1"/>
                    </a:moveTo>
                    <a:cubicBezTo>
                      <a:pt x="58" y="31"/>
                      <a:pt x="24" y="71"/>
                      <a:pt x="14" y="109"/>
                    </a:cubicBezTo>
                    <a:cubicBezTo>
                      <a:pt x="14" y="109"/>
                      <a:pt x="1" y="382"/>
                      <a:pt x="189" y="446"/>
                    </a:cubicBezTo>
                    <a:cubicBezTo>
                      <a:pt x="217" y="456"/>
                      <a:pt x="247" y="463"/>
                      <a:pt x="278" y="463"/>
                    </a:cubicBezTo>
                    <a:cubicBezTo>
                      <a:pt x="402" y="463"/>
                      <a:pt x="524" y="379"/>
                      <a:pt x="541" y="241"/>
                    </a:cubicBezTo>
                    <a:lnTo>
                      <a:pt x="541" y="241"/>
                    </a:lnTo>
                    <a:cubicBezTo>
                      <a:pt x="493" y="301"/>
                      <a:pt x="423" y="339"/>
                      <a:pt x="338" y="339"/>
                    </a:cubicBezTo>
                    <a:cubicBezTo>
                      <a:pt x="200" y="339"/>
                      <a:pt x="88" y="227"/>
                      <a:pt x="88" y="88"/>
                    </a:cubicBezTo>
                    <a:cubicBezTo>
                      <a:pt x="88" y="55"/>
                      <a:pt x="91" y="28"/>
                      <a:pt x="102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40"/>
              <p:cNvSpPr/>
              <p:nvPr/>
            </p:nvSpPr>
            <p:spPr>
              <a:xfrm>
                <a:off x="7498747" y="3142250"/>
                <a:ext cx="33977" cy="30482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10" extrusionOk="0">
                    <a:moveTo>
                      <a:pt x="220" y="1"/>
                    </a:moveTo>
                    <a:cubicBezTo>
                      <a:pt x="145" y="1"/>
                      <a:pt x="71" y="31"/>
                      <a:pt x="14" y="72"/>
                    </a:cubicBezTo>
                    <a:cubicBezTo>
                      <a:pt x="3" y="99"/>
                      <a:pt x="0" y="126"/>
                      <a:pt x="0" y="159"/>
                    </a:cubicBezTo>
                    <a:cubicBezTo>
                      <a:pt x="0" y="298"/>
                      <a:pt x="112" y="410"/>
                      <a:pt x="250" y="410"/>
                    </a:cubicBezTo>
                    <a:cubicBezTo>
                      <a:pt x="335" y="410"/>
                      <a:pt x="405" y="372"/>
                      <a:pt x="453" y="312"/>
                    </a:cubicBezTo>
                    <a:cubicBezTo>
                      <a:pt x="456" y="261"/>
                      <a:pt x="449" y="207"/>
                      <a:pt x="425" y="150"/>
                    </a:cubicBezTo>
                    <a:cubicBezTo>
                      <a:pt x="385" y="41"/>
                      <a:pt x="304" y="1"/>
                      <a:pt x="22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40"/>
              <p:cNvSpPr/>
              <p:nvPr/>
            </p:nvSpPr>
            <p:spPr>
              <a:xfrm>
                <a:off x="7547668" y="3044407"/>
                <a:ext cx="67284" cy="18438"/>
              </a:xfrm>
              <a:custGeom>
                <a:avLst/>
                <a:gdLst/>
                <a:ahLst/>
                <a:cxnLst/>
                <a:rect l="l" t="t" r="r" b="b"/>
                <a:pathLst>
                  <a:path w="905" h="248" extrusionOk="0">
                    <a:moveTo>
                      <a:pt x="797" y="1"/>
                    </a:moveTo>
                    <a:cubicBezTo>
                      <a:pt x="452" y="8"/>
                      <a:pt x="31" y="176"/>
                      <a:pt x="31" y="176"/>
                    </a:cubicBezTo>
                    <a:lnTo>
                      <a:pt x="1" y="89"/>
                    </a:lnTo>
                    <a:lnTo>
                      <a:pt x="51" y="248"/>
                    </a:lnTo>
                    <a:lnTo>
                      <a:pt x="904" y="86"/>
                    </a:lnTo>
                    <a:cubicBezTo>
                      <a:pt x="868" y="55"/>
                      <a:pt x="831" y="28"/>
                      <a:pt x="797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40"/>
              <p:cNvSpPr/>
              <p:nvPr/>
            </p:nvSpPr>
            <p:spPr>
              <a:xfrm>
                <a:off x="7547668" y="3031396"/>
                <a:ext cx="59255" cy="2617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352" extrusionOk="0">
                    <a:moveTo>
                      <a:pt x="550" y="1"/>
                    </a:moveTo>
                    <a:cubicBezTo>
                      <a:pt x="513" y="4"/>
                      <a:pt x="476" y="10"/>
                      <a:pt x="435" y="18"/>
                    </a:cubicBezTo>
                    <a:cubicBezTo>
                      <a:pt x="7" y="112"/>
                      <a:pt x="1" y="257"/>
                      <a:pt x="1" y="264"/>
                    </a:cubicBezTo>
                    <a:lnTo>
                      <a:pt x="31" y="351"/>
                    </a:lnTo>
                    <a:cubicBezTo>
                      <a:pt x="31" y="351"/>
                      <a:pt x="452" y="183"/>
                      <a:pt x="797" y="176"/>
                    </a:cubicBezTo>
                    <a:cubicBezTo>
                      <a:pt x="716" y="115"/>
                      <a:pt x="635" y="58"/>
                      <a:pt x="55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40"/>
              <p:cNvSpPr/>
              <p:nvPr/>
            </p:nvSpPr>
            <p:spPr>
              <a:xfrm>
                <a:off x="7606850" y="3044407"/>
                <a:ext cx="20892" cy="6394"/>
              </a:xfrm>
              <a:custGeom>
                <a:avLst/>
                <a:gdLst/>
                <a:ahLst/>
                <a:cxnLst/>
                <a:rect l="l" t="t" r="r" b="b"/>
                <a:pathLst>
                  <a:path w="281" h="86" extrusionOk="0">
                    <a:moveTo>
                      <a:pt x="1" y="1"/>
                    </a:moveTo>
                    <a:cubicBezTo>
                      <a:pt x="35" y="28"/>
                      <a:pt x="72" y="55"/>
                      <a:pt x="108" y="86"/>
                    </a:cubicBezTo>
                    <a:lnTo>
                      <a:pt x="281" y="52"/>
                    </a:lnTo>
                    <a:cubicBezTo>
                      <a:pt x="210" y="14"/>
                      <a:pt x="119" y="1"/>
                      <a:pt x="21" y="1"/>
                    </a:cubicBez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40"/>
              <p:cNvSpPr/>
              <p:nvPr/>
            </p:nvSpPr>
            <p:spPr>
              <a:xfrm>
                <a:off x="7588560" y="3031173"/>
                <a:ext cx="41189" cy="1710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230" extrusionOk="0">
                    <a:moveTo>
                      <a:pt x="55" y="1"/>
                    </a:moveTo>
                    <a:cubicBezTo>
                      <a:pt x="38" y="1"/>
                      <a:pt x="21" y="4"/>
                      <a:pt x="0" y="4"/>
                    </a:cubicBezTo>
                    <a:cubicBezTo>
                      <a:pt x="85" y="61"/>
                      <a:pt x="166" y="118"/>
                      <a:pt x="247" y="179"/>
                    </a:cubicBezTo>
                    <a:lnTo>
                      <a:pt x="267" y="179"/>
                    </a:lnTo>
                    <a:cubicBezTo>
                      <a:pt x="365" y="179"/>
                      <a:pt x="456" y="192"/>
                      <a:pt x="527" y="230"/>
                    </a:cubicBezTo>
                    <a:lnTo>
                      <a:pt x="554" y="223"/>
                    </a:lnTo>
                    <a:cubicBezTo>
                      <a:pt x="554" y="223"/>
                      <a:pt x="382" y="1"/>
                      <a:pt x="55" y="1"/>
                    </a:cubicBez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40"/>
              <p:cNvSpPr/>
              <p:nvPr/>
            </p:nvSpPr>
            <p:spPr>
              <a:xfrm>
                <a:off x="7469900" y="3050950"/>
                <a:ext cx="55761" cy="25129"/>
              </a:xfrm>
              <a:custGeom>
                <a:avLst/>
                <a:gdLst/>
                <a:ahLst/>
                <a:cxnLst/>
                <a:rect l="l" t="t" r="r" b="b"/>
                <a:pathLst>
                  <a:path w="750" h="338" extrusionOk="0">
                    <a:moveTo>
                      <a:pt x="611" y="1"/>
                    </a:moveTo>
                    <a:cubicBezTo>
                      <a:pt x="432" y="1"/>
                      <a:pt x="136" y="48"/>
                      <a:pt x="0" y="338"/>
                    </a:cubicBezTo>
                    <a:lnTo>
                      <a:pt x="749" y="11"/>
                    </a:lnTo>
                    <a:cubicBezTo>
                      <a:pt x="749" y="11"/>
                      <a:pt x="695" y="1"/>
                      <a:pt x="611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40"/>
              <p:cNvSpPr/>
              <p:nvPr/>
            </p:nvSpPr>
            <p:spPr>
              <a:xfrm>
                <a:off x="7469900" y="3035113"/>
                <a:ext cx="55761" cy="40965"/>
              </a:xfrm>
              <a:custGeom>
                <a:avLst/>
                <a:gdLst/>
                <a:ahLst/>
                <a:cxnLst/>
                <a:rect l="l" t="t" r="r" b="b"/>
                <a:pathLst>
                  <a:path w="750" h="551" extrusionOk="0">
                    <a:moveTo>
                      <a:pt x="456" y="1"/>
                    </a:moveTo>
                    <a:cubicBezTo>
                      <a:pt x="419" y="1"/>
                      <a:pt x="378" y="8"/>
                      <a:pt x="335" y="32"/>
                    </a:cubicBezTo>
                    <a:cubicBezTo>
                      <a:pt x="78" y="163"/>
                      <a:pt x="0" y="551"/>
                      <a:pt x="0" y="551"/>
                    </a:cubicBezTo>
                    <a:cubicBezTo>
                      <a:pt x="136" y="261"/>
                      <a:pt x="432" y="214"/>
                      <a:pt x="611" y="214"/>
                    </a:cubicBezTo>
                    <a:cubicBezTo>
                      <a:pt x="695" y="214"/>
                      <a:pt x="749" y="224"/>
                      <a:pt x="749" y="224"/>
                    </a:cubicBezTo>
                    <a:cubicBezTo>
                      <a:pt x="749" y="224"/>
                      <a:pt x="642" y="1"/>
                      <a:pt x="456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40"/>
              <p:cNvSpPr/>
              <p:nvPr/>
            </p:nvSpPr>
            <p:spPr>
              <a:xfrm>
                <a:off x="7480903" y="3465890"/>
                <a:ext cx="129067" cy="26468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356" extrusionOk="0">
                    <a:moveTo>
                      <a:pt x="0" y="1"/>
                    </a:moveTo>
                    <a:cubicBezTo>
                      <a:pt x="443" y="170"/>
                      <a:pt x="1037" y="329"/>
                      <a:pt x="1735" y="355"/>
                    </a:cubicBezTo>
                    <a:cubicBezTo>
                      <a:pt x="1182" y="318"/>
                      <a:pt x="615" y="197"/>
                      <a:pt x="75" y="1"/>
                    </a:cubicBezTo>
                    <a:close/>
                  </a:path>
                </a:pathLst>
              </a:custGeom>
              <a:solidFill>
                <a:srgbClr val="BC6D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40"/>
              <p:cNvSpPr/>
              <p:nvPr/>
            </p:nvSpPr>
            <p:spPr>
              <a:xfrm>
                <a:off x="7415922" y="3432805"/>
                <a:ext cx="391663" cy="33159"/>
              </a:xfrm>
              <a:custGeom>
                <a:avLst/>
                <a:gdLst/>
                <a:ahLst/>
                <a:cxnLst/>
                <a:rect l="l" t="t" r="r" b="b"/>
                <a:pathLst>
                  <a:path w="5268" h="446" extrusionOk="0">
                    <a:moveTo>
                      <a:pt x="5268" y="101"/>
                    </a:moveTo>
                    <a:lnTo>
                      <a:pt x="5268" y="101"/>
                    </a:lnTo>
                    <a:cubicBezTo>
                      <a:pt x="5191" y="166"/>
                      <a:pt x="5106" y="223"/>
                      <a:pt x="5022" y="277"/>
                    </a:cubicBezTo>
                    <a:cubicBezTo>
                      <a:pt x="5120" y="223"/>
                      <a:pt x="5204" y="166"/>
                      <a:pt x="5268" y="101"/>
                    </a:cubicBezTo>
                    <a:close/>
                    <a:moveTo>
                      <a:pt x="1" y="0"/>
                    </a:moveTo>
                    <a:cubicBezTo>
                      <a:pt x="11" y="11"/>
                      <a:pt x="328" y="237"/>
                      <a:pt x="874" y="446"/>
                    </a:cubicBezTo>
                    <a:lnTo>
                      <a:pt x="949" y="446"/>
                    </a:lnTo>
                    <a:cubicBezTo>
                      <a:pt x="619" y="324"/>
                      <a:pt x="298" y="176"/>
                      <a:pt x="1" y="0"/>
                    </a:cubicBezTo>
                    <a:close/>
                  </a:path>
                </a:pathLst>
              </a:custGeom>
              <a:solidFill>
                <a:srgbClr val="313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40"/>
              <p:cNvSpPr/>
              <p:nvPr/>
            </p:nvSpPr>
            <p:spPr>
              <a:xfrm>
                <a:off x="7415699" y="3276003"/>
                <a:ext cx="392703" cy="216574"/>
              </a:xfrm>
              <a:custGeom>
                <a:avLst/>
                <a:gdLst/>
                <a:ahLst/>
                <a:cxnLst/>
                <a:rect l="l" t="t" r="r" b="b"/>
                <a:pathLst>
                  <a:path w="5282" h="2913" extrusionOk="0">
                    <a:moveTo>
                      <a:pt x="0" y="2109"/>
                    </a:moveTo>
                    <a:cubicBezTo>
                      <a:pt x="2" y="2110"/>
                      <a:pt x="4" y="2110"/>
                      <a:pt x="6" y="2111"/>
                    </a:cubicBezTo>
                    <a:lnTo>
                      <a:pt x="6" y="2111"/>
                    </a:lnTo>
                    <a:cubicBezTo>
                      <a:pt x="5" y="2110"/>
                      <a:pt x="4" y="2110"/>
                      <a:pt x="4" y="2109"/>
                    </a:cubicBezTo>
                    <a:close/>
                    <a:moveTo>
                      <a:pt x="4576" y="0"/>
                    </a:moveTo>
                    <a:cubicBezTo>
                      <a:pt x="4576" y="0"/>
                      <a:pt x="3064" y="2214"/>
                      <a:pt x="837" y="2214"/>
                    </a:cubicBezTo>
                    <a:cubicBezTo>
                      <a:pt x="569" y="2214"/>
                      <a:pt x="294" y="2181"/>
                      <a:pt x="6" y="2111"/>
                    </a:cubicBezTo>
                    <a:lnTo>
                      <a:pt x="6" y="2111"/>
                    </a:lnTo>
                    <a:cubicBezTo>
                      <a:pt x="303" y="2286"/>
                      <a:pt x="622" y="2433"/>
                      <a:pt x="952" y="2555"/>
                    </a:cubicBezTo>
                    <a:cubicBezTo>
                      <a:pt x="1492" y="2751"/>
                      <a:pt x="2059" y="2872"/>
                      <a:pt x="2612" y="2909"/>
                    </a:cubicBezTo>
                    <a:cubicBezTo>
                      <a:pt x="2676" y="2909"/>
                      <a:pt x="2737" y="2913"/>
                      <a:pt x="2801" y="2913"/>
                    </a:cubicBezTo>
                    <a:cubicBezTo>
                      <a:pt x="2939" y="2913"/>
                      <a:pt x="3084" y="2906"/>
                      <a:pt x="3230" y="2892"/>
                    </a:cubicBezTo>
                    <a:lnTo>
                      <a:pt x="3230" y="2707"/>
                    </a:lnTo>
                    <a:lnTo>
                      <a:pt x="4182" y="2707"/>
                    </a:lnTo>
                    <a:cubicBezTo>
                      <a:pt x="4461" y="2626"/>
                      <a:pt x="4782" y="2518"/>
                      <a:pt x="5025" y="2386"/>
                    </a:cubicBezTo>
                    <a:cubicBezTo>
                      <a:pt x="5109" y="2332"/>
                      <a:pt x="5194" y="2275"/>
                      <a:pt x="5271" y="2210"/>
                    </a:cubicBezTo>
                    <a:cubicBezTo>
                      <a:pt x="5275" y="2207"/>
                      <a:pt x="5278" y="2207"/>
                      <a:pt x="5281" y="2204"/>
                    </a:cubicBezTo>
                    <a:lnTo>
                      <a:pt x="4576" y="0"/>
                    </a:lnTo>
                    <a:close/>
                  </a:path>
                </a:pathLst>
              </a:custGeom>
              <a:solidFill>
                <a:srgbClr val="C080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40"/>
              <p:cNvSpPr/>
              <p:nvPr/>
            </p:nvSpPr>
            <p:spPr>
              <a:xfrm>
                <a:off x="7530345" y="3191915"/>
                <a:ext cx="34423" cy="67136"/>
              </a:xfrm>
              <a:custGeom>
                <a:avLst/>
                <a:gdLst/>
                <a:ahLst/>
                <a:cxnLst/>
                <a:rect l="l" t="t" r="r" b="b"/>
                <a:pathLst>
                  <a:path w="463" h="903" extrusionOk="0">
                    <a:moveTo>
                      <a:pt x="463" y="615"/>
                    </a:moveTo>
                    <a:lnTo>
                      <a:pt x="457" y="643"/>
                    </a:lnTo>
                    <a:lnTo>
                      <a:pt x="457" y="643"/>
                    </a:lnTo>
                    <a:cubicBezTo>
                      <a:pt x="459" y="635"/>
                      <a:pt x="461" y="626"/>
                      <a:pt x="463" y="615"/>
                    </a:cubicBezTo>
                    <a:close/>
                    <a:moveTo>
                      <a:pt x="457" y="643"/>
                    </a:moveTo>
                    <a:lnTo>
                      <a:pt x="457" y="643"/>
                    </a:lnTo>
                    <a:cubicBezTo>
                      <a:pt x="452" y="663"/>
                      <a:pt x="447" y="678"/>
                      <a:pt x="443" y="689"/>
                    </a:cubicBezTo>
                    <a:cubicBezTo>
                      <a:pt x="443" y="689"/>
                      <a:pt x="446" y="689"/>
                      <a:pt x="446" y="693"/>
                    </a:cubicBezTo>
                    <a:lnTo>
                      <a:pt x="457" y="643"/>
                    </a:lnTo>
                    <a:close/>
                    <a:moveTo>
                      <a:pt x="48" y="1"/>
                    </a:moveTo>
                    <a:cubicBezTo>
                      <a:pt x="24" y="109"/>
                      <a:pt x="0" y="304"/>
                      <a:pt x="78" y="544"/>
                    </a:cubicBezTo>
                    <a:cubicBezTo>
                      <a:pt x="186" y="888"/>
                      <a:pt x="365" y="902"/>
                      <a:pt x="392" y="902"/>
                    </a:cubicBezTo>
                    <a:lnTo>
                      <a:pt x="396" y="902"/>
                    </a:lnTo>
                    <a:lnTo>
                      <a:pt x="446" y="696"/>
                    </a:lnTo>
                    <a:lnTo>
                      <a:pt x="436" y="717"/>
                    </a:lnTo>
                    <a:cubicBezTo>
                      <a:pt x="436" y="720"/>
                      <a:pt x="436" y="723"/>
                      <a:pt x="433" y="723"/>
                    </a:cubicBezTo>
                    <a:lnTo>
                      <a:pt x="422" y="743"/>
                    </a:lnTo>
                    <a:cubicBezTo>
                      <a:pt x="416" y="740"/>
                      <a:pt x="277" y="669"/>
                      <a:pt x="132" y="373"/>
                    </a:cubicBezTo>
                    <a:cubicBezTo>
                      <a:pt x="68" y="244"/>
                      <a:pt x="51" y="113"/>
                      <a:pt x="48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40"/>
              <p:cNvSpPr/>
              <p:nvPr/>
            </p:nvSpPr>
            <p:spPr>
              <a:xfrm>
                <a:off x="7537854" y="3189238"/>
                <a:ext cx="27434" cy="56504"/>
              </a:xfrm>
              <a:custGeom>
                <a:avLst/>
                <a:gdLst/>
                <a:ahLst/>
                <a:cxnLst/>
                <a:rect l="l" t="t" r="r" b="b"/>
                <a:pathLst>
                  <a:path w="369" h="760" extrusionOk="0">
                    <a:moveTo>
                      <a:pt x="8" y="0"/>
                    </a:moveTo>
                    <a:cubicBezTo>
                      <a:pt x="1" y="111"/>
                      <a:pt x="14" y="253"/>
                      <a:pt x="82" y="381"/>
                    </a:cubicBezTo>
                    <a:cubicBezTo>
                      <a:pt x="206" y="634"/>
                      <a:pt x="321" y="712"/>
                      <a:pt x="342" y="725"/>
                    </a:cubicBezTo>
                    <a:cubicBezTo>
                      <a:pt x="348" y="709"/>
                      <a:pt x="355" y="685"/>
                      <a:pt x="362" y="651"/>
                    </a:cubicBezTo>
                    <a:lnTo>
                      <a:pt x="368" y="624"/>
                    </a:lnTo>
                    <a:lnTo>
                      <a:pt x="8" y="0"/>
                    </a:lnTo>
                    <a:close/>
                    <a:moveTo>
                      <a:pt x="335" y="753"/>
                    </a:moveTo>
                    <a:lnTo>
                      <a:pt x="332" y="759"/>
                    </a:lnTo>
                    <a:cubicBezTo>
                      <a:pt x="335" y="759"/>
                      <a:pt x="335" y="756"/>
                      <a:pt x="335" y="753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40"/>
              <p:cNvSpPr/>
              <p:nvPr/>
            </p:nvSpPr>
            <p:spPr>
              <a:xfrm>
                <a:off x="7533914" y="3185447"/>
                <a:ext cx="29590" cy="61783"/>
              </a:xfrm>
              <a:custGeom>
                <a:avLst/>
                <a:gdLst/>
                <a:ahLst/>
                <a:cxnLst/>
                <a:rect l="l" t="t" r="r" b="b"/>
                <a:pathLst>
                  <a:path w="398" h="831" extrusionOk="0">
                    <a:moveTo>
                      <a:pt x="30" y="0"/>
                    </a:moveTo>
                    <a:cubicBezTo>
                      <a:pt x="30" y="0"/>
                      <a:pt x="16" y="31"/>
                      <a:pt x="0" y="88"/>
                    </a:cubicBezTo>
                    <a:cubicBezTo>
                      <a:pt x="3" y="200"/>
                      <a:pt x="20" y="331"/>
                      <a:pt x="84" y="460"/>
                    </a:cubicBezTo>
                    <a:cubicBezTo>
                      <a:pt x="229" y="756"/>
                      <a:pt x="368" y="827"/>
                      <a:pt x="374" y="830"/>
                    </a:cubicBezTo>
                    <a:lnTo>
                      <a:pt x="385" y="810"/>
                    </a:lnTo>
                    <a:lnTo>
                      <a:pt x="388" y="804"/>
                    </a:lnTo>
                    <a:lnTo>
                      <a:pt x="398" y="783"/>
                    </a:lnTo>
                    <a:lnTo>
                      <a:pt x="398" y="780"/>
                    </a:lnTo>
                    <a:cubicBezTo>
                      <a:pt x="398" y="776"/>
                      <a:pt x="395" y="776"/>
                      <a:pt x="395" y="776"/>
                    </a:cubicBezTo>
                    <a:cubicBezTo>
                      <a:pt x="374" y="763"/>
                      <a:pt x="259" y="685"/>
                      <a:pt x="135" y="432"/>
                    </a:cubicBezTo>
                    <a:cubicBezTo>
                      <a:pt x="67" y="304"/>
                      <a:pt x="54" y="162"/>
                      <a:pt x="61" y="51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862C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40"/>
              <p:cNvSpPr/>
              <p:nvPr/>
            </p:nvSpPr>
            <p:spPr>
              <a:xfrm>
                <a:off x="7720529" y="3481727"/>
                <a:ext cx="2528" cy="2825"/>
              </a:xfrm>
              <a:custGeom>
                <a:avLst/>
                <a:gdLst/>
                <a:ahLst/>
                <a:cxnLst/>
                <a:rect l="l" t="t" r="r" b="b"/>
                <a:pathLst>
                  <a:path w="34" h="38" extrusionOk="0">
                    <a:moveTo>
                      <a:pt x="34" y="1"/>
                    </a:moveTo>
                    <a:lnTo>
                      <a:pt x="34" y="1"/>
                    </a:lnTo>
                    <a:cubicBezTo>
                      <a:pt x="24" y="4"/>
                      <a:pt x="14" y="7"/>
                      <a:pt x="1" y="10"/>
                    </a:cubicBezTo>
                    <a:lnTo>
                      <a:pt x="7" y="38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B562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40"/>
              <p:cNvSpPr/>
              <p:nvPr/>
            </p:nvSpPr>
            <p:spPr>
              <a:xfrm>
                <a:off x="7655846" y="3477191"/>
                <a:ext cx="70779" cy="14944"/>
              </a:xfrm>
              <a:custGeom>
                <a:avLst/>
                <a:gdLst/>
                <a:ahLst/>
                <a:cxnLst/>
                <a:rect l="l" t="t" r="r" b="b"/>
                <a:pathLst>
                  <a:path w="952" h="201" extrusionOk="0">
                    <a:moveTo>
                      <a:pt x="952" y="1"/>
                    </a:moveTo>
                    <a:cubicBezTo>
                      <a:pt x="587" y="102"/>
                      <a:pt x="284" y="156"/>
                      <a:pt x="284" y="156"/>
                    </a:cubicBezTo>
                    <a:cubicBezTo>
                      <a:pt x="189" y="169"/>
                      <a:pt x="94" y="180"/>
                      <a:pt x="0" y="186"/>
                    </a:cubicBezTo>
                    <a:lnTo>
                      <a:pt x="0" y="200"/>
                    </a:lnTo>
                    <a:lnTo>
                      <a:pt x="871" y="71"/>
                    </a:lnTo>
                    <a:cubicBezTo>
                      <a:pt x="884" y="68"/>
                      <a:pt x="894" y="65"/>
                      <a:pt x="904" y="62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40"/>
              <p:cNvSpPr/>
              <p:nvPr/>
            </p:nvSpPr>
            <p:spPr>
              <a:xfrm>
                <a:off x="7655846" y="3482470"/>
                <a:ext cx="65277" cy="8944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1203" extrusionOk="0">
                    <a:moveTo>
                      <a:pt x="871" y="0"/>
                    </a:moveTo>
                    <a:lnTo>
                      <a:pt x="0" y="129"/>
                    </a:lnTo>
                    <a:lnTo>
                      <a:pt x="0" y="1202"/>
                    </a:lnTo>
                    <a:lnTo>
                      <a:pt x="877" y="28"/>
                    </a:lnTo>
                    <a:lnTo>
                      <a:pt x="871" y="0"/>
                    </a:lnTo>
                    <a:close/>
                  </a:path>
                </a:pathLst>
              </a:custGeom>
              <a:solidFill>
                <a:srgbClr val="B15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40"/>
              <p:cNvSpPr/>
              <p:nvPr/>
            </p:nvSpPr>
            <p:spPr>
              <a:xfrm>
                <a:off x="7655846" y="3477191"/>
                <a:ext cx="70779" cy="13903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87" extrusionOk="0">
                    <a:moveTo>
                      <a:pt x="0" y="1"/>
                    </a:moveTo>
                    <a:lnTo>
                      <a:pt x="0" y="186"/>
                    </a:lnTo>
                    <a:cubicBezTo>
                      <a:pt x="94" y="180"/>
                      <a:pt x="189" y="169"/>
                      <a:pt x="284" y="156"/>
                    </a:cubicBezTo>
                    <a:cubicBezTo>
                      <a:pt x="284" y="156"/>
                      <a:pt x="587" y="102"/>
                      <a:pt x="952" y="1"/>
                    </a:cubicBezTo>
                    <a:close/>
                  </a:path>
                </a:pathLst>
              </a:custGeom>
              <a:solidFill>
                <a:srgbClr val="AF62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40"/>
              <p:cNvSpPr/>
              <p:nvPr/>
            </p:nvSpPr>
            <p:spPr>
              <a:xfrm>
                <a:off x="7576293" y="3574588"/>
                <a:ext cx="230329" cy="140517"/>
              </a:xfrm>
              <a:custGeom>
                <a:avLst/>
                <a:gdLst/>
                <a:ahLst/>
                <a:cxnLst/>
                <a:rect l="l" t="t" r="r" b="b"/>
                <a:pathLst>
                  <a:path w="3098" h="1890" extrusionOk="0">
                    <a:moveTo>
                      <a:pt x="3087" y="0"/>
                    </a:moveTo>
                    <a:cubicBezTo>
                      <a:pt x="2993" y="368"/>
                      <a:pt x="2568" y="1701"/>
                      <a:pt x="1505" y="1701"/>
                    </a:cubicBezTo>
                    <a:cubicBezTo>
                      <a:pt x="1455" y="1701"/>
                      <a:pt x="1407" y="1701"/>
                      <a:pt x="1354" y="1694"/>
                    </a:cubicBezTo>
                    <a:cubicBezTo>
                      <a:pt x="1" y="1539"/>
                      <a:pt x="314" y="65"/>
                      <a:pt x="314" y="64"/>
                    </a:cubicBezTo>
                    <a:lnTo>
                      <a:pt x="314" y="64"/>
                    </a:lnTo>
                    <a:cubicBezTo>
                      <a:pt x="98" y="756"/>
                      <a:pt x="250" y="1711"/>
                      <a:pt x="1667" y="1879"/>
                    </a:cubicBezTo>
                    <a:cubicBezTo>
                      <a:pt x="1721" y="1887"/>
                      <a:pt x="1775" y="1890"/>
                      <a:pt x="1826" y="1890"/>
                    </a:cubicBezTo>
                    <a:cubicBezTo>
                      <a:pt x="2440" y="1890"/>
                      <a:pt x="2763" y="1418"/>
                      <a:pt x="2925" y="945"/>
                    </a:cubicBezTo>
                    <a:cubicBezTo>
                      <a:pt x="3091" y="473"/>
                      <a:pt x="3098" y="0"/>
                      <a:pt x="3091" y="0"/>
                    </a:cubicBez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40"/>
              <p:cNvSpPr/>
              <p:nvPr/>
            </p:nvSpPr>
            <p:spPr>
              <a:xfrm>
                <a:off x="7576293" y="3574588"/>
                <a:ext cx="229585" cy="126539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1702" extrusionOk="0">
                    <a:moveTo>
                      <a:pt x="3087" y="0"/>
                    </a:moveTo>
                    <a:cubicBezTo>
                      <a:pt x="3085" y="11"/>
                      <a:pt x="3081" y="23"/>
                      <a:pt x="3078" y="36"/>
                    </a:cubicBezTo>
                    <a:lnTo>
                      <a:pt x="3078" y="36"/>
                    </a:lnTo>
                    <a:cubicBezTo>
                      <a:pt x="3083" y="20"/>
                      <a:pt x="3086" y="9"/>
                      <a:pt x="3087" y="4"/>
                    </a:cubicBezTo>
                    <a:lnTo>
                      <a:pt x="3087" y="0"/>
                    </a:lnTo>
                    <a:close/>
                    <a:moveTo>
                      <a:pt x="3078" y="36"/>
                    </a:moveTo>
                    <a:lnTo>
                      <a:pt x="3078" y="36"/>
                    </a:lnTo>
                    <a:cubicBezTo>
                      <a:pt x="3002" y="273"/>
                      <a:pt x="2493" y="1566"/>
                      <a:pt x="1549" y="1566"/>
                    </a:cubicBezTo>
                    <a:lnTo>
                      <a:pt x="1545" y="1566"/>
                    </a:lnTo>
                    <a:cubicBezTo>
                      <a:pt x="536" y="1563"/>
                      <a:pt x="314" y="65"/>
                      <a:pt x="314" y="64"/>
                    </a:cubicBezTo>
                    <a:lnTo>
                      <a:pt x="314" y="64"/>
                    </a:lnTo>
                    <a:cubicBezTo>
                      <a:pt x="314" y="65"/>
                      <a:pt x="0" y="1539"/>
                      <a:pt x="1354" y="1694"/>
                    </a:cubicBezTo>
                    <a:cubicBezTo>
                      <a:pt x="1407" y="1701"/>
                      <a:pt x="1455" y="1701"/>
                      <a:pt x="1505" y="1701"/>
                    </a:cubicBezTo>
                    <a:cubicBezTo>
                      <a:pt x="2536" y="1701"/>
                      <a:pt x="2967" y="447"/>
                      <a:pt x="3078" y="36"/>
                    </a:cubicBezTo>
                    <a:close/>
                  </a:path>
                </a:pathLst>
              </a:custGeom>
              <a:solidFill>
                <a:srgbClr val="B15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40"/>
              <p:cNvSpPr/>
              <p:nvPr/>
            </p:nvSpPr>
            <p:spPr>
              <a:xfrm>
                <a:off x="8028854" y="3716297"/>
                <a:ext cx="372" cy="74"/>
              </a:xfrm>
              <a:custGeom>
                <a:avLst/>
                <a:gdLst/>
                <a:ahLst/>
                <a:cxnLst/>
                <a:rect l="l" t="t" r="r" b="b"/>
                <a:pathLst>
                  <a:path w="5" h="1" extrusionOk="0">
                    <a:moveTo>
                      <a:pt x="4" y="1"/>
                    </a:move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765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40"/>
              <p:cNvSpPr/>
              <p:nvPr/>
            </p:nvSpPr>
            <p:spPr>
              <a:xfrm>
                <a:off x="7958371" y="3716297"/>
                <a:ext cx="70556" cy="20148"/>
              </a:xfrm>
              <a:custGeom>
                <a:avLst/>
                <a:gdLst/>
                <a:ahLst/>
                <a:cxnLst/>
                <a:rect l="l" t="t" r="r" b="b"/>
                <a:pathLst>
                  <a:path w="949" h="271" extrusionOk="0">
                    <a:moveTo>
                      <a:pt x="948" y="1"/>
                    </a:moveTo>
                    <a:lnTo>
                      <a:pt x="1" y="152"/>
                    </a:lnTo>
                    <a:cubicBezTo>
                      <a:pt x="24" y="210"/>
                      <a:pt x="37" y="253"/>
                      <a:pt x="44" y="270"/>
                    </a:cubicBezTo>
                    <a:lnTo>
                      <a:pt x="948" y="1"/>
                    </a:ln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40"/>
              <p:cNvSpPr/>
              <p:nvPr/>
            </p:nvSpPr>
            <p:spPr>
              <a:xfrm>
                <a:off x="7907888" y="3727598"/>
                <a:ext cx="53828" cy="21115"/>
              </a:xfrm>
              <a:custGeom>
                <a:avLst/>
                <a:gdLst/>
                <a:ahLst/>
                <a:cxnLst/>
                <a:rect l="l" t="t" r="r" b="b"/>
                <a:pathLst>
                  <a:path w="724" h="284" extrusionOk="0">
                    <a:moveTo>
                      <a:pt x="680" y="0"/>
                    </a:moveTo>
                    <a:lnTo>
                      <a:pt x="1" y="112"/>
                    </a:lnTo>
                    <a:lnTo>
                      <a:pt x="102" y="284"/>
                    </a:lnTo>
                    <a:lnTo>
                      <a:pt x="105" y="284"/>
                    </a:lnTo>
                    <a:cubicBezTo>
                      <a:pt x="267" y="267"/>
                      <a:pt x="331" y="237"/>
                      <a:pt x="331" y="237"/>
                    </a:cubicBezTo>
                    <a:lnTo>
                      <a:pt x="723" y="118"/>
                    </a:lnTo>
                    <a:cubicBezTo>
                      <a:pt x="716" y="101"/>
                      <a:pt x="703" y="58"/>
                      <a:pt x="680" y="0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40"/>
              <p:cNvSpPr/>
              <p:nvPr/>
            </p:nvSpPr>
            <p:spPr>
              <a:xfrm>
                <a:off x="7915472" y="3716297"/>
                <a:ext cx="113752" cy="94124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266" extrusionOk="0">
                    <a:moveTo>
                      <a:pt x="1525" y="1"/>
                    </a:moveTo>
                    <a:lnTo>
                      <a:pt x="621" y="270"/>
                    </a:lnTo>
                    <a:lnTo>
                      <a:pt x="229" y="389"/>
                    </a:lnTo>
                    <a:cubicBezTo>
                      <a:pt x="229" y="389"/>
                      <a:pt x="165" y="419"/>
                      <a:pt x="3" y="436"/>
                    </a:cubicBezTo>
                    <a:lnTo>
                      <a:pt x="0" y="436"/>
                    </a:lnTo>
                    <a:lnTo>
                      <a:pt x="179" y="750"/>
                    </a:lnTo>
                    <a:cubicBezTo>
                      <a:pt x="179" y="750"/>
                      <a:pt x="115" y="750"/>
                      <a:pt x="24" y="763"/>
                    </a:cubicBezTo>
                    <a:lnTo>
                      <a:pt x="75" y="763"/>
                    </a:lnTo>
                    <a:cubicBezTo>
                      <a:pt x="152" y="763"/>
                      <a:pt x="250" y="763"/>
                      <a:pt x="365" y="770"/>
                    </a:cubicBezTo>
                    <a:cubicBezTo>
                      <a:pt x="719" y="787"/>
                      <a:pt x="833" y="1266"/>
                      <a:pt x="833" y="1266"/>
                    </a:cubicBezTo>
                    <a:lnTo>
                      <a:pt x="1529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40"/>
              <p:cNvSpPr/>
              <p:nvPr/>
            </p:nvSpPr>
            <p:spPr>
              <a:xfrm>
                <a:off x="7469677" y="3797040"/>
                <a:ext cx="137022" cy="17695"/>
              </a:xfrm>
              <a:custGeom>
                <a:avLst/>
                <a:gdLst/>
                <a:ahLst/>
                <a:cxnLst/>
                <a:rect l="l" t="t" r="r" b="b"/>
                <a:pathLst>
                  <a:path w="1843" h="238" extrusionOk="0">
                    <a:moveTo>
                      <a:pt x="0" y="1"/>
                    </a:moveTo>
                    <a:lnTo>
                      <a:pt x="941" y="211"/>
                    </a:lnTo>
                    <a:cubicBezTo>
                      <a:pt x="941" y="211"/>
                      <a:pt x="1002" y="207"/>
                      <a:pt x="1100" y="207"/>
                    </a:cubicBezTo>
                    <a:cubicBezTo>
                      <a:pt x="1255" y="207"/>
                      <a:pt x="1512" y="214"/>
                      <a:pt x="1765" y="234"/>
                    </a:cubicBezTo>
                    <a:cubicBezTo>
                      <a:pt x="1789" y="234"/>
                      <a:pt x="1814" y="234"/>
                      <a:pt x="1837" y="236"/>
                    </a:cubicBezTo>
                    <a:lnTo>
                      <a:pt x="1837" y="236"/>
                    </a:lnTo>
                    <a:lnTo>
                      <a:pt x="1383" y="180"/>
                    </a:lnTo>
                    <a:lnTo>
                      <a:pt x="1285" y="180"/>
                    </a:lnTo>
                    <a:lnTo>
                      <a:pt x="1285" y="167"/>
                    </a:lnTo>
                    <a:lnTo>
                      <a:pt x="0" y="1"/>
                    </a:lnTo>
                    <a:close/>
                    <a:moveTo>
                      <a:pt x="1837" y="236"/>
                    </a:moveTo>
                    <a:lnTo>
                      <a:pt x="1842" y="237"/>
                    </a:lnTo>
                    <a:cubicBezTo>
                      <a:pt x="1841" y="237"/>
                      <a:pt x="1839" y="237"/>
                      <a:pt x="1837" y="236"/>
                    </a:cubicBez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40"/>
              <p:cNvSpPr/>
              <p:nvPr/>
            </p:nvSpPr>
            <p:spPr>
              <a:xfrm>
                <a:off x="7469677" y="3797040"/>
                <a:ext cx="131223" cy="116279"/>
              </a:xfrm>
              <a:custGeom>
                <a:avLst/>
                <a:gdLst/>
                <a:ahLst/>
                <a:cxnLst/>
                <a:rect l="l" t="t" r="r" b="b"/>
                <a:pathLst>
                  <a:path w="1765" h="1564" extrusionOk="0">
                    <a:moveTo>
                      <a:pt x="1723" y="231"/>
                    </a:moveTo>
                    <a:cubicBezTo>
                      <a:pt x="1737" y="232"/>
                      <a:pt x="1751" y="233"/>
                      <a:pt x="1765" y="234"/>
                    </a:cubicBezTo>
                    <a:cubicBezTo>
                      <a:pt x="1751" y="231"/>
                      <a:pt x="1737" y="231"/>
                      <a:pt x="1723" y="231"/>
                    </a:cubicBezTo>
                    <a:close/>
                    <a:moveTo>
                      <a:pt x="0" y="1"/>
                    </a:moveTo>
                    <a:lnTo>
                      <a:pt x="0" y="1564"/>
                    </a:lnTo>
                    <a:cubicBezTo>
                      <a:pt x="0" y="1564"/>
                      <a:pt x="543" y="871"/>
                      <a:pt x="941" y="504"/>
                    </a:cubicBezTo>
                    <a:cubicBezTo>
                      <a:pt x="1195" y="274"/>
                      <a:pt x="1512" y="231"/>
                      <a:pt x="1714" y="231"/>
                    </a:cubicBezTo>
                    <a:cubicBezTo>
                      <a:pt x="1717" y="231"/>
                      <a:pt x="1720" y="231"/>
                      <a:pt x="1723" y="231"/>
                    </a:cubicBezTo>
                    <a:lnTo>
                      <a:pt x="1723" y="231"/>
                    </a:lnTo>
                    <a:cubicBezTo>
                      <a:pt x="1484" y="213"/>
                      <a:pt x="1247" y="207"/>
                      <a:pt x="1100" y="207"/>
                    </a:cubicBezTo>
                    <a:cubicBezTo>
                      <a:pt x="1002" y="207"/>
                      <a:pt x="941" y="211"/>
                      <a:pt x="941" y="21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40"/>
              <p:cNvSpPr/>
              <p:nvPr/>
            </p:nvSpPr>
            <p:spPr>
              <a:xfrm>
                <a:off x="7565215" y="3809382"/>
                <a:ext cx="7360" cy="1041"/>
              </a:xfrm>
              <a:custGeom>
                <a:avLst/>
                <a:gdLst/>
                <a:ahLst/>
                <a:cxnLst/>
                <a:rect l="l" t="t" r="r" b="b"/>
                <a:pathLst>
                  <a:path w="99" h="14" extrusionOk="0">
                    <a:moveTo>
                      <a:pt x="0" y="1"/>
                    </a:moveTo>
                    <a:lnTo>
                      <a:pt x="0" y="14"/>
                    </a:lnTo>
                    <a:lnTo>
                      <a:pt x="98" y="1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D4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40"/>
              <p:cNvSpPr/>
              <p:nvPr/>
            </p:nvSpPr>
            <p:spPr>
              <a:xfrm>
                <a:off x="7606627" y="3814660"/>
                <a:ext cx="5279" cy="818"/>
              </a:xfrm>
              <a:custGeom>
                <a:avLst/>
                <a:gdLst/>
                <a:ahLst/>
                <a:cxnLst/>
                <a:rect l="l" t="t" r="r" b="b"/>
                <a:pathLst>
                  <a:path w="71" h="11" extrusionOk="0">
                    <a:moveTo>
                      <a:pt x="0" y="0"/>
                    </a:moveTo>
                    <a:lnTo>
                      <a:pt x="68" y="10"/>
                    </a:lnTo>
                    <a:lnTo>
                      <a:pt x="68" y="10"/>
                    </a:lnTo>
                    <a:cubicBezTo>
                      <a:pt x="59" y="9"/>
                      <a:pt x="35" y="3"/>
                      <a:pt x="0" y="0"/>
                    </a:cubicBezTo>
                    <a:close/>
                    <a:moveTo>
                      <a:pt x="68" y="10"/>
                    </a:moveTo>
                    <a:cubicBezTo>
                      <a:pt x="69" y="11"/>
                      <a:pt x="70" y="11"/>
                      <a:pt x="71" y="11"/>
                    </a:cubicBezTo>
                    <a:lnTo>
                      <a:pt x="68" y="10"/>
                    </a:ln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40"/>
              <p:cNvSpPr/>
              <p:nvPr/>
            </p:nvSpPr>
            <p:spPr>
              <a:xfrm>
                <a:off x="7611832" y="3815404"/>
                <a:ext cx="372" cy="74"/>
              </a:xfrm>
              <a:custGeom>
                <a:avLst/>
                <a:gdLst/>
                <a:ahLst/>
                <a:cxnLst/>
                <a:rect l="l" t="t" r="r" b="b"/>
                <a:pathLst>
                  <a:path w="5" h="1" extrusionOk="0">
                    <a:moveTo>
                      <a:pt x="1" y="1"/>
                    </a:moveTo>
                    <a:lnTo>
                      <a:pt x="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40"/>
              <p:cNvSpPr/>
              <p:nvPr/>
            </p:nvSpPr>
            <p:spPr>
              <a:xfrm>
                <a:off x="7906922" y="4038673"/>
                <a:ext cx="141037" cy="156873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2110" extrusionOk="0">
                    <a:moveTo>
                      <a:pt x="1344" y="1"/>
                    </a:moveTo>
                    <a:lnTo>
                      <a:pt x="1897" y="2035"/>
                    </a:lnTo>
                    <a:lnTo>
                      <a:pt x="1353" y="1"/>
                    </a:lnTo>
                    <a:close/>
                    <a:moveTo>
                      <a:pt x="1897" y="2035"/>
                    </a:moveTo>
                    <a:lnTo>
                      <a:pt x="1543" y="2049"/>
                    </a:lnTo>
                    <a:lnTo>
                      <a:pt x="0" y="2110"/>
                    </a:lnTo>
                    <a:lnTo>
                      <a:pt x="0" y="2110"/>
                    </a:lnTo>
                    <a:lnTo>
                      <a:pt x="1897" y="2035"/>
                    </a:lnTo>
                    <a:close/>
                  </a:path>
                </a:pathLst>
              </a:custGeom>
              <a:solidFill>
                <a:srgbClr val="B562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40"/>
              <p:cNvSpPr/>
              <p:nvPr/>
            </p:nvSpPr>
            <p:spPr>
              <a:xfrm>
                <a:off x="7823354" y="3656818"/>
                <a:ext cx="224604" cy="538722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246" extrusionOk="0">
                    <a:moveTo>
                      <a:pt x="1071" y="1313"/>
                    </a:moveTo>
                    <a:lnTo>
                      <a:pt x="1080" y="1570"/>
                    </a:lnTo>
                    <a:lnTo>
                      <a:pt x="1097" y="1354"/>
                    </a:lnTo>
                    <a:cubicBezTo>
                      <a:pt x="1088" y="1340"/>
                      <a:pt x="1080" y="1327"/>
                      <a:pt x="1071" y="1313"/>
                    </a:cubicBezTo>
                    <a:close/>
                    <a:moveTo>
                      <a:pt x="524" y="1"/>
                    </a:moveTo>
                    <a:cubicBezTo>
                      <a:pt x="1" y="463"/>
                      <a:pt x="18" y="1401"/>
                      <a:pt x="41" y="1709"/>
                    </a:cubicBezTo>
                    <a:cubicBezTo>
                      <a:pt x="197" y="1577"/>
                      <a:pt x="359" y="1550"/>
                      <a:pt x="359" y="1550"/>
                    </a:cubicBezTo>
                    <a:lnTo>
                      <a:pt x="359" y="1550"/>
                    </a:lnTo>
                    <a:cubicBezTo>
                      <a:pt x="386" y="1975"/>
                      <a:pt x="298" y="2279"/>
                      <a:pt x="183" y="2488"/>
                    </a:cubicBezTo>
                    <a:lnTo>
                      <a:pt x="747" y="5333"/>
                    </a:lnTo>
                    <a:cubicBezTo>
                      <a:pt x="892" y="5076"/>
                      <a:pt x="1104" y="4964"/>
                      <a:pt x="1104" y="4964"/>
                    </a:cubicBezTo>
                    <a:lnTo>
                      <a:pt x="1104" y="4964"/>
                    </a:lnTo>
                    <a:cubicBezTo>
                      <a:pt x="1182" y="5305"/>
                      <a:pt x="996" y="5599"/>
                      <a:pt x="834" y="5781"/>
                    </a:cubicBezTo>
                    <a:lnTo>
                      <a:pt x="841" y="5811"/>
                    </a:lnTo>
                    <a:cubicBezTo>
                      <a:pt x="1084" y="5653"/>
                      <a:pt x="1502" y="5434"/>
                      <a:pt x="1985" y="5434"/>
                    </a:cubicBezTo>
                    <a:cubicBezTo>
                      <a:pt x="2144" y="5434"/>
                      <a:pt x="2309" y="5457"/>
                      <a:pt x="2477" y="5515"/>
                    </a:cubicBezTo>
                    <a:lnTo>
                      <a:pt x="2440" y="5518"/>
                    </a:lnTo>
                    <a:cubicBezTo>
                      <a:pt x="2454" y="5518"/>
                      <a:pt x="2329" y="5663"/>
                      <a:pt x="2106" y="5808"/>
                    </a:cubicBezTo>
                    <a:cubicBezTo>
                      <a:pt x="1887" y="5953"/>
                      <a:pt x="1566" y="6098"/>
                      <a:pt x="1192" y="6098"/>
                    </a:cubicBezTo>
                    <a:cubicBezTo>
                      <a:pt x="1155" y="6098"/>
                      <a:pt x="1114" y="6095"/>
                      <a:pt x="1074" y="6091"/>
                    </a:cubicBezTo>
                    <a:lnTo>
                      <a:pt x="1074" y="6091"/>
                    </a:lnTo>
                    <a:cubicBezTo>
                      <a:pt x="1617" y="6325"/>
                      <a:pt x="1540" y="6797"/>
                      <a:pt x="1540" y="6797"/>
                    </a:cubicBezTo>
                    <a:cubicBezTo>
                      <a:pt x="1297" y="6733"/>
                      <a:pt x="1114" y="6638"/>
                      <a:pt x="982" y="6537"/>
                    </a:cubicBezTo>
                    <a:lnTo>
                      <a:pt x="982" y="6537"/>
                    </a:lnTo>
                    <a:lnTo>
                      <a:pt x="1124" y="7246"/>
                    </a:lnTo>
                    <a:lnTo>
                      <a:pt x="3021" y="7171"/>
                    </a:lnTo>
                    <a:lnTo>
                      <a:pt x="2468" y="5137"/>
                    </a:lnTo>
                    <a:cubicBezTo>
                      <a:pt x="2292" y="5130"/>
                      <a:pt x="2120" y="5065"/>
                      <a:pt x="1968" y="4961"/>
                    </a:cubicBezTo>
                    <a:cubicBezTo>
                      <a:pt x="1931" y="4944"/>
                      <a:pt x="1890" y="4914"/>
                      <a:pt x="1853" y="4867"/>
                    </a:cubicBezTo>
                    <a:cubicBezTo>
                      <a:pt x="1823" y="4839"/>
                      <a:pt x="1796" y="4813"/>
                      <a:pt x="1769" y="4782"/>
                    </a:cubicBezTo>
                    <a:cubicBezTo>
                      <a:pt x="1347" y="4300"/>
                      <a:pt x="1165" y="3112"/>
                      <a:pt x="1165" y="3112"/>
                    </a:cubicBezTo>
                    <a:cubicBezTo>
                      <a:pt x="1165" y="3112"/>
                      <a:pt x="1121" y="3119"/>
                      <a:pt x="1063" y="3119"/>
                    </a:cubicBezTo>
                    <a:cubicBezTo>
                      <a:pt x="990" y="3119"/>
                      <a:pt x="888" y="3109"/>
                      <a:pt x="797" y="3075"/>
                    </a:cubicBezTo>
                    <a:cubicBezTo>
                      <a:pt x="770" y="3068"/>
                      <a:pt x="747" y="3058"/>
                      <a:pt x="726" y="3038"/>
                    </a:cubicBezTo>
                    <a:cubicBezTo>
                      <a:pt x="675" y="3008"/>
                      <a:pt x="638" y="2960"/>
                      <a:pt x="615" y="2899"/>
                    </a:cubicBezTo>
                    <a:cubicBezTo>
                      <a:pt x="521" y="2629"/>
                      <a:pt x="345" y="1871"/>
                      <a:pt x="777" y="1684"/>
                    </a:cubicBezTo>
                    <a:cubicBezTo>
                      <a:pt x="912" y="1624"/>
                      <a:pt x="1010" y="1590"/>
                      <a:pt x="1080" y="1570"/>
                    </a:cubicBezTo>
                    <a:lnTo>
                      <a:pt x="1080" y="1570"/>
                    </a:lnTo>
                    <a:lnTo>
                      <a:pt x="1080" y="1570"/>
                    </a:lnTo>
                    <a:lnTo>
                      <a:pt x="868" y="1550"/>
                    </a:lnTo>
                    <a:lnTo>
                      <a:pt x="800" y="810"/>
                    </a:lnTo>
                    <a:cubicBezTo>
                      <a:pt x="669" y="507"/>
                      <a:pt x="577" y="203"/>
                      <a:pt x="524" y="1"/>
                    </a:cubicBez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40"/>
              <p:cNvSpPr/>
              <p:nvPr/>
            </p:nvSpPr>
            <p:spPr>
              <a:xfrm>
                <a:off x="7862313" y="3656818"/>
                <a:ext cx="45649" cy="100667"/>
              </a:xfrm>
              <a:custGeom>
                <a:avLst/>
                <a:gdLst/>
                <a:ahLst/>
                <a:cxnLst/>
                <a:rect l="l" t="t" r="r" b="b"/>
                <a:pathLst>
                  <a:path w="614" h="1354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53" y="203"/>
                      <a:pt x="145" y="507"/>
                      <a:pt x="276" y="810"/>
                    </a:cubicBezTo>
                    <a:lnTo>
                      <a:pt x="243" y="419"/>
                    </a:lnTo>
                    <a:lnTo>
                      <a:pt x="0" y="1"/>
                    </a:lnTo>
                    <a:close/>
                    <a:moveTo>
                      <a:pt x="530" y="915"/>
                    </a:moveTo>
                    <a:lnTo>
                      <a:pt x="547" y="1313"/>
                    </a:lnTo>
                    <a:cubicBezTo>
                      <a:pt x="556" y="1327"/>
                      <a:pt x="564" y="1340"/>
                      <a:pt x="573" y="1354"/>
                    </a:cubicBezTo>
                    <a:lnTo>
                      <a:pt x="600" y="1064"/>
                    </a:lnTo>
                    <a:lnTo>
                      <a:pt x="614" y="1064"/>
                    </a:lnTo>
                    <a:lnTo>
                      <a:pt x="530" y="915"/>
                    </a:ln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40"/>
              <p:cNvSpPr/>
              <p:nvPr/>
            </p:nvSpPr>
            <p:spPr>
              <a:xfrm>
                <a:off x="7826402" y="3771984"/>
                <a:ext cx="25650" cy="69812"/>
              </a:xfrm>
              <a:custGeom>
                <a:avLst/>
                <a:gdLst/>
                <a:ahLst/>
                <a:cxnLst/>
                <a:rect l="l" t="t" r="r" b="b"/>
                <a:pathLst>
                  <a:path w="345" h="939" extrusionOk="0">
                    <a:moveTo>
                      <a:pt x="318" y="1"/>
                    </a:moveTo>
                    <a:cubicBezTo>
                      <a:pt x="318" y="1"/>
                      <a:pt x="156" y="28"/>
                      <a:pt x="0" y="160"/>
                    </a:cubicBezTo>
                    <a:cubicBezTo>
                      <a:pt x="4" y="224"/>
                      <a:pt x="7" y="261"/>
                      <a:pt x="7" y="261"/>
                    </a:cubicBezTo>
                    <a:lnTo>
                      <a:pt x="142" y="939"/>
                    </a:lnTo>
                    <a:cubicBezTo>
                      <a:pt x="257" y="730"/>
                      <a:pt x="345" y="426"/>
                      <a:pt x="318" y="1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40"/>
              <p:cNvSpPr/>
              <p:nvPr/>
            </p:nvSpPr>
            <p:spPr>
              <a:xfrm>
                <a:off x="7885807" y="4060755"/>
                <a:ext cx="121781" cy="49441"/>
              </a:xfrm>
              <a:custGeom>
                <a:avLst/>
                <a:gdLst/>
                <a:ahLst/>
                <a:cxnLst/>
                <a:rect l="l" t="t" r="r" b="b"/>
                <a:pathLst>
                  <a:path w="1638" h="665" extrusionOk="0">
                    <a:moveTo>
                      <a:pt x="1145" y="1"/>
                    </a:moveTo>
                    <a:cubicBezTo>
                      <a:pt x="662" y="1"/>
                      <a:pt x="244" y="220"/>
                      <a:pt x="1" y="378"/>
                    </a:cubicBezTo>
                    <a:lnTo>
                      <a:pt x="41" y="594"/>
                    </a:lnTo>
                    <a:cubicBezTo>
                      <a:pt x="116" y="612"/>
                      <a:pt x="180" y="635"/>
                      <a:pt x="234" y="658"/>
                    </a:cubicBezTo>
                    <a:cubicBezTo>
                      <a:pt x="274" y="662"/>
                      <a:pt x="315" y="665"/>
                      <a:pt x="352" y="665"/>
                    </a:cubicBezTo>
                    <a:cubicBezTo>
                      <a:pt x="726" y="665"/>
                      <a:pt x="1047" y="520"/>
                      <a:pt x="1266" y="375"/>
                    </a:cubicBezTo>
                    <a:cubicBezTo>
                      <a:pt x="1489" y="230"/>
                      <a:pt x="1614" y="85"/>
                      <a:pt x="1600" y="85"/>
                    </a:cubicBezTo>
                    <a:lnTo>
                      <a:pt x="1637" y="82"/>
                    </a:lnTo>
                    <a:cubicBezTo>
                      <a:pt x="1469" y="24"/>
                      <a:pt x="1304" y="1"/>
                      <a:pt x="1145" y="1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40"/>
              <p:cNvSpPr/>
              <p:nvPr/>
            </p:nvSpPr>
            <p:spPr>
              <a:xfrm>
                <a:off x="7888855" y="4104918"/>
                <a:ext cx="54794" cy="57248"/>
              </a:xfrm>
              <a:custGeom>
                <a:avLst/>
                <a:gdLst/>
                <a:ahLst/>
                <a:cxnLst/>
                <a:rect l="l" t="t" r="r" b="b"/>
                <a:pathLst>
                  <a:path w="737" h="770" extrusionOk="0">
                    <a:moveTo>
                      <a:pt x="0" y="0"/>
                    </a:moveTo>
                    <a:lnTo>
                      <a:pt x="101" y="510"/>
                    </a:lnTo>
                    <a:cubicBezTo>
                      <a:pt x="233" y="611"/>
                      <a:pt x="416" y="706"/>
                      <a:pt x="659" y="770"/>
                    </a:cubicBezTo>
                    <a:cubicBezTo>
                      <a:pt x="659" y="770"/>
                      <a:pt x="736" y="298"/>
                      <a:pt x="193" y="64"/>
                    </a:cubicBezTo>
                    <a:cubicBezTo>
                      <a:pt x="139" y="41"/>
                      <a:pt x="75" y="18"/>
                      <a:pt x="0" y="0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40"/>
              <p:cNvSpPr/>
              <p:nvPr/>
            </p:nvSpPr>
            <p:spPr>
              <a:xfrm>
                <a:off x="7878818" y="4025885"/>
                <a:ext cx="32416" cy="60816"/>
              </a:xfrm>
              <a:custGeom>
                <a:avLst/>
                <a:gdLst/>
                <a:ahLst/>
                <a:cxnLst/>
                <a:rect l="l" t="t" r="r" b="b"/>
                <a:pathLst>
                  <a:path w="436" h="818" extrusionOk="0">
                    <a:moveTo>
                      <a:pt x="358" y="0"/>
                    </a:moveTo>
                    <a:cubicBezTo>
                      <a:pt x="358" y="0"/>
                      <a:pt x="146" y="112"/>
                      <a:pt x="1" y="369"/>
                    </a:cubicBezTo>
                    <a:lnTo>
                      <a:pt x="88" y="817"/>
                    </a:lnTo>
                    <a:cubicBezTo>
                      <a:pt x="250" y="635"/>
                      <a:pt x="436" y="341"/>
                      <a:pt x="358" y="0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40"/>
              <p:cNvSpPr/>
              <p:nvPr/>
            </p:nvSpPr>
            <p:spPr>
              <a:xfrm>
                <a:off x="7849004" y="3772951"/>
                <a:ext cx="158583" cy="265792"/>
              </a:xfrm>
              <a:custGeom>
                <a:avLst/>
                <a:gdLst/>
                <a:ahLst/>
                <a:cxnLst/>
                <a:rect l="l" t="t" r="r" b="b"/>
                <a:pathLst>
                  <a:path w="2133" h="3575" extrusionOk="0">
                    <a:moveTo>
                      <a:pt x="918" y="1"/>
                    </a:moveTo>
                    <a:cubicBezTo>
                      <a:pt x="796" y="1"/>
                      <a:pt x="735" y="8"/>
                      <a:pt x="735" y="8"/>
                    </a:cubicBezTo>
                    <a:cubicBezTo>
                      <a:pt x="665" y="28"/>
                      <a:pt x="567" y="62"/>
                      <a:pt x="432" y="122"/>
                    </a:cubicBezTo>
                    <a:cubicBezTo>
                      <a:pt x="0" y="309"/>
                      <a:pt x="176" y="1067"/>
                      <a:pt x="270" y="1337"/>
                    </a:cubicBezTo>
                    <a:cubicBezTo>
                      <a:pt x="293" y="1398"/>
                      <a:pt x="330" y="1446"/>
                      <a:pt x="381" y="1476"/>
                    </a:cubicBezTo>
                    <a:cubicBezTo>
                      <a:pt x="199" y="1321"/>
                      <a:pt x="168" y="726"/>
                      <a:pt x="266" y="379"/>
                    </a:cubicBezTo>
                    <a:cubicBezTo>
                      <a:pt x="341" y="106"/>
                      <a:pt x="705" y="25"/>
                      <a:pt x="918" y="1"/>
                    </a:cubicBezTo>
                    <a:close/>
                    <a:moveTo>
                      <a:pt x="452" y="1513"/>
                    </a:moveTo>
                    <a:cubicBezTo>
                      <a:pt x="543" y="1547"/>
                      <a:pt x="645" y="1557"/>
                      <a:pt x="718" y="1557"/>
                    </a:cubicBezTo>
                    <a:cubicBezTo>
                      <a:pt x="776" y="1557"/>
                      <a:pt x="820" y="1550"/>
                      <a:pt x="820" y="1550"/>
                    </a:cubicBezTo>
                    <a:lnTo>
                      <a:pt x="807" y="1550"/>
                    </a:lnTo>
                    <a:cubicBezTo>
                      <a:pt x="769" y="1550"/>
                      <a:pt x="651" y="1547"/>
                      <a:pt x="455" y="1513"/>
                    </a:cubicBezTo>
                    <a:close/>
                    <a:moveTo>
                      <a:pt x="820" y="1550"/>
                    </a:moveTo>
                    <a:lnTo>
                      <a:pt x="820" y="1550"/>
                    </a:lnTo>
                    <a:cubicBezTo>
                      <a:pt x="820" y="1551"/>
                      <a:pt x="1002" y="2738"/>
                      <a:pt x="1424" y="3220"/>
                    </a:cubicBezTo>
                    <a:cubicBezTo>
                      <a:pt x="1451" y="3251"/>
                      <a:pt x="1478" y="3277"/>
                      <a:pt x="1508" y="3305"/>
                    </a:cubicBezTo>
                    <a:cubicBezTo>
                      <a:pt x="1157" y="2907"/>
                      <a:pt x="820" y="1551"/>
                      <a:pt x="820" y="1550"/>
                    </a:cubicBezTo>
                    <a:close/>
                    <a:moveTo>
                      <a:pt x="1623" y="3399"/>
                    </a:moveTo>
                    <a:cubicBezTo>
                      <a:pt x="1624" y="3400"/>
                      <a:pt x="1626" y="3401"/>
                      <a:pt x="1627" y="3402"/>
                    </a:cubicBezTo>
                    <a:lnTo>
                      <a:pt x="1627" y="3402"/>
                    </a:lnTo>
                    <a:cubicBezTo>
                      <a:pt x="1625" y="3401"/>
                      <a:pt x="1624" y="3400"/>
                      <a:pt x="1623" y="3399"/>
                    </a:cubicBezTo>
                    <a:close/>
                    <a:moveTo>
                      <a:pt x="1627" y="3402"/>
                    </a:moveTo>
                    <a:cubicBezTo>
                      <a:pt x="1778" y="3504"/>
                      <a:pt x="1948" y="3568"/>
                      <a:pt x="2123" y="3575"/>
                    </a:cubicBezTo>
                    <a:lnTo>
                      <a:pt x="2132" y="3575"/>
                    </a:lnTo>
                    <a:cubicBezTo>
                      <a:pt x="2132" y="3575"/>
                      <a:pt x="2018" y="3564"/>
                      <a:pt x="1629" y="3402"/>
                    </a:cubicBezTo>
                    <a:cubicBezTo>
                      <a:pt x="1629" y="3402"/>
                      <a:pt x="1628" y="3402"/>
                      <a:pt x="1627" y="3402"/>
                    </a:cubicBez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40"/>
              <p:cNvSpPr/>
              <p:nvPr/>
            </p:nvSpPr>
            <p:spPr>
              <a:xfrm>
                <a:off x="8054132" y="4474729"/>
                <a:ext cx="8624" cy="23345"/>
              </a:xfrm>
              <a:custGeom>
                <a:avLst/>
                <a:gdLst/>
                <a:ahLst/>
                <a:cxnLst/>
                <a:rect l="l" t="t" r="r" b="b"/>
                <a:pathLst>
                  <a:path w="116" h="314" extrusionOk="0">
                    <a:moveTo>
                      <a:pt x="1" y="1"/>
                    </a:moveTo>
                    <a:lnTo>
                      <a:pt x="69" y="314"/>
                    </a:lnTo>
                    <a:cubicBezTo>
                      <a:pt x="116" y="314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5362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40"/>
              <p:cNvSpPr/>
              <p:nvPr/>
            </p:nvSpPr>
            <p:spPr>
              <a:xfrm>
                <a:off x="7880305" y="3687970"/>
                <a:ext cx="23419" cy="85648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152" extrusionOk="0">
                    <a:moveTo>
                      <a:pt x="1" y="0"/>
                    </a:moveTo>
                    <a:lnTo>
                      <a:pt x="34" y="391"/>
                    </a:lnTo>
                    <a:lnTo>
                      <a:pt x="102" y="1131"/>
                    </a:lnTo>
                    <a:lnTo>
                      <a:pt x="314" y="1151"/>
                    </a:lnTo>
                    <a:lnTo>
                      <a:pt x="305" y="894"/>
                    </a:lnTo>
                    <a:lnTo>
                      <a:pt x="288" y="49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D4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40"/>
              <p:cNvSpPr/>
              <p:nvPr/>
            </p:nvSpPr>
            <p:spPr>
              <a:xfrm>
                <a:off x="7906922" y="4190940"/>
                <a:ext cx="139773" cy="276796"/>
              </a:xfrm>
              <a:custGeom>
                <a:avLst/>
                <a:gdLst/>
                <a:ahLst/>
                <a:cxnLst/>
                <a:rect l="l" t="t" r="r" b="b"/>
                <a:pathLst>
                  <a:path w="1880" h="3723" extrusionOk="0">
                    <a:moveTo>
                      <a:pt x="1543" y="1"/>
                    </a:moveTo>
                    <a:lnTo>
                      <a:pt x="0" y="62"/>
                    </a:lnTo>
                    <a:lnTo>
                      <a:pt x="931" y="295"/>
                    </a:lnTo>
                    <a:lnTo>
                      <a:pt x="1316" y="3281"/>
                    </a:lnTo>
                    <a:cubicBezTo>
                      <a:pt x="1553" y="3436"/>
                      <a:pt x="1762" y="3615"/>
                      <a:pt x="1880" y="3723"/>
                    </a:cubicBezTo>
                    <a:lnTo>
                      <a:pt x="1543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40"/>
              <p:cNvSpPr/>
              <p:nvPr/>
            </p:nvSpPr>
            <p:spPr>
              <a:xfrm>
                <a:off x="7869004" y="4434804"/>
                <a:ext cx="190330" cy="63270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851" extrusionOk="0">
                    <a:moveTo>
                      <a:pt x="1826" y="1"/>
                    </a:moveTo>
                    <a:lnTo>
                      <a:pt x="1863" y="291"/>
                    </a:lnTo>
                    <a:lnTo>
                      <a:pt x="173" y="449"/>
                    </a:lnTo>
                    <a:lnTo>
                      <a:pt x="1" y="851"/>
                    </a:lnTo>
                    <a:lnTo>
                      <a:pt x="1570" y="851"/>
                    </a:lnTo>
                    <a:lnTo>
                      <a:pt x="1786" y="521"/>
                    </a:lnTo>
                    <a:lnTo>
                      <a:pt x="1863" y="851"/>
                    </a:lnTo>
                    <a:lnTo>
                      <a:pt x="2559" y="851"/>
                    </a:lnTo>
                    <a:lnTo>
                      <a:pt x="2491" y="538"/>
                    </a:lnTo>
                    <a:lnTo>
                      <a:pt x="2390" y="443"/>
                    </a:lnTo>
                    <a:cubicBezTo>
                      <a:pt x="2272" y="335"/>
                      <a:pt x="2063" y="156"/>
                      <a:pt x="1826" y="1"/>
                    </a:cubicBezTo>
                    <a:close/>
                  </a:path>
                </a:pathLst>
              </a:custGeom>
              <a:solidFill>
                <a:srgbClr val="4748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40"/>
              <p:cNvSpPr/>
              <p:nvPr/>
            </p:nvSpPr>
            <p:spPr>
              <a:xfrm>
                <a:off x="7903650" y="3757412"/>
                <a:ext cx="12862" cy="16208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18" extrusionOk="0">
                    <a:moveTo>
                      <a:pt x="17" y="1"/>
                    </a:moveTo>
                    <a:lnTo>
                      <a:pt x="0" y="217"/>
                    </a:lnTo>
                    <a:cubicBezTo>
                      <a:pt x="72" y="197"/>
                      <a:pt x="112" y="190"/>
                      <a:pt x="139" y="190"/>
                    </a:cubicBezTo>
                    <a:cubicBezTo>
                      <a:pt x="159" y="190"/>
                      <a:pt x="170" y="197"/>
                      <a:pt x="173" y="197"/>
                    </a:cubicBezTo>
                    <a:cubicBezTo>
                      <a:pt x="119" y="136"/>
                      <a:pt x="64" y="72"/>
                      <a:pt x="17" y="1"/>
                    </a:cubicBezTo>
                    <a:close/>
                  </a:path>
                </a:pathLst>
              </a:custGeom>
              <a:solidFill>
                <a:srgbClr val="C77F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40"/>
              <p:cNvSpPr/>
              <p:nvPr/>
            </p:nvSpPr>
            <p:spPr>
              <a:xfrm>
                <a:off x="7903874" y="3735851"/>
                <a:ext cx="12639" cy="36207"/>
              </a:xfrm>
              <a:custGeom>
                <a:avLst/>
                <a:gdLst/>
                <a:ahLst/>
                <a:cxnLst/>
                <a:rect l="l" t="t" r="r" b="b"/>
                <a:pathLst>
                  <a:path w="170" h="487" extrusionOk="0">
                    <a:moveTo>
                      <a:pt x="41" y="1"/>
                    </a:moveTo>
                    <a:lnTo>
                      <a:pt x="14" y="291"/>
                    </a:lnTo>
                    <a:cubicBezTo>
                      <a:pt x="61" y="362"/>
                      <a:pt x="116" y="426"/>
                      <a:pt x="170" y="487"/>
                    </a:cubicBezTo>
                    <a:cubicBezTo>
                      <a:pt x="170" y="487"/>
                      <a:pt x="1" y="193"/>
                      <a:pt x="156" y="173"/>
                    </a:cubicBezTo>
                    <a:lnTo>
                      <a:pt x="55" y="1"/>
                    </a:lnTo>
                    <a:close/>
                  </a:path>
                </a:pathLst>
              </a:custGeom>
              <a:solidFill>
                <a:srgbClr val="A02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40"/>
              <p:cNvSpPr/>
              <p:nvPr/>
            </p:nvSpPr>
            <p:spPr>
              <a:xfrm>
                <a:off x="7903650" y="3748639"/>
                <a:ext cx="25204" cy="24981"/>
              </a:xfrm>
              <a:custGeom>
                <a:avLst/>
                <a:gdLst/>
                <a:ahLst/>
                <a:cxnLst/>
                <a:rect l="l" t="t" r="r" b="b"/>
                <a:pathLst>
                  <a:path w="339" h="336" extrusionOk="0">
                    <a:moveTo>
                      <a:pt x="159" y="1"/>
                    </a:moveTo>
                    <a:lnTo>
                      <a:pt x="159" y="1"/>
                    </a:lnTo>
                    <a:cubicBezTo>
                      <a:pt x="4" y="21"/>
                      <a:pt x="173" y="315"/>
                      <a:pt x="173" y="315"/>
                    </a:cubicBezTo>
                    <a:cubicBezTo>
                      <a:pt x="170" y="315"/>
                      <a:pt x="159" y="308"/>
                      <a:pt x="139" y="308"/>
                    </a:cubicBezTo>
                    <a:cubicBezTo>
                      <a:pt x="112" y="308"/>
                      <a:pt x="72" y="315"/>
                      <a:pt x="0" y="335"/>
                    </a:cubicBezTo>
                    <a:cubicBezTo>
                      <a:pt x="0" y="335"/>
                      <a:pt x="61" y="328"/>
                      <a:pt x="183" y="328"/>
                    </a:cubicBezTo>
                    <a:cubicBezTo>
                      <a:pt x="274" y="315"/>
                      <a:pt x="338" y="315"/>
                      <a:pt x="338" y="315"/>
                    </a:cubicBez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A7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40"/>
              <p:cNvSpPr/>
              <p:nvPr/>
            </p:nvSpPr>
            <p:spPr>
              <a:xfrm>
                <a:off x="7826848" y="4401941"/>
                <a:ext cx="1115" cy="22899"/>
              </a:xfrm>
              <a:custGeom>
                <a:avLst/>
                <a:gdLst/>
                <a:ahLst/>
                <a:cxnLst/>
                <a:rect l="l" t="t" r="r" b="b"/>
                <a:pathLst>
                  <a:path w="15" h="308" extrusionOk="0">
                    <a:moveTo>
                      <a:pt x="1" y="0"/>
                    </a:moveTo>
                    <a:lnTo>
                      <a:pt x="1" y="307"/>
                    </a:lnTo>
                    <a:cubicBezTo>
                      <a:pt x="8" y="307"/>
                      <a:pt x="11" y="304"/>
                      <a:pt x="15" y="304"/>
                    </a:cubicBezTo>
                    <a:cubicBezTo>
                      <a:pt x="11" y="220"/>
                      <a:pt x="4" y="119"/>
                      <a:pt x="1" y="0"/>
                    </a:cubicBezTo>
                    <a:close/>
                  </a:path>
                </a:pathLst>
              </a:custGeom>
              <a:solidFill>
                <a:srgbClr val="7C9B8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40"/>
              <p:cNvSpPr/>
              <p:nvPr/>
            </p:nvSpPr>
            <p:spPr>
              <a:xfrm>
                <a:off x="7826848" y="4424543"/>
                <a:ext cx="7360" cy="24386"/>
              </a:xfrm>
              <a:custGeom>
                <a:avLst/>
                <a:gdLst/>
                <a:ahLst/>
                <a:cxnLst/>
                <a:rect l="l" t="t" r="r" b="b"/>
                <a:pathLst>
                  <a:path w="99" h="328" extrusionOk="0">
                    <a:moveTo>
                      <a:pt x="15" y="0"/>
                    </a:moveTo>
                    <a:cubicBezTo>
                      <a:pt x="11" y="0"/>
                      <a:pt x="8" y="3"/>
                      <a:pt x="1" y="3"/>
                    </a:cubicBezTo>
                    <a:lnTo>
                      <a:pt x="1" y="210"/>
                    </a:lnTo>
                    <a:cubicBezTo>
                      <a:pt x="41" y="250"/>
                      <a:pt x="72" y="287"/>
                      <a:pt x="99" y="327"/>
                    </a:cubicBezTo>
                    <a:cubicBezTo>
                      <a:pt x="82" y="291"/>
                      <a:pt x="65" y="260"/>
                      <a:pt x="49" y="240"/>
                    </a:cubicBezTo>
                    <a:cubicBezTo>
                      <a:pt x="35" y="223"/>
                      <a:pt x="24" y="135"/>
                      <a:pt x="15" y="0"/>
                    </a:cubicBezTo>
                    <a:close/>
                  </a:path>
                </a:pathLst>
              </a:custGeom>
              <a:solidFill>
                <a:srgbClr val="5362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40"/>
              <p:cNvSpPr/>
              <p:nvPr/>
            </p:nvSpPr>
            <p:spPr>
              <a:xfrm>
                <a:off x="7744841" y="4198746"/>
                <a:ext cx="82080" cy="241406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3247" extrusionOk="0">
                    <a:moveTo>
                      <a:pt x="1104" y="0"/>
                    </a:moveTo>
                    <a:lnTo>
                      <a:pt x="1" y="41"/>
                    </a:lnTo>
                    <a:lnTo>
                      <a:pt x="611" y="567"/>
                    </a:lnTo>
                    <a:lnTo>
                      <a:pt x="814" y="3037"/>
                    </a:lnTo>
                    <a:cubicBezTo>
                      <a:pt x="935" y="3098"/>
                      <a:pt x="1030" y="3169"/>
                      <a:pt x="1104" y="3247"/>
                    </a:cubicBezTo>
                    <a:lnTo>
                      <a:pt x="1104" y="3040"/>
                    </a:lnTo>
                    <a:lnTo>
                      <a:pt x="1104" y="2733"/>
                    </a:lnTo>
                    <a:cubicBezTo>
                      <a:pt x="1077" y="1802"/>
                      <a:pt x="1104" y="0"/>
                      <a:pt x="1104" y="0"/>
                    </a:cubicBez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40"/>
              <p:cNvSpPr/>
              <p:nvPr/>
            </p:nvSpPr>
            <p:spPr>
              <a:xfrm>
                <a:off x="7700158" y="4424543"/>
                <a:ext cx="146093" cy="73530"/>
              </a:xfrm>
              <a:custGeom>
                <a:avLst/>
                <a:gdLst/>
                <a:ahLst/>
                <a:cxnLst/>
                <a:rect l="l" t="t" r="r" b="b"/>
                <a:pathLst>
                  <a:path w="1965" h="989" extrusionOk="0">
                    <a:moveTo>
                      <a:pt x="1415" y="0"/>
                    </a:moveTo>
                    <a:lnTo>
                      <a:pt x="1449" y="429"/>
                    </a:lnTo>
                    <a:cubicBezTo>
                      <a:pt x="1449" y="429"/>
                      <a:pt x="1323" y="294"/>
                      <a:pt x="1118" y="294"/>
                    </a:cubicBezTo>
                    <a:cubicBezTo>
                      <a:pt x="1020" y="294"/>
                      <a:pt x="909" y="321"/>
                      <a:pt x="784" y="405"/>
                    </a:cubicBezTo>
                    <a:cubicBezTo>
                      <a:pt x="379" y="665"/>
                      <a:pt x="1" y="989"/>
                      <a:pt x="1" y="989"/>
                    </a:cubicBezTo>
                    <a:lnTo>
                      <a:pt x="730" y="989"/>
                    </a:lnTo>
                    <a:lnTo>
                      <a:pt x="1320" y="676"/>
                    </a:lnTo>
                    <a:lnTo>
                      <a:pt x="1354" y="989"/>
                    </a:lnTo>
                    <a:lnTo>
                      <a:pt x="1965" y="874"/>
                    </a:lnTo>
                    <a:cubicBezTo>
                      <a:pt x="1965" y="874"/>
                      <a:pt x="1887" y="517"/>
                      <a:pt x="1803" y="327"/>
                    </a:cubicBezTo>
                    <a:cubicBezTo>
                      <a:pt x="1776" y="287"/>
                      <a:pt x="1745" y="250"/>
                      <a:pt x="1705" y="210"/>
                    </a:cubicBezTo>
                    <a:cubicBezTo>
                      <a:pt x="1631" y="132"/>
                      <a:pt x="1536" y="61"/>
                      <a:pt x="1415" y="0"/>
                    </a:cubicBezTo>
                    <a:close/>
                  </a:path>
                </a:pathLst>
              </a:custGeom>
              <a:solidFill>
                <a:srgbClr val="4748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40"/>
              <p:cNvSpPr/>
              <p:nvPr/>
            </p:nvSpPr>
            <p:spPr>
              <a:xfrm>
                <a:off x="6033407" y="1969324"/>
                <a:ext cx="60519" cy="110703"/>
              </a:xfrm>
              <a:custGeom>
                <a:avLst/>
                <a:gdLst/>
                <a:ahLst/>
                <a:cxnLst/>
                <a:rect l="l" t="t" r="r" b="b"/>
                <a:pathLst>
                  <a:path w="814" h="1489" extrusionOk="0">
                    <a:moveTo>
                      <a:pt x="387" y="1"/>
                    </a:moveTo>
                    <a:cubicBezTo>
                      <a:pt x="366" y="1"/>
                      <a:pt x="344" y="2"/>
                      <a:pt x="321" y="5"/>
                    </a:cubicBezTo>
                    <a:cubicBezTo>
                      <a:pt x="240" y="19"/>
                      <a:pt x="172" y="49"/>
                      <a:pt x="118" y="100"/>
                    </a:cubicBezTo>
                    <a:cubicBezTo>
                      <a:pt x="37" y="181"/>
                      <a:pt x="0" y="288"/>
                      <a:pt x="13" y="420"/>
                    </a:cubicBezTo>
                    <a:cubicBezTo>
                      <a:pt x="20" y="491"/>
                      <a:pt x="44" y="559"/>
                      <a:pt x="84" y="616"/>
                    </a:cubicBezTo>
                    <a:cubicBezTo>
                      <a:pt x="118" y="667"/>
                      <a:pt x="179" y="721"/>
                      <a:pt x="260" y="778"/>
                    </a:cubicBezTo>
                    <a:cubicBezTo>
                      <a:pt x="354" y="846"/>
                      <a:pt x="428" y="896"/>
                      <a:pt x="475" y="930"/>
                    </a:cubicBezTo>
                    <a:cubicBezTo>
                      <a:pt x="536" y="981"/>
                      <a:pt x="570" y="1037"/>
                      <a:pt x="577" y="1098"/>
                    </a:cubicBezTo>
                    <a:cubicBezTo>
                      <a:pt x="580" y="1139"/>
                      <a:pt x="577" y="1173"/>
                      <a:pt x="564" y="1196"/>
                    </a:cubicBezTo>
                    <a:cubicBezTo>
                      <a:pt x="539" y="1247"/>
                      <a:pt x="503" y="1277"/>
                      <a:pt x="455" y="1284"/>
                    </a:cubicBezTo>
                    <a:cubicBezTo>
                      <a:pt x="446" y="1286"/>
                      <a:pt x="438" y="1287"/>
                      <a:pt x="430" y="1287"/>
                    </a:cubicBezTo>
                    <a:cubicBezTo>
                      <a:pt x="404" y="1287"/>
                      <a:pt x="381" y="1278"/>
                      <a:pt x="357" y="1257"/>
                    </a:cubicBezTo>
                    <a:cubicBezTo>
                      <a:pt x="317" y="1227"/>
                      <a:pt x="290" y="1169"/>
                      <a:pt x="270" y="1085"/>
                    </a:cubicBezTo>
                    <a:lnTo>
                      <a:pt x="61" y="1132"/>
                    </a:lnTo>
                    <a:cubicBezTo>
                      <a:pt x="74" y="1210"/>
                      <a:pt x="94" y="1274"/>
                      <a:pt x="128" y="1331"/>
                    </a:cubicBezTo>
                    <a:cubicBezTo>
                      <a:pt x="162" y="1386"/>
                      <a:pt x="206" y="1426"/>
                      <a:pt x="256" y="1453"/>
                    </a:cubicBezTo>
                    <a:cubicBezTo>
                      <a:pt x="302" y="1477"/>
                      <a:pt x="352" y="1489"/>
                      <a:pt x="409" y="1489"/>
                    </a:cubicBezTo>
                    <a:cubicBezTo>
                      <a:pt x="432" y="1489"/>
                      <a:pt x="457" y="1487"/>
                      <a:pt x="483" y="1483"/>
                    </a:cubicBezTo>
                    <a:cubicBezTo>
                      <a:pt x="530" y="1476"/>
                      <a:pt x="570" y="1467"/>
                      <a:pt x="604" y="1450"/>
                    </a:cubicBezTo>
                    <a:cubicBezTo>
                      <a:pt x="668" y="1419"/>
                      <a:pt x="715" y="1375"/>
                      <a:pt x="746" y="1321"/>
                    </a:cubicBezTo>
                    <a:cubicBezTo>
                      <a:pt x="793" y="1244"/>
                      <a:pt x="813" y="1152"/>
                      <a:pt x="799" y="1051"/>
                    </a:cubicBezTo>
                    <a:cubicBezTo>
                      <a:pt x="796" y="1011"/>
                      <a:pt x="779" y="967"/>
                      <a:pt x="752" y="920"/>
                    </a:cubicBezTo>
                    <a:cubicBezTo>
                      <a:pt x="742" y="900"/>
                      <a:pt x="729" y="880"/>
                      <a:pt x="712" y="855"/>
                    </a:cubicBezTo>
                    <a:cubicBezTo>
                      <a:pt x="678" y="808"/>
                      <a:pt x="631" y="761"/>
                      <a:pt x="570" y="718"/>
                    </a:cubicBezTo>
                    <a:cubicBezTo>
                      <a:pt x="553" y="704"/>
                      <a:pt x="516" y="677"/>
                      <a:pt x="458" y="643"/>
                    </a:cubicBezTo>
                    <a:cubicBezTo>
                      <a:pt x="411" y="616"/>
                      <a:pt x="374" y="589"/>
                      <a:pt x="351" y="569"/>
                    </a:cubicBezTo>
                    <a:cubicBezTo>
                      <a:pt x="287" y="508"/>
                      <a:pt x="249" y="444"/>
                      <a:pt x="243" y="380"/>
                    </a:cubicBezTo>
                    <a:cubicBezTo>
                      <a:pt x="240" y="336"/>
                      <a:pt x="243" y="299"/>
                      <a:pt x="260" y="268"/>
                    </a:cubicBezTo>
                    <a:cubicBezTo>
                      <a:pt x="276" y="232"/>
                      <a:pt x="304" y="207"/>
                      <a:pt x="347" y="201"/>
                    </a:cubicBezTo>
                    <a:cubicBezTo>
                      <a:pt x="355" y="200"/>
                      <a:pt x="363" y="199"/>
                      <a:pt x="370" y="199"/>
                    </a:cubicBezTo>
                    <a:cubicBezTo>
                      <a:pt x="397" y="199"/>
                      <a:pt x="420" y="208"/>
                      <a:pt x="438" y="224"/>
                    </a:cubicBezTo>
                    <a:cubicBezTo>
                      <a:pt x="469" y="252"/>
                      <a:pt x="492" y="296"/>
                      <a:pt x="503" y="353"/>
                    </a:cubicBezTo>
                    <a:lnTo>
                      <a:pt x="712" y="282"/>
                    </a:lnTo>
                    <a:cubicBezTo>
                      <a:pt x="701" y="221"/>
                      <a:pt x="681" y="167"/>
                      <a:pt x="648" y="123"/>
                    </a:cubicBezTo>
                    <a:cubicBezTo>
                      <a:pt x="617" y="79"/>
                      <a:pt x="577" y="45"/>
                      <a:pt x="530" y="29"/>
                    </a:cubicBezTo>
                    <a:cubicBezTo>
                      <a:pt x="486" y="10"/>
                      <a:pt x="440" y="1"/>
                      <a:pt x="387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40"/>
              <p:cNvSpPr/>
              <p:nvPr/>
            </p:nvSpPr>
            <p:spPr>
              <a:xfrm>
                <a:off x="6095116" y="1959956"/>
                <a:ext cx="59998" cy="110703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489" extrusionOk="0">
                    <a:moveTo>
                      <a:pt x="396" y="0"/>
                    </a:moveTo>
                    <a:cubicBezTo>
                      <a:pt x="375" y="0"/>
                      <a:pt x="353" y="2"/>
                      <a:pt x="331" y="6"/>
                    </a:cubicBezTo>
                    <a:cubicBezTo>
                      <a:pt x="233" y="20"/>
                      <a:pt x="152" y="67"/>
                      <a:pt x="91" y="145"/>
                    </a:cubicBezTo>
                    <a:cubicBezTo>
                      <a:pt x="27" y="222"/>
                      <a:pt x="0" y="310"/>
                      <a:pt x="10" y="405"/>
                    </a:cubicBezTo>
                    <a:lnTo>
                      <a:pt x="88" y="1194"/>
                    </a:lnTo>
                    <a:cubicBezTo>
                      <a:pt x="98" y="1289"/>
                      <a:pt x="142" y="1366"/>
                      <a:pt x="216" y="1420"/>
                    </a:cubicBezTo>
                    <a:cubicBezTo>
                      <a:pt x="278" y="1466"/>
                      <a:pt x="344" y="1488"/>
                      <a:pt x="418" y="1488"/>
                    </a:cubicBezTo>
                    <a:cubicBezTo>
                      <a:pt x="437" y="1488"/>
                      <a:pt x="456" y="1487"/>
                      <a:pt x="475" y="1484"/>
                    </a:cubicBezTo>
                    <a:cubicBezTo>
                      <a:pt x="573" y="1467"/>
                      <a:pt x="654" y="1423"/>
                      <a:pt x="715" y="1346"/>
                    </a:cubicBezTo>
                    <a:cubicBezTo>
                      <a:pt x="779" y="1269"/>
                      <a:pt x="807" y="1180"/>
                      <a:pt x="796" y="1087"/>
                    </a:cubicBezTo>
                    <a:lnTo>
                      <a:pt x="776" y="884"/>
                    </a:lnTo>
                    <a:lnTo>
                      <a:pt x="544" y="917"/>
                    </a:lnTo>
                    <a:lnTo>
                      <a:pt x="564" y="1120"/>
                    </a:lnTo>
                    <a:cubicBezTo>
                      <a:pt x="567" y="1154"/>
                      <a:pt x="556" y="1184"/>
                      <a:pt x="536" y="1211"/>
                    </a:cubicBezTo>
                    <a:cubicBezTo>
                      <a:pt x="513" y="1241"/>
                      <a:pt x="483" y="1258"/>
                      <a:pt x="449" y="1261"/>
                    </a:cubicBezTo>
                    <a:cubicBezTo>
                      <a:pt x="439" y="1263"/>
                      <a:pt x="430" y="1264"/>
                      <a:pt x="422" y="1264"/>
                    </a:cubicBezTo>
                    <a:cubicBezTo>
                      <a:pt x="396" y="1264"/>
                      <a:pt x="375" y="1256"/>
                      <a:pt x="354" y="1241"/>
                    </a:cubicBezTo>
                    <a:cubicBezTo>
                      <a:pt x="327" y="1221"/>
                      <a:pt x="310" y="1191"/>
                      <a:pt x="307" y="1157"/>
                    </a:cubicBezTo>
                    <a:lnTo>
                      <a:pt x="229" y="367"/>
                    </a:lnTo>
                    <a:cubicBezTo>
                      <a:pt x="226" y="333"/>
                      <a:pt x="236" y="300"/>
                      <a:pt x="260" y="273"/>
                    </a:cubicBezTo>
                    <a:cubicBezTo>
                      <a:pt x="280" y="246"/>
                      <a:pt x="310" y="229"/>
                      <a:pt x="344" y="222"/>
                    </a:cubicBezTo>
                    <a:cubicBezTo>
                      <a:pt x="352" y="221"/>
                      <a:pt x="359" y="220"/>
                      <a:pt x="367" y="220"/>
                    </a:cubicBezTo>
                    <a:cubicBezTo>
                      <a:pt x="394" y="220"/>
                      <a:pt x="417" y="230"/>
                      <a:pt x="438" y="246"/>
                    </a:cubicBezTo>
                    <a:cubicBezTo>
                      <a:pt x="466" y="266"/>
                      <a:pt x="483" y="293"/>
                      <a:pt x="486" y="327"/>
                    </a:cubicBezTo>
                    <a:lnTo>
                      <a:pt x="503" y="499"/>
                    </a:lnTo>
                    <a:lnTo>
                      <a:pt x="732" y="462"/>
                    </a:lnTo>
                    <a:lnTo>
                      <a:pt x="718" y="297"/>
                    </a:lnTo>
                    <a:cubicBezTo>
                      <a:pt x="709" y="202"/>
                      <a:pt x="665" y="124"/>
                      <a:pt x="590" y="67"/>
                    </a:cubicBezTo>
                    <a:cubicBezTo>
                      <a:pt x="533" y="23"/>
                      <a:pt x="468" y="0"/>
                      <a:pt x="396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40"/>
              <p:cNvSpPr/>
              <p:nvPr/>
            </p:nvSpPr>
            <p:spPr>
              <a:xfrm>
                <a:off x="6154521" y="1947837"/>
                <a:ext cx="64088" cy="115759"/>
              </a:xfrm>
              <a:custGeom>
                <a:avLst/>
                <a:gdLst/>
                <a:ahLst/>
                <a:cxnLst/>
                <a:rect l="l" t="t" r="r" b="b"/>
                <a:pathLst>
                  <a:path w="862" h="1557" extrusionOk="0">
                    <a:moveTo>
                      <a:pt x="716" y="1"/>
                    </a:moveTo>
                    <a:lnTo>
                      <a:pt x="494" y="38"/>
                    </a:lnTo>
                    <a:lnTo>
                      <a:pt x="554" y="649"/>
                    </a:lnTo>
                    <a:lnTo>
                      <a:pt x="284" y="692"/>
                    </a:lnTo>
                    <a:lnTo>
                      <a:pt x="223" y="79"/>
                    </a:lnTo>
                    <a:lnTo>
                      <a:pt x="0" y="112"/>
                    </a:lnTo>
                    <a:lnTo>
                      <a:pt x="145" y="1556"/>
                    </a:lnTo>
                    <a:lnTo>
                      <a:pt x="368" y="1522"/>
                    </a:lnTo>
                    <a:lnTo>
                      <a:pt x="307" y="909"/>
                    </a:lnTo>
                    <a:lnTo>
                      <a:pt x="578" y="868"/>
                    </a:lnTo>
                    <a:lnTo>
                      <a:pt x="639" y="1482"/>
                    </a:lnTo>
                    <a:lnTo>
                      <a:pt x="861" y="1445"/>
                    </a:lnTo>
                    <a:lnTo>
                      <a:pt x="716" y="1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40"/>
              <p:cNvSpPr/>
              <p:nvPr/>
            </p:nvSpPr>
            <p:spPr>
              <a:xfrm>
                <a:off x="6219279" y="1940699"/>
                <a:ext cx="59775" cy="110778"/>
              </a:xfrm>
              <a:custGeom>
                <a:avLst/>
                <a:gdLst/>
                <a:ahLst/>
                <a:cxnLst/>
                <a:rect l="l" t="t" r="r" b="b"/>
                <a:pathLst>
                  <a:path w="804" h="1490" extrusionOk="0">
                    <a:moveTo>
                      <a:pt x="358" y="221"/>
                    </a:moveTo>
                    <a:cubicBezTo>
                      <a:pt x="388" y="221"/>
                      <a:pt x="413" y="228"/>
                      <a:pt x="436" y="245"/>
                    </a:cubicBezTo>
                    <a:cubicBezTo>
                      <a:pt x="462" y="265"/>
                      <a:pt x="479" y="293"/>
                      <a:pt x="483" y="326"/>
                    </a:cubicBezTo>
                    <a:lnTo>
                      <a:pt x="560" y="1119"/>
                    </a:lnTo>
                    <a:cubicBezTo>
                      <a:pt x="564" y="1153"/>
                      <a:pt x="554" y="1184"/>
                      <a:pt x="534" y="1214"/>
                    </a:cubicBezTo>
                    <a:cubicBezTo>
                      <a:pt x="509" y="1240"/>
                      <a:pt x="483" y="1257"/>
                      <a:pt x="445" y="1261"/>
                    </a:cubicBezTo>
                    <a:cubicBezTo>
                      <a:pt x="437" y="1262"/>
                      <a:pt x="429" y="1263"/>
                      <a:pt x="420" y="1263"/>
                    </a:cubicBezTo>
                    <a:cubicBezTo>
                      <a:pt x="395" y="1263"/>
                      <a:pt x="371" y="1255"/>
                      <a:pt x="351" y="1240"/>
                    </a:cubicBezTo>
                    <a:cubicBezTo>
                      <a:pt x="324" y="1220"/>
                      <a:pt x="307" y="1193"/>
                      <a:pt x="304" y="1156"/>
                    </a:cubicBezTo>
                    <a:lnTo>
                      <a:pt x="226" y="366"/>
                    </a:lnTo>
                    <a:cubicBezTo>
                      <a:pt x="223" y="333"/>
                      <a:pt x="233" y="302"/>
                      <a:pt x="257" y="273"/>
                    </a:cubicBezTo>
                    <a:cubicBezTo>
                      <a:pt x="277" y="245"/>
                      <a:pt x="307" y="228"/>
                      <a:pt x="341" y="221"/>
                    </a:cubicBezTo>
                    <a:cubicBezTo>
                      <a:pt x="347" y="221"/>
                      <a:pt x="353" y="221"/>
                      <a:pt x="358" y="221"/>
                    </a:cubicBezTo>
                    <a:close/>
                    <a:moveTo>
                      <a:pt x="387" y="0"/>
                    </a:moveTo>
                    <a:cubicBezTo>
                      <a:pt x="367" y="0"/>
                      <a:pt x="347" y="2"/>
                      <a:pt x="327" y="5"/>
                    </a:cubicBezTo>
                    <a:cubicBezTo>
                      <a:pt x="230" y="19"/>
                      <a:pt x="152" y="66"/>
                      <a:pt x="88" y="144"/>
                    </a:cubicBezTo>
                    <a:cubicBezTo>
                      <a:pt x="28" y="221"/>
                      <a:pt x="0" y="309"/>
                      <a:pt x="7" y="404"/>
                    </a:cubicBezTo>
                    <a:lnTo>
                      <a:pt x="88" y="1193"/>
                    </a:lnTo>
                    <a:cubicBezTo>
                      <a:pt x="98" y="1288"/>
                      <a:pt x="138" y="1366"/>
                      <a:pt x="213" y="1422"/>
                    </a:cubicBezTo>
                    <a:cubicBezTo>
                      <a:pt x="273" y="1467"/>
                      <a:pt x="337" y="1489"/>
                      <a:pt x="408" y="1489"/>
                    </a:cubicBezTo>
                    <a:cubicBezTo>
                      <a:pt x="429" y="1489"/>
                      <a:pt x="451" y="1487"/>
                      <a:pt x="473" y="1483"/>
                    </a:cubicBezTo>
                    <a:cubicBezTo>
                      <a:pt x="570" y="1470"/>
                      <a:pt x="651" y="1422"/>
                      <a:pt x="716" y="1346"/>
                    </a:cubicBezTo>
                    <a:cubicBezTo>
                      <a:pt x="777" y="1268"/>
                      <a:pt x="803" y="1180"/>
                      <a:pt x="793" y="1086"/>
                    </a:cubicBezTo>
                    <a:lnTo>
                      <a:pt x="716" y="296"/>
                    </a:lnTo>
                    <a:cubicBezTo>
                      <a:pt x="705" y="201"/>
                      <a:pt x="662" y="124"/>
                      <a:pt x="587" y="70"/>
                    </a:cubicBezTo>
                    <a:cubicBezTo>
                      <a:pt x="529" y="24"/>
                      <a:pt x="461" y="0"/>
                      <a:pt x="387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40"/>
              <p:cNvSpPr/>
              <p:nvPr/>
            </p:nvSpPr>
            <p:spPr>
              <a:xfrm>
                <a:off x="6280988" y="1931108"/>
                <a:ext cx="59998" cy="110852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491" extrusionOk="0">
                    <a:moveTo>
                      <a:pt x="362" y="222"/>
                    </a:moveTo>
                    <a:cubicBezTo>
                      <a:pt x="391" y="222"/>
                      <a:pt x="417" y="229"/>
                      <a:pt x="439" y="246"/>
                    </a:cubicBezTo>
                    <a:cubicBezTo>
                      <a:pt x="466" y="266"/>
                      <a:pt x="480" y="293"/>
                      <a:pt x="486" y="327"/>
                    </a:cubicBezTo>
                    <a:lnTo>
                      <a:pt x="564" y="1120"/>
                    </a:lnTo>
                    <a:cubicBezTo>
                      <a:pt x="567" y="1154"/>
                      <a:pt x="557" y="1184"/>
                      <a:pt x="534" y="1211"/>
                    </a:cubicBezTo>
                    <a:cubicBezTo>
                      <a:pt x="514" y="1241"/>
                      <a:pt x="483" y="1258"/>
                      <a:pt x="449" y="1262"/>
                    </a:cubicBezTo>
                    <a:cubicBezTo>
                      <a:pt x="440" y="1263"/>
                      <a:pt x="431" y="1264"/>
                      <a:pt x="423" y="1264"/>
                    </a:cubicBezTo>
                    <a:cubicBezTo>
                      <a:pt x="397" y="1264"/>
                      <a:pt x="375" y="1257"/>
                      <a:pt x="355" y="1241"/>
                    </a:cubicBezTo>
                    <a:cubicBezTo>
                      <a:pt x="327" y="1221"/>
                      <a:pt x="311" y="1194"/>
                      <a:pt x="307" y="1157"/>
                    </a:cubicBezTo>
                    <a:lnTo>
                      <a:pt x="230" y="367"/>
                    </a:lnTo>
                    <a:cubicBezTo>
                      <a:pt x="226" y="333"/>
                      <a:pt x="233" y="304"/>
                      <a:pt x="257" y="273"/>
                    </a:cubicBezTo>
                    <a:cubicBezTo>
                      <a:pt x="280" y="246"/>
                      <a:pt x="311" y="229"/>
                      <a:pt x="344" y="223"/>
                    </a:cubicBezTo>
                    <a:cubicBezTo>
                      <a:pt x="350" y="222"/>
                      <a:pt x="356" y="222"/>
                      <a:pt x="362" y="222"/>
                    </a:cubicBezTo>
                    <a:close/>
                    <a:moveTo>
                      <a:pt x="390" y="1"/>
                    </a:moveTo>
                    <a:cubicBezTo>
                      <a:pt x="370" y="1"/>
                      <a:pt x="349" y="3"/>
                      <a:pt x="327" y="6"/>
                    </a:cubicBezTo>
                    <a:cubicBezTo>
                      <a:pt x="233" y="20"/>
                      <a:pt x="152" y="67"/>
                      <a:pt x="92" y="145"/>
                    </a:cubicBezTo>
                    <a:cubicBezTo>
                      <a:pt x="28" y="223"/>
                      <a:pt x="0" y="310"/>
                      <a:pt x="11" y="405"/>
                    </a:cubicBezTo>
                    <a:lnTo>
                      <a:pt x="88" y="1194"/>
                    </a:lnTo>
                    <a:cubicBezTo>
                      <a:pt x="98" y="1288"/>
                      <a:pt x="142" y="1366"/>
                      <a:pt x="216" y="1424"/>
                    </a:cubicBezTo>
                    <a:cubicBezTo>
                      <a:pt x="274" y="1468"/>
                      <a:pt x="339" y="1490"/>
                      <a:pt x="411" y="1490"/>
                    </a:cubicBezTo>
                    <a:cubicBezTo>
                      <a:pt x="432" y="1490"/>
                      <a:pt x="454" y="1488"/>
                      <a:pt x="476" y="1484"/>
                    </a:cubicBezTo>
                    <a:cubicBezTo>
                      <a:pt x="574" y="1471"/>
                      <a:pt x="655" y="1424"/>
                      <a:pt x="716" y="1346"/>
                    </a:cubicBezTo>
                    <a:cubicBezTo>
                      <a:pt x="780" y="1268"/>
                      <a:pt x="807" y="1181"/>
                      <a:pt x="797" y="1086"/>
                    </a:cubicBezTo>
                    <a:lnTo>
                      <a:pt x="716" y="296"/>
                    </a:lnTo>
                    <a:cubicBezTo>
                      <a:pt x="709" y="202"/>
                      <a:pt x="665" y="125"/>
                      <a:pt x="590" y="70"/>
                    </a:cubicBezTo>
                    <a:cubicBezTo>
                      <a:pt x="530" y="25"/>
                      <a:pt x="464" y="1"/>
                      <a:pt x="390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40"/>
              <p:cNvSpPr/>
              <p:nvPr/>
            </p:nvSpPr>
            <p:spPr>
              <a:xfrm>
                <a:off x="6341731" y="1924789"/>
                <a:ext cx="55761" cy="109960"/>
              </a:xfrm>
              <a:custGeom>
                <a:avLst/>
                <a:gdLst/>
                <a:ahLst/>
                <a:cxnLst/>
                <a:rect l="l" t="t" r="r" b="b"/>
                <a:pathLst>
                  <a:path w="750" h="1479" extrusionOk="0">
                    <a:moveTo>
                      <a:pt x="223" y="1"/>
                    </a:moveTo>
                    <a:lnTo>
                      <a:pt x="0" y="34"/>
                    </a:lnTo>
                    <a:lnTo>
                      <a:pt x="142" y="1479"/>
                    </a:lnTo>
                    <a:lnTo>
                      <a:pt x="749" y="1384"/>
                    </a:lnTo>
                    <a:lnTo>
                      <a:pt x="729" y="1168"/>
                    </a:lnTo>
                    <a:lnTo>
                      <a:pt x="344" y="1228"/>
                    </a:lnTo>
                    <a:lnTo>
                      <a:pt x="223" y="1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40"/>
              <p:cNvSpPr/>
              <p:nvPr/>
            </p:nvSpPr>
            <p:spPr>
              <a:xfrm>
                <a:off x="6399649" y="1914082"/>
                <a:ext cx="64311" cy="111670"/>
              </a:xfrm>
              <a:custGeom>
                <a:avLst/>
                <a:gdLst/>
                <a:ahLst/>
                <a:cxnLst/>
                <a:rect l="l" t="t" r="r" b="b"/>
                <a:pathLst>
                  <a:path w="865" h="1502" extrusionOk="0">
                    <a:moveTo>
                      <a:pt x="387" y="226"/>
                    </a:moveTo>
                    <a:cubicBezTo>
                      <a:pt x="418" y="226"/>
                      <a:pt x="447" y="235"/>
                      <a:pt x="469" y="252"/>
                    </a:cubicBezTo>
                    <a:cubicBezTo>
                      <a:pt x="500" y="279"/>
                      <a:pt x="520" y="323"/>
                      <a:pt x="527" y="380"/>
                    </a:cubicBezTo>
                    <a:cubicBezTo>
                      <a:pt x="530" y="418"/>
                      <a:pt x="527" y="448"/>
                      <a:pt x="523" y="475"/>
                    </a:cubicBezTo>
                    <a:cubicBezTo>
                      <a:pt x="506" y="545"/>
                      <a:pt x="463" y="586"/>
                      <a:pt x="391" y="596"/>
                    </a:cubicBezTo>
                    <a:lnTo>
                      <a:pt x="301" y="610"/>
                    </a:lnTo>
                    <a:lnTo>
                      <a:pt x="263" y="242"/>
                    </a:lnTo>
                    <a:lnTo>
                      <a:pt x="355" y="229"/>
                    </a:lnTo>
                    <a:cubicBezTo>
                      <a:pt x="366" y="227"/>
                      <a:pt x="376" y="226"/>
                      <a:pt x="387" y="226"/>
                    </a:cubicBezTo>
                    <a:close/>
                    <a:moveTo>
                      <a:pt x="452" y="802"/>
                    </a:moveTo>
                    <a:cubicBezTo>
                      <a:pt x="490" y="802"/>
                      <a:pt x="521" y="813"/>
                      <a:pt x="544" y="836"/>
                    </a:cubicBezTo>
                    <a:cubicBezTo>
                      <a:pt x="578" y="866"/>
                      <a:pt x="601" y="924"/>
                      <a:pt x="608" y="1005"/>
                    </a:cubicBezTo>
                    <a:cubicBezTo>
                      <a:pt x="611" y="1039"/>
                      <a:pt x="611" y="1069"/>
                      <a:pt x="601" y="1096"/>
                    </a:cubicBezTo>
                    <a:cubicBezTo>
                      <a:pt x="581" y="1177"/>
                      <a:pt x="533" y="1224"/>
                      <a:pt x="456" y="1234"/>
                    </a:cubicBezTo>
                    <a:lnTo>
                      <a:pt x="365" y="1251"/>
                    </a:lnTo>
                    <a:lnTo>
                      <a:pt x="321" y="819"/>
                    </a:lnTo>
                    <a:lnTo>
                      <a:pt x="412" y="805"/>
                    </a:lnTo>
                    <a:cubicBezTo>
                      <a:pt x="426" y="803"/>
                      <a:pt x="439" y="802"/>
                      <a:pt x="452" y="802"/>
                    </a:cubicBezTo>
                    <a:close/>
                    <a:moveTo>
                      <a:pt x="408" y="0"/>
                    </a:moveTo>
                    <a:cubicBezTo>
                      <a:pt x="384" y="0"/>
                      <a:pt x="360" y="2"/>
                      <a:pt x="335" y="6"/>
                    </a:cubicBezTo>
                    <a:lnTo>
                      <a:pt x="0" y="56"/>
                    </a:lnTo>
                    <a:lnTo>
                      <a:pt x="145" y="1501"/>
                    </a:lnTo>
                    <a:lnTo>
                      <a:pt x="557" y="1440"/>
                    </a:lnTo>
                    <a:cubicBezTo>
                      <a:pt x="611" y="1430"/>
                      <a:pt x="668" y="1403"/>
                      <a:pt x="719" y="1363"/>
                    </a:cubicBezTo>
                    <a:cubicBezTo>
                      <a:pt x="766" y="1325"/>
                      <a:pt x="804" y="1278"/>
                      <a:pt x="824" y="1224"/>
                    </a:cubicBezTo>
                    <a:cubicBezTo>
                      <a:pt x="854" y="1153"/>
                      <a:pt x="864" y="1076"/>
                      <a:pt x="854" y="984"/>
                    </a:cubicBezTo>
                    <a:cubicBezTo>
                      <a:pt x="851" y="947"/>
                      <a:pt x="844" y="914"/>
                      <a:pt x="837" y="883"/>
                    </a:cubicBezTo>
                    <a:cubicBezTo>
                      <a:pt x="821" y="826"/>
                      <a:pt x="800" y="782"/>
                      <a:pt x="773" y="748"/>
                    </a:cubicBezTo>
                    <a:cubicBezTo>
                      <a:pt x="732" y="701"/>
                      <a:pt x="685" y="671"/>
                      <a:pt x="634" y="660"/>
                    </a:cubicBezTo>
                    <a:cubicBezTo>
                      <a:pt x="665" y="640"/>
                      <a:pt x="689" y="620"/>
                      <a:pt x="706" y="590"/>
                    </a:cubicBezTo>
                    <a:cubicBezTo>
                      <a:pt x="753" y="525"/>
                      <a:pt x="773" y="441"/>
                      <a:pt x="763" y="347"/>
                    </a:cubicBezTo>
                    <a:cubicBezTo>
                      <a:pt x="756" y="286"/>
                      <a:pt x="746" y="235"/>
                      <a:pt x="726" y="195"/>
                    </a:cubicBezTo>
                    <a:cubicBezTo>
                      <a:pt x="692" y="120"/>
                      <a:pt x="645" y="67"/>
                      <a:pt x="581" y="36"/>
                    </a:cubicBezTo>
                    <a:cubicBezTo>
                      <a:pt x="525" y="12"/>
                      <a:pt x="468" y="0"/>
                      <a:pt x="408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40"/>
              <p:cNvSpPr/>
              <p:nvPr/>
            </p:nvSpPr>
            <p:spPr>
              <a:xfrm>
                <a:off x="6464853" y="1900179"/>
                <a:ext cx="61560" cy="113157"/>
              </a:xfrm>
              <a:custGeom>
                <a:avLst/>
                <a:gdLst/>
                <a:ahLst/>
                <a:cxnLst/>
                <a:rect l="l" t="t" r="r" b="b"/>
                <a:pathLst>
                  <a:path w="828" h="1522" extrusionOk="0">
                    <a:moveTo>
                      <a:pt x="706" y="0"/>
                    </a:moveTo>
                    <a:lnTo>
                      <a:pt x="473" y="38"/>
                    </a:lnTo>
                    <a:lnTo>
                      <a:pt x="584" y="1151"/>
                    </a:lnTo>
                    <a:cubicBezTo>
                      <a:pt x="587" y="1185"/>
                      <a:pt x="578" y="1218"/>
                      <a:pt x="558" y="1246"/>
                    </a:cubicBezTo>
                    <a:cubicBezTo>
                      <a:pt x="534" y="1273"/>
                      <a:pt x="503" y="1290"/>
                      <a:pt x="470" y="1296"/>
                    </a:cubicBezTo>
                    <a:cubicBezTo>
                      <a:pt x="464" y="1297"/>
                      <a:pt x="458" y="1297"/>
                      <a:pt x="453" y="1297"/>
                    </a:cubicBezTo>
                    <a:cubicBezTo>
                      <a:pt x="423" y="1297"/>
                      <a:pt x="398" y="1290"/>
                      <a:pt x="375" y="1273"/>
                    </a:cubicBezTo>
                    <a:cubicBezTo>
                      <a:pt x="349" y="1252"/>
                      <a:pt x="332" y="1226"/>
                      <a:pt x="328" y="1192"/>
                    </a:cubicBezTo>
                    <a:lnTo>
                      <a:pt x="217" y="78"/>
                    </a:lnTo>
                    <a:lnTo>
                      <a:pt x="0" y="112"/>
                    </a:lnTo>
                    <a:lnTo>
                      <a:pt x="109" y="1226"/>
                    </a:lnTo>
                    <a:cubicBezTo>
                      <a:pt x="119" y="1324"/>
                      <a:pt x="162" y="1397"/>
                      <a:pt x="237" y="1455"/>
                    </a:cubicBezTo>
                    <a:cubicBezTo>
                      <a:pt x="295" y="1497"/>
                      <a:pt x="362" y="1521"/>
                      <a:pt x="435" y="1521"/>
                    </a:cubicBezTo>
                    <a:cubicBezTo>
                      <a:pt x="455" y="1521"/>
                      <a:pt x="476" y="1519"/>
                      <a:pt x="497" y="1516"/>
                    </a:cubicBezTo>
                    <a:cubicBezTo>
                      <a:pt x="595" y="1502"/>
                      <a:pt x="676" y="1455"/>
                      <a:pt x="737" y="1377"/>
                    </a:cubicBezTo>
                    <a:cubicBezTo>
                      <a:pt x="800" y="1303"/>
                      <a:pt x="827" y="1215"/>
                      <a:pt x="817" y="1117"/>
                    </a:cubicBezTo>
                    <a:lnTo>
                      <a:pt x="706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40"/>
              <p:cNvSpPr/>
              <p:nvPr/>
            </p:nvSpPr>
            <p:spPr>
              <a:xfrm>
                <a:off x="6529313" y="1892893"/>
                <a:ext cx="60519" cy="110703"/>
              </a:xfrm>
              <a:custGeom>
                <a:avLst/>
                <a:gdLst/>
                <a:ahLst/>
                <a:cxnLst/>
                <a:rect l="l" t="t" r="r" b="b"/>
                <a:pathLst>
                  <a:path w="814" h="1489" extrusionOk="0">
                    <a:moveTo>
                      <a:pt x="398" y="1"/>
                    </a:moveTo>
                    <a:cubicBezTo>
                      <a:pt x="373" y="1"/>
                      <a:pt x="348" y="3"/>
                      <a:pt x="321" y="8"/>
                    </a:cubicBezTo>
                    <a:cubicBezTo>
                      <a:pt x="237" y="17"/>
                      <a:pt x="173" y="51"/>
                      <a:pt x="119" y="98"/>
                    </a:cubicBezTo>
                    <a:cubicBezTo>
                      <a:pt x="35" y="179"/>
                      <a:pt x="1" y="288"/>
                      <a:pt x="14" y="419"/>
                    </a:cubicBezTo>
                    <a:cubicBezTo>
                      <a:pt x="21" y="494"/>
                      <a:pt x="44" y="558"/>
                      <a:pt x="82" y="615"/>
                    </a:cubicBezTo>
                    <a:cubicBezTo>
                      <a:pt x="119" y="665"/>
                      <a:pt x="180" y="720"/>
                      <a:pt x="261" y="777"/>
                    </a:cubicBezTo>
                    <a:cubicBezTo>
                      <a:pt x="355" y="847"/>
                      <a:pt x="426" y="899"/>
                      <a:pt x="477" y="932"/>
                    </a:cubicBezTo>
                    <a:cubicBezTo>
                      <a:pt x="538" y="983"/>
                      <a:pt x="571" y="1037"/>
                      <a:pt x="578" y="1098"/>
                    </a:cubicBezTo>
                    <a:cubicBezTo>
                      <a:pt x="581" y="1138"/>
                      <a:pt x="578" y="1171"/>
                      <a:pt x="564" y="1195"/>
                    </a:cubicBezTo>
                    <a:cubicBezTo>
                      <a:pt x="541" y="1246"/>
                      <a:pt x="504" y="1276"/>
                      <a:pt x="453" y="1283"/>
                    </a:cubicBezTo>
                    <a:cubicBezTo>
                      <a:pt x="445" y="1285"/>
                      <a:pt x="437" y="1286"/>
                      <a:pt x="429" y="1286"/>
                    </a:cubicBezTo>
                    <a:cubicBezTo>
                      <a:pt x="405" y="1286"/>
                      <a:pt x="381" y="1278"/>
                      <a:pt x="359" y="1260"/>
                    </a:cubicBezTo>
                    <a:cubicBezTo>
                      <a:pt x="318" y="1226"/>
                      <a:pt x="291" y="1168"/>
                      <a:pt x="271" y="1084"/>
                    </a:cubicBezTo>
                    <a:lnTo>
                      <a:pt x="61" y="1134"/>
                    </a:lnTo>
                    <a:cubicBezTo>
                      <a:pt x="72" y="1209"/>
                      <a:pt x="95" y="1276"/>
                      <a:pt x="129" y="1330"/>
                    </a:cubicBezTo>
                    <a:cubicBezTo>
                      <a:pt x="163" y="1384"/>
                      <a:pt x="206" y="1428"/>
                      <a:pt x="257" y="1455"/>
                    </a:cubicBezTo>
                    <a:cubicBezTo>
                      <a:pt x="299" y="1478"/>
                      <a:pt x="349" y="1489"/>
                      <a:pt x="403" y="1489"/>
                    </a:cubicBezTo>
                    <a:cubicBezTo>
                      <a:pt x="428" y="1489"/>
                      <a:pt x="454" y="1486"/>
                      <a:pt x="480" y="1482"/>
                    </a:cubicBezTo>
                    <a:cubicBezTo>
                      <a:pt x="527" y="1475"/>
                      <a:pt x="568" y="1465"/>
                      <a:pt x="605" y="1448"/>
                    </a:cubicBezTo>
                    <a:cubicBezTo>
                      <a:pt x="669" y="1418"/>
                      <a:pt x="717" y="1377"/>
                      <a:pt x="747" y="1324"/>
                    </a:cubicBezTo>
                    <a:cubicBezTo>
                      <a:pt x="794" y="1243"/>
                      <a:pt x="814" y="1151"/>
                      <a:pt x="801" y="1053"/>
                    </a:cubicBezTo>
                    <a:cubicBezTo>
                      <a:pt x="798" y="1009"/>
                      <a:pt x="781" y="966"/>
                      <a:pt x="753" y="919"/>
                    </a:cubicBezTo>
                    <a:cubicBezTo>
                      <a:pt x="743" y="899"/>
                      <a:pt x="730" y="878"/>
                      <a:pt x="713" y="855"/>
                    </a:cubicBezTo>
                    <a:cubicBezTo>
                      <a:pt x="679" y="807"/>
                      <a:pt x="632" y="763"/>
                      <a:pt x="571" y="716"/>
                    </a:cubicBezTo>
                    <a:cubicBezTo>
                      <a:pt x="551" y="703"/>
                      <a:pt x="514" y="679"/>
                      <a:pt x="460" y="645"/>
                    </a:cubicBezTo>
                    <a:cubicBezTo>
                      <a:pt x="413" y="615"/>
                      <a:pt x="376" y="592"/>
                      <a:pt x="352" y="567"/>
                    </a:cubicBezTo>
                    <a:cubicBezTo>
                      <a:pt x="284" y="507"/>
                      <a:pt x="251" y="446"/>
                      <a:pt x="244" y="379"/>
                    </a:cubicBezTo>
                    <a:cubicBezTo>
                      <a:pt x="240" y="335"/>
                      <a:pt x="244" y="301"/>
                      <a:pt x="257" y="268"/>
                    </a:cubicBezTo>
                    <a:cubicBezTo>
                      <a:pt x="278" y="230"/>
                      <a:pt x="304" y="207"/>
                      <a:pt x="345" y="200"/>
                    </a:cubicBezTo>
                    <a:cubicBezTo>
                      <a:pt x="351" y="199"/>
                      <a:pt x="358" y="199"/>
                      <a:pt x="364" y="199"/>
                    </a:cubicBezTo>
                    <a:cubicBezTo>
                      <a:pt x="395" y="199"/>
                      <a:pt x="420" y="206"/>
                      <a:pt x="440" y="223"/>
                    </a:cubicBezTo>
                    <a:cubicBezTo>
                      <a:pt x="470" y="251"/>
                      <a:pt x="494" y="294"/>
                      <a:pt x="504" y="355"/>
                    </a:cubicBezTo>
                    <a:lnTo>
                      <a:pt x="713" y="284"/>
                    </a:lnTo>
                    <a:cubicBezTo>
                      <a:pt x="703" y="220"/>
                      <a:pt x="679" y="166"/>
                      <a:pt x="649" y="122"/>
                    </a:cubicBezTo>
                    <a:cubicBezTo>
                      <a:pt x="615" y="78"/>
                      <a:pt x="578" y="48"/>
                      <a:pt x="530" y="28"/>
                    </a:cubicBezTo>
                    <a:cubicBezTo>
                      <a:pt x="490" y="10"/>
                      <a:pt x="446" y="1"/>
                      <a:pt x="39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2" name="Google Shape;1502;p40"/>
            <p:cNvGrpSpPr/>
            <p:nvPr/>
          </p:nvGrpSpPr>
          <p:grpSpPr>
            <a:xfrm>
              <a:off x="3773865" y="3371274"/>
              <a:ext cx="1259768" cy="1291971"/>
              <a:chOff x="4899754" y="1596674"/>
              <a:chExt cx="3049546" cy="3127501"/>
            </a:xfrm>
          </p:grpSpPr>
          <p:sp>
            <p:nvSpPr>
              <p:cNvPr id="1503" name="Google Shape;1503;p40"/>
              <p:cNvSpPr/>
              <p:nvPr/>
            </p:nvSpPr>
            <p:spPr>
              <a:xfrm>
                <a:off x="5080025" y="4494675"/>
                <a:ext cx="2800500" cy="229500"/>
              </a:xfrm>
              <a:prstGeom prst="ellipse">
                <a:avLst/>
              </a:prstGeom>
              <a:solidFill>
                <a:srgbClr val="434343">
                  <a:alpha val="451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04" name="Google Shape;1504;p40"/>
              <p:cNvGrpSpPr/>
              <p:nvPr/>
            </p:nvGrpSpPr>
            <p:grpSpPr>
              <a:xfrm flipH="1">
                <a:off x="4899754" y="1596674"/>
                <a:ext cx="3049546" cy="3044212"/>
                <a:chOff x="6943075" y="2574300"/>
                <a:chExt cx="1023750" cy="1021925"/>
              </a:xfrm>
            </p:grpSpPr>
            <p:sp>
              <p:nvSpPr>
                <p:cNvPr id="1505" name="Google Shape;1505;p40"/>
                <p:cNvSpPr/>
                <p:nvPr/>
              </p:nvSpPr>
              <p:spPr>
                <a:xfrm>
                  <a:off x="6983400" y="2591950"/>
                  <a:ext cx="959125" cy="100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65" h="40171" extrusionOk="0">
                      <a:moveTo>
                        <a:pt x="17578" y="1"/>
                      </a:moveTo>
                      <a:cubicBezTo>
                        <a:pt x="16527" y="1"/>
                        <a:pt x="15467" y="164"/>
                        <a:pt x="14408" y="509"/>
                      </a:cubicBezTo>
                      <a:cubicBezTo>
                        <a:pt x="5481" y="3425"/>
                        <a:pt x="1767" y="15980"/>
                        <a:pt x="881" y="25879"/>
                      </a:cubicBezTo>
                      <a:cubicBezTo>
                        <a:pt x="0" y="35782"/>
                        <a:pt x="8664" y="38950"/>
                        <a:pt x="8664" y="38950"/>
                      </a:cubicBezTo>
                      <a:cubicBezTo>
                        <a:pt x="9511" y="39919"/>
                        <a:pt x="11253" y="40171"/>
                        <a:pt x="12836" y="40171"/>
                      </a:cubicBezTo>
                      <a:cubicBezTo>
                        <a:pt x="14555" y="40171"/>
                        <a:pt x="16088" y="39874"/>
                        <a:pt x="16088" y="39874"/>
                      </a:cubicBezTo>
                      <a:lnTo>
                        <a:pt x="15471" y="38950"/>
                      </a:lnTo>
                      <a:lnTo>
                        <a:pt x="19094" y="38950"/>
                      </a:lnTo>
                      <a:lnTo>
                        <a:pt x="19094" y="39845"/>
                      </a:lnTo>
                      <a:cubicBezTo>
                        <a:pt x="19094" y="39845"/>
                        <a:pt x="19823" y="39872"/>
                        <a:pt x="20908" y="39872"/>
                      </a:cubicBezTo>
                      <a:cubicBezTo>
                        <a:pt x="23263" y="39872"/>
                        <a:pt x="27294" y="39746"/>
                        <a:pt x="29170" y="38950"/>
                      </a:cubicBezTo>
                      <a:cubicBezTo>
                        <a:pt x="31912" y="37787"/>
                        <a:pt x="38364" y="30124"/>
                        <a:pt x="35358" y="18895"/>
                      </a:cubicBezTo>
                      <a:cubicBezTo>
                        <a:pt x="32709" y="9002"/>
                        <a:pt x="25389" y="1"/>
                        <a:pt x="17578" y="1"/>
                      </a:cubicBezTo>
                      <a:close/>
                    </a:path>
                  </a:pathLst>
                </a:custGeom>
                <a:solidFill>
                  <a:srgbClr val="8A441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6" name="Google Shape;1506;p40"/>
                <p:cNvSpPr/>
                <p:nvPr/>
              </p:nvSpPr>
              <p:spPr>
                <a:xfrm>
                  <a:off x="7267600" y="2722575"/>
                  <a:ext cx="177600" cy="128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04" h="5143" extrusionOk="0">
                      <a:moveTo>
                        <a:pt x="4083" y="0"/>
                      </a:moveTo>
                      <a:cubicBezTo>
                        <a:pt x="2702" y="0"/>
                        <a:pt x="1247" y="167"/>
                        <a:pt x="891" y="301"/>
                      </a:cubicBezTo>
                      <a:cubicBezTo>
                        <a:pt x="192" y="569"/>
                        <a:pt x="168" y="1191"/>
                        <a:pt x="168" y="1191"/>
                      </a:cubicBezTo>
                      <a:cubicBezTo>
                        <a:pt x="139" y="1350"/>
                        <a:pt x="0" y="3580"/>
                        <a:pt x="407" y="4423"/>
                      </a:cubicBezTo>
                      <a:cubicBezTo>
                        <a:pt x="656" y="4933"/>
                        <a:pt x="2089" y="5143"/>
                        <a:pt x="3474" y="5143"/>
                      </a:cubicBezTo>
                      <a:cubicBezTo>
                        <a:pt x="4375" y="5143"/>
                        <a:pt x="5257" y="5054"/>
                        <a:pt x="5778" y="4901"/>
                      </a:cubicBezTo>
                      <a:cubicBezTo>
                        <a:pt x="7103" y="4518"/>
                        <a:pt x="7103" y="1627"/>
                        <a:pt x="6816" y="641"/>
                      </a:cubicBezTo>
                      <a:cubicBezTo>
                        <a:pt x="6673" y="155"/>
                        <a:pt x="5413" y="0"/>
                        <a:pt x="4083" y="0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7" name="Google Shape;1507;p40"/>
                <p:cNvSpPr/>
                <p:nvPr/>
              </p:nvSpPr>
              <p:spPr>
                <a:xfrm>
                  <a:off x="7271800" y="2716700"/>
                  <a:ext cx="162750" cy="6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10" h="2634" extrusionOk="0">
                      <a:moveTo>
                        <a:pt x="3581" y="0"/>
                      </a:moveTo>
                      <a:cubicBezTo>
                        <a:pt x="2302" y="0"/>
                        <a:pt x="932" y="177"/>
                        <a:pt x="484" y="598"/>
                      </a:cubicBezTo>
                      <a:cubicBezTo>
                        <a:pt x="484" y="598"/>
                        <a:pt x="0" y="1073"/>
                        <a:pt x="670" y="1872"/>
                      </a:cubicBezTo>
                      <a:cubicBezTo>
                        <a:pt x="1089" y="2371"/>
                        <a:pt x="1919" y="2633"/>
                        <a:pt x="2826" y="2633"/>
                      </a:cubicBezTo>
                      <a:cubicBezTo>
                        <a:pt x="3369" y="2633"/>
                        <a:pt x="3940" y="2539"/>
                        <a:pt x="4465" y="2345"/>
                      </a:cubicBezTo>
                      <a:cubicBezTo>
                        <a:pt x="5868" y="1828"/>
                        <a:pt x="6509" y="938"/>
                        <a:pt x="6102" y="412"/>
                      </a:cubicBezTo>
                      <a:cubicBezTo>
                        <a:pt x="5905" y="156"/>
                        <a:pt x="4784" y="0"/>
                        <a:pt x="3581" y="0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8" name="Google Shape;1508;p40"/>
                <p:cNvSpPr/>
                <p:nvPr/>
              </p:nvSpPr>
              <p:spPr>
                <a:xfrm>
                  <a:off x="7300125" y="2778575"/>
                  <a:ext cx="105475" cy="3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9" h="1265" extrusionOk="0">
                      <a:moveTo>
                        <a:pt x="4218" y="0"/>
                      </a:moveTo>
                      <a:cubicBezTo>
                        <a:pt x="4218" y="0"/>
                        <a:pt x="2815" y="866"/>
                        <a:pt x="1969" y="957"/>
                      </a:cubicBezTo>
                      <a:cubicBezTo>
                        <a:pt x="1920" y="963"/>
                        <a:pt x="1871" y="965"/>
                        <a:pt x="1821" y="965"/>
                      </a:cubicBezTo>
                      <a:cubicBezTo>
                        <a:pt x="1000" y="965"/>
                        <a:pt x="1" y="273"/>
                        <a:pt x="1" y="272"/>
                      </a:cubicBezTo>
                      <a:lnTo>
                        <a:pt x="1" y="272"/>
                      </a:lnTo>
                      <a:cubicBezTo>
                        <a:pt x="1" y="273"/>
                        <a:pt x="964" y="1240"/>
                        <a:pt x="2112" y="1264"/>
                      </a:cubicBezTo>
                      <a:cubicBezTo>
                        <a:pt x="2123" y="1264"/>
                        <a:pt x="2133" y="1264"/>
                        <a:pt x="2143" y="1264"/>
                      </a:cubicBezTo>
                      <a:cubicBezTo>
                        <a:pt x="3273" y="1264"/>
                        <a:pt x="4218" y="0"/>
                        <a:pt x="4218" y="0"/>
                      </a:cubicBezTo>
                      <a:close/>
                    </a:path>
                  </a:pathLst>
                </a:custGeom>
                <a:solidFill>
                  <a:srgbClr val="4A2B1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9" name="Google Shape;1509;p40"/>
                <p:cNvSpPr/>
                <p:nvPr/>
              </p:nvSpPr>
              <p:spPr>
                <a:xfrm>
                  <a:off x="7304325" y="2683125"/>
                  <a:ext cx="38100" cy="27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4" h="1117" extrusionOk="0">
                      <a:moveTo>
                        <a:pt x="869" y="0"/>
                      </a:moveTo>
                      <a:cubicBezTo>
                        <a:pt x="844" y="0"/>
                        <a:pt x="818" y="1"/>
                        <a:pt x="791" y="3"/>
                      </a:cubicBezTo>
                      <a:cubicBezTo>
                        <a:pt x="54" y="65"/>
                        <a:pt x="1" y="1027"/>
                        <a:pt x="628" y="1108"/>
                      </a:cubicBezTo>
                      <a:cubicBezTo>
                        <a:pt x="674" y="1114"/>
                        <a:pt x="717" y="1116"/>
                        <a:pt x="758" y="1116"/>
                      </a:cubicBezTo>
                      <a:cubicBezTo>
                        <a:pt x="1278" y="1116"/>
                        <a:pt x="1417" y="697"/>
                        <a:pt x="1417" y="697"/>
                      </a:cubicBezTo>
                      <a:cubicBezTo>
                        <a:pt x="1417" y="697"/>
                        <a:pt x="1524" y="0"/>
                        <a:pt x="869" y="0"/>
                      </a:cubicBezTo>
                      <a:close/>
                    </a:path>
                  </a:pathLst>
                </a:custGeom>
                <a:solidFill>
                  <a:srgbClr val="4A2B1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0" name="Google Shape;1510;p40"/>
                <p:cNvSpPr/>
                <p:nvPr/>
              </p:nvSpPr>
              <p:spPr>
                <a:xfrm>
                  <a:off x="7359800" y="2677375"/>
                  <a:ext cx="41475" cy="3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201" extrusionOk="0">
                      <a:moveTo>
                        <a:pt x="993" y="0"/>
                      </a:moveTo>
                      <a:cubicBezTo>
                        <a:pt x="931" y="0"/>
                        <a:pt x="863" y="6"/>
                        <a:pt x="788" y="17"/>
                      </a:cubicBezTo>
                      <a:cubicBezTo>
                        <a:pt x="1" y="135"/>
                        <a:pt x="304" y="1200"/>
                        <a:pt x="944" y="1200"/>
                      </a:cubicBezTo>
                      <a:cubicBezTo>
                        <a:pt x="954" y="1200"/>
                        <a:pt x="964" y="1200"/>
                        <a:pt x="974" y="1199"/>
                      </a:cubicBezTo>
                      <a:cubicBezTo>
                        <a:pt x="1635" y="1166"/>
                        <a:pt x="1659" y="496"/>
                        <a:pt x="1659" y="496"/>
                      </a:cubicBezTo>
                      <a:cubicBezTo>
                        <a:pt x="1659" y="496"/>
                        <a:pt x="1600" y="0"/>
                        <a:pt x="993" y="0"/>
                      </a:cubicBezTo>
                      <a:close/>
                    </a:path>
                  </a:pathLst>
                </a:custGeom>
                <a:solidFill>
                  <a:srgbClr val="4A2B1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1" name="Google Shape;1511;p40"/>
                <p:cNvSpPr/>
                <p:nvPr/>
              </p:nvSpPr>
              <p:spPr>
                <a:xfrm>
                  <a:off x="7191000" y="2581775"/>
                  <a:ext cx="109150" cy="10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6" h="4053" extrusionOk="0">
                      <a:moveTo>
                        <a:pt x="2040" y="1"/>
                      </a:moveTo>
                      <a:cubicBezTo>
                        <a:pt x="1891" y="1"/>
                        <a:pt x="1738" y="21"/>
                        <a:pt x="1580" y="65"/>
                      </a:cubicBezTo>
                      <a:cubicBezTo>
                        <a:pt x="1" y="514"/>
                        <a:pt x="1001" y="4053"/>
                        <a:pt x="1001" y="4053"/>
                      </a:cubicBezTo>
                      <a:cubicBezTo>
                        <a:pt x="1001" y="4053"/>
                        <a:pt x="3409" y="2305"/>
                        <a:pt x="4366" y="1634"/>
                      </a:cubicBezTo>
                      <a:cubicBezTo>
                        <a:pt x="4366" y="1634"/>
                        <a:pt x="3388" y="1"/>
                        <a:pt x="2040" y="1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2" name="Google Shape;1512;p40"/>
                <p:cNvSpPr/>
                <p:nvPr/>
              </p:nvSpPr>
              <p:spPr>
                <a:xfrm>
                  <a:off x="7208000" y="2595000"/>
                  <a:ext cx="73500" cy="7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40" h="3122" extrusionOk="0">
                      <a:moveTo>
                        <a:pt x="1104" y="1"/>
                      </a:moveTo>
                      <a:cubicBezTo>
                        <a:pt x="1028" y="1"/>
                        <a:pt x="954" y="14"/>
                        <a:pt x="882" y="43"/>
                      </a:cubicBezTo>
                      <a:cubicBezTo>
                        <a:pt x="1" y="398"/>
                        <a:pt x="882" y="3121"/>
                        <a:pt x="882" y="3121"/>
                      </a:cubicBezTo>
                      <a:lnTo>
                        <a:pt x="2939" y="1637"/>
                      </a:lnTo>
                      <a:cubicBezTo>
                        <a:pt x="2939" y="1637"/>
                        <a:pt x="1944" y="1"/>
                        <a:pt x="1104" y="1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3" name="Google Shape;1513;p40"/>
                <p:cNvSpPr/>
                <p:nvPr/>
              </p:nvSpPr>
              <p:spPr>
                <a:xfrm>
                  <a:off x="7488850" y="2574300"/>
                  <a:ext cx="131175" cy="9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701" extrusionOk="0">
                      <a:moveTo>
                        <a:pt x="2531" y="1"/>
                      </a:moveTo>
                      <a:cubicBezTo>
                        <a:pt x="951" y="1"/>
                        <a:pt x="1" y="1215"/>
                        <a:pt x="1" y="1215"/>
                      </a:cubicBezTo>
                      <a:cubicBezTo>
                        <a:pt x="436" y="3082"/>
                        <a:pt x="5247" y="3700"/>
                        <a:pt x="5247" y="3700"/>
                      </a:cubicBezTo>
                      <a:cubicBezTo>
                        <a:pt x="5247" y="3700"/>
                        <a:pt x="5093" y="446"/>
                        <a:pt x="3150" y="62"/>
                      </a:cubicBezTo>
                      <a:cubicBezTo>
                        <a:pt x="2935" y="20"/>
                        <a:pt x="2728" y="1"/>
                        <a:pt x="2531" y="1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4" name="Google Shape;1514;p40"/>
                <p:cNvSpPr/>
                <p:nvPr/>
              </p:nvSpPr>
              <p:spPr>
                <a:xfrm>
                  <a:off x="7513875" y="2594975"/>
                  <a:ext cx="106150" cy="7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46" h="2877" extrusionOk="0">
                      <a:moveTo>
                        <a:pt x="2191" y="1"/>
                      </a:moveTo>
                      <a:cubicBezTo>
                        <a:pt x="2177" y="1"/>
                        <a:pt x="2163" y="1"/>
                        <a:pt x="2149" y="1"/>
                      </a:cubicBezTo>
                      <a:cubicBezTo>
                        <a:pt x="431" y="54"/>
                        <a:pt x="0" y="1561"/>
                        <a:pt x="0" y="1561"/>
                      </a:cubicBezTo>
                      <a:cubicBezTo>
                        <a:pt x="0" y="1561"/>
                        <a:pt x="2557" y="2877"/>
                        <a:pt x="4112" y="2877"/>
                      </a:cubicBezTo>
                      <a:cubicBezTo>
                        <a:pt x="4158" y="2877"/>
                        <a:pt x="4202" y="2876"/>
                        <a:pt x="4246" y="2873"/>
                      </a:cubicBezTo>
                      <a:cubicBezTo>
                        <a:pt x="4246" y="2873"/>
                        <a:pt x="3868" y="1"/>
                        <a:pt x="2191" y="1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5" name="Google Shape;1515;p40"/>
                <p:cNvSpPr/>
                <p:nvPr/>
              </p:nvSpPr>
              <p:spPr>
                <a:xfrm>
                  <a:off x="7079500" y="3032075"/>
                  <a:ext cx="548050" cy="51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22" h="20632" extrusionOk="0">
                      <a:moveTo>
                        <a:pt x="11198" y="1"/>
                      </a:moveTo>
                      <a:cubicBezTo>
                        <a:pt x="6831" y="1"/>
                        <a:pt x="2177" y="2828"/>
                        <a:pt x="1244" y="9785"/>
                      </a:cubicBezTo>
                      <a:cubicBezTo>
                        <a:pt x="0" y="19067"/>
                        <a:pt x="10607" y="20402"/>
                        <a:pt x="10937" y="20475"/>
                      </a:cubicBezTo>
                      <a:cubicBezTo>
                        <a:pt x="11395" y="20579"/>
                        <a:pt x="11860" y="20631"/>
                        <a:pt x="12327" y="20631"/>
                      </a:cubicBezTo>
                      <a:cubicBezTo>
                        <a:pt x="14848" y="20631"/>
                        <a:pt x="17452" y="19128"/>
                        <a:pt x="19496" y="16333"/>
                      </a:cubicBezTo>
                      <a:cubicBezTo>
                        <a:pt x="21922" y="13017"/>
                        <a:pt x="20309" y="3237"/>
                        <a:pt x="15336" y="902"/>
                      </a:cubicBezTo>
                      <a:cubicBezTo>
                        <a:pt x="14089" y="318"/>
                        <a:pt x="12660" y="1"/>
                        <a:pt x="11198" y="1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6" name="Google Shape;1516;p40"/>
                <p:cNvSpPr/>
                <p:nvPr/>
              </p:nvSpPr>
              <p:spPr>
                <a:xfrm>
                  <a:off x="7421600" y="2866550"/>
                  <a:ext cx="384625" cy="326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85" h="13057" extrusionOk="0">
                      <a:moveTo>
                        <a:pt x="9169" y="0"/>
                      </a:moveTo>
                      <a:cubicBezTo>
                        <a:pt x="8514" y="0"/>
                        <a:pt x="7871" y="114"/>
                        <a:pt x="7415" y="454"/>
                      </a:cubicBezTo>
                      <a:cubicBezTo>
                        <a:pt x="6046" y="1468"/>
                        <a:pt x="4979" y="3445"/>
                        <a:pt x="4979" y="3445"/>
                      </a:cubicBezTo>
                      <a:cubicBezTo>
                        <a:pt x="4979" y="3445"/>
                        <a:pt x="3880" y="2350"/>
                        <a:pt x="2299" y="2350"/>
                      </a:cubicBezTo>
                      <a:cubicBezTo>
                        <a:pt x="2147" y="2350"/>
                        <a:pt x="1990" y="2360"/>
                        <a:pt x="1829" y="2382"/>
                      </a:cubicBezTo>
                      <a:cubicBezTo>
                        <a:pt x="0" y="2636"/>
                        <a:pt x="877" y="11773"/>
                        <a:pt x="5313" y="12889"/>
                      </a:cubicBezTo>
                      <a:cubicBezTo>
                        <a:pt x="5766" y="13003"/>
                        <a:pt x="6216" y="13056"/>
                        <a:pt x="6659" y="13056"/>
                      </a:cubicBezTo>
                      <a:cubicBezTo>
                        <a:pt x="10555" y="13056"/>
                        <a:pt x="13940" y="8956"/>
                        <a:pt x="14624" y="6447"/>
                      </a:cubicBezTo>
                      <a:cubicBezTo>
                        <a:pt x="15384" y="3651"/>
                        <a:pt x="11832" y="454"/>
                        <a:pt x="11832" y="454"/>
                      </a:cubicBezTo>
                      <a:cubicBezTo>
                        <a:pt x="11832" y="454"/>
                        <a:pt x="10477" y="0"/>
                        <a:pt x="9169" y="0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7" name="Google Shape;1517;p40"/>
                <p:cNvSpPr/>
                <p:nvPr/>
              </p:nvSpPr>
              <p:spPr>
                <a:xfrm>
                  <a:off x="6943075" y="2944425"/>
                  <a:ext cx="239475" cy="238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79" h="9531" extrusionOk="0">
                      <a:moveTo>
                        <a:pt x="6510" y="0"/>
                      </a:moveTo>
                      <a:cubicBezTo>
                        <a:pt x="4005" y="0"/>
                        <a:pt x="2233" y="2727"/>
                        <a:pt x="2183" y="2872"/>
                      </a:cubicBezTo>
                      <a:cubicBezTo>
                        <a:pt x="2183" y="2872"/>
                        <a:pt x="0" y="8559"/>
                        <a:pt x="2432" y="9472"/>
                      </a:cubicBezTo>
                      <a:cubicBezTo>
                        <a:pt x="2539" y="9512"/>
                        <a:pt x="2649" y="9531"/>
                        <a:pt x="2764" y="9531"/>
                      </a:cubicBezTo>
                      <a:cubicBezTo>
                        <a:pt x="5271" y="9531"/>
                        <a:pt x="9578" y="367"/>
                        <a:pt x="6955" y="29"/>
                      </a:cubicBezTo>
                      <a:cubicBezTo>
                        <a:pt x="6804" y="9"/>
                        <a:pt x="6656" y="0"/>
                        <a:pt x="6510" y="0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8" name="Google Shape;1518;p40"/>
                <p:cNvSpPr/>
                <p:nvPr/>
              </p:nvSpPr>
              <p:spPr>
                <a:xfrm>
                  <a:off x="7479400" y="2759125"/>
                  <a:ext cx="268325" cy="182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33" h="7307" extrusionOk="0">
                      <a:moveTo>
                        <a:pt x="9362" y="0"/>
                      </a:moveTo>
                      <a:cubicBezTo>
                        <a:pt x="9005" y="0"/>
                        <a:pt x="2209" y="1445"/>
                        <a:pt x="1" y="6646"/>
                      </a:cubicBezTo>
                      <a:lnTo>
                        <a:pt x="2102" y="7307"/>
                      </a:lnTo>
                      <a:cubicBezTo>
                        <a:pt x="2102" y="7307"/>
                        <a:pt x="3705" y="4200"/>
                        <a:pt x="6644" y="2937"/>
                      </a:cubicBezTo>
                      <a:cubicBezTo>
                        <a:pt x="9067" y="1893"/>
                        <a:pt x="10276" y="1802"/>
                        <a:pt x="10624" y="1802"/>
                      </a:cubicBezTo>
                      <a:cubicBezTo>
                        <a:pt x="10697" y="1802"/>
                        <a:pt x="10732" y="1806"/>
                        <a:pt x="10732" y="1806"/>
                      </a:cubicBezTo>
                      <a:lnTo>
                        <a:pt x="9377" y="3"/>
                      </a:lnTo>
                      <a:cubicBezTo>
                        <a:pt x="9376" y="1"/>
                        <a:pt x="9371" y="0"/>
                        <a:pt x="936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9" name="Google Shape;1519;p40"/>
                <p:cNvSpPr/>
                <p:nvPr/>
              </p:nvSpPr>
              <p:spPr>
                <a:xfrm>
                  <a:off x="7701750" y="2741800"/>
                  <a:ext cx="176275" cy="96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1" h="3855" extrusionOk="0">
                      <a:moveTo>
                        <a:pt x="2028" y="1"/>
                      </a:moveTo>
                      <a:cubicBezTo>
                        <a:pt x="983" y="1"/>
                        <a:pt x="0" y="116"/>
                        <a:pt x="0" y="116"/>
                      </a:cubicBezTo>
                      <a:lnTo>
                        <a:pt x="2614" y="3672"/>
                      </a:lnTo>
                      <a:cubicBezTo>
                        <a:pt x="2614" y="3672"/>
                        <a:pt x="3119" y="1455"/>
                        <a:pt x="3867" y="1455"/>
                      </a:cubicBezTo>
                      <a:cubicBezTo>
                        <a:pt x="3903" y="1455"/>
                        <a:pt x="3940" y="1460"/>
                        <a:pt x="3977" y="1471"/>
                      </a:cubicBezTo>
                      <a:cubicBezTo>
                        <a:pt x="4791" y="1701"/>
                        <a:pt x="6644" y="3855"/>
                        <a:pt x="6644" y="3855"/>
                      </a:cubicBezTo>
                      <a:lnTo>
                        <a:pt x="7050" y="3539"/>
                      </a:lnTo>
                      <a:cubicBezTo>
                        <a:pt x="7050" y="3539"/>
                        <a:pt x="4839" y="380"/>
                        <a:pt x="3527" y="116"/>
                      </a:cubicBezTo>
                      <a:cubicBezTo>
                        <a:pt x="3089" y="29"/>
                        <a:pt x="2551" y="1"/>
                        <a:pt x="202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" name="Google Shape;1520;p40"/>
                <p:cNvSpPr/>
                <p:nvPr/>
              </p:nvSpPr>
              <p:spPr>
                <a:xfrm>
                  <a:off x="7755000" y="2769275"/>
                  <a:ext cx="211825" cy="278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3" h="11132" extrusionOk="0">
                      <a:moveTo>
                        <a:pt x="1671" y="0"/>
                      </a:moveTo>
                      <a:cubicBezTo>
                        <a:pt x="1576" y="0"/>
                        <a:pt x="1484" y="15"/>
                        <a:pt x="1397" y="46"/>
                      </a:cubicBezTo>
                      <a:cubicBezTo>
                        <a:pt x="0" y="544"/>
                        <a:pt x="484" y="2573"/>
                        <a:pt x="484" y="2573"/>
                      </a:cubicBezTo>
                      <a:lnTo>
                        <a:pt x="4308" y="11131"/>
                      </a:lnTo>
                      <a:cubicBezTo>
                        <a:pt x="4308" y="11131"/>
                        <a:pt x="8472" y="10113"/>
                        <a:pt x="5274" y="3273"/>
                      </a:cubicBezTo>
                      <a:cubicBezTo>
                        <a:pt x="5274" y="3273"/>
                        <a:pt x="3092" y="0"/>
                        <a:pt x="167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1" name="Google Shape;1521;p40"/>
                <p:cNvSpPr/>
                <p:nvPr/>
              </p:nvSpPr>
              <p:spPr>
                <a:xfrm>
                  <a:off x="7066675" y="2825225"/>
                  <a:ext cx="50300" cy="128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5123" extrusionOk="0">
                      <a:moveTo>
                        <a:pt x="1896" y="1"/>
                      </a:moveTo>
                      <a:lnTo>
                        <a:pt x="1" y="3878"/>
                      </a:lnTo>
                      <a:lnTo>
                        <a:pt x="1" y="5122"/>
                      </a:lnTo>
                      <a:lnTo>
                        <a:pt x="2011" y="4797"/>
                      </a:lnTo>
                      <a:lnTo>
                        <a:pt x="18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2" name="Google Shape;1522;p40"/>
                <p:cNvSpPr/>
                <p:nvPr/>
              </p:nvSpPr>
              <p:spPr>
                <a:xfrm>
                  <a:off x="7277150" y="2728300"/>
                  <a:ext cx="11300" cy="10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" h="437" extrusionOk="0">
                      <a:moveTo>
                        <a:pt x="451" y="1"/>
                      </a:moveTo>
                      <a:cubicBezTo>
                        <a:pt x="449" y="1"/>
                        <a:pt x="448" y="2"/>
                        <a:pt x="447" y="3"/>
                      </a:cubicBezTo>
                      <a:lnTo>
                        <a:pt x="447" y="3"/>
                      </a:lnTo>
                      <a:cubicBezTo>
                        <a:pt x="449" y="2"/>
                        <a:pt x="450" y="2"/>
                        <a:pt x="451" y="1"/>
                      </a:cubicBezTo>
                      <a:close/>
                      <a:moveTo>
                        <a:pt x="447" y="3"/>
                      </a:moveTo>
                      <a:cubicBezTo>
                        <a:pt x="224" y="117"/>
                        <a:pt x="77" y="265"/>
                        <a:pt x="1" y="436"/>
                      </a:cubicBezTo>
                      <a:cubicBezTo>
                        <a:pt x="49" y="368"/>
                        <a:pt x="111" y="306"/>
                        <a:pt x="188" y="249"/>
                      </a:cubicBezTo>
                      <a:cubicBezTo>
                        <a:pt x="231" y="173"/>
                        <a:pt x="270" y="134"/>
                        <a:pt x="270" y="134"/>
                      </a:cubicBezTo>
                      <a:cubicBezTo>
                        <a:pt x="317" y="92"/>
                        <a:pt x="374" y="48"/>
                        <a:pt x="442" y="10"/>
                      </a:cubicBezTo>
                      <a:cubicBezTo>
                        <a:pt x="445" y="7"/>
                        <a:pt x="446" y="5"/>
                        <a:pt x="447" y="3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3" name="Google Shape;1523;p40"/>
                <p:cNvSpPr/>
                <p:nvPr/>
              </p:nvSpPr>
              <p:spPr>
                <a:xfrm>
                  <a:off x="7269150" y="2731300"/>
                  <a:ext cx="161950" cy="5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8" h="2327" extrusionOk="0">
                      <a:moveTo>
                        <a:pt x="6305" y="0"/>
                      </a:moveTo>
                      <a:lnTo>
                        <a:pt x="6305" y="0"/>
                      </a:lnTo>
                      <a:cubicBezTo>
                        <a:pt x="6477" y="531"/>
                        <a:pt x="5830" y="1297"/>
                        <a:pt x="4571" y="1761"/>
                      </a:cubicBezTo>
                      <a:cubicBezTo>
                        <a:pt x="4050" y="1953"/>
                        <a:pt x="3480" y="2049"/>
                        <a:pt x="2934" y="2049"/>
                      </a:cubicBezTo>
                      <a:cubicBezTo>
                        <a:pt x="2026" y="2049"/>
                        <a:pt x="1193" y="1785"/>
                        <a:pt x="776" y="1288"/>
                      </a:cubicBezTo>
                      <a:cubicBezTo>
                        <a:pt x="303" y="718"/>
                        <a:pt x="407" y="316"/>
                        <a:pt x="508" y="129"/>
                      </a:cubicBezTo>
                      <a:lnTo>
                        <a:pt x="508" y="129"/>
                      </a:lnTo>
                      <a:cubicBezTo>
                        <a:pt x="431" y="186"/>
                        <a:pt x="369" y="248"/>
                        <a:pt x="321" y="316"/>
                      </a:cubicBezTo>
                      <a:cubicBezTo>
                        <a:pt x="0" y="1001"/>
                        <a:pt x="795" y="2000"/>
                        <a:pt x="2006" y="2221"/>
                      </a:cubicBezTo>
                      <a:cubicBezTo>
                        <a:pt x="2384" y="2293"/>
                        <a:pt x="2748" y="2327"/>
                        <a:pt x="3098" y="2327"/>
                      </a:cubicBezTo>
                      <a:cubicBezTo>
                        <a:pt x="4189" y="2327"/>
                        <a:pt x="5137" y="1991"/>
                        <a:pt x="5879" y="1321"/>
                      </a:cubicBezTo>
                      <a:cubicBezTo>
                        <a:pt x="6261" y="972"/>
                        <a:pt x="6396" y="665"/>
                        <a:pt x="6414" y="427"/>
                      </a:cubicBezTo>
                      <a:cubicBezTo>
                        <a:pt x="6385" y="259"/>
                        <a:pt x="6347" y="115"/>
                        <a:pt x="6305" y="0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4" name="Google Shape;1524;p40"/>
                <p:cNvSpPr/>
                <p:nvPr/>
              </p:nvSpPr>
              <p:spPr>
                <a:xfrm>
                  <a:off x="7276700" y="2727000"/>
                  <a:ext cx="154400" cy="5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76" h="2221" extrusionOk="0">
                      <a:moveTo>
                        <a:pt x="5906" y="0"/>
                      </a:moveTo>
                      <a:lnTo>
                        <a:pt x="5888" y="272"/>
                      </a:lnTo>
                      <a:cubicBezTo>
                        <a:pt x="5864" y="550"/>
                        <a:pt x="4653" y="1776"/>
                        <a:pt x="2987" y="1900"/>
                      </a:cubicBezTo>
                      <a:cubicBezTo>
                        <a:pt x="2705" y="1920"/>
                        <a:pt x="2456" y="1929"/>
                        <a:pt x="2241" y="1929"/>
                      </a:cubicBezTo>
                      <a:cubicBezTo>
                        <a:pt x="1183" y="1929"/>
                        <a:pt x="847" y="1661"/>
                        <a:pt x="560" y="904"/>
                      </a:cubicBezTo>
                      <a:cubicBezTo>
                        <a:pt x="350" y="354"/>
                        <a:pt x="392" y="144"/>
                        <a:pt x="460" y="62"/>
                      </a:cubicBezTo>
                      <a:lnTo>
                        <a:pt x="460" y="62"/>
                      </a:lnTo>
                      <a:cubicBezTo>
                        <a:pt x="392" y="100"/>
                        <a:pt x="335" y="144"/>
                        <a:pt x="288" y="186"/>
                      </a:cubicBezTo>
                      <a:cubicBezTo>
                        <a:pt x="288" y="186"/>
                        <a:pt x="249" y="225"/>
                        <a:pt x="206" y="301"/>
                      </a:cubicBezTo>
                      <a:cubicBezTo>
                        <a:pt x="105" y="488"/>
                        <a:pt x="1" y="890"/>
                        <a:pt x="474" y="1460"/>
                      </a:cubicBezTo>
                      <a:cubicBezTo>
                        <a:pt x="891" y="1957"/>
                        <a:pt x="1724" y="2221"/>
                        <a:pt x="2632" y="2221"/>
                      </a:cubicBezTo>
                      <a:cubicBezTo>
                        <a:pt x="3178" y="2221"/>
                        <a:pt x="3748" y="2125"/>
                        <a:pt x="4269" y="1933"/>
                      </a:cubicBezTo>
                      <a:cubicBezTo>
                        <a:pt x="5528" y="1469"/>
                        <a:pt x="6175" y="703"/>
                        <a:pt x="6003" y="172"/>
                      </a:cubicBezTo>
                      <a:cubicBezTo>
                        <a:pt x="5974" y="105"/>
                        <a:pt x="5945" y="47"/>
                        <a:pt x="5911" y="5"/>
                      </a:cubicBezTo>
                      <a:lnTo>
                        <a:pt x="5906" y="0"/>
                      </a:ln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5" name="Google Shape;1525;p40"/>
                <p:cNvSpPr/>
                <p:nvPr/>
              </p:nvSpPr>
              <p:spPr>
                <a:xfrm>
                  <a:off x="7288425" y="2727225"/>
                  <a:ext cx="2175" cy="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44" extrusionOk="0">
                      <a:moveTo>
                        <a:pt x="86" y="0"/>
                      </a:moveTo>
                      <a:cubicBezTo>
                        <a:pt x="72" y="0"/>
                        <a:pt x="34" y="5"/>
                        <a:pt x="0" y="44"/>
                      </a:cubicBezTo>
                      <a:cubicBezTo>
                        <a:pt x="20" y="34"/>
                        <a:pt x="38" y="24"/>
                        <a:pt x="62" y="15"/>
                      </a:cubicBezTo>
                      <a:cubicBezTo>
                        <a:pt x="67" y="9"/>
                        <a:pt x="77" y="5"/>
                        <a:pt x="86" y="0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6" name="Google Shape;1526;p40"/>
                <p:cNvSpPr/>
                <p:nvPr/>
              </p:nvSpPr>
              <p:spPr>
                <a:xfrm>
                  <a:off x="7289975" y="2727225"/>
                  <a:ext cx="750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" h="16" extrusionOk="0">
                      <a:moveTo>
                        <a:pt x="24" y="0"/>
                      </a:moveTo>
                      <a:cubicBezTo>
                        <a:pt x="15" y="5"/>
                        <a:pt x="5" y="9"/>
                        <a:pt x="0" y="15"/>
                      </a:cubicBezTo>
                      <a:cubicBezTo>
                        <a:pt x="10" y="9"/>
                        <a:pt x="20" y="5"/>
                        <a:pt x="29" y="0"/>
                      </a:cubicBez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7" name="Google Shape;1527;p40"/>
                <p:cNvSpPr/>
                <p:nvPr/>
              </p:nvSpPr>
              <p:spPr>
                <a:xfrm>
                  <a:off x="7295375" y="2688225"/>
                  <a:ext cx="44400" cy="3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6" h="1260" extrusionOk="0">
                      <a:moveTo>
                        <a:pt x="713" y="0"/>
                      </a:moveTo>
                      <a:lnTo>
                        <a:pt x="713" y="0"/>
                      </a:lnTo>
                      <a:cubicBezTo>
                        <a:pt x="282" y="197"/>
                        <a:pt x="0" y="1134"/>
                        <a:pt x="909" y="1259"/>
                      </a:cubicBezTo>
                      <a:cubicBezTo>
                        <a:pt x="1063" y="1235"/>
                        <a:pt x="1216" y="1216"/>
                        <a:pt x="1379" y="1202"/>
                      </a:cubicBezTo>
                      <a:cubicBezTo>
                        <a:pt x="1680" y="1048"/>
                        <a:pt x="1757" y="699"/>
                        <a:pt x="1775" y="498"/>
                      </a:cubicBezTo>
                      <a:lnTo>
                        <a:pt x="1775" y="498"/>
                      </a:lnTo>
                      <a:cubicBezTo>
                        <a:pt x="1766" y="522"/>
                        <a:pt x="1646" y="833"/>
                        <a:pt x="1269" y="900"/>
                      </a:cubicBezTo>
                      <a:cubicBezTo>
                        <a:pt x="1211" y="919"/>
                        <a:pt x="1149" y="928"/>
                        <a:pt x="1092" y="928"/>
                      </a:cubicBezTo>
                      <a:cubicBezTo>
                        <a:pt x="1015" y="928"/>
                        <a:pt x="938" y="909"/>
                        <a:pt x="866" y="876"/>
                      </a:cubicBezTo>
                      <a:cubicBezTo>
                        <a:pt x="507" y="747"/>
                        <a:pt x="454" y="272"/>
                        <a:pt x="713" y="0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8" name="Google Shape;1528;p40"/>
                <p:cNvSpPr/>
                <p:nvPr/>
              </p:nvSpPr>
              <p:spPr>
                <a:xfrm>
                  <a:off x="7318075" y="2718250"/>
                  <a:ext cx="11775" cy="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" h="68" extrusionOk="0">
                      <a:moveTo>
                        <a:pt x="471" y="1"/>
                      </a:moveTo>
                      <a:cubicBezTo>
                        <a:pt x="308" y="15"/>
                        <a:pt x="155" y="34"/>
                        <a:pt x="1" y="58"/>
                      </a:cubicBezTo>
                      <a:cubicBezTo>
                        <a:pt x="54" y="63"/>
                        <a:pt x="102" y="67"/>
                        <a:pt x="149" y="67"/>
                      </a:cubicBezTo>
                      <a:cubicBezTo>
                        <a:pt x="279" y="67"/>
                        <a:pt x="385" y="43"/>
                        <a:pt x="471" y="1"/>
                      </a:cubicBez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9" name="Google Shape;1529;p40"/>
                <p:cNvSpPr/>
                <p:nvPr/>
              </p:nvSpPr>
              <p:spPr>
                <a:xfrm>
                  <a:off x="7306150" y="2688225"/>
                  <a:ext cx="33750" cy="2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0" h="900" extrusionOk="0">
                      <a:moveTo>
                        <a:pt x="282" y="0"/>
                      </a:moveTo>
                      <a:cubicBezTo>
                        <a:pt x="23" y="272"/>
                        <a:pt x="76" y="747"/>
                        <a:pt x="435" y="876"/>
                      </a:cubicBezTo>
                      <a:cubicBezTo>
                        <a:pt x="431" y="871"/>
                        <a:pt x="425" y="871"/>
                        <a:pt x="416" y="866"/>
                      </a:cubicBezTo>
                      <a:cubicBezTo>
                        <a:pt x="0" y="637"/>
                        <a:pt x="287" y="0"/>
                        <a:pt x="287" y="0"/>
                      </a:cubicBezTo>
                      <a:close/>
                      <a:moveTo>
                        <a:pt x="1350" y="436"/>
                      </a:moveTo>
                      <a:cubicBezTo>
                        <a:pt x="1315" y="608"/>
                        <a:pt x="1091" y="823"/>
                        <a:pt x="838" y="900"/>
                      </a:cubicBezTo>
                      <a:cubicBezTo>
                        <a:pt x="1215" y="833"/>
                        <a:pt x="1335" y="522"/>
                        <a:pt x="1344" y="498"/>
                      </a:cubicBezTo>
                      <a:cubicBezTo>
                        <a:pt x="1344" y="473"/>
                        <a:pt x="1350" y="455"/>
                        <a:pt x="1350" y="436"/>
                      </a:cubicBezTo>
                      <a:close/>
                    </a:path>
                  </a:pathLst>
                </a:custGeom>
                <a:solidFill>
                  <a:srgbClr val="3F190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0" name="Google Shape;1530;p40"/>
                <p:cNvSpPr/>
                <p:nvPr/>
              </p:nvSpPr>
              <p:spPr>
                <a:xfrm>
                  <a:off x="7339875" y="2697175"/>
                  <a:ext cx="150" cy="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" h="69" extrusionOk="0">
                      <a:moveTo>
                        <a:pt x="1" y="1"/>
                      </a:moveTo>
                      <a:cubicBezTo>
                        <a:pt x="5" y="25"/>
                        <a:pt x="1" y="49"/>
                        <a:pt x="1" y="68"/>
                      </a:cubicBezTo>
                      <a:cubicBezTo>
                        <a:pt x="5" y="44"/>
                        <a:pt x="5" y="20"/>
                        <a:pt x="1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1" name="Google Shape;1531;p40"/>
                <p:cNvSpPr/>
                <p:nvPr/>
              </p:nvSpPr>
              <p:spPr>
                <a:xfrm>
                  <a:off x="7339875" y="2697050"/>
                  <a:ext cx="100" cy="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3" extrusionOk="0">
                      <a:moveTo>
                        <a:pt x="1" y="1"/>
                      </a:moveTo>
                      <a:lnTo>
                        <a:pt x="1" y="6"/>
                      </a:lnTo>
                      <a:cubicBezTo>
                        <a:pt x="1" y="8"/>
                        <a:pt x="2" y="11"/>
                        <a:pt x="2" y="13"/>
                      </a:cubicBezTo>
                      <a:lnTo>
                        <a:pt x="2" y="13"/>
                      </a:lnTo>
                      <a:cubicBezTo>
                        <a:pt x="1" y="5"/>
                        <a:pt x="1" y="1"/>
                        <a:pt x="1" y="1"/>
                      </a:cubicBezTo>
                      <a:close/>
                      <a:moveTo>
                        <a:pt x="2" y="13"/>
                      </a:moveTo>
                      <a:cubicBezTo>
                        <a:pt x="2" y="18"/>
                        <a:pt x="3" y="25"/>
                        <a:pt x="3" y="34"/>
                      </a:cubicBezTo>
                      <a:lnTo>
                        <a:pt x="3" y="34"/>
                      </a:lnTo>
                      <a:cubicBezTo>
                        <a:pt x="3" y="27"/>
                        <a:pt x="3" y="20"/>
                        <a:pt x="2" y="13"/>
                      </a:cubicBezTo>
                      <a:close/>
                      <a:moveTo>
                        <a:pt x="3" y="34"/>
                      </a:moveTo>
                      <a:cubicBezTo>
                        <a:pt x="3" y="48"/>
                        <a:pt x="1" y="62"/>
                        <a:pt x="1" y="73"/>
                      </a:cubicBezTo>
                      <a:lnTo>
                        <a:pt x="1" y="83"/>
                      </a:lnTo>
                      <a:cubicBezTo>
                        <a:pt x="3" y="64"/>
                        <a:pt x="3" y="47"/>
                        <a:pt x="3" y="34"/>
                      </a:cubicBezTo>
                      <a:close/>
                    </a:path>
                  </a:pathLst>
                </a:custGeom>
                <a:solidFill>
                  <a:srgbClr val="3F190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2" name="Google Shape;1532;p40"/>
                <p:cNvSpPr/>
                <p:nvPr/>
              </p:nvSpPr>
              <p:spPr>
                <a:xfrm>
                  <a:off x="7367625" y="2674575"/>
                  <a:ext cx="45375" cy="4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5" h="1605" extrusionOk="0">
                      <a:moveTo>
                        <a:pt x="5" y="546"/>
                      </a:moveTo>
                      <a:cubicBezTo>
                        <a:pt x="5" y="546"/>
                        <a:pt x="1" y="584"/>
                        <a:pt x="5" y="646"/>
                      </a:cubicBezTo>
                      <a:cubicBezTo>
                        <a:pt x="5" y="617"/>
                        <a:pt x="5" y="589"/>
                        <a:pt x="11" y="565"/>
                      </a:cubicBezTo>
                      <a:cubicBezTo>
                        <a:pt x="5" y="551"/>
                        <a:pt x="5" y="546"/>
                        <a:pt x="5" y="546"/>
                      </a:cubicBezTo>
                      <a:close/>
                      <a:moveTo>
                        <a:pt x="838" y="1"/>
                      </a:moveTo>
                      <a:cubicBezTo>
                        <a:pt x="796" y="1"/>
                        <a:pt x="771" y="5"/>
                        <a:pt x="771" y="5"/>
                      </a:cubicBezTo>
                      <a:lnTo>
                        <a:pt x="1054" y="197"/>
                      </a:lnTo>
                      <a:cubicBezTo>
                        <a:pt x="1317" y="341"/>
                        <a:pt x="1346" y="608"/>
                        <a:pt x="1346" y="608"/>
                      </a:cubicBezTo>
                      <a:cubicBezTo>
                        <a:pt x="1346" y="608"/>
                        <a:pt x="1322" y="1278"/>
                        <a:pt x="661" y="1311"/>
                      </a:cubicBezTo>
                      <a:lnTo>
                        <a:pt x="628" y="1311"/>
                      </a:lnTo>
                      <a:cubicBezTo>
                        <a:pt x="288" y="1311"/>
                        <a:pt x="44" y="1010"/>
                        <a:pt x="11" y="708"/>
                      </a:cubicBezTo>
                      <a:lnTo>
                        <a:pt x="11" y="708"/>
                      </a:lnTo>
                      <a:cubicBezTo>
                        <a:pt x="29" y="953"/>
                        <a:pt x="130" y="1397"/>
                        <a:pt x="566" y="1561"/>
                      </a:cubicBezTo>
                      <a:cubicBezTo>
                        <a:pt x="652" y="1589"/>
                        <a:pt x="743" y="1604"/>
                        <a:pt x="829" y="1604"/>
                      </a:cubicBezTo>
                      <a:cubicBezTo>
                        <a:pt x="1350" y="1604"/>
                        <a:pt x="1814" y="1063"/>
                        <a:pt x="1690" y="546"/>
                      </a:cubicBezTo>
                      <a:cubicBezTo>
                        <a:pt x="1576" y="48"/>
                        <a:pt x="1030" y="1"/>
                        <a:pt x="838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3" name="Google Shape;1533;p40"/>
                <p:cNvSpPr/>
                <p:nvPr/>
              </p:nvSpPr>
              <p:spPr>
                <a:xfrm>
                  <a:off x="7367750" y="2679475"/>
                  <a:ext cx="34025" cy="2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1" h="1116" extrusionOk="0">
                      <a:moveTo>
                        <a:pt x="1049" y="1"/>
                      </a:moveTo>
                      <a:cubicBezTo>
                        <a:pt x="1054" y="6"/>
                        <a:pt x="1058" y="6"/>
                        <a:pt x="1063" y="10"/>
                      </a:cubicBezTo>
                      <a:cubicBezTo>
                        <a:pt x="1360" y="211"/>
                        <a:pt x="1087" y="953"/>
                        <a:pt x="603" y="982"/>
                      </a:cubicBezTo>
                      <a:lnTo>
                        <a:pt x="570" y="982"/>
                      </a:lnTo>
                      <a:cubicBezTo>
                        <a:pt x="163" y="982"/>
                        <a:pt x="29" y="479"/>
                        <a:pt x="6" y="369"/>
                      </a:cubicBezTo>
                      <a:cubicBezTo>
                        <a:pt x="0" y="393"/>
                        <a:pt x="0" y="421"/>
                        <a:pt x="0" y="450"/>
                      </a:cubicBezTo>
                      <a:cubicBezTo>
                        <a:pt x="0" y="470"/>
                        <a:pt x="0" y="489"/>
                        <a:pt x="6" y="512"/>
                      </a:cubicBezTo>
                      <a:cubicBezTo>
                        <a:pt x="39" y="814"/>
                        <a:pt x="283" y="1115"/>
                        <a:pt x="623" y="1115"/>
                      </a:cubicBezTo>
                      <a:lnTo>
                        <a:pt x="656" y="1115"/>
                      </a:lnTo>
                      <a:cubicBezTo>
                        <a:pt x="1317" y="1082"/>
                        <a:pt x="1341" y="412"/>
                        <a:pt x="1341" y="412"/>
                      </a:cubicBezTo>
                      <a:cubicBezTo>
                        <a:pt x="1341" y="412"/>
                        <a:pt x="1312" y="145"/>
                        <a:pt x="1049" y="1"/>
                      </a:cubicBezTo>
                      <a:close/>
                    </a:path>
                  </a:pathLst>
                </a:custGeom>
                <a:solidFill>
                  <a:srgbClr val="3F190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4" name="Google Shape;1534;p40"/>
                <p:cNvSpPr/>
                <p:nvPr/>
              </p:nvSpPr>
              <p:spPr>
                <a:xfrm>
                  <a:off x="7277775" y="2727000"/>
                  <a:ext cx="185750" cy="14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5763" extrusionOk="0">
                      <a:moveTo>
                        <a:pt x="5863" y="0"/>
                      </a:moveTo>
                      <a:cubicBezTo>
                        <a:pt x="5863" y="0"/>
                        <a:pt x="5897" y="29"/>
                        <a:pt x="5931" y="82"/>
                      </a:cubicBezTo>
                      <a:cubicBezTo>
                        <a:pt x="6190" y="177"/>
                        <a:pt x="6362" y="301"/>
                        <a:pt x="6409" y="464"/>
                      </a:cubicBezTo>
                      <a:cubicBezTo>
                        <a:pt x="6696" y="1450"/>
                        <a:pt x="6696" y="4341"/>
                        <a:pt x="5371" y="4724"/>
                      </a:cubicBezTo>
                      <a:cubicBezTo>
                        <a:pt x="4849" y="4878"/>
                        <a:pt x="3973" y="4964"/>
                        <a:pt x="3073" y="4964"/>
                      </a:cubicBezTo>
                      <a:cubicBezTo>
                        <a:pt x="1685" y="4964"/>
                        <a:pt x="249" y="4757"/>
                        <a:pt x="0" y="4246"/>
                      </a:cubicBezTo>
                      <a:lnTo>
                        <a:pt x="0" y="4246"/>
                      </a:lnTo>
                      <a:cubicBezTo>
                        <a:pt x="0" y="4246"/>
                        <a:pt x="24" y="4753"/>
                        <a:pt x="733" y="5342"/>
                      </a:cubicBezTo>
                      <a:cubicBezTo>
                        <a:pt x="1111" y="5658"/>
                        <a:pt x="2154" y="5762"/>
                        <a:pt x="3226" y="5762"/>
                      </a:cubicBezTo>
                      <a:cubicBezTo>
                        <a:pt x="4179" y="5762"/>
                        <a:pt x="5150" y="5676"/>
                        <a:pt x="5691" y="5581"/>
                      </a:cubicBezTo>
                      <a:cubicBezTo>
                        <a:pt x="6840" y="5380"/>
                        <a:pt x="7429" y="2216"/>
                        <a:pt x="7137" y="1249"/>
                      </a:cubicBezTo>
                      <a:cubicBezTo>
                        <a:pt x="6840" y="283"/>
                        <a:pt x="5864" y="0"/>
                        <a:pt x="5863" y="0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5" name="Google Shape;1535;p40"/>
                <p:cNvSpPr/>
                <p:nvPr/>
              </p:nvSpPr>
              <p:spPr>
                <a:xfrm>
                  <a:off x="7277775" y="2729025"/>
                  <a:ext cx="167425" cy="12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97" h="4883" extrusionOk="0">
                      <a:moveTo>
                        <a:pt x="5931" y="1"/>
                      </a:moveTo>
                      <a:lnTo>
                        <a:pt x="5931" y="1"/>
                      </a:lnTo>
                      <a:cubicBezTo>
                        <a:pt x="5998" y="96"/>
                        <a:pt x="6089" y="277"/>
                        <a:pt x="6069" y="518"/>
                      </a:cubicBezTo>
                      <a:cubicBezTo>
                        <a:pt x="6256" y="1499"/>
                        <a:pt x="6213" y="3231"/>
                        <a:pt x="6194" y="3580"/>
                      </a:cubicBezTo>
                      <a:cubicBezTo>
                        <a:pt x="6161" y="4021"/>
                        <a:pt x="6075" y="4318"/>
                        <a:pt x="4270" y="4671"/>
                      </a:cubicBezTo>
                      <a:cubicBezTo>
                        <a:pt x="3963" y="4733"/>
                        <a:pt x="3638" y="4758"/>
                        <a:pt x="3307" y="4758"/>
                      </a:cubicBezTo>
                      <a:cubicBezTo>
                        <a:pt x="1699" y="4758"/>
                        <a:pt x="0" y="4165"/>
                        <a:pt x="0" y="4165"/>
                      </a:cubicBezTo>
                      <a:lnTo>
                        <a:pt x="0" y="4165"/>
                      </a:lnTo>
                      <a:cubicBezTo>
                        <a:pt x="249" y="4676"/>
                        <a:pt x="1685" y="4883"/>
                        <a:pt x="3073" y="4883"/>
                      </a:cubicBezTo>
                      <a:cubicBezTo>
                        <a:pt x="3973" y="4883"/>
                        <a:pt x="4849" y="4797"/>
                        <a:pt x="5371" y="4643"/>
                      </a:cubicBezTo>
                      <a:cubicBezTo>
                        <a:pt x="6696" y="4260"/>
                        <a:pt x="6696" y="1369"/>
                        <a:pt x="6409" y="383"/>
                      </a:cubicBezTo>
                      <a:cubicBezTo>
                        <a:pt x="6362" y="220"/>
                        <a:pt x="6190" y="96"/>
                        <a:pt x="5931" y="1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6" name="Google Shape;1536;p40"/>
                <p:cNvSpPr/>
                <p:nvPr/>
              </p:nvSpPr>
              <p:spPr>
                <a:xfrm>
                  <a:off x="7424350" y="2727000"/>
                  <a:ext cx="1725" cy="2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" h="82" extrusionOk="0">
                      <a:moveTo>
                        <a:pt x="0" y="0"/>
                      </a:moveTo>
                      <a:lnTo>
                        <a:pt x="5" y="5"/>
                      </a:lnTo>
                      <a:cubicBezTo>
                        <a:pt x="25" y="29"/>
                        <a:pt x="39" y="53"/>
                        <a:pt x="53" y="76"/>
                      </a:cubicBezTo>
                      <a:cubicBezTo>
                        <a:pt x="58" y="76"/>
                        <a:pt x="62" y="82"/>
                        <a:pt x="68" y="82"/>
                      </a:cubicBezTo>
                      <a:cubicBezTo>
                        <a:pt x="34" y="29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6418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7" name="Google Shape;1537;p40"/>
                <p:cNvSpPr/>
                <p:nvPr/>
              </p:nvSpPr>
              <p:spPr>
                <a:xfrm>
                  <a:off x="7425675" y="2728875"/>
                  <a:ext cx="4325" cy="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524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30"/>
                        <a:pt x="29" y="64"/>
                        <a:pt x="44" y="97"/>
                      </a:cubicBezTo>
                      <a:cubicBezTo>
                        <a:pt x="86" y="212"/>
                        <a:pt x="124" y="356"/>
                        <a:pt x="153" y="524"/>
                      </a:cubicBezTo>
                      <a:cubicBezTo>
                        <a:pt x="173" y="283"/>
                        <a:pt x="82" y="102"/>
                        <a:pt x="15" y="7"/>
                      </a:cubicBezTo>
                      <a:cubicBezTo>
                        <a:pt x="9" y="7"/>
                        <a:pt x="5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8628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8" name="Google Shape;1538;p40"/>
                <p:cNvSpPr/>
                <p:nvPr/>
              </p:nvSpPr>
              <p:spPr>
                <a:xfrm>
                  <a:off x="7424475" y="2727100"/>
                  <a:ext cx="2300" cy="4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" h="169" extrusionOk="0">
                      <a:moveTo>
                        <a:pt x="0" y="1"/>
                      </a:moveTo>
                      <a:cubicBezTo>
                        <a:pt x="1" y="1"/>
                        <a:pt x="1" y="2"/>
                        <a:pt x="2" y="3"/>
                      </a:cubicBezTo>
                      <a:lnTo>
                        <a:pt x="2" y="3"/>
                      </a:lnTo>
                      <a:cubicBezTo>
                        <a:pt x="1" y="2"/>
                        <a:pt x="1" y="1"/>
                        <a:pt x="0" y="1"/>
                      </a:cubicBezTo>
                      <a:close/>
                      <a:moveTo>
                        <a:pt x="2" y="3"/>
                      </a:moveTo>
                      <a:lnTo>
                        <a:pt x="2" y="3"/>
                      </a:lnTo>
                      <a:cubicBezTo>
                        <a:pt x="29" y="37"/>
                        <a:pt x="53" y="81"/>
                        <a:pt x="76" y="132"/>
                      </a:cubicBezTo>
                      <a:lnTo>
                        <a:pt x="76" y="132"/>
                      </a:lnTo>
                      <a:cubicBezTo>
                        <a:pt x="67" y="111"/>
                        <a:pt x="58" y="90"/>
                        <a:pt x="48" y="72"/>
                      </a:cubicBezTo>
                      <a:cubicBezTo>
                        <a:pt x="35" y="49"/>
                        <a:pt x="20" y="26"/>
                        <a:pt x="2" y="3"/>
                      </a:cubicBezTo>
                      <a:close/>
                      <a:moveTo>
                        <a:pt x="76" y="132"/>
                      </a:moveTo>
                      <a:cubicBezTo>
                        <a:pt x="81" y="144"/>
                        <a:pt x="86" y="156"/>
                        <a:pt x="92" y="168"/>
                      </a:cubicBezTo>
                      <a:cubicBezTo>
                        <a:pt x="87" y="156"/>
                        <a:pt x="81" y="144"/>
                        <a:pt x="76" y="132"/>
                      </a:cubicBezTo>
                      <a:close/>
                    </a:path>
                  </a:pathLst>
                </a:custGeom>
                <a:solidFill>
                  <a:srgbClr val="50140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9" name="Google Shape;1539;p40"/>
                <p:cNvSpPr/>
                <p:nvPr/>
              </p:nvSpPr>
              <p:spPr>
                <a:xfrm>
                  <a:off x="7451750" y="2941775"/>
                  <a:ext cx="342500" cy="24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00" h="9995" extrusionOk="0">
                      <a:moveTo>
                        <a:pt x="0" y="4231"/>
                      </a:moveTo>
                      <a:cubicBezTo>
                        <a:pt x="0" y="4235"/>
                        <a:pt x="0" y="4240"/>
                        <a:pt x="3" y="4244"/>
                      </a:cubicBezTo>
                      <a:lnTo>
                        <a:pt x="3" y="4244"/>
                      </a:lnTo>
                      <a:cubicBezTo>
                        <a:pt x="1" y="4236"/>
                        <a:pt x="0" y="4231"/>
                        <a:pt x="0" y="4231"/>
                      </a:cubicBezTo>
                      <a:close/>
                      <a:moveTo>
                        <a:pt x="3" y="4244"/>
                      </a:moveTo>
                      <a:cubicBezTo>
                        <a:pt x="5" y="4250"/>
                        <a:pt x="7" y="4259"/>
                        <a:pt x="10" y="4270"/>
                      </a:cubicBezTo>
                      <a:lnTo>
                        <a:pt x="10" y="4270"/>
                      </a:lnTo>
                      <a:cubicBezTo>
                        <a:pt x="9" y="4262"/>
                        <a:pt x="7" y="4254"/>
                        <a:pt x="6" y="4246"/>
                      </a:cubicBezTo>
                      <a:cubicBezTo>
                        <a:pt x="5" y="4245"/>
                        <a:pt x="4" y="4245"/>
                        <a:pt x="3" y="4244"/>
                      </a:cubicBezTo>
                      <a:close/>
                      <a:moveTo>
                        <a:pt x="12532" y="1"/>
                      </a:moveTo>
                      <a:cubicBezTo>
                        <a:pt x="12532" y="1"/>
                        <a:pt x="12599" y="1059"/>
                        <a:pt x="12532" y="2628"/>
                      </a:cubicBezTo>
                      <a:cubicBezTo>
                        <a:pt x="12464" y="4194"/>
                        <a:pt x="10694" y="8113"/>
                        <a:pt x="6104" y="9372"/>
                      </a:cubicBezTo>
                      <a:cubicBezTo>
                        <a:pt x="5692" y="9482"/>
                        <a:pt x="5304" y="9535"/>
                        <a:pt x="4946" y="9535"/>
                      </a:cubicBezTo>
                      <a:cubicBezTo>
                        <a:pt x="1441" y="9535"/>
                        <a:pt x="133" y="4752"/>
                        <a:pt x="10" y="4270"/>
                      </a:cubicBezTo>
                      <a:lnTo>
                        <a:pt x="10" y="4270"/>
                      </a:lnTo>
                      <a:cubicBezTo>
                        <a:pt x="14" y="4291"/>
                        <a:pt x="18" y="4312"/>
                        <a:pt x="24" y="4333"/>
                      </a:cubicBezTo>
                      <a:cubicBezTo>
                        <a:pt x="92" y="4634"/>
                        <a:pt x="168" y="4940"/>
                        <a:pt x="265" y="5241"/>
                      </a:cubicBezTo>
                      <a:cubicBezTo>
                        <a:pt x="590" y="6189"/>
                        <a:pt x="1188" y="7405"/>
                        <a:pt x="1977" y="8515"/>
                      </a:cubicBezTo>
                      <a:cubicBezTo>
                        <a:pt x="2567" y="9181"/>
                        <a:pt x="3274" y="9674"/>
                        <a:pt x="4107" y="9880"/>
                      </a:cubicBezTo>
                      <a:cubicBezTo>
                        <a:pt x="4294" y="9928"/>
                        <a:pt x="4480" y="9966"/>
                        <a:pt x="4668" y="9995"/>
                      </a:cubicBezTo>
                      <a:cubicBezTo>
                        <a:pt x="4639" y="9765"/>
                        <a:pt x="4619" y="9635"/>
                        <a:pt x="4619" y="9635"/>
                      </a:cubicBezTo>
                      <a:lnTo>
                        <a:pt x="4619" y="9635"/>
                      </a:lnTo>
                      <a:lnTo>
                        <a:pt x="6228" y="9995"/>
                      </a:lnTo>
                      <a:cubicBezTo>
                        <a:pt x="9789" y="9507"/>
                        <a:pt x="12780" y="5778"/>
                        <a:pt x="13418" y="3438"/>
                      </a:cubicBezTo>
                      <a:cubicBezTo>
                        <a:pt x="13699" y="2408"/>
                        <a:pt x="13394" y="1326"/>
                        <a:pt x="12901" y="369"/>
                      </a:cubicBezTo>
                      <a:cubicBezTo>
                        <a:pt x="12685" y="129"/>
                        <a:pt x="12532" y="1"/>
                        <a:pt x="12532" y="1"/>
                      </a:cubicBez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0" name="Google Shape;1540;p40"/>
                <p:cNvSpPr/>
                <p:nvPr/>
              </p:nvSpPr>
              <p:spPr>
                <a:xfrm>
                  <a:off x="7462820" y="3129311"/>
                  <a:ext cx="449600" cy="45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84" h="18382" extrusionOk="0">
                      <a:moveTo>
                        <a:pt x="16691" y="1"/>
                      </a:moveTo>
                      <a:cubicBezTo>
                        <a:pt x="16691" y="1"/>
                        <a:pt x="14834" y="7788"/>
                        <a:pt x="12173" y="11842"/>
                      </a:cubicBezTo>
                      <a:cubicBezTo>
                        <a:pt x="9641" y="15701"/>
                        <a:pt x="8133" y="17471"/>
                        <a:pt x="6381" y="17471"/>
                      </a:cubicBezTo>
                      <a:cubicBezTo>
                        <a:pt x="6290" y="17471"/>
                        <a:pt x="6204" y="17467"/>
                        <a:pt x="6113" y="17457"/>
                      </a:cubicBezTo>
                      <a:cubicBezTo>
                        <a:pt x="4978" y="17347"/>
                        <a:pt x="3801" y="17170"/>
                        <a:pt x="2796" y="17170"/>
                      </a:cubicBezTo>
                      <a:cubicBezTo>
                        <a:pt x="2146" y="17170"/>
                        <a:pt x="1571" y="17241"/>
                        <a:pt x="1126" y="17457"/>
                      </a:cubicBezTo>
                      <a:cubicBezTo>
                        <a:pt x="1" y="18003"/>
                        <a:pt x="1" y="18352"/>
                        <a:pt x="1" y="18352"/>
                      </a:cubicBezTo>
                      <a:cubicBezTo>
                        <a:pt x="1" y="18352"/>
                        <a:pt x="719" y="18381"/>
                        <a:pt x="1795" y="18381"/>
                      </a:cubicBezTo>
                      <a:cubicBezTo>
                        <a:pt x="3629" y="18381"/>
                        <a:pt x="6496" y="18304"/>
                        <a:pt x="8559" y="17893"/>
                      </a:cubicBezTo>
                      <a:cubicBezTo>
                        <a:pt x="8918" y="17811"/>
                        <a:pt x="9277" y="17720"/>
                        <a:pt x="9641" y="17621"/>
                      </a:cubicBezTo>
                      <a:cubicBezTo>
                        <a:pt x="9641" y="17615"/>
                        <a:pt x="9646" y="17615"/>
                        <a:pt x="9646" y="17615"/>
                      </a:cubicBezTo>
                      <a:cubicBezTo>
                        <a:pt x="9799" y="17568"/>
                        <a:pt x="9942" y="17515"/>
                        <a:pt x="10077" y="17457"/>
                      </a:cubicBezTo>
                      <a:cubicBezTo>
                        <a:pt x="12536" y="16414"/>
                        <a:pt x="17984" y="10134"/>
                        <a:pt x="16907" y="743"/>
                      </a:cubicBezTo>
                      <a:cubicBezTo>
                        <a:pt x="16839" y="494"/>
                        <a:pt x="16773" y="246"/>
                        <a:pt x="16691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1" name="Google Shape;1541;p40"/>
                <p:cNvSpPr/>
                <p:nvPr/>
              </p:nvSpPr>
              <p:spPr>
                <a:xfrm>
                  <a:off x="7173400" y="3479425"/>
                  <a:ext cx="212050" cy="116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" h="4672" extrusionOk="0">
                      <a:moveTo>
                        <a:pt x="0" y="1"/>
                      </a:moveTo>
                      <a:cubicBezTo>
                        <a:pt x="278" y="847"/>
                        <a:pt x="3873" y="4585"/>
                        <a:pt x="5093" y="4671"/>
                      </a:cubicBezTo>
                      <a:lnTo>
                        <a:pt x="5223" y="4671"/>
                      </a:lnTo>
                      <a:cubicBezTo>
                        <a:pt x="5811" y="4671"/>
                        <a:pt x="6371" y="4638"/>
                        <a:pt x="6864" y="4591"/>
                      </a:cubicBezTo>
                      <a:cubicBezTo>
                        <a:pt x="7730" y="4499"/>
                        <a:pt x="8482" y="4375"/>
                        <a:pt x="8482" y="4375"/>
                      </a:cubicBezTo>
                      <a:lnTo>
                        <a:pt x="7865" y="3451"/>
                      </a:lnTo>
                      <a:lnTo>
                        <a:pt x="8084" y="3451"/>
                      </a:lnTo>
                      <a:cubicBezTo>
                        <a:pt x="8084" y="3451"/>
                        <a:pt x="7865" y="3451"/>
                        <a:pt x="5419" y="2738"/>
                      </a:cubicBezTo>
                      <a:cubicBezTo>
                        <a:pt x="5050" y="2632"/>
                        <a:pt x="4672" y="2494"/>
                        <a:pt x="4293" y="2341"/>
                      </a:cubicBezTo>
                      <a:cubicBezTo>
                        <a:pt x="3049" y="1963"/>
                        <a:pt x="2111" y="1412"/>
                        <a:pt x="1436" y="895"/>
                      </a:cubicBezTo>
                      <a:cubicBezTo>
                        <a:pt x="579" y="392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2" name="Google Shape;1542;p40"/>
                <p:cNvSpPr/>
                <p:nvPr/>
              </p:nvSpPr>
              <p:spPr>
                <a:xfrm>
                  <a:off x="7173550" y="3220575"/>
                  <a:ext cx="429250" cy="327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70" h="13093" extrusionOk="0">
                      <a:moveTo>
                        <a:pt x="0" y="9765"/>
                      </a:moveTo>
                      <a:cubicBezTo>
                        <a:pt x="9" y="9776"/>
                        <a:pt x="20" y="9785"/>
                        <a:pt x="34" y="9794"/>
                      </a:cubicBezTo>
                      <a:cubicBezTo>
                        <a:pt x="24" y="9785"/>
                        <a:pt x="9" y="9776"/>
                        <a:pt x="5" y="9765"/>
                      </a:cubicBezTo>
                      <a:close/>
                      <a:moveTo>
                        <a:pt x="15915" y="1"/>
                      </a:moveTo>
                      <a:lnTo>
                        <a:pt x="15915" y="1"/>
                      </a:lnTo>
                      <a:cubicBezTo>
                        <a:pt x="16164" y="2849"/>
                        <a:pt x="16322" y="8861"/>
                        <a:pt x="13518" y="10355"/>
                      </a:cubicBezTo>
                      <a:cubicBezTo>
                        <a:pt x="11870" y="11225"/>
                        <a:pt x="9478" y="11642"/>
                        <a:pt x="7123" y="11642"/>
                      </a:cubicBezTo>
                      <a:cubicBezTo>
                        <a:pt x="4279" y="11642"/>
                        <a:pt x="1489" y="11033"/>
                        <a:pt x="158" y="9904"/>
                      </a:cubicBezTo>
                      <a:lnTo>
                        <a:pt x="158" y="9904"/>
                      </a:lnTo>
                      <a:cubicBezTo>
                        <a:pt x="2982" y="12379"/>
                        <a:pt x="6974" y="12891"/>
                        <a:pt x="7175" y="12935"/>
                      </a:cubicBezTo>
                      <a:cubicBezTo>
                        <a:pt x="7630" y="13039"/>
                        <a:pt x="8099" y="13092"/>
                        <a:pt x="8563" y="13092"/>
                      </a:cubicBezTo>
                      <a:cubicBezTo>
                        <a:pt x="11086" y="13092"/>
                        <a:pt x="13695" y="11589"/>
                        <a:pt x="15734" y="8793"/>
                      </a:cubicBezTo>
                      <a:cubicBezTo>
                        <a:pt x="17016" y="7037"/>
                        <a:pt x="17170" y="3480"/>
                        <a:pt x="16293" y="168"/>
                      </a:cubicBezTo>
                      <a:cubicBezTo>
                        <a:pt x="16169" y="120"/>
                        <a:pt x="16039" y="63"/>
                        <a:pt x="15915" y="1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3" name="Google Shape;1543;p40"/>
                <p:cNvSpPr/>
                <p:nvPr/>
              </p:nvSpPr>
              <p:spPr>
                <a:xfrm>
                  <a:off x="7568425" y="3191625"/>
                  <a:ext cx="12475" cy="3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9" h="1327" extrusionOk="0">
                      <a:moveTo>
                        <a:pt x="1" y="1"/>
                      </a:moveTo>
                      <a:cubicBezTo>
                        <a:pt x="34" y="264"/>
                        <a:pt x="78" y="661"/>
                        <a:pt x="120" y="1159"/>
                      </a:cubicBezTo>
                      <a:cubicBezTo>
                        <a:pt x="244" y="1221"/>
                        <a:pt x="374" y="1278"/>
                        <a:pt x="498" y="1326"/>
                      </a:cubicBezTo>
                      <a:cubicBezTo>
                        <a:pt x="383" y="882"/>
                        <a:pt x="244" y="441"/>
                        <a:pt x="91" y="10"/>
                      </a:cubicBezTo>
                      <a:cubicBezTo>
                        <a:pt x="63" y="5"/>
                        <a:pt x="29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4" name="Google Shape;1544;p40"/>
                <p:cNvSpPr/>
                <p:nvPr/>
              </p:nvSpPr>
              <p:spPr>
                <a:xfrm>
                  <a:off x="7567225" y="3182650"/>
                  <a:ext cx="40225" cy="1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9" h="413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20" y="130"/>
                        <a:pt x="49" y="360"/>
                      </a:cubicBezTo>
                      <a:cubicBezTo>
                        <a:pt x="77" y="360"/>
                        <a:pt x="111" y="364"/>
                        <a:pt x="139" y="369"/>
                      </a:cubicBezTo>
                      <a:cubicBezTo>
                        <a:pt x="369" y="398"/>
                        <a:pt x="604" y="413"/>
                        <a:pt x="829" y="413"/>
                      </a:cubicBezTo>
                      <a:cubicBezTo>
                        <a:pt x="1092" y="413"/>
                        <a:pt x="1350" y="393"/>
                        <a:pt x="1609" y="36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0140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5" name="Google Shape;1545;p40"/>
                <p:cNvSpPr/>
                <p:nvPr/>
              </p:nvSpPr>
              <p:spPr>
                <a:xfrm>
                  <a:off x="7752225" y="2758925"/>
                  <a:ext cx="125800" cy="7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32" h="2979" extrusionOk="0">
                      <a:moveTo>
                        <a:pt x="1733" y="0"/>
                      </a:moveTo>
                      <a:cubicBezTo>
                        <a:pt x="1346" y="0"/>
                        <a:pt x="939" y="159"/>
                        <a:pt x="595" y="643"/>
                      </a:cubicBezTo>
                      <a:cubicBezTo>
                        <a:pt x="1" y="1475"/>
                        <a:pt x="341" y="2446"/>
                        <a:pt x="513" y="2825"/>
                      </a:cubicBezTo>
                      <a:cubicBezTo>
                        <a:pt x="513" y="2825"/>
                        <a:pt x="465" y="2417"/>
                        <a:pt x="522" y="1940"/>
                      </a:cubicBezTo>
                      <a:cubicBezTo>
                        <a:pt x="551" y="1609"/>
                        <a:pt x="637" y="1255"/>
                        <a:pt x="834" y="968"/>
                      </a:cubicBezTo>
                      <a:cubicBezTo>
                        <a:pt x="939" y="809"/>
                        <a:pt x="1073" y="676"/>
                        <a:pt x="1240" y="579"/>
                      </a:cubicBezTo>
                      <a:lnTo>
                        <a:pt x="1240" y="585"/>
                      </a:lnTo>
                      <a:cubicBezTo>
                        <a:pt x="1322" y="537"/>
                        <a:pt x="1408" y="493"/>
                        <a:pt x="1508" y="460"/>
                      </a:cubicBezTo>
                      <a:cubicBezTo>
                        <a:pt x="1594" y="431"/>
                        <a:pt x="1686" y="417"/>
                        <a:pt x="1781" y="417"/>
                      </a:cubicBezTo>
                      <a:cubicBezTo>
                        <a:pt x="2777" y="417"/>
                        <a:pt x="4141" y="2015"/>
                        <a:pt x="4874" y="2978"/>
                      </a:cubicBezTo>
                      <a:lnTo>
                        <a:pt x="5031" y="2854"/>
                      </a:lnTo>
                      <a:cubicBezTo>
                        <a:pt x="5031" y="2854"/>
                        <a:pt x="3317" y="757"/>
                        <a:pt x="2868" y="417"/>
                      </a:cubicBezTo>
                      <a:cubicBezTo>
                        <a:pt x="2623" y="230"/>
                        <a:pt x="2193" y="0"/>
                        <a:pt x="1733" y="0"/>
                      </a:cubicBez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6" name="Google Shape;1546;p40"/>
                <p:cNvSpPr/>
                <p:nvPr/>
              </p:nvSpPr>
              <p:spPr>
                <a:xfrm>
                  <a:off x="7765275" y="2769350"/>
                  <a:ext cx="108800" cy="6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2" h="2753" extrusionOk="0">
                      <a:moveTo>
                        <a:pt x="312" y="551"/>
                      </a:moveTo>
                      <a:cubicBezTo>
                        <a:pt x="115" y="838"/>
                        <a:pt x="29" y="1192"/>
                        <a:pt x="0" y="1523"/>
                      </a:cubicBezTo>
                      <a:cubicBezTo>
                        <a:pt x="44" y="1196"/>
                        <a:pt x="130" y="838"/>
                        <a:pt x="312" y="551"/>
                      </a:cubicBezTo>
                      <a:close/>
                      <a:moveTo>
                        <a:pt x="1259" y="0"/>
                      </a:moveTo>
                      <a:cubicBezTo>
                        <a:pt x="1164" y="0"/>
                        <a:pt x="1072" y="14"/>
                        <a:pt x="986" y="43"/>
                      </a:cubicBezTo>
                      <a:cubicBezTo>
                        <a:pt x="886" y="76"/>
                        <a:pt x="800" y="120"/>
                        <a:pt x="718" y="168"/>
                      </a:cubicBezTo>
                      <a:cubicBezTo>
                        <a:pt x="718" y="197"/>
                        <a:pt x="718" y="301"/>
                        <a:pt x="728" y="469"/>
                      </a:cubicBezTo>
                      <a:cubicBezTo>
                        <a:pt x="809" y="335"/>
                        <a:pt x="895" y="249"/>
                        <a:pt x="986" y="226"/>
                      </a:cubicBezTo>
                      <a:lnTo>
                        <a:pt x="1015" y="226"/>
                      </a:lnTo>
                      <a:cubicBezTo>
                        <a:pt x="1571" y="226"/>
                        <a:pt x="4103" y="2753"/>
                        <a:pt x="4103" y="2753"/>
                      </a:cubicBezTo>
                      <a:lnTo>
                        <a:pt x="4352" y="2561"/>
                      </a:lnTo>
                      <a:cubicBezTo>
                        <a:pt x="3619" y="1598"/>
                        <a:pt x="2255" y="0"/>
                        <a:pt x="1259" y="0"/>
                      </a:cubicBezTo>
                      <a:close/>
                    </a:path>
                  </a:pathLst>
                </a:custGeom>
                <a:solidFill>
                  <a:srgbClr val="8222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7" name="Google Shape;1547;p40"/>
                <p:cNvSpPr/>
                <p:nvPr/>
              </p:nvSpPr>
              <p:spPr>
                <a:xfrm>
                  <a:off x="7766350" y="2832525"/>
                  <a:ext cx="97200" cy="21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" h="8760" extrusionOk="0">
                      <a:moveTo>
                        <a:pt x="1" y="1"/>
                      </a:moveTo>
                      <a:lnTo>
                        <a:pt x="3734" y="8760"/>
                      </a:lnTo>
                      <a:cubicBezTo>
                        <a:pt x="3734" y="8760"/>
                        <a:pt x="3786" y="8750"/>
                        <a:pt x="3887" y="8727"/>
                      </a:cubicBezTo>
                      <a:cubicBezTo>
                        <a:pt x="3878" y="8683"/>
                        <a:pt x="3863" y="8645"/>
                        <a:pt x="3854" y="8601"/>
                      </a:cubicBezTo>
                      <a:lnTo>
                        <a:pt x="30" y="43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8" name="Google Shape;1548;p40"/>
                <p:cNvSpPr/>
                <p:nvPr/>
              </p:nvSpPr>
              <p:spPr>
                <a:xfrm>
                  <a:off x="7765050" y="2829550"/>
                  <a:ext cx="2050" cy="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" h="163" extrusionOk="0">
                      <a:moveTo>
                        <a:pt x="0" y="0"/>
                      </a:moveTo>
                      <a:lnTo>
                        <a:pt x="53" y="120"/>
                      </a:lnTo>
                      <a:lnTo>
                        <a:pt x="82" y="162"/>
                      </a:lnTo>
                      <a:cubicBezTo>
                        <a:pt x="82" y="162"/>
                        <a:pt x="47" y="100"/>
                        <a:pt x="0" y="0"/>
                      </a:cubicBez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9" name="Google Shape;1549;p40"/>
                <p:cNvSpPr/>
                <p:nvPr/>
              </p:nvSpPr>
              <p:spPr>
                <a:xfrm>
                  <a:off x="7767075" y="2781075"/>
                  <a:ext cx="149825" cy="26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3" h="10660" extrusionOk="0">
                      <a:moveTo>
                        <a:pt x="656" y="0"/>
                      </a:moveTo>
                      <a:cubicBezTo>
                        <a:pt x="288" y="603"/>
                        <a:pt x="1" y="2101"/>
                        <a:pt x="1" y="2101"/>
                      </a:cubicBezTo>
                      <a:lnTo>
                        <a:pt x="3825" y="10659"/>
                      </a:lnTo>
                      <a:cubicBezTo>
                        <a:pt x="3858" y="10650"/>
                        <a:pt x="5897" y="10129"/>
                        <a:pt x="5993" y="7453"/>
                      </a:cubicBezTo>
                      <a:lnTo>
                        <a:pt x="5993" y="7453"/>
                      </a:lnTo>
                      <a:cubicBezTo>
                        <a:pt x="5959" y="7515"/>
                        <a:pt x="5648" y="8056"/>
                        <a:pt x="5045" y="8233"/>
                      </a:cubicBezTo>
                      <a:cubicBezTo>
                        <a:pt x="5012" y="8242"/>
                        <a:pt x="4978" y="8247"/>
                        <a:pt x="4940" y="8247"/>
                      </a:cubicBezTo>
                      <a:cubicBezTo>
                        <a:pt x="4251" y="8247"/>
                        <a:pt x="2886" y="6682"/>
                        <a:pt x="1781" y="4356"/>
                      </a:cubicBezTo>
                      <a:cubicBezTo>
                        <a:pt x="876" y="2446"/>
                        <a:pt x="695" y="694"/>
                        <a:pt x="656" y="0"/>
                      </a:cubicBezTo>
                      <a:close/>
                    </a:path>
                  </a:pathLst>
                </a:custGeom>
                <a:solidFill>
                  <a:srgbClr val="8222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0" name="Google Shape;1550;p40"/>
                <p:cNvSpPr/>
                <p:nvPr/>
              </p:nvSpPr>
              <p:spPr>
                <a:xfrm>
                  <a:off x="7763825" y="2773400"/>
                  <a:ext cx="19425" cy="60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7" h="2409" extrusionOk="0">
                      <a:moveTo>
                        <a:pt x="776" y="0"/>
                      </a:moveTo>
                      <a:cubicBezTo>
                        <a:pt x="609" y="97"/>
                        <a:pt x="475" y="230"/>
                        <a:pt x="370" y="389"/>
                      </a:cubicBezTo>
                      <a:cubicBezTo>
                        <a:pt x="475" y="240"/>
                        <a:pt x="604" y="111"/>
                        <a:pt x="776" y="6"/>
                      </a:cubicBezTo>
                      <a:lnTo>
                        <a:pt x="776" y="0"/>
                      </a:lnTo>
                      <a:close/>
                      <a:moveTo>
                        <a:pt x="58" y="1361"/>
                      </a:moveTo>
                      <a:cubicBezTo>
                        <a:pt x="1" y="1838"/>
                        <a:pt x="49" y="2246"/>
                        <a:pt x="49" y="2246"/>
                      </a:cubicBezTo>
                      <a:cubicBezTo>
                        <a:pt x="96" y="2346"/>
                        <a:pt x="131" y="2408"/>
                        <a:pt x="131" y="2408"/>
                      </a:cubicBezTo>
                      <a:cubicBezTo>
                        <a:pt x="131" y="2408"/>
                        <a:pt x="10" y="1915"/>
                        <a:pt x="58" y="1361"/>
                      </a:cubicBezTo>
                      <a:close/>
                    </a:path>
                  </a:pathLst>
                </a:custGeom>
                <a:solidFill>
                  <a:srgbClr val="A31D0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1" name="Google Shape;1551;p40"/>
                <p:cNvSpPr/>
                <p:nvPr/>
              </p:nvSpPr>
              <p:spPr>
                <a:xfrm>
                  <a:off x="7764075" y="2773550"/>
                  <a:ext cx="19400" cy="6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6" h="2403" extrusionOk="0">
                      <a:moveTo>
                        <a:pt x="766" y="0"/>
                      </a:moveTo>
                      <a:cubicBezTo>
                        <a:pt x="594" y="105"/>
                        <a:pt x="465" y="234"/>
                        <a:pt x="360" y="383"/>
                      </a:cubicBezTo>
                      <a:cubicBezTo>
                        <a:pt x="178" y="670"/>
                        <a:pt x="92" y="1028"/>
                        <a:pt x="48" y="1355"/>
                      </a:cubicBezTo>
                      <a:cubicBezTo>
                        <a:pt x="0" y="1909"/>
                        <a:pt x="121" y="2402"/>
                        <a:pt x="121" y="2402"/>
                      </a:cubicBezTo>
                      <a:cubicBezTo>
                        <a:pt x="121" y="2402"/>
                        <a:pt x="408" y="904"/>
                        <a:pt x="776" y="301"/>
                      </a:cubicBezTo>
                      <a:cubicBezTo>
                        <a:pt x="766" y="133"/>
                        <a:pt x="766" y="29"/>
                        <a:pt x="766" y="0"/>
                      </a:cubicBezTo>
                      <a:close/>
                    </a:path>
                  </a:pathLst>
                </a:custGeom>
                <a:solidFill>
                  <a:srgbClr val="6F140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2" name="Google Shape;1552;p40"/>
                <p:cNvSpPr/>
                <p:nvPr/>
              </p:nvSpPr>
              <p:spPr>
                <a:xfrm>
                  <a:off x="7531925" y="2804150"/>
                  <a:ext cx="217950" cy="142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18" h="5712" extrusionOk="0">
                      <a:moveTo>
                        <a:pt x="8526" y="1"/>
                      </a:moveTo>
                      <a:cubicBezTo>
                        <a:pt x="8176" y="1"/>
                        <a:pt x="6966" y="91"/>
                        <a:pt x="4543" y="1136"/>
                      </a:cubicBezTo>
                      <a:cubicBezTo>
                        <a:pt x="1618" y="2395"/>
                        <a:pt x="16" y="5477"/>
                        <a:pt x="1" y="5506"/>
                      </a:cubicBezTo>
                      <a:cubicBezTo>
                        <a:pt x="111" y="5577"/>
                        <a:pt x="206" y="5649"/>
                        <a:pt x="288" y="5711"/>
                      </a:cubicBezTo>
                      <a:cubicBezTo>
                        <a:pt x="303" y="5692"/>
                        <a:pt x="2566" y="2773"/>
                        <a:pt x="4112" y="1854"/>
                      </a:cubicBezTo>
                      <a:cubicBezTo>
                        <a:pt x="5663" y="930"/>
                        <a:pt x="8717" y="241"/>
                        <a:pt x="8717" y="241"/>
                      </a:cubicBezTo>
                      <a:lnTo>
                        <a:pt x="8539" y="1"/>
                      </a:ln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3" name="Google Shape;1553;p40"/>
                <p:cNvSpPr/>
                <p:nvPr/>
              </p:nvSpPr>
              <p:spPr>
                <a:xfrm>
                  <a:off x="7530000" y="2941175"/>
                  <a:ext cx="9125" cy="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" h="231" extrusionOk="0">
                      <a:moveTo>
                        <a:pt x="1" y="0"/>
                      </a:moveTo>
                      <a:lnTo>
                        <a:pt x="365" y="230"/>
                      </a:lnTo>
                      <a:cubicBezTo>
                        <a:pt x="283" y="168"/>
                        <a:pt x="188" y="96"/>
                        <a:pt x="78" y="25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4" name="Google Shape;1554;p40"/>
                <p:cNvSpPr/>
                <p:nvPr/>
              </p:nvSpPr>
              <p:spPr>
                <a:xfrm>
                  <a:off x="7519225" y="2790525"/>
                  <a:ext cx="226200" cy="15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48" h="6051" extrusionOk="0">
                      <a:moveTo>
                        <a:pt x="8645" y="0"/>
                      </a:moveTo>
                      <a:cubicBezTo>
                        <a:pt x="8243" y="86"/>
                        <a:pt x="6544" y="508"/>
                        <a:pt x="4405" y="1685"/>
                      </a:cubicBezTo>
                      <a:cubicBezTo>
                        <a:pt x="1954" y="3030"/>
                        <a:pt x="1" y="5759"/>
                        <a:pt x="1" y="5759"/>
                      </a:cubicBezTo>
                      <a:lnTo>
                        <a:pt x="432" y="6026"/>
                      </a:lnTo>
                      <a:lnTo>
                        <a:pt x="509" y="6051"/>
                      </a:lnTo>
                      <a:cubicBezTo>
                        <a:pt x="524" y="6022"/>
                        <a:pt x="2126" y="2940"/>
                        <a:pt x="5051" y="1681"/>
                      </a:cubicBezTo>
                      <a:cubicBezTo>
                        <a:pt x="7474" y="636"/>
                        <a:pt x="8684" y="546"/>
                        <a:pt x="9034" y="546"/>
                      </a:cubicBezTo>
                      <a:lnTo>
                        <a:pt x="9047" y="546"/>
                      </a:lnTo>
                      <a:lnTo>
                        <a:pt x="8645" y="0"/>
                      </a:ln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5" name="Google Shape;1555;p40"/>
                <p:cNvSpPr/>
                <p:nvPr/>
              </p:nvSpPr>
              <p:spPr>
                <a:xfrm>
                  <a:off x="7735350" y="2790050"/>
                  <a:ext cx="14525" cy="2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1" h="805" extrusionOk="0">
                      <a:moveTo>
                        <a:pt x="92" y="1"/>
                      </a:moveTo>
                      <a:cubicBezTo>
                        <a:pt x="92" y="1"/>
                        <a:pt x="64" y="5"/>
                        <a:pt x="0" y="19"/>
                      </a:cubicBezTo>
                      <a:lnTo>
                        <a:pt x="402" y="565"/>
                      </a:lnTo>
                      <a:lnTo>
                        <a:pt x="580" y="805"/>
                      </a:lnTo>
                      <a:lnTo>
                        <a:pt x="92" y="1"/>
                      </a:ln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6" name="Google Shape;1556;p40"/>
                <p:cNvSpPr/>
                <p:nvPr/>
              </p:nvSpPr>
              <p:spPr>
                <a:xfrm>
                  <a:off x="7106175" y="2799025"/>
                  <a:ext cx="24550" cy="14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2" h="5845" extrusionOk="0">
                      <a:moveTo>
                        <a:pt x="62" y="1566"/>
                      </a:moveTo>
                      <a:lnTo>
                        <a:pt x="0" y="1685"/>
                      </a:lnTo>
                      <a:lnTo>
                        <a:pt x="5" y="1690"/>
                      </a:lnTo>
                      <a:lnTo>
                        <a:pt x="62" y="1566"/>
                      </a:lnTo>
                      <a:close/>
                      <a:moveTo>
                        <a:pt x="881" y="0"/>
                      </a:moveTo>
                      <a:lnTo>
                        <a:pt x="321" y="1078"/>
                      </a:lnTo>
                      <a:lnTo>
                        <a:pt x="431" y="5845"/>
                      </a:lnTo>
                      <a:lnTo>
                        <a:pt x="981" y="5816"/>
                      </a:lnTo>
                      <a:lnTo>
                        <a:pt x="881" y="0"/>
                      </a:ln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7" name="Google Shape;1557;p40"/>
                <p:cNvSpPr/>
                <p:nvPr/>
              </p:nvSpPr>
              <p:spPr>
                <a:xfrm>
                  <a:off x="7106275" y="2825950"/>
                  <a:ext cx="10700" cy="119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8" h="4768" extrusionOk="0">
                      <a:moveTo>
                        <a:pt x="317" y="1"/>
                      </a:moveTo>
                      <a:lnTo>
                        <a:pt x="58" y="489"/>
                      </a:lnTo>
                      <a:lnTo>
                        <a:pt x="1" y="613"/>
                      </a:lnTo>
                      <a:lnTo>
                        <a:pt x="427" y="4768"/>
                      </a:lnTo>
                      <a:lnTo>
                        <a:pt x="317" y="1"/>
                      </a:ln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362" name="Google Shape;1198;p40"/>
          <p:cNvSpPr txBox="1">
            <a:spLocks/>
          </p:cNvSpPr>
          <p:nvPr/>
        </p:nvSpPr>
        <p:spPr>
          <a:xfrm>
            <a:off x="265991" y="2028384"/>
            <a:ext cx="4621437" cy="1144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pPr algn="ctr"/>
            <a:r>
              <a:rPr lang="ar-EG" sz="4800" b="1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</a:t>
            </a:r>
          </a:p>
          <a:p>
            <a:pPr algn="ctr"/>
            <a:r>
              <a:rPr lang="ar-EG" sz="48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نمو وتركيب السكان</a:t>
            </a:r>
            <a:endParaRPr lang="ar-EG" sz="4800" b="1" dirty="0">
              <a:solidFill>
                <a:schemeClr val="accent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366" name="Picture 36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182" y="4524043"/>
            <a:ext cx="428122" cy="428122"/>
          </a:xfrm>
          <a:prstGeom prst="rect">
            <a:avLst/>
          </a:prstGeom>
        </p:spPr>
      </p:pic>
      <p:pic>
        <p:nvPicPr>
          <p:cNvPr id="367" name="Picture 366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392" y="4399273"/>
            <a:ext cx="677662" cy="677662"/>
          </a:xfrm>
          <a:prstGeom prst="rect">
            <a:avLst/>
          </a:prstGeom>
        </p:spPr>
      </p:pic>
      <p:pic>
        <p:nvPicPr>
          <p:cNvPr id="368" name="Picture 36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69" name="Picture 36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0142" y="4524043"/>
            <a:ext cx="428122" cy="4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9707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" grpId="0"/>
      <p:bldP spid="3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41"/>
          <p:cNvSpPr txBox="1">
            <a:spLocks noGrp="1"/>
          </p:cNvSpPr>
          <p:nvPr>
            <p:ph type="title"/>
          </p:nvPr>
        </p:nvSpPr>
        <p:spPr>
          <a:xfrm>
            <a:off x="2172766" y="-147864"/>
            <a:ext cx="5224246" cy="1365033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ar-EG" sz="28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نمو وتركيب السكان</a:t>
            </a:r>
            <a:r>
              <a:rPr lang="en-US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/>
            </a:r>
            <a:br>
              <a:rPr lang="en-US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</a:b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مصادر البيانات السكانية</a:t>
            </a:r>
            <a:endParaRPr sz="24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568" name="Google Shape;1568;p41"/>
          <p:cNvSpPr txBox="1"/>
          <p:nvPr/>
        </p:nvSpPr>
        <p:spPr>
          <a:xfrm>
            <a:off x="5343741" y="1169640"/>
            <a:ext cx="3800259" cy="381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298450" marR="0" lvl="0" indent="-285750" algn="justLow" rtl="1">
              <a:spcBef>
                <a:spcPts val="80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ar-EG" sz="2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حصر شامل للمعلومات المرتبطة بالسكان.</a:t>
            </a:r>
          </a:p>
          <a:p>
            <a:pPr marL="298450" marR="0" lvl="0" indent="-285750" algn="justLow" rtl="1">
              <a:spcBef>
                <a:spcPts val="80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ar-EG" sz="2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من حيث الاعداد والتوزيع والأوضاع الاقتصادية والاجتماعية.</a:t>
            </a:r>
          </a:p>
          <a:p>
            <a:pPr marL="298450" marR="0" lvl="0" indent="-285750" algn="justLow" rtl="1">
              <a:spcBef>
                <a:spcPts val="80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ar-EG" sz="2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لابد ان يكون في منطقة معينة وفترة زمنية محددة.</a:t>
            </a:r>
          </a:p>
          <a:p>
            <a:pPr marL="298450" marR="0" lvl="0" indent="-285750" algn="justLow" rtl="1">
              <a:spcBef>
                <a:spcPts val="80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</a:pPr>
            <a:r>
              <a:rPr lang="ar-EG" sz="2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مصر من اقدم الدول الافريقية والعربية في الإحصاء.</a:t>
            </a:r>
          </a:p>
        </p:txBody>
      </p:sp>
      <p:sp>
        <p:nvSpPr>
          <p:cNvPr id="1570" name="Google Shape;1570;p41"/>
          <p:cNvSpPr txBox="1"/>
          <p:nvPr/>
        </p:nvSpPr>
        <p:spPr>
          <a:xfrm>
            <a:off x="268209" y="2006654"/>
            <a:ext cx="2958005" cy="1932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700" rIns="0" bIns="91425" anchor="ctr" anchorCtr="0">
            <a:noAutofit/>
          </a:bodyPr>
          <a:lstStyle/>
          <a:p>
            <a:pPr marL="298450" marR="0" lvl="0" indent="-285750" algn="justLow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ar-EG" sz="2400" b="1" dirty="0">
                <a:solidFill>
                  <a:schemeClr val="accent6">
                    <a:lumMod val="75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تسجيل المواليد والوفيات وحالات الطلاق.</a:t>
            </a:r>
          </a:p>
          <a:p>
            <a:pPr marL="298450" marR="0" lvl="0" indent="-285750" algn="justLow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ar-EG" sz="2400" b="1" dirty="0">
                <a:solidFill>
                  <a:schemeClr val="accent6">
                    <a:lumMod val="75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بدأت سنة 1901.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62274" y="1478809"/>
            <a:ext cx="2366463" cy="3330837"/>
            <a:chOff x="3648085" y="1478809"/>
            <a:chExt cx="2366463" cy="3330837"/>
          </a:xfrm>
        </p:grpSpPr>
        <p:sp>
          <p:nvSpPr>
            <p:cNvPr id="1563" name="Google Shape;1563;p41"/>
            <p:cNvSpPr/>
            <p:nvPr/>
          </p:nvSpPr>
          <p:spPr>
            <a:xfrm>
              <a:off x="3754629" y="4399851"/>
              <a:ext cx="1440000" cy="32111"/>
            </a:xfrm>
            <a:custGeom>
              <a:avLst/>
              <a:gdLst/>
              <a:ahLst/>
              <a:cxnLst/>
              <a:rect l="l" t="t" r="r" b="b"/>
              <a:pathLst>
                <a:path w="21496" h="392" extrusionOk="0">
                  <a:moveTo>
                    <a:pt x="0" y="0"/>
                  </a:moveTo>
                  <a:lnTo>
                    <a:pt x="0" y="392"/>
                  </a:lnTo>
                  <a:lnTo>
                    <a:pt x="21495" y="392"/>
                  </a:lnTo>
                  <a:lnTo>
                    <a:pt x="214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41"/>
            <p:cNvSpPr/>
            <p:nvPr/>
          </p:nvSpPr>
          <p:spPr>
            <a:xfrm>
              <a:off x="5183644" y="2885683"/>
              <a:ext cx="776227" cy="1546309"/>
            </a:xfrm>
            <a:custGeom>
              <a:avLst/>
              <a:gdLst/>
              <a:ahLst/>
              <a:cxnLst/>
              <a:rect l="l" t="t" r="r" b="b"/>
              <a:pathLst>
                <a:path w="9476" h="18877" extrusionOk="0">
                  <a:moveTo>
                    <a:pt x="1" y="0"/>
                  </a:moveTo>
                  <a:lnTo>
                    <a:pt x="1" y="392"/>
                  </a:lnTo>
                  <a:lnTo>
                    <a:pt x="38" y="392"/>
                  </a:lnTo>
                  <a:cubicBezTo>
                    <a:pt x="5025" y="392"/>
                    <a:pt x="9084" y="4448"/>
                    <a:pt x="9084" y="9438"/>
                  </a:cubicBezTo>
                  <a:cubicBezTo>
                    <a:pt x="9084" y="14409"/>
                    <a:pt x="5052" y="18455"/>
                    <a:pt x="88" y="18485"/>
                  </a:cubicBezTo>
                  <a:lnTo>
                    <a:pt x="88" y="18877"/>
                  </a:lnTo>
                  <a:cubicBezTo>
                    <a:pt x="5268" y="18846"/>
                    <a:pt x="9476" y="14625"/>
                    <a:pt x="9476" y="9438"/>
                  </a:cubicBezTo>
                  <a:cubicBezTo>
                    <a:pt x="9476" y="4235"/>
                    <a:pt x="5241" y="0"/>
                    <a:pt x="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5" name="Google Shape;1565;p41"/>
            <p:cNvGrpSpPr/>
            <p:nvPr/>
          </p:nvGrpSpPr>
          <p:grpSpPr>
            <a:xfrm>
              <a:off x="3981706" y="1669325"/>
              <a:ext cx="1652389" cy="1248563"/>
              <a:chOff x="3856933" y="1669325"/>
              <a:chExt cx="1652389" cy="1248563"/>
            </a:xfrm>
          </p:grpSpPr>
          <p:sp>
            <p:nvSpPr>
              <p:cNvPr id="1566" name="Google Shape;1566;p41"/>
              <p:cNvSpPr/>
              <p:nvPr/>
            </p:nvSpPr>
            <p:spPr>
              <a:xfrm>
                <a:off x="3856933" y="2285586"/>
                <a:ext cx="1203823" cy="632302"/>
              </a:xfrm>
              <a:custGeom>
                <a:avLst/>
                <a:gdLst/>
                <a:ahLst/>
                <a:cxnLst/>
                <a:rect l="l" t="t" r="r" b="b"/>
                <a:pathLst>
                  <a:path w="14696" h="7719" extrusionOk="0">
                    <a:moveTo>
                      <a:pt x="3" y="0"/>
                    </a:moveTo>
                    <a:cubicBezTo>
                      <a:pt x="3" y="31"/>
                      <a:pt x="0" y="58"/>
                      <a:pt x="0" y="85"/>
                    </a:cubicBezTo>
                    <a:cubicBezTo>
                      <a:pt x="0" y="4293"/>
                      <a:pt x="3422" y="7718"/>
                      <a:pt x="7630" y="7718"/>
                    </a:cubicBezTo>
                    <a:lnTo>
                      <a:pt x="14696" y="7718"/>
                    </a:lnTo>
                    <a:lnTo>
                      <a:pt x="14696" y="7326"/>
                    </a:lnTo>
                    <a:lnTo>
                      <a:pt x="7630" y="7326"/>
                    </a:lnTo>
                    <a:cubicBezTo>
                      <a:pt x="3638" y="7326"/>
                      <a:pt x="391" y="4077"/>
                      <a:pt x="391" y="85"/>
                    </a:cubicBezTo>
                    <a:cubicBezTo>
                      <a:pt x="391" y="58"/>
                      <a:pt x="395" y="31"/>
                      <a:pt x="3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1"/>
              <p:cNvSpPr/>
              <p:nvPr/>
            </p:nvSpPr>
            <p:spPr>
              <a:xfrm>
                <a:off x="3857179" y="1669325"/>
                <a:ext cx="1652144" cy="618131"/>
              </a:xfrm>
              <a:custGeom>
                <a:avLst/>
                <a:gdLst/>
                <a:ahLst/>
                <a:cxnLst/>
                <a:rect l="l" t="t" r="r" b="b"/>
                <a:pathLst>
                  <a:path w="20169" h="7546" extrusionOk="0">
                    <a:moveTo>
                      <a:pt x="7627" y="1"/>
                    </a:moveTo>
                    <a:cubicBezTo>
                      <a:pt x="3449" y="1"/>
                      <a:pt x="44" y="3379"/>
                      <a:pt x="0" y="7545"/>
                    </a:cubicBezTo>
                    <a:lnTo>
                      <a:pt x="392" y="7545"/>
                    </a:lnTo>
                    <a:cubicBezTo>
                      <a:pt x="436" y="3594"/>
                      <a:pt x="3665" y="392"/>
                      <a:pt x="7627" y="392"/>
                    </a:cubicBezTo>
                    <a:lnTo>
                      <a:pt x="20169" y="392"/>
                    </a:lnTo>
                    <a:lnTo>
                      <a:pt x="2016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72" name="Google Shape;1572;p41"/>
            <p:cNvSpPr txBox="1"/>
            <p:nvPr/>
          </p:nvSpPr>
          <p:spPr>
            <a:xfrm>
              <a:off x="4118713" y="1956423"/>
              <a:ext cx="1513606" cy="6501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91425" anchor="ctr" anchorCtr="0">
              <a:noAutofit/>
            </a:bodyPr>
            <a:lstStyle/>
            <a:p>
              <a:pPr marL="12700" lvl="0" indent="0" algn="ctr" rtl="0"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ar-EG" sz="2400" b="1" dirty="0">
                  <a:solidFill>
                    <a:schemeClr val="lt1"/>
                  </a:solidFill>
                  <a:latin typeface="Simplified Arabic" panose="02020603050405020304" pitchFamily="18" charset="-78"/>
                  <a:ea typeface="Tahoma" panose="020B0604030504040204" pitchFamily="34" charset="0"/>
                  <a:cs typeface="Simplified Arabic" panose="02020603050405020304" pitchFamily="18" charset="-78"/>
                  <a:sym typeface="Joti One"/>
                </a:rPr>
                <a:t>التعداد السكاني</a:t>
              </a:r>
              <a:endParaRPr sz="24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Joti One"/>
              </a:endParaRPr>
            </a:p>
          </p:txBody>
        </p:sp>
        <p:sp>
          <p:nvSpPr>
            <p:cNvPr id="1573" name="Google Shape;1573;p41"/>
            <p:cNvSpPr txBox="1"/>
            <p:nvPr/>
          </p:nvSpPr>
          <p:spPr>
            <a:xfrm>
              <a:off x="4403959" y="3396596"/>
              <a:ext cx="1262775" cy="48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91425" anchor="ctr" anchorCtr="0">
              <a:noAutofit/>
            </a:bodyPr>
            <a:lstStyle/>
            <a:p>
              <a:pPr marL="12700" lvl="0" indent="0" algn="ctr" rtl="0"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ar-EG" sz="2400" b="1" dirty="0">
                  <a:solidFill>
                    <a:schemeClr val="lt1"/>
                  </a:solidFill>
                  <a:latin typeface="Simplified Arabic" panose="02020603050405020304" pitchFamily="18" charset="-78"/>
                  <a:ea typeface="Tahoma" panose="020B0604030504040204" pitchFamily="34" charset="0"/>
                  <a:cs typeface="Simplified Arabic" panose="02020603050405020304" pitchFamily="18" charset="-78"/>
                  <a:sym typeface="Joti One"/>
                </a:rPr>
                <a:t>الإحصاءات الحيوية</a:t>
              </a:r>
              <a:endParaRPr sz="24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Joti One"/>
              </a:endParaRPr>
            </a:p>
          </p:txBody>
        </p:sp>
        <p:grpSp>
          <p:nvGrpSpPr>
            <p:cNvPr id="1576" name="Google Shape;1576;p41"/>
            <p:cNvGrpSpPr/>
            <p:nvPr/>
          </p:nvGrpSpPr>
          <p:grpSpPr>
            <a:xfrm>
              <a:off x="3648085" y="1478809"/>
              <a:ext cx="686227" cy="585333"/>
              <a:chOff x="5794823" y="394529"/>
              <a:chExt cx="1647605" cy="1405361"/>
            </a:xfrm>
          </p:grpSpPr>
          <p:sp>
            <p:nvSpPr>
              <p:cNvPr id="1577" name="Google Shape;1577;p41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41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79" name="Google Shape;1579;p41"/>
            <p:cNvGrpSpPr/>
            <p:nvPr/>
          </p:nvGrpSpPr>
          <p:grpSpPr>
            <a:xfrm rot="-9300634">
              <a:off x="4334415" y="4384496"/>
              <a:ext cx="498434" cy="425150"/>
              <a:chOff x="5794823" y="394529"/>
              <a:chExt cx="1647605" cy="1405361"/>
            </a:xfrm>
          </p:grpSpPr>
          <p:sp>
            <p:nvSpPr>
              <p:cNvPr id="1580" name="Google Shape;1580;p41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41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82" name="Google Shape;1582;p41"/>
            <p:cNvGrpSpPr/>
            <p:nvPr/>
          </p:nvGrpSpPr>
          <p:grpSpPr>
            <a:xfrm rot="3908514">
              <a:off x="5668553" y="2906032"/>
              <a:ext cx="373518" cy="318473"/>
              <a:chOff x="5794823" y="394529"/>
              <a:chExt cx="1647605" cy="1405361"/>
            </a:xfrm>
          </p:grpSpPr>
          <p:sp>
            <p:nvSpPr>
              <p:cNvPr id="1583" name="Google Shape;1583;p41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41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5" name="Picture 2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78" y="4556732"/>
            <a:ext cx="428122" cy="428122"/>
          </a:xfrm>
          <a:prstGeom prst="rect">
            <a:avLst/>
          </a:prstGeom>
        </p:spPr>
      </p:pic>
      <p:pic>
        <p:nvPicPr>
          <p:cNvPr id="26" name="Picture 2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88" y="4431962"/>
            <a:ext cx="677662" cy="677662"/>
          </a:xfrm>
          <a:prstGeom prst="rect">
            <a:avLst/>
          </a:prstGeom>
        </p:spPr>
      </p:pic>
      <p:pic>
        <p:nvPicPr>
          <p:cNvPr id="27" name="Picture 2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105" y="81142"/>
            <a:ext cx="534895" cy="527715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238" y="4556732"/>
            <a:ext cx="428122" cy="428122"/>
          </a:xfrm>
          <a:prstGeom prst="rect">
            <a:avLst/>
          </a:prstGeom>
        </p:spPr>
      </p:pic>
      <p:grpSp>
        <p:nvGrpSpPr>
          <p:cNvPr id="29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0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33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438488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12383" y="1183151"/>
            <a:ext cx="5389803" cy="2704517"/>
            <a:chOff x="945462" y="1308660"/>
            <a:chExt cx="5389803" cy="2704517"/>
          </a:xfrm>
        </p:grpSpPr>
        <p:sp>
          <p:nvSpPr>
            <p:cNvPr id="2446" name="Google Shape;2446;p52"/>
            <p:cNvSpPr/>
            <p:nvPr/>
          </p:nvSpPr>
          <p:spPr>
            <a:xfrm>
              <a:off x="3751029" y="1385275"/>
              <a:ext cx="2486392" cy="2549400"/>
            </a:xfrm>
            <a:prstGeom prst="rect">
              <a:avLst/>
            </a:prstGeom>
            <a:pattFill prst="pct60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8" name="Google Shape;2448;p52"/>
            <p:cNvSpPr/>
            <p:nvPr/>
          </p:nvSpPr>
          <p:spPr>
            <a:xfrm>
              <a:off x="1066455" y="1385275"/>
              <a:ext cx="2486392" cy="2549400"/>
            </a:xfrm>
            <a:prstGeom prst="rect">
              <a:avLst/>
            </a:prstGeom>
            <a:pattFill prst="pct50">
              <a:fgClr>
                <a:schemeClr val="dk2"/>
              </a:fgClr>
              <a:bgClr>
                <a:schemeClr val="bg1"/>
              </a:bgClr>
            </a:patt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0" name="Google Shape;2450;p52"/>
            <p:cNvSpPr txBox="1"/>
            <p:nvPr/>
          </p:nvSpPr>
          <p:spPr>
            <a:xfrm>
              <a:off x="1261992" y="2063746"/>
              <a:ext cx="2089463" cy="16954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6025" rIns="0" bIns="0" anchor="ctr" anchorCtr="0">
              <a:no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2400" b="1" dirty="0">
                  <a:solidFill>
                    <a:srgbClr val="F3F3F3"/>
                  </a:solidFill>
                  <a:latin typeface="Simplified Arabic" panose="02020603050405020304" pitchFamily="18" charset="-78"/>
                  <a:ea typeface="Tahoma" panose="020B0604030504040204" pitchFamily="34" charset="0"/>
                  <a:cs typeface="Simplified Arabic" panose="02020603050405020304" pitchFamily="18" charset="-78"/>
                  <a:sym typeface="Roboto Condensed Light"/>
                </a:rPr>
                <a:t>زيادة عدد السكان نتيجة الهجرة.</a:t>
              </a:r>
              <a:endParaRPr sz="24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endParaRPr>
            </a:p>
          </p:txBody>
        </p:sp>
        <p:sp>
          <p:nvSpPr>
            <p:cNvPr id="2452" name="Google Shape;2452;p52"/>
            <p:cNvSpPr txBox="1"/>
            <p:nvPr/>
          </p:nvSpPr>
          <p:spPr>
            <a:xfrm>
              <a:off x="3934673" y="2063746"/>
              <a:ext cx="2082671" cy="16954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6025" rIns="0" bIns="0" anchor="ctr" anchorCtr="0">
              <a:no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2400" b="1" dirty="0">
                  <a:solidFill>
                    <a:srgbClr val="F3F3F3"/>
                  </a:solidFill>
                  <a:latin typeface="Simplified Arabic" panose="02020603050405020304" pitchFamily="18" charset="-78"/>
                  <a:ea typeface="Tahoma" panose="020B0604030504040204" pitchFamily="34" charset="0"/>
                  <a:cs typeface="Simplified Arabic" panose="02020603050405020304" pitchFamily="18" charset="-78"/>
                  <a:sym typeface="Roboto Condensed Light"/>
                </a:rPr>
                <a:t>الفرق بين المواليد و الوفيات.</a:t>
              </a:r>
              <a:endParaRPr sz="24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endParaRPr>
            </a:p>
          </p:txBody>
        </p:sp>
        <p:sp>
          <p:nvSpPr>
            <p:cNvPr id="2455" name="Google Shape;2455;p52"/>
            <p:cNvSpPr/>
            <p:nvPr/>
          </p:nvSpPr>
          <p:spPr>
            <a:xfrm>
              <a:off x="945462" y="1308660"/>
              <a:ext cx="351700" cy="342725"/>
            </a:xfrm>
            <a:custGeom>
              <a:avLst/>
              <a:gdLst/>
              <a:ahLst/>
              <a:cxnLst/>
              <a:rect l="l" t="t" r="r" b="b"/>
              <a:pathLst>
                <a:path w="14068" h="13709" extrusionOk="0">
                  <a:moveTo>
                    <a:pt x="11244" y="0"/>
                  </a:moveTo>
                  <a:cubicBezTo>
                    <a:pt x="11244" y="0"/>
                    <a:pt x="6227" y="7797"/>
                    <a:pt x="1" y="9679"/>
                  </a:cubicBezTo>
                  <a:lnTo>
                    <a:pt x="2241" y="9679"/>
                  </a:lnTo>
                  <a:lnTo>
                    <a:pt x="1704" y="11694"/>
                  </a:lnTo>
                  <a:lnTo>
                    <a:pt x="3317" y="11694"/>
                  </a:lnTo>
                  <a:lnTo>
                    <a:pt x="3050" y="13708"/>
                  </a:lnTo>
                  <a:cubicBezTo>
                    <a:pt x="3050" y="13708"/>
                    <a:pt x="12991" y="6988"/>
                    <a:pt x="14067" y="3226"/>
                  </a:cubicBezTo>
                  <a:lnTo>
                    <a:pt x="12321" y="3226"/>
                  </a:lnTo>
                  <a:lnTo>
                    <a:pt x="12909" y="1867"/>
                  </a:lnTo>
                  <a:lnTo>
                    <a:pt x="11345" y="2068"/>
                  </a:lnTo>
                  <a:lnTo>
                    <a:pt x="1124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6" name="Google Shape;2456;p52"/>
            <p:cNvSpPr/>
            <p:nvPr/>
          </p:nvSpPr>
          <p:spPr>
            <a:xfrm rot="10935142">
              <a:off x="5983575" y="3670461"/>
              <a:ext cx="351690" cy="342716"/>
            </a:xfrm>
            <a:custGeom>
              <a:avLst/>
              <a:gdLst/>
              <a:ahLst/>
              <a:cxnLst/>
              <a:rect l="l" t="t" r="r" b="b"/>
              <a:pathLst>
                <a:path w="14068" h="13709" extrusionOk="0">
                  <a:moveTo>
                    <a:pt x="11244" y="0"/>
                  </a:moveTo>
                  <a:cubicBezTo>
                    <a:pt x="11244" y="0"/>
                    <a:pt x="6227" y="7797"/>
                    <a:pt x="1" y="9679"/>
                  </a:cubicBezTo>
                  <a:lnTo>
                    <a:pt x="2241" y="9679"/>
                  </a:lnTo>
                  <a:lnTo>
                    <a:pt x="1704" y="11694"/>
                  </a:lnTo>
                  <a:lnTo>
                    <a:pt x="3317" y="11694"/>
                  </a:lnTo>
                  <a:lnTo>
                    <a:pt x="3050" y="13708"/>
                  </a:lnTo>
                  <a:cubicBezTo>
                    <a:pt x="3050" y="13708"/>
                    <a:pt x="12991" y="6988"/>
                    <a:pt x="14067" y="3226"/>
                  </a:cubicBezTo>
                  <a:lnTo>
                    <a:pt x="12321" y="3226"/>
                  </a:lnTo>
                  <a:lnTo>
                    <a:pt x="12909" y="1867"/>
                  </a:lnTo>
                  <a:lnTo>
                    <a:pt x="11345" y="2068"/>
                  </a:lnTo>
                  <a:lnTo>
                    <a:pt x="1124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457" name="Google Shape;2457;p52"/>
          <p:cNvGrpSpPr/>
          <p:nvPr/>
        </p:nvGrpSpPr>
        <p:grpSpPr>
          <a:xfrm>
            <a:off x="6930935" y="1335846"/>
            <a:ext cx="1864225" cy="2684100"/>
            <a:chOff x="705000" y="1716350"/>
            <a:chExt cx="1864225" cy="2684100"/>
          </a:xfrm>
        </p:grpSpPr>
        <p:sp>
          <p:nvSpPr>
            <p:cNvPr id="2458" name="Google Shape;2458;p52"/>
            <p:cNvSpPr/>
            <p:nvPr/>
          </p:nvSpPr>
          <p:spPr>
            <a:xfrm>
              <a:off x="769225" y="4175450"/>
              <a:ext cx="1800000" cy="225000"/>
            </a:xfrm>
            <a:prstGeom prst="ellipse">
              <a:avLst/>
            </a:prstGeom>
            <a:solidFill>
              <a:srgbClr val="434343">
                <a:alpha val="451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59" name="Google Shape;2459;p52"/>
            <p:cNvGrpSpPr/>
            <p:nvPr/>
          </p:nvGrpSpPr>
          <p:grpSpPr>
            <a:xfrm>
              <a:off x="705000" y="1716350"/>
              <a:ext cx="1765959" cy="2578903"/>
              <a:chOff x="705000" y="1716350"/>
              <a:chExt cx="1765959" cy="2578903"/>
            </a:xfrm>
          </p:grpSpPr>
          <p:sp>
            <p:nvSpPr>
              <p:cNvPr id="2460" name="Google Shape;2460;p52"/>
              <p:cNvSpPr/>
              <p:nvPr/>
            </p:nvSpPr>
            <p:spPr>
              <a:xfrm>
                <a:off x="869655" y="2411451"/>
                <a:ext cx="1489188" cy="1549175"/>
              </a:xfrm>
              <a:custGeom>
                <a:avLst/>
                <a:gdLst/>
                <a:ahLst/>
                <a:cxnLst/>
                <a:rect l="l" t="t" r="r" b="b"/>
                <a:pathLst>
                  <a:path w="36493" h="37963" extrusionOk="0">
                    <a:moveTo>
                      <a:pt x="18574" y="1"/>
                    </a:moveTo>
                    <a:cubicBezTo>
                      <a:pt x="13372" y="1"/>
                      <a:pt x="7958" y="106"/>
                      <a:pt x="7233" y="529"/>
                    </a:cubicBezTo>
                    <a:cubicBezTo>
                      <a:pt x="5787" y="1372"/>
                      <a:pt x="5654" y="3569"/>
                      <a:pt x="5654" y="3569"/>
                    </a:cubicBezTo>
                    <a:cubicBezTo>
                      <a:pt x="695" y="6805"/>
                      <a:pt x="130" y="12821"/>
                      <a:pt x="67" y="15344"/>
                    </a:cubicBezTo>
                    <a:cubicBezTo>
                      <a:pt x="1" y="17871"/>
                      <a:pt x="1943" y="34370"/>
                      <a:pt x="4079" y="37089"/>
                    </a:cubicBezTo>
                    <a:cubicBezTo>
                      <a:pt x="4571" y="37715"/>
                      <a:pt x="6465" y="37963"/>
                      <a:pt x="9099" y="37963"/>
                    </a:cubicBezTo>
                    <a:cubicBezTo>
                      <a:pt x="17882" y="37963"/>
                      <a:pt x="34892" y="35209"/>
                      <a:pt x="35588" y="34562"/>
                    </a:cubicBezTo>
                    <a:cubicBezTo>
                      <a:pt x="36492" y="33724"/>
                      <a:pt x="34976" y="16340"/>
                      <a:pt x="34583" y="11204"/>
                    </a:cubicBezTo>
                    <a:cubicBezTo>
                      <a:pt x="34195" y="6068"/>
                      <a:pt x="30036" y="3717"/>
                      <a:pt x="30036" y="3717"/>
                    </a:cubicBezTo>
                    <a:cubicBezTo>
                      <a:pt x="30083" y="1075"/>
                      <a:pt x="28643" y="103"/>
                      <a:pt x="28643" y="103"/>
                    </a:cubicBezTo>
                    <a:cubicBezTo>
                      <a:pt x="28643" y="103"/>
                      <a:pt x="23712" y="1"/>
                      <a:pt x="1857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1" name="Google Shape;2461;p52"/>
              <p:cNvSpPr/>
              <p:nvPr/>
            </p:nvSpPr>
            <p:spPr>
              <a:xfrm>
                <a:off x="976487" y="2163999"/>
                <a:ext cx="232276" cy="292753"/>
              </a:xfrm>
              <a:custGeom>
                <a:avLst/>
                <a:gdLst/>
                <a:ahLst/>
                <a:cxnLst/>
                <a:rect l="l" t="t" r="r" b="b"/>
                <a:pathLst>
                  <a:path w="5692" h="7174" extrusionOk="0">
                    <a:moveTo>
                      <a:pt x="2949" y="1"/>
                    </a:moveTo>
                    <a:cubicBezTo>
                      <a:pt x="2642" y="1"/>
                      <a:pt x="2354" y="48"/>
                      <a:pt x="2117" y="170"/>
                    </a:cubicBezTo>
                    <a:cubicBezTo>
                      <a:pt x="1015" y="739"/>
                      <a:pt x="1" y="3421"/>
                      <a:pt x="1049" y="5383"/>
                    </a:cubicBezTo>
                    <a:cubicBezTo>
                      <a:pt x="1702" y="6611"/>
                      <a:pt x="2511" y="7173"/>
                      <a:pt x="3291" y="7173"/>
                    </a:cubicBezTo>
                    <a:cubicBezTo>
                      <a:pt x="3756" y="7173"/>
                      <a:pt x="4211" y="6973"/>
                      <a:pt x="4615" y="6593"/>
                    </a:cubicBezTo>
                    <a:cubicBezTo>
                      <a:pt x="5692" y="5579"/>
                      <a:pt x="5433" y="635"/>
                      <a:pt x="5433" y="635"/>
                    </a:cubicBezTo>
                    <a:cubicBezTo>
                      <a:pt x="5433" y="635"/>
                      <a:pt x="4068" y="1"/>
                      <a:pt x="294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2" name="Google Shape;2462;p52"/>
              <p:cNvSpPr/>
              <p:nvPr/>
            </p:nvSpPr>
            <p:spPr>
              <a:xfrm>
                <a:off x="1133348" y="1991428"/>
                <a:ext cx="909477" cy="657042"/>
              </a:xfrm>
              <a:custGeom>
                <a:avLst/>
                <a:gdLst/>
                <a:ahLst/>
                <a:cxnLst/>
                <a:rect l="l" t="t" r="r" b="b"/>
                <a:pathLst>
                  <a:path w="22287" h="16101" extrusionOk="0">
                    <a:moveTo>
                      <a:pt x="11211" y="0"/>
                    </a:moveTo>
                    <a:cubicBezTo>
                      <a:pt x="4856" y="0"/>
                      <a:pt x="806" y="4293"/>
                      <a:pt x="431" y="8061"/>
                    </a:cubicBezTo>
                    <a:cubicBezTo>
                      <a:pt x="1" y="12345"/>
                      <a:pt x="1676" y="15341"/>
                      <a:pt x="8228" y="15987"/>
                    </a:cubicBezTo>
                    <a:cubicBezTo>
                      <a:pt x="9001" y="16063"/>
                      <a:pt x="9786" y="16101"/>
                      <a:pt x="10570" y="16101"/>
                    </a:cubicBezTo>
                    <a:cubicBezTo>
                      <a:pt x="16433" y="16101"/>
                      <a:pt x="22211" y="13970"/>
                      <a:pt x="22287" y="9473"/>
                    </a:cubicBezTo>
                    <a:cubicBezTo>
                      <a:pt x="22287" y="9473"/>
                      <a:pt x="21898" y="1719"/>
                      <a:pt x="13972" y="258"/>
                    </a:cubicBezTo>
                    <a:cubicBezTo>
                      <a:pt x="13010" y="82"/>
                      <a:pt x="12088" y="0"/>
                      <a:pt x="11211" y="0"/>
                    </a:cubicBezTo>
                    <a:close/>
                  </a:path>
                </a:pathLst>
              </a:custGeom>
              <a:solidFill>
                <a:srgbClr val="FFB78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3" name="Google Shape;2463;p52"/>
              <p:cNvSpPr/>
              <p:nvPr/>
            </p:nvSpPr>
            <p:spPr>
              <a:xfrm>
                <a:off x="1480082" y="2192890"/>
                <a:ext cx="45908" cy="30769"/>
              </a:xfrm>
              <a:custGeom>
                <a:avLst/>
                <a:gdLst/>
                <a:ahLst/>
                <a:cxnLst/>
                <a:rect l="l" t="t" r="r" b="b"/>
                <a:pathLst>
                  <a:path w="1125" h="754" extrusionOk="0">
                    <a:moveTo>
                      <a:pt x="522" y="1"/>
                    </a:moveTo>
                    <a:cubicBezTo>
                      <a:pt x="43" y="1"/>
                      <a:pt x="1" y="380"/>
                      <a:pt x="166" y="582"/>
                    </a:cubicBezTo>
                    <a:cubicBezTo>
                      <a:pt x="258" y="694"/>
                      <a:pt x="482" y="753"/>
                      <a:pt x="682" y="753"/>
                    </a:cubicBezTo>
                    <a:cubicBezTo>
                      <a:pt x="859" y="753"/>
                      <a:pt x="1016" y="707"/>
                      <a:pt x="1048" y="610"/>
                    </a:cubicBezTo>
                    <a:cubicBezTo>
                      <a:pt x="1048" y="610"/>
                      <a:pt x="1125" y="31"/>
                      <a:pt x="583" y="3"/>
                    </a:cubicBezTo>
                    <a:cubicBezTo>
                      <a:pt x="562" y="1"/>
                      <a:pt x="542" y="1"/>
                      <a:pt x="522" y="1"/>
                    </a:cubicBezTo>
                    <a:close/>
                  </a:path>
                </a:pathLst>
              </a:custGeom>
              <a:solidFill>
                <a:srgbClr val="4A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4" name="Google Shape;2464;p52"/>
              <p:cNvSpPr/>
              <p:nvPr/>
            </p:nvSpPr>
            <p:spPr>
              <a:xfrm>
                <a:off x="1580222" y="2171018"/>
                <a:ext cx="54886" cy="37625"/>
              </a:xfrm>
              <a:custGeom>
                <a:avLst/>
                <a:gdLst/>
                <a:ahLst/>
                <a:cxnLst/>
                <a:rect l="l" t="t" r="r" b="b"/>
                <a:pathLst>
                  <a:path w="1345" h="922" extrusionOk="0">
                    <a:moveTo>
                      <a:pt x="830" y="0"/>
                    </a:moveTo>
                    <a:cubicBezTo>
                      <a:pt x="754" y="0"/>
                      <a:pt x="667" y="21"/>
                      <a:pt x="571" y="70"/>
                    </a:cubicBezTo>
                    <a:cubicBezTo>
                      <a:pt x="1" y="362"/>
                      <a:pt x="407" y="855"/>
                      <a:pt x="690" y="912"/>
                    </a:cubicBezTo>
                    <a:cubicBezTo>
                      <a:pt x="720" y="918"/>
                      <a:pt x="751" y="921"/>
                      <a:pt x="783" y="921"/>
                    </a:cubicBezTo>
                    <a:cubicBezTo>
                      <a:pt x="1048" y="921"/>
                      <a:pt x="1345" y="716"/>
                      <a:pt x="1337" y="477"/>
                    </a:cubicBezTo>
                    <a:cubicBezTo>
                      <a:pt x="1337" y="477"/>
                      <a:pt x="1199" y="0"/>
                      <a:pt x="830" y="0"/>
                    </a:cubicBezTo>
                    <a:close/>
                  </a:path>
                </a:pathLst>
              </a:custGeom>
              <a:solidFill>
                <a:srgbClr val="4A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5" name="Google Shape;2465;p52"/>
              <p:cNvSpPr/>
              <p:nvPr/>
            </p:nvSpPr>
            <p:spPr>
              <a:xfrm>
                <a:off x="1509136" y="2175017"/>
                <a:ext cx="68230" cy="143724"/>
              </a:xfrm>
              <a:custGeom>
                <a:avLst/>
                <a:gdLst/>
                <a:ahLst/>
                <a:cxnLst/>
                <a:rect l="l" t="t" r="r" b="b"/>
                <a:pathLst>
                  <a:path w="1672" h="3522" extrusionOk="0">
                    <a:moveTo>
                      <a:pt x="1001" y="1"/>
                    </a:moveTo>
                    <a:cubicBezTo>
                      <a:pt x="1001" y="87"/>
                      <a:pt x="1183" y="2384"/>
                      <a:pt x="1183" y="2384"/>
                    </a:cubicBezTo>
                    <a:cubicBezTo>
                      <a:pt x="1183" y="2384"/>
                      <a:pt x="1055" y="2048"/>
                      <a:pt x="753" y="2048"/>
                    </a:cubicBezTo>
                    <a:cubicBezTo>
                      <a:pt x="678" y="2048"/>
                      <a:pt x="592" y="2069"/>
                      <a:pt x="494" y="2121"/>
                    </a:cubicBezTo>
                    <a:cubicBezTo>
                      <a:pt x="0" y="2384"/>
                      <a:pt x="197" y="3136"/>
                      <a:pt x="609" y="3418"/>
                    </a:cubicBezTo>
                    <a:cubicBezTo>
                      <a:pt x="712" y="3489"/>
                      <a:pt x="826" y="3522"/>
                      <a:pt x="938" y="3522"/>
                    </a:cubicBezTo>
                    <a:cubicBezTo>
                      <a:pt x="1267" y="3522"/>
                      <a:pt x="1587" y="3242"/>
                      <a:pt x="1623" y="2824"/>
                    </a:cubicBezTo>
                    <a:cubicBezTo>
                      <a:pt x="1672" y="2270"/>
                      <a:pt x="1001" y="1"/>
                      <a:pt x="1001" y="1"/>
                    </a:cubicBezTo>
                    <a:close/>
                  </a:path>
                </a:pathLst>
              </a:custGeom>
              <a:solidFill>
                <a:srgbClr val="FF60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6" name="Google Shape;2466;p52"/>
              <p:cNvSpPr/>
              <p:nvPr/>
            </p:nvSpPr>
            <p:spPr>
              <a:xfrm>
                <a:off x="1495670" y="2287521"/>
                <a:ext cx="142010" cy="80554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1974" extrusionOk="0">
                    <a:moveTo>
                      <a:pt x="0" y="494"/>
                    </a:moveTo>
                    <a:lnTo>
                      <a:pt x="0" y="595"/>
                    </a:lnTo>
                    <a:cubicBezTo>
                      <a:pt x="0" y="595"/>
                      <a:pt x="7" y="604"/>
                      <a:pt x="19" y="622"/>
                    </a:cubicBezTo>
                    <a:lnTo>
                      <a:pt x="19" y="622"/>
                    </a:lnTo>
                    <a:cubicBezTo>
                      <a:pt x="4" y="542"/>
                      <a:pt x="0" y="494"/>
                      <a:pt x="0" y="494"/>
                    </a:cubicBezTo>
                    <a:close/>
                    <a:moveTo>
                      <a:pt x="3480" y="1"/>
                    </a:moveTo>
                    <a:cubicBezTo>
                      <a:pt x="3480" y="1"/>
                      <a:pt x="2547" y="1642"/>
                      <a:pt x="1657" y="1709"/>
                    </a:cubicBezTo>
                    <a:cubicBezTo>
                      <a:pt x="1632" y="1711"/>
                      <a:pt x="1608" y="1712"/>
                      <a:pt x="1583" y="1712"/>
                    </a:cubicBezTo>
                    <a:cubicBezTo>
                      <a:pt x="809" y="1712"/>
                      <a:pt x="138" y="794"/>
                      <a:pt x="19" y="622"/>
                    </a:cubicBezTo>
                    <a:lnTo>
                      <a:pt x="19" y="622"/>
                    </a:lnTo>
                    <a:cubicBezTo>
                      <a:pt x="87" y="982"/>
                      <a:pt x="382" y="1973"/>
                      <a:pt x="1588" y="1973"/>
                    </a:cubicBezTo>
                    <a:cubicBezTo>
                      <a:pt x="1595" y="1973"/>
                      <a:pt x="1602" y="1973"/>
                      <a:pt x="1609" y="1973"/>
                    </a:cubicBezTo>
                    <a:cubicBezTo>
                      <a:pt x="3102" y="1958"/>
                      <a:pt x="3480" y="1"/>
                      <a:pt x="3480" y="1"/>
                    </a:cubicBezTo>
                    <a:close/>
                  </a:path>
                </a:pathLst>
              </a:custGeom>
              <a:solidFill>
                <a:srgbClr val="4A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7" name="Google Shape;2467;p52"/>
              <p:cNvSpPr/>
              <p:nvPr/>
            </p:nvSpPr>
            <p:spPr>
              <a:xfrm>
                <a:off x="1604461" y="2221373"/>
                <a:ext cx="54600" cy="229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563" extrusionOk="0">
                    <a:moveTo>
                      <a:pt x="913" y="1"/>
                    </a:moveTo>
                    <a:cubicBezTo>
                      <a:pt x="825" y="1"/>
                      <a:pt x="719" y="16"/>
                      <a:pt x="593" y="56"/>
                    </a:cubicBezTo>
                    <a:cubicBezTo>
                      <a:pt x="43" y="224"/>
                      <a:pt x="1" y="526"/>
                      <a:pt x="335" y="559"/>
                    </a:cubicBezTo>
                    <a:cubicBezTo>
                      <a:pt x="360" y="562"/>
                      <a:pt x="386" y="563"/>
                      <a:pt x="414" y="563"/>
                    </a:cubicBezTo>
                    <a:cubicBezTo>
                      <a:pt x="765" y="563"/>
                      <a:pt x="1338" y="375"/>
                      <a:pt x="1307" y="171"/>
                    </a:cubicBezTo>
                    <a:cubicBezTo>
                      <a:pt x="1307" y="171"/>
                      <a:pt x="1208" y="1"/>
                      <a:pt x="913" y="1"/>
                    </a:cubicBezTo>
                    <a:close/>
                  </a:path>
                </a:pathLst>
              </a:custGeom>
              <a:solidFill>
                <a:srgbClr val="FF60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8" name="Google Shape;2468;p52"/>
              <p:cNvSpPr/>
              <p:nvPr/>
            </p:nvSpPr>
            <p:spPr>
              <a:xfrm>
                <a:off x="1449967" y="2237166"/>
                <a:ext cx="54315" cy="26362"/>
              </a:xfrm>
              <a:custGeom>
                <a:avLst/>
                <a:gdLst/>
                <a:ahLst/>
                <a:cxnLst/>
                <a:rect l="l" t="t" r="r" b="b"/>
                <a:pathLst>
                  <a:path w="1331" h="646" extrusionOk="0">
                    <a:moveTo>
                      <a:pt x="636" y="0"/>
                    </a:moveTo>
                    <a:cubicBezTo>
                      <a:pt x="614" y="0"/>
                      <a:pt x="593" y="2"/>
                      <a:pt x="570" y="4"/>
                    </a:cubicBezTo>
                    <a:cubicBezTo>
                      <a:pt x="135" y="62"/>
                      <a:pt x="0" y="440"/>
                      <a:pt x="292" y="555"/>
                    </a:cubicBezTo>
                    <a:cubicBezTo>
                      <a:pt x="425" y="606"/>
                      <a:pt x="662" y="645"/>
                      <a:pt x="874" y="645"/>
                    </a:cubicBezTo>
                    <a:cubicBezTo>
                      <a:pt x="1119" y="645"/>
                      <a:pt x="1330" y="592"/>
                      <a:pt x="1302" y="440"/>
                    </a:cubicBezTo>
                    <a:cubicBezTo>
                      <a:pt x="1302" y="440"/>
                      <a:pt x="1035" y="0"/>
                      <a:pt x="636" y="0"/>
                    </a:cubicBezTo>
                    <a:close/>
                  </a:path>
                </a:pathLst>
              </a:custGeom>
              <a:solidFill>
                <a:srgbClr val="FF60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9" name="Google Shape;2469;p52"/>
              <p:cNvSpPr/>
              <p:nvPr/>
            </p:nvSpPr>
            <p:spPr>
              <a:xfrm>
                <a:off x="1431196" y="2124947"/>
                <a:ext cx="72107" cy="38767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950" extrusionOk="0">
                    <a:moveTo>
                      <a:pt x="1225" y="0"/>
                    </a:moveTo>
                    <a:cubicBezTo>
                      <a:pt x="1098" y="0"/>
                      <a:pt x="950" y="30"/>
                      <a:pt x="781" y="112"/>
                    </a:cubicBezTo>
                    <a:cubicBezTo>
                      <a:pt x="140" y="428"/>
                      <a:pt x="1" y="950"/>
                      <a:pt x="1" y="950"/>
                    </a:cubicBezTo>
                    <a:cubicBezTo>
                      <a:pt x="1" y="950"/>
                      <a:pt x="1307" y="251"/>
                      <a:pt x="1767" y="236"/>
                    </a:cubicBezTo>
                    <a:cubicBezTo>
                      <a:pt x="1767" y="236"/>
                      <a:pt x="1580" y="0"/>
                      <a:pt x="1225" y="0"/>
                    </a:cubicBezTo>
                    <a:close/>
                  </a:path>
                </a:pathLst>
              </a:custGeom>
              <a:solidFill>
                <a:srgbClr val="4A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0" name="Google Shape;2470;p52"/>
              <p:cNvSpPr/>
              <p:nvPr/>
            </p:nvSpPr>
            <p:spPr>
              <a:xfrm>
                <a:off x="1566796" y="2120418"/>
                <a:ext cx="58396" cy="23995"/>
              </a:xfrm>
              <a:custGeom>
                <a:avLst/>
                <a:gdLst/>
                <a:ahLst/>
                <a:cxnLst/>
                <a:rect l="l" t="t" r="r" b="b"/>
                <a:pathLst>
                  <a:path w="1431" h="588" extrusionOk="0">
                    <a:moveTo>
                      <a:pt x="414" y="0"/>
                    </a:moveTo>
                    <a:cubicBezTo>
                      <a:pt x="123" y="0"/>
                      <a:pt x="0" y="209"/>
                      <a:pt x="0" y="209"/>
                    </a:cubicBezTo>
                    <a:lnTo>
                      <a:pt x="1430" y="587"/>
                    </a:lnTo>
                    <a:cubicBezTo>
                      <a:pt x="974" y="129"/>
                      <a:pt x="643" y="0"/>
                      <a:pt x="414" y="0"/>
                    </a:cubicBezTo>
                    <a:close/>
                  </a:path>
                </a:pathLst>
              </a:custGeom>
              <a:solidFill>
                <a:srgbClr val="4A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1" name="Google Shape;2471;p52"/>
              <p:cNvSpPr/>
              <p:nvPr/>
            </p:nvSpPr>
            <p:spPr>
              <a:xfrm>
                <a:off x="1339993" y="1983266"/>
                <a:ext cx="526417" cy="137154"/>
              </a:xfrm>
              <a:custGeom>
                <a:avLst/>
                <a:gdLst/>
                <a:ahLst/>
                <a:cxnLst/>
                <a:rect l="l" t="t" r="r" b="b"/>
                <a:pathLst>
                  <a:path w="12900" h="3361" extrusionOk="0">
                    <a:moveTo>
                      <a:pt x="6112" y="0"/>
                    </a:moveTo>
                    <a:cubicBezTo>
                      <a:pt x="1843" y="0"/>
                      <a:pt x="187" y="1672"/>
                      <a:pt x="0" y="1780"/>
                    </a:cubicBezTo>
                    <a:cubicBezTo>
                      <a:pt x="0" y="1780"/>
                      <a:pt x="3921" y="3067"/>
                      <a:pt x="6697" y="3067"/>
                    </a:cubicBezTo>
                    <a:cubicBezTo>
                      <a:pt x="6697" y="3067"/>
                      <a:pt x="4375" y="2124"/>
                      <a:pt x="4346" y="2062"/>
                    </a:cubicBezTo>
                    <a:cubicBezTo>
                      <a:pt x="4346" y="2061"/>
                      <a:pt x="4346" y="2060"/>
                      <a:pt x="4348" y="2060"/>
                    </a:cubicBezTo>
                    <a:cubicBezTo>
                      <a:pt x="4440" y="2060"/>
                      <a:pt x="7188" y="3298"/>
                      <a:pt x="9062" y="3359"/>
                    </a:cubicBezTo>
                    <a:cubicBezTo>
                      <a:pt x="9101" y="3360"/>
                      <a:pt x="9140" y="3361"/>
                      <a:pt x="9179" y="3361"/>
                    </a:cubicBezTo>
                    <a:cubicBezTo>
                      <a:pt x="11053" y="3361"/>
                      <a:pt x="12900" y="2033"/>
                      <a:pt x="12900" y="2033"/>
                    </a:cubicBezTo>
                    <a:cubicBezTo>
                      <a:pt x="12900" y="2033"/>
                      <a:pt x="10966" y="90"/>
                      <a:pt x="6448" y="4"/>
                    </a:cubicBezTo>
                    <a:cubicBezTo>
                      <a:pt x="6335" y="1"/>
                      <a:pt x="6223" y="0"/>
                      <a:pt x="6112" y="0"/>
                    </a:cubicBezTo>
                    <a:close/>
                  </a:path>
                </a:pathLst>
              </a:custGeom>
              <a:solidFill>
                <a:srgbClr val="4A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2" name="Google Shape;2472;p52"/>
              <p:cNvSpPr/>
              <p:nvPr/>
            </p:nvSpPr>
            <p:spPr>
              <a:xfrm>
                <a:off x="1885129" y="2113276"/>
                <a:ext cx="276675" cy="264963"/>
              </a:xfrm>
              <a:custGeom>
                <a:avLst/>
                <a:gdLst/>
                <a:ahLst/>
                <a:cxnLst/>
                <a:rect l="l" t="t" r="r" b="b"/>
                <a:pathLst>
                  <a:path w="6780" h="6493" extrusionOk="0">
                    <a:moveTo>
                      <a:pt x="4381" y="0"/>
                    </a:moveTo>
                    <a:cubicBezTo>
                      <a:pt x="4368" y="0"/>
                      <a:pt x="4355" y="1"/>
                      <a:pt x="4342" y="1"/>
                    </a:cubicBezTo>
                    <a:cubicBezTo>
                      <a:pt x="1906" y="49"/>
                      <a:pt x="350" y="1068"/>
                      <a:pt x="173" y="2337"/>
                    </a:cubicBezTo>
                    <a:cubicBezTo>
                      <a:pt x="0" y="3570"/>
                      <a:pt x="1705" y="6492"/>
                      <a:pt x="3712" y="6492"/>
                    </a:cubicBezTo>
                    <a:cubicBezTo>
                      <a:pt x="3763" y="6492"/>
                      <a:pt x="3813" y="6490"/>
                      <a:pt x="3864" y="6487"/>
                    </a:cubicBezTo>
                    <a:cubicBezTo>
                      <a:pt x="5931" y="6334"/>
                      <a:pt x="6510" y="4041"/>
                      <a:pt x="6515" y="3864"/>
                    </a:cubicBezTo>
                    <a:cubicBezTo>
                      <a:pt x="6515" y="3864"/>
                      <a:pt x="6780" y="0"/>
                      <a:pt x="43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3" name="Google Shape;2473;p52"/>
              <p:cNvSpPr/>
              <p:nvPr/>
            </p:nvSpPr>
            <p:spPr>
              <a:xfrm>
                <a:off x="1144447" y="1716350"/>
                <a:ext cx="856549" cy="464593"/>
              </a:xfrm>
              <a:custGeom>
                <a:avLst/>
                <a:gdLst/>
                <a:ahLst/>
                <a:cxnLst/>
                <a:rect l="l" t="t" r="r" b="b"/>
                <a:pathLst>
                  <a:path w="20990" h="11385" extrusionOk="0">
                    <a:moveTo>
                      <a:pt x="12474" y="0"/>
                    </a:moveTo>
                    <a:cubicBezTo>
                      <a:pt x="12009" y="0"/>
                      <a:pt x="11506" y="29"/>
                      <a:pt x="10962" y="93"/>
                    </a:cubicBezTo>
                    <a:cubicBezTo>
                      <a:pt x="5687" y="715"/>
                      <a:pt x="4735" y="2983"/>
                      <a:pt x="4003" y="3937"/>
                    </a:cubicBezTo>
                    <a:cubicBezTo>
                      <a:pt x="3270" y="4889"/>
                      <a:pt x="1" y="11140"/>
                      <a:pt x="1" y="11140"/>
                    </a:cubicBezTo>
                    <a:lnTo>
                      <a:pt x="776" y="11384"/>
                    </a:lnTo>
                    <a:cubicBezTo>
                      <a:pt x="776" y="11384"/>
                      <a:pt x="3343" y="5258"/>
                      <a:pt x="5654" y="2731"/>
                    </a:cubicBezTo>
                    <a:cubicBezTo>
                      <a:pt x="6868" y="1401"/>
                      <a:pt x="9268" y="669"/>
                      <a:pt x="11521" y="669"/>
                    </a:cubicBezTo>
                    <a:cubicBezTo>
                      <a:pt x="13550" y="669"/>
                      <a:pt x="15459" y="1262"/>
                      <a:pt x="16275" y="2548"/>
                    </a:cubicBezTo>
                    <a:cubicBezTo>
                      <a:pt x="17994" y="5258"/>
                      <a:pt x="19850" y="10284"/>
                      <a:pt x="19850" y="10284"/>
                    </a:cubicBezTo>
                    <a:lnTo>
                      <a:pt x="20990" y="9900"/>
                    </a:lnTo>
                    <a:lnTo>
                      <a:pt x="17692" y="2179"/>
                    </a:lnTo>
                    <a:cubicBezTo>
                      <a:pt x="17692" y="2179"/>
                      <a:pt x="16522" y="0"/>
                      <a:pt x="124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4" name="Google Shape;2474;p52"/>
              <p:cNvSpPr/>
              <p:nvPr/>
            </p:nvSpPr>
            <p:spPr>
              <a:xfrm>
                <a:off x="1999796" y="2697179"/>
                <a:ext cx="471163" cy="599789"/>
              </a:xfrm>
              <a:custGeom>
                <a:avLst/>
                <a:gdLst/>
                <a:ahLst/>
                <a:cxnLst/>
                <a:rect l="l" t="t" r="r" b="b"/>
                <a:pathLst>
                  <a:path w="11546" h="14698" extrusionOk="0">
                    <a:moveTo>
                      <a:pt x="3317" y="1"/>
                    </a:moveTo>
                    <a:cubicBezTo>
                      <a:pt x="2685" y="1"/>
                      <a:pt x="2008" y="219"/>
                      <a:pt x="1350" y="827"/>
                    </a:cubicBezTo>
                    <a:cubicBezTo>
                      <a:pt x="0" y="2077"/>
                      <a:pt x="1211" y="4714"/>
                      <a:pt x="2470" y="6709"/>
                    </a:cubicBezTo>
                    <a:cubicBezTo>
                      <a:pt x="3509" y="8361"/>
                      <a:pt x="3404" y="10491"/>
                      <a:pt x="2227" y="12047"/>
                    </a:cubicBezTo>
                    <a:lnTo>
                      <a:pt x="1407" y="13123"/>
                    </a:lnTo>
                    <a:lnTo>
                      <a:pt x="7692" y="14698"/>
                    </a:lnTo>
                    <a:cubicBezTo>
                      <a:pt x="7692" y="14698"/>
                      <a:pt x="11545" y="9970"/>
                      <a:pt x="11139" y="7351"/>
                    </a:cubicBezTo>
                    <a:cubicBezTo>
                      <a:pt x="10732" y="4732"/>
                      <a:pt x="6247" y="1411"/>
                      <a:pt x="6247" y="1411"/>
                    </a:cubicBezTo>
                    <a:cubicBezTo>
                      <a:pt x="6247" y="1411"/>
                      <a:pt x="4925" y="1"/>
                      <a:pt x="33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5" name="Google Shape;2475;p52"/>
              <p:cNvSpPr/>
              <p:nvPr/>
            </p:nvSpPr>
            <p:spPr>
              <a:xfrm>
                <a:off x="705000" y="2688528"/>
                <a:ext cx="403994" cy="763590"/>
              </a:xfrm>
              <a:custGeom>
                <a:avLst/>
                <a:gdLst/>
                <a:ahLst/>
                <a:cxnLst/>
                <a:rect l="l" t="t" r="r" b="b"/>
                <a:pathLst>
                  <a:path w="9900" h="18712" extrusionOk="0">
                    <a:moveTo>
                      <a:pt x="6482" y="0"/>
                    </a:moveTo>
                    <a:cubicBezTo>
                      <a:pt x="4352" y="153"/>
                      <a:pt x="513" y="7491"/>
                      <a:pt x="254" y="10129"/>
                    </a:cubicBezTo>
                    <a:cubicBezTo>
                      <a:pt x="0" y="12761"/>
                      <a:pt x="5185" y="18711"/>
                      <a:pt x="5185" y="18711"/>
                    </a:cubicBezTo>
                    <a:lnTo>
                      <a:pt x="9899" y="12014"/>
                    </a:lnTo>
                    <a:lnTo>
                      <a:pt x="7262" y="8558"/>
                    </a:lnTo>
                    <a:cubicBezTo>
                      <a:pt x="7262" y="8558"/>
                      <a:pt x="6941" y="5821"/>
                      <a:pt x="7644" y="3183"/>
                    </a:cubicBezTo>
                    <a:cubicBezTo>
                      <a:pt x="8353" y="550"/>
                      <a:pt x="6482" y="0"/>
                      <a:pt x="64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6" name="Google Shape;2476;p52"/>
              <p:cNvSpPr/>
              <p:nvPr/>
            </p:nvSpPr>
            <p:spPr>
              <a:xfrm>
                <a:off x="1058712" y="2399658"/>
                <a:ext cx="1045039" cy="383101"/>
              </a:xfrm>
              <a:custGeom>
                <a:avLst/>
                <a:gdLst/>
                <a:ahLst/>
                <a:cxnLst/>
                <a:rect l="l" t="t" r="r" b="b"/>
                <a:pathLst>
                  <a:path w="25609" h="9388" extrusionOk="0">
                    <a:moveTo>
                      <a:pt x="24077" y="1"/>
                    </a:moveTo>
                    <a:cubicBezTo>
                      <a:pt x="24077" y="1"/>
                      <a:pt x="21894" y="4916"/>
                      <a:pt x="12451" y="5347"/>
                    </a:cubicBezTo>
                    <a:cubicBezTo>
                      <a:pt x="12058" y="5365"/>
                      <a:pt x="11680" y="5373"/>
                      <a:pt x="11318" y="5373"/>
                    </a:cubicBezTo>
                    <a:cubicBezTo>
                      <a:pt x="2970" y="5373"/>
                      <a:pt x="2600" y="818"/>
                      <a:pt x="2600" y="818"/>
                    </a:cubicBezTo>
                    <a:cubicBezTo>
                      <a:pt x="2600" y="818"/>
                      <a:pt x="1289" y="1172"/>
                      <a:pt x="1021" y="2608"/>
                    </a:cubicBezTo>
                    <a:cubicBezTo>
                      <a:pt x="752" y="4040"/>
                      <a:pt x="1" y="5045"/>
                      <a:pt x="2198" y="6658"/>
                    </a:cubicBezTo>
                    <a:cubicBezTo>
                      <a:pt x="3995" y="7978"/>
                      <a:pt x="8334" y="9387"/>
                      <a:pt x="12830" y="9387"/>
                    </a:cubicBezTo>
                    <a:cubicBezTo>
                      <a:pt x="13829" y="9387"/>
                      <a:pt x="14836" y="9318"/>
                      <a:pt x="15825" y="9162"/>
                    </a:cubicBezTo>
                    <a:cubicBezTo>
                      <a:pt x="21258" y="8305"/>
                      <a:pt x="25202" y="4954"/>
                      <a:pt x="25403" y="4006"/>
                    </a:cubicBezTo>
                    <a:cubicBezTo>
                      <a:pt x="25609" y="3059"/>
                      <a:pt x="25384" y="867"/>
                      <a:pt x="2407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7" name="Google Shape;2477;p52"/>
              <p:cNvSpPr/>
              <p:nvPr/>
            </p:nvSpPr>
            <p:spPr>
              <a:xfrm>
                <a:off x="1810739" y="2675266"/>
                <a:ext cx="288713" cy="554003"/>
              </a:xfrm>
              <a:custGeom>
                <a:avLst/>
                <a:gdLst/>
                <a:ahLst/>
                <a:cxnLst/>
                <a:rect l="l" t="t" r="r" b="b"/>
                <a:pathLst>
                  <a:path w="7075" h="13576" extrusionOk="0">
                    <a:moveTo>
                      <a:pt x="3930" y="0"/>
                    </a:moveTo>
                    <a:lnTo>
                      <a:pt x="191" y="1723"/>
                    </a:lnTo>
                    <a:cubicBezTo>
                      <a:pt x="191" y="1723"/>
                      <a:pt x="0" y="13421"/>
                      <a:pt x="823" y="13541"/>
                    </a:cubicBezTo>
                    <a:cubicBezTo>
                      <a:pt x="969" y="13561"/>
                      <a:pt x="1258" y="13576"/>
                      <a:pt x="1633" y="13576"/>
                    </a:cubicBezTo>
                    <a:cubicBezTo>
                      <a:pt x="3380" y="13576"/>
                      <a:pt x="7010" y="13253"/>
                      <a:pt x="7041" y="11650"/>
                    </a:cubicBezTo>
                    <a:cubicBezTo>
                      <a:pt x="7074" y="9707"/>
                      <a:pt x="3930" y="0"/>
                      <a:pt x="393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8" name="Google Shape;2478;p52"/>
              <p:cNvSpPr/>
              <p:nvPr/>
            </p:nvSpPr>
            <p:spPr>
              <a:xfrm>
                <a:off x="1561491" y="2782465"/>
                <a:ext cx="73086" cy="1153220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28260" extrusionOk="0">
                    <a:moveTo>
                      <a:pt x="259" y="0"/>
                    </a:moveTo>
                    <a:lnTo>
                      <a:pt x="0" y="15"/>
                    </a:lnTo>
                    <a:lnTo>
                      <a:pt x="1532" y="28260"/>
                    </a:lnTo>
                    <a:lnTo>
                      <a:pt x="1790" y="28246"/>
                    </a:lnTo>
                    <a:lnTo>
                      <a:pt x="2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9" name="Google Shape;2479;p52"/>
              <p:cNvSpPr/>
              <p:nvPr/>
            </p:nvSpPr>
            <p:spPr>
              <a:xfrm>
                <a:off x="1665222" y="3127608"/>
                <a:ext cx="73658" cy="73698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06" extrusionOk="0">
                    <a:moveTo>
                      <a:pt x="900" y="1"/>
                    </a:moveTo>
                    <a:cubicBezTo>
                      <a:pt x="403" y="1"/>
                      <a:pt x="0" y="403"/>
                      <a:pt x="0" y="905"/>
                    </a:cubicBezTo>
                    <a:cubicBezTo>
                      <a:pt x="0" y="1403"/>
                      <a:pt x="403" y="1805"/>
                      <a:pt x="900" y="1805"/>
                    </a:cubicBezTo>
                    <a:cubicBezTo>
                      <a:pt x="1397" y="1805"/>
                      <a:pt x="1804" y="1403"/>
                      <a:pt x="1804" y="905"/>
                    </a:cubicBezTo>
                    <a:cubicBezTo>
                      <a:pt x="1804" y="403"/>
                      <a:pt x="1397" y="1"/>
                      <a:pt x="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0" name="Google Shape;2480;p52"/>
              <p:cNvSpPr/>
              <p:nvPr/>
            </p:nvSpPr>
            <p:spPr>
              <a:xfrm>
                <a:off x="1665222" y="3415295"/>
                <a:ext cx="73658" cy="73698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806" extrusionOk="0">
                    <a:moveTo>
                      <a:pt x="900" y="1"/>
                    </a:moveTo>
                    <a:cubicBezTo>
                      <a:pt x="403" y="1"/>
                      <a:pt x="0" y="403"/>
                      <a:pt x="0" y="901"/>
                    </a:cubicBezTo>
                    <a:cubicBezTo>
                      <a:pt x="0" y="1403"/>
                      <a:pt x="403" y="1805"/>
                      <a:pt x="900" y="1805"/>
                    </a:cubicBezTo>
                    <a:cubicBezTo>
                      <a:pt x="1397" y="1805"/>
                      <a:pt x="1804" y="1403"/>
                      <a:pt x="1804" y="901"/>
                    </a:cubicBezTo>
                    <a:cubicBezTo>
                      <a:pt x="1804" y="403"/>
                      <a:pt x="1397" y="1"/>
                      <a:pt x="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1" name="Google Shape;2481;p52"/>
              <p:cNvSpPr/>
              <p:nvPr/>
            </p:nvSpPr>
            <p:spPr>
              <a:xfrm>
                <a:off x="1496854" y="3910280"/>
                <a:ext cx="341232" cy="365676"/>
              </a:xfrm>
              <a:custGeom>
                <a:avLst/>
                <a:gdLst/>
                <a:ahLst/>
                <a:cxnLst/>
                <a:rect l="l" t="t" r="r" b="b"/>
                <a:pathLst>
                  <a:path w="8362" h="8961" extrusionOk="0">
                    <a:moveTo>
                      <a:pt x="8362" y="0"/>
                    </a:moveTo>
                    <a:lnTo>
                      <a:pt x="0" y="924"/>
                    </a:lnTo>
                    <a:cubicBezTo>
                      <a:pt x="0" y="924"/>
                      <a:pt x="2446" y="8822"/>
                      <a:pt x="2479" y="8917"/>
                    </a:cubicBezTo>
                    <a:cubicBezTo>
                      <a:pt x="2490" y="8949"/>
                      <a:pt x="2723" y="8959"/>
                      <a:pt x="3029" y="8959"/>
                    </a:cubicBezTo>
                    <a:cubicBezTo>
                      <a:pt x="3640" y="8959"/>
                      <a:pt x="4542" y="8917"/>
                      <a:pt x="4542" y="8917"/>
                    </a:cubicBezTo>
                    <a:lnTo>
                      <a:pt x="4126" y="522"/>
                    </a:lnTo>
                    <a:lnTo>
                      <a:pt x="5270" y="8961"/>
                    </a:lnTo>
                    <a:lnTo>
                      <a:pt x="7688" y="8961"/>
                    </a:lnTo>
                    <a:lnTo>
                      <a:pt x="83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2" name="Google Shape;2482;p52"/>
              <p:cNvSpPr/>
              <p:nvPr/>
            </p:nvSpPr>
            <p:spPr>
              <a:xfrm>
                <a:off x="1487631" y="4136022"/>
                <a:ext cx="197753" cy="145193"/>
              </a:xfrm>
              <a:custGeom>
                <a:avLst/>
                <a:gdLst/>
                <a:ahLst/>
                <a:cxnLst/>
                <a:rect l="l" t="t" r="r" b="b"/>
                <a:pathLst>
                  <a:path w="4846" h="3558" extrusionOk="0">
                    <a:moveTo>
                      <a:pt x="1384" y="1"/>
                    </a:moveTo>
                    <a:lnTo>
                      <a:pt x="2250" y="2590"/>
                    </a:lnTo>
                    <a:cubicBezTo>
                      <a:pt x="2250" y="2590"/>
                      <a:pt x="2063" y="2393"/>
                      <a:pt x="1727" y="2393"/>
                    </a:cubicBezTo>
                    <a:cubicBezTo>
                      <a:pt x="1559" y="2393"/>
                      <a:pt x="1354" y="2442"/>
                      <a:pt x="1116" y="2590"/>
                    </a:cubicBezTo>
                    <a:cubicBezTo>
                      <a:pt x="398" y="3036"/>
                      <a:pt x="1" y="3557"/>
                      <a:pt x="1" y="3557"/>
                    </a:cubicBezTo>
                    <a:lnTo>
                      <a:pt x="4845" y="3557"/>
                    </a:lnTo>
                    <a:lnTo>
                      <a:pt x="460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3" name="Google Shape;2483;p52"/>
              <p:cNvSpPr/>
              <p:nvPr/>
            </p:nvSpPr>
            <p:spPr>
              <a:xfrm>
                <a:off x="1685340" y="4132921"/>
                <a:ext cx="201589" cy="162332"/>
              </a:xfrm>
              <a:custGeom>
                <a:avLst/>
                <a:gdLst/>
                <a:ahLst/>
                <a:cxnLst/>
                <a:rect l="l" t="t" r="r" b="b"/>
                <a:pathLst>
                  <a:path w="4940" h="3978" extrusionOk="0">
                    <a:moveTo>
                      <a:pt x="0" y="1"/>
                    </a:moveTo>
                    <a:lnTo>
                      <a:pt x="641" y="3854"/>
                    </a:lnTo>
                    <a:lnTo>
                      <a:pt x="4940" y="3978"/>
                    </a:lnTo>
                    <a:cubicBezTo>
                      <a:pt x="4940" y="3978"/>
                      <a:pt x="4464" y="2923"/>
                      <a:pt x="3871" y="2923"/>
                    </a:cubicBezTo>
                    <a:cubicBezTo>
                      <a:pt x="3829" y="2923"/>
                      <a:pt x="3786" y="2928"/>
                      <a:pt x="3743" y="2940"/>
                    </a:cubicBezTo>
                    <a:cubicBezTo>
                      <a:pt x="3142" y="3097"/>
                      <a:pt x="3052" y="3300"/>
                      <a:pt x="3041" y="3332"/>
                    </a:cubicBezTo>
                    <a:lnTo>
                      <a:pt x="3041" y="3332"/>
                    </a:lnTo>
                    <a:lnTo>
                      <a:pt x="400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4" name="Google Shape;2484;p52"/>
              <p:cNvSpPr/>
              <p:nvPr/>
            </p:nvSpPr>
            <p:spPr>
              <a:xfrm>
                <a:off x="916542" y="3135688"/>
                <a:ext cx="323399" cy="480549"/>
              </a:xfrm>
              <a:custGeom>
                <a:avLst/>
                <a:gdLst/>
                <a:ahLst/>
                <a:cxnLst/>
                <a:rect l="l" t="t" r="r" b="b"/>
                <a:pathLst>
                  <a:path w="7925" h="11776" extrusionOk="0">
                    <a:moveTo>
                      <a:pt x="5201" y="1"/>
                    </a:moveTo>
                    <a:cubicBezTo>
                      <a:pt x="5191" y="1"/>
                      <a:pt x="5182" y="2"/>
                      <a:pt x="5175" y="4"/>
                    </a:cubicBezTo>
                    <a:cubicBezTo>
                      <a:pt x="4892" y="75"/>
                      <a:pt x="1" y="7753"/>
                      <a:pt x="1" y="7753"/>
                    </a:cubicBezTo>
                    <a:cubicBezTo>
                      <a:pt x="1" y="7753"/>
                      <a:pt x="249" y="11180"/>
                      <a:pt x="1072" y="11750"/>
                    </a:cubicBezTo>
                    <a:cubicBezTo>
                      <a:pt x="1098" y="11767"/>
                      <a:pt x="1128" y="11776"/>
                      <a:pt x="1162" y="11776"/>
                    </a:cubicBezTo>
                    <a:cubicBezTo>
                      <a:pt x="2244" y="11776"/>
                      <a:pt x="7714" y="3261"/>
                      <a:pt x="7817" y="2291"/>
                    </a:cubicBezTo>
                    <a:cubicBezTo>
                      <a:pt x="7924" y="1322"/>
                      <a:pt x="5586" y="1"/>
                      <a:pt x="52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5" name="Google Shape;2485;p52"/>
              <p:cNvSpPr/>
              <p:nvPr/>
            </p:nvSpPr>
            <p:spPr>
              <a:xfrm>
                <a:off x="1980250" y="3206569"/>
                <a:ext cx="358249" cy="218932"/>
              </a:xfrm>
              <a:custGeom>
                <a:avLst/>
                <a:gdLst/>
                <a:ahLst/>
                <a:cxnLst/>
                <a:rect l="l" t="t" r="r" b="b"/>
                <a:pathLst>
                  <a:path w="8779" h="5365" extrusionOk="0">
                    <a:moveTo>
                      <a:pt x="1656" y="1"/>
                    </a:moveTo>
                    <a:cubicBezTo>
                      <a:pt x="1447" y="1"/>
                      <a:pt x="1300" y="26"/>
                      <a:pt x="1235" y="81"/>
                    </a:cubicBezTo>
                    <a:cubicBezTo>
                      <a:pt x="700" y="535"/>
                      <a:pt x="0" y="2584"/>
                      <a:pt x="150" y="3134"/>
                    </a:cubicBezTo>
                    <a:cubicBezTo>
                      <a:pt x="276" y="3591"/>
                      <a:pt x="5280" y="5364"/>
                      <a:pt x="7452" y="5364"/>
                    </a:cubicBezTo>
                    <a:cubicBezTo>
                      <a:pt x="7896" y="5364"/>
                      <a:pt x="8222" y="5290"/>
                      <a:pt x="8363" y="5116"/>
                    </a:cubicBezTo>
                    <a:cubicBezTo>
                      <a:pt x="8363" y="5116"/>
                      <a:pt x="8779" y="2714"/>
                      <a:pt x="8363" y="1976"/>
                    </a:cubicBezTo>
                    <a:cubicBezTo>
                      <a:pt x="8000" y="1323"/>
                      <a:pt x="3181" y="1"/>
                      <a:pt x="165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86" name="Google Shape;2486;p52"/>
          <p:cNvSpPr/>
          <p:nvPr/>
        </p:nvSpPr>
        <p:spPr>
          <a:xfrm>
            <a:off x="1346850" y="521326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87" name="Google Shape;2487;p52"/>
          <p:cNvGrpSpPr/>
          <p:nvPr/>
        </p:nvGrpSpPr>
        <p:grpSpPr>
          <a:xfrm>
            <a:off x="4580970" y="3873578"/>
            <a:ext cx="2299937" cy="1319797"/>
            <a:chOff x="4580970" y="3873578"/>
            <a:chExt cx="2299937" cy="1319797"/>
          </a:xfrm>
        </p:grpSpPr>
        <p:grpSp>
          <p:nvGrpSpPr>
            <p:cNvPr id="2488" name="Google Shape;2488;p52"/>
            <p:cNvGrpSpPr/>
            <p:nvPr/>
          </p:nvGrpSpPr>
          <p:grpSpPr>
            <a:xfrm rot="-8762622" flipH="1">
              <a:off x="5679030" y="4088892"/>
              <a:ext cx="1042436" cy="889169"/>
              <a:chOff x="5794823" y="394529"/>
              <a:chExt cx="1647605" cy="1405361"/>
            </a:xfrm>
          </p:grpSpPr>
          <p:sp>
            <p:nvSpPr>
              <p:cNvPr id="2489" name="Google Shape;2489;p52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0" name="Google Shape;2490;p52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1" name="Google Shape;2491;p52"/>
            <p:cNvGrpSpPr/>
            <p:nvPr/>
          </p:nvGrpSpPr>
          <p:grpSpPr>
            <a:xfrm rot="10800000" flipH="1">
              <a:off x="4580970" y="4019946"/>
              <a:ext cx="2249891" cy="976673"/>
              <a:chOff x="5085720" y="658171"/>
              <a:chExt cx="2249891" cy="976673"/>
            </a:xfrm>
          </p:grpSpPr>
          <p:sp>
            <p:nvSpPr>
              <p:cNvPr id="2492" name="Google Shape;2492;p52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3" name="Google Shape;2493;p52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4" name="Google Shape;2494;p52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5" name="Google Shape;2495;p52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6" name="Google Shape;2496;p52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7" name="Google Shape;2497;p52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8" name="Google Shape;2498;p52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9" name="Google Shape;2499;p52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0" name="Google Shape;2500;p52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01" name="Google Shape;2501;p52"/>
          <p:cNvSpPr txBox="1">
            <a:spLocks noGrp="1"/>
          </p:cNvSpPr>
          <p:nvPr>
            <p:ph type="title"/>
          </p:nvPr>
        </p:nvSpPr>
        <p:spPr>
          <a:xfrm>
            <a:off x="1320310" y="303031"/>
            <a:ext cx="4606031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أسباب الزيادة السكانية</a:t>
            </a:r>
            <a:endParaRPr sz="36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58" name="Picture 57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853" y="4359671"/>
            <a:ext cx="428122" cy="428122"/>
          </a:xfrm>
          <a:prstGeom prst="rect">
            <a:avLst/>
          </a:prstGeom>
        </p:spPr>
      </p:pic>
      <p:pic>
        <p:nvPicPr>
          <p:cNvPr id="59" name="Picture 58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63" y="4234901"/>
            <a:ext cx="677662" cy="677662"/>
          </a:xfrm>
          <a:prstGeom prst="rect">
            <a:avLst/>
          </a:prstGeom>
        </p:spPr>
      </p:pic>
      <p:pic>
        <p:nvPicPr>
          <p:cNvPr id="60" name="Picture 59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61" name="Picture 60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7813" y="4359671"/>
            <a:ext cx="428122" cy="428122"/>
          </a:xfrm>
          <a:prstGeom prst="rect">
            <a:avLst/>
          </a:prstGeom>
        </p:spPr>
      </p:pic>
      <p:sp>
        <p:nvSpPr>
          <p:cNvPr id="62" name="Google Shape;2450;p52"/>
          <p:cNvSpPr txBox="1"/>
          <p:nvPr/>
        </p:nvSpPr>
        <p:spPr>
          <a:xfrm>
            <a:off x="1011328" y="1532080"/>
            <a:ext cx="2115669" cy="515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25" rIns="0" bIns="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2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الزيادة الغير طبيعيـــــــة</a:t>
            </a:r>
            <a:endParaRPr sz="3200" b="1" dirty="0">
              <a:solidFill>
                <a:srgbClr val="F3F3F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63" name="Google Shape;2452;p52"/>
          <p:cNvSpPr txBox="1"/>
          <p:nvPr/>
        </p:nvSpPr>
        <p:spPr>
          <a:xfrm>
            <a:off x="3807391" y="1532080"/>
            <a:ext cx="1976874" cy="515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25" rIns="0" bIns="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2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الزيــــادة الطبيعية</a:t>
            </a:r>
            <a:endParaRPr sz="3200" b="1" dirty="0">
              <a:solidFill>
                <a:srgbClr val="F3F3F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387074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41"/>
          <p:cNvSpPr txBox="1">
            <a:spLocks noGrp="1"/>
          </p:cNvSpPr>
          <p:nvPr>
            <p:ph type="title"/>
          </p:nvPr>
        </p:nvSpPr>
        <p:spPr>
          <a:xfrm>
            <a:off x="2104323" y="262332"/>
            <a:ext cx="5224246" cy="54624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ar-EG" sz="40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الزيادة الغير طبيعية</a:t>
            </a:r>
            <a:endParaRPr sz="36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25" name="Picture 2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78" y="4556732"/>
            <a:ext cx="428122" cy="428122"/>
          </a:xfrm>
          <a:prstGeom prst="rect">
            <a:avLst/>
          </a:prstGeom>
        </p:spPr>
      </p:pic>
      <p:pic>
        <p:nvPicPr>
          <p:cNvPr id="26" name="Picture 2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88" y="4431962"/>
            <a:ext cx="677662" cy="677662"/>
          </a:xfrm>
          <a:prstGeom prst="rect">
            <a:avLst/>
          </a:prstGeom>
        </p:spPr>
      </p:pic>
      <p:pic>
        <p:nvPicPr>
          <p:cNvPr id="27" name="Picture 2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105" y="81142"/>
            <a:ext cx="534895" cy="527715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238" y="4556732"/>
            <a:ext cx="428122" cy="428122"/>
          </a:xfrm>
          <a:prstGeom prst="rect">
            <a:avLst/>
          </a:prstGeom>
        </p:spPr>
      </p:pic>
      <p:grpSp>
        <p:nvGrpSpPr>
          <p:cNvPr id="29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0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33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64937254"/>
              </p:ext>
            </p:extLst>
          </p:nvPr>
        </p:nvGraphicFramePr>
        <p:xfrm>
          <a:off x="925455" y="1274683"/>
          <a:ext cx="6891893" cy="3032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401268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41"/>
          <p:cNvSpPr txBox="1">
            <a:spLocks noGrp="1"/>
          </p:cNvSpPr>
          <p:nvPr>
            <p:ph type="title"/>
          </p:nvPr>
        </p:nvSpPr>
        <p:spPr>
          <a:xfrm>
            <a:off x="2104323" y="262332"/>
            <a:ext cx="5224246" cy="54624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ar-EG" sz="36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عوامل الهجرة الداخلية</a:t>
            </a:r>
            <a:endParaRPr sz="32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25" name="Picture 2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78" y="4556732"/>
            <a:ext cx="428122" cy="428122"/>
          </a:xfrm>
          <a:prstGeom prst="rect">
            <a:avLst/>
          </a:prstGeom>
        </p:spPr>
      </p:pic>
      <p:pic>
        <p:nvPicPr>
          <p:cNvPr id="26" name="Picture 2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88" y="4431962"/>
            <a:ext cx="677662" cy="677662"/>
          </a:xfrm>
          <a:prstGeom prst="rect">
            <a:avLst/>
          </a:prstGeom>
        </p:spPr>
      </p:pic>
      <p:pic>
        <p:nvPicPr>
          <p:cNvPr id="27" name="Picture 2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105" y="81142"/>
            <a:ext cx="534895" cy="527715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238" y="4556732"/>
            <a:ext cx="428122" cy="428122"/>
          </a:xfrm>
          <a:prstGeom prst="rect">
            <a:avLst/>
          </a:prstGeom>
        </p:spPr>
      </p:pic>
      <p:grpSp>
        <p:nvGrpSpPr>
          <p:cNvPr id="29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0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33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8558400"/>
              </p:ext>
            </p:extLst>
          </p:nvPr>
        </p:nvGraphicFramePr>
        <p:xfrm>
          <a:off x="681149" y="1055977"/>
          <a:ext cx="7578093" cy="3423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376878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41"/>
          <p:cNvSpPr txBox="1">
            <a:spLocks noGrp="1"/>
          </p:cNvSpPr>
          <p:nvPr>
            <p:ph type="title"/>
          </p:nvPr>
        </p:nvSpPr>
        <p:spPr>
          <a:xfrm>
            <a:off x="2104323" y="262332"/>
            <a:ext cx="6085238" cy="54624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المحافظات الجاذبة والطاردة للسكان</a:t>
            </a:r>
            <a:endParaRPr sz="28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25" name="Picture 2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78" y="4556732"/>
            <a:ext cx="428122" cy="428122"/>
          </a:xfrm>
          <a:prstGeom prst="rect">
            <a:avLst/>
          </a:prstGeom>
        </p:spPr>
      </p:pic>
      <p:pic>
        <p:nvPicPr>
          <p:cNvPr id="26" name="Picture 2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88" y="4431962"/>
            <a:ext cx="677662" cy="677662"/>
          </a:xfrm>
          <a:prstGeom prst="rect">
            <a:avLst/>
          </a:prstGeom>
        </p:spPr>
      </p:pic>
      <p:pic>
        <p:nvPicPr>
          <p:cNvPr id="27" name="Picture 2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105" y="81142"/>
            <a:ext cx="534895" cy="527715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238" y="4556732"/>
            <a:ext cx="428122" cy="428122"/>
          </a:xfrm>
          <a:prstGeom prst="rect">
            <a:avLst/>
          </a:prstGeom>
        </p:spPr>
      </p:pic>
      <p:grpSp>
        <p:nvGrpSpPr>
          <p:cNvPr id="29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0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33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48758148"/>
              </p:ext>
            </p:extLst>
          </p:nvPr>
        </p:nvGraphicFramePr>
        <p:xfrm>
          <a:off x="1112394" y="1165858"/>
          <a:ext cx="6891893" cy="37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272124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8" name="Google Shape;1658;p44"/>
          <p:cNvGraphicFramePr/>
          <p:nvPr>
            <p:extLst>
              <p:ext uri="{D42A27DB-BD31-4B8C-83A1-F6EECF244321}">
                <p14:modId xmlns:p14="http://schemas.microsoft.com/office/powerpoint/2010/main" val="1838164722"/>
              </p:ext>
            </p:extLst>
          </p:nvPr>
        </p:nvGraphicFramePr>
        <p:xfrm>
          <a:off x="107575" y="1119631"/>
          <a:ext cx="8211671" cy="3201355"/>
        </p:xfrm>
        <a:graphic>
          <a:graphicData uri="http://schemas.openxmlformats.org/drawingml/2006/table">
            <a:tbl>
              <a:tblPr rtl="1" firstRow="1" bandRow="1">
                <a:noFill/>
                <a:tableStyleId>{1C34E990-6D2D-426D-B15A-812556015FE8}</a:tableStyleId>
              </a:tblPr>
              <a:tblGrid>
                <a:gridCol w="23308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808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271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 dirty="0">
                        <a:solidFill>
                          <a:srgbClr val="43434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0" marB="0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أسباب الهجرة الداخلية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مستوي المعيشة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انخفاض مستوي المعيشة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narVert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البطالة</a:t>
                      </a: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يؤدي الي الهجرة الي الدول المتقدمة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narVert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القدرات العلمية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عدم الاستفادة من القدرات العلمية تؤدي الي هجرة العقول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narVert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1270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ملحوظة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وصل عدد المهاجرين 3 مليون الي الدول العربية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narVert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659" name="Google Shape;1659;p44"/>
          <p:cNvGrpSpPr/>
          <p:nvPr/>
        </p:nvGrpSpPr>
        <p:grpSpPr>
          <a:xfrm flipH="1">
            <a:off x="7319262" y="911138"/>
            <a:ext cx="1018203" cy="969420"/>
            <a:chOff x="227392" y="125801"/>
            <a:chExt cx="5270200" cy="5017701"/>
          </a:xfrm>
        </p:grpSpPr>
        <p:sp>
          <p:nvSpPr>
            <p:cNvPr id="1660" name="Google Shape;1660;p44"/>
            <p:cNvSpPr/>
            <p:nvPr/>
          </p:nvSpPr>
          <p:spPr>
            <a:xfrm>
              <a:off x="3850541" y="2450788"/>
              <a:ext cx="1439219" cy="768022"/>
            </a:xfrm>
            <a:custGeom>
              <a:avLst/>
              <a:gdLst/>
              <a:ahLst/>
              <a:cxnLst/>
              <a:rect l="l" t="t" r="r" b="b"/>
              <a:pathLst>
                <a:path w="12728" h="6792" extrusionOk="0">
                  <a:moveTo>
                    <a:pt x="1843" y="0"/>
                  </a:moveTo>
                  <a:lnTo>
                    <a:pt x="0" y="5280"/>
                  </a:lnTo>
                  <a:cubicBezTo>
                    <a:pt x="0" y="5280"/>
                    <a:pt x="9370" y="6791"/>
                    <a:pt x="11928" y="6791"/>
                  </a:cubicBezTo>
                  <a:cubicBezTo>
                    <a:pt x="12314" y="6791"/>
                    <a:pt x="12544" y="6757"/>
                    <a:pt x="12565" y="6678"/>
                  </a:cubicBezTo>
                  <a:cubicBezTo>
                    <a:pt x="12727" y="6080"/>
                    <a:pt x="1843" y="0"/>
                    <a:pt x="1843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44"/>
            <p:cNvSpPr/>
            <p:nvPr/>
          </p:nvSpPr>
          <p:spPr>
            <a:xfrm>
              <a:off x="1403146" y="2365301"/>
              <a:ext cx="2699213" cy="2594789"/>
            </a:xfrm>
            <a:custGeom>
              <a:avLst/>
              <a:gdLst/>
              <a:ahLst/>
              <a:cxnLst/>
              <a:rect l="l" t="t" r="r" b="b"/>
              <a:pathLst>
                <a:path w="23871" h="22947" extrusionOk="0">
                  <a:moveTo>
                    <a:pt x="23870" y="0"/>
                  </a:moveTo>
                  <a:lnTo>
                    <a:pt x="13766" y="991"/>
                  </a:lnTo>
                  <a:cubicBezTo>
                    <a:pt x="13766" y="991"/>
                    <a:pt x="1996" y="6080"/>
                    <a:pt x="986" y="11048"/>
                  </a:cubicBezTo>
                  <a:cubicBezTo>
                    <a:pt x="0" y="15924"/>
                    <a:pt x="464" y="22946"/>
                    <a:pt x="7343" y="22946"/>
                  </a:cubicBezTo>
                  <a:cubicBezTo>
                    <a:pt x="7479" y="22946"/>
                    <a:pt x="7618" y="22943"/>
                    <a:pt x="7759" y="22938"/>
                  </a:cubicBezTo>
                  <a:cubicBezTo>
                    <a:pt x="15039" y="22651"/>
                    <a:pt x="20117" y="12708"/>
                    <a:pt x="21826" y="8817"/>
                  </a:cubicBezTo>
                  <a:cubicBezTo>
                    <a:pt x="23540" y="4925"/>
                    <a:pt x="23870" y="1"/>
                    <a:pt x="23870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44"/>
            <p:cNvSpPr/>
            <p:nvPr/>
          </p:nvSpPr>
          <p:spPr>
            <a:xfrm>
              <a:off x="1956196" y="752250"/>
              <a:ext cx="3108997" cy="1849948"/>
            </a:xfrm>
            <a:custGeom>
              <a:avLst/>
              <a:gdLst/>
              <a:ahLst/>
              <a:cxnLst/>
              <a:rect l="l" t="t" r="r" b="b"/>
              <a:pathLst>
                <a:path w="27495" h="16360" extrusionOk="0">
                  <a:moveTo>
                    <a:pt x="13596" y="0"/>
                  </a:moveTo>
                  <a:cubicBezTo>
                    <a:pt x="13124" y="0"/>
                    <a:pt x="12639" y="46"/>
                    <a:pt x="12144" y="149"/>
                  </a:cubicBezTo>
                  <a:cubicBezTo>
                    <a:pt x="7314" y="1155"/>
                    <a:pt x="5835" y="5362"/>
                    <a:pt x="5835" y="5362"/>
                  </a:cubicBezTo>
                  <a:cubicBezTo>
                    <a:pt x="5835" y="5362"/>
                    <a:pt x="5071" y="4033"/>
                    <a:pt x="3711" y="4033"/>
                  </a:cubicBezTo>
                  <a:cubicBezTo>
                    <a:pt x="3439" y="4033"/>
                    <a:pt x="3143" y="4086"/>
                    <a:pt x="2824" y="4214"/>
                  </a:cubicBezTo>
                  <a:cubicBezTo>
                    <a:pt x="909" y="4980"/>
                    <a:pt x="1" y="9618"/>
                    <a:pt x="1771" y="11288"/>
                  </a:cubicBezTo>
                  <a:cubicBezTo>
                    <a:pt x="2785" y="12249"/>
                    <a:pt x="3658" y="12454"/>
                    <a:pt x="4218" y="12454"/>
                  </a:cubicBezTo>
                  <a:cubicBezTo>
                    <a:pt x="4635" y="12454"/>
                    <a:pt x="4878" y="12341"/>
                    <a:pt x="4878" y="12341"/>
                  </a:cubicBezTo>
                  <a:cubicBezTo>
                    <a:pt x="4878" y="12341"/>
                    <a:pt x="8430" y="16359"/>
                    <a:pt x="13469" y="16359"/>
                  </a:cubicBezTo>
                  <a:cubicBezTo>
                    <a:pt x="13787" y="16359"/>
                    <a:pt x="14112" y="16343"/>
                    <a:pt x="14442" y="16309"/>
                  </a:cubicBezTo>
                  <a:cubicBezTo>
                    <a:pt x="19985" y="15735"/>
                    <a:pt x="21229" y="10523"/>
                    <a:pt x="21229" y="10523"/>
                  </a:cubicBezTo>
                  <a:cubicBezTo>
                    <a:pt x="21229" y="10523"/>
                    <a:pt x="21922" y="11114"/>
                    <a:pt x="22892" y="11114"/>
                  </a:cubicBezTo>
                  <a:cubicBezTo>
                    <a:pt x="23667" y="11114"/>
                    <a:pt x="24618" y="10737"/>
                    <a:pt x="25532" y="9379"/>
                  </a:cubicBezTo>
                  <a:cubicBezTo>
                    <a:pt x="27495" y="6449"/>
                    <a:pt x="25003" y="2561"/>
                    <a:pt x="23023" y="2561"/>
                  </a:cubicBezTo>
                  <a:cubicBezTo>
                    <a:pt x="22933" y="2561"/>
                    <a:pt x="22843" y="2569"/>
                    <a:pt x="22755" y="2586"/>
                  </a:cubicBezTo>
                  <a:cubicBezTo>
                    <a:pt x="20750" y="2970"/>
                    <a:pt x="20846" y="3544"/>
                    <a:pt x="20846" y="3544"/>
                  </a:cubicBezTo>
                  <a:cubicBezTo>
                    <a:pt x="20846" y="3544"/>
                    <a:pt x="17727" y="0"/>
                    <a:pt x="13596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44"/>
            <p:cNvSpPr/>
            <p:nvPr/>
          </p:nvSpPr>
          <p:spPr>
            <a:xfrm>
              <a:off x="2847001" y="1642170"/>
              <a:ext cx="1470201" cy="883248"/>
            </a:xfrm>
            <a:custGeom>
              <a:avLst/>
              <a:gdLst/>
              <a:ahLst/>
              <a:cxnLst/>
              <a:rect l="l" t="t" r="r" b="b"/>
              <a:pathLst>
                <a:path w="13002" h="7811" extrusionOk="0">
                  <a:moveTo>
                    <a:pt x="8004" y="0"/>
                  </a:moveTo>
                  <a:cubicBezTo>
                    <a:pt x="7335" y="0"/>
                    <a:pt x="6648" y="103"/>
                    <a:pt x="6003" y="312"/>
                  </a:cubicBezTo>
                  <a:cubicBezTo>
                    <a:pt x="2820" y="1336"/>
                    <a:pt x="1" y="6290"/>
                    <a:pt x="6003" y="7788"/>
                  </a:cubicBezTo>
                  <a:cubicBezTo>
                    <a:pt x="6003" y="7788"/>
                    <a:pt x="6172" y="7810"/>
                    <a:pt x="6454" y="7810"/>
                  </a:cubicBezTo>
                  <a:cubicBezTo>
                    <a:pt x="7502" y="7810"/>
                    <a:pt x="10119" y="7498"/>
                    <a:pt x="11551" y="4562"/>
                  </a:cubicBezTo>
                  <a:cubicBezTo>
                    <a:pt x="13001" y="1589"/>
                    <a:pt x="10636" y="0"/>
                    <a:pt x="8004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4"/>
            <p:cNvSpPr/>
            <p:nvPr/>
          </p:nvSpPr>
          <p:spPr>
            <a:xfrm>
              <a:off x="1988196" y="1204108"/>
              <a:ext cx="641361" cy="961724"/>
            </a:xfrm>
            <a:custGeom>
              <a:avLst/>
              <a:gdLst/>
              <a:ahLst/>
              <a:cxnLst/>
              <a:rect l="l" t="t" r="r" b="b"/>
              <a:pathLst>
                <a:path w="5672" h="8505" extrusionOk="0">
                  <a:moveTo>
                    <a:pt x="3507" y="1"/>
                  </a:moveTo>
                  <a:cubicBezTo>
                    <a:pt x="3248" y="1"/>
                    <a:pt x="2963" y="54"/>
                    <a:pt x="2652" y="180"/>
                  </a:cubicBezTo>
                  <a:cubicBezTo>
                    <a:pt x="536" y="1026"/>
                    <a:pt x="0" y="3631"/>
                    <a:pt x="838" y="6297"/>
                  </a:cubicBezTo>
                  <a:cubicBezTo>
                    <a:pt x="1410" y="8107"/>
                    <a:pt x="2547" y="8505"/>
                    <a:pt x="3483" y="8505"/>
                  </a:cubicBezTo>
                  <a:cubicBezTo>
                    <a:pt x="3926" y="8505"/>
                    <a:pt x="4323" y="8416"/>
                    <a:pt x="4595" y="8345"/>
                  </a:cubicBezTo>
                  <a:cubicBezTo>
                    <a:pt x="4595" y="8345"/>
                    <a:pt x="5289" y="2577"/>
                    <a:pt x="5672" y="1793"/>
                  </a:cubicBezTo>
                  <a:cubicBezTo>
                    <a:pt x="5672" y="1793"/>
                    <a:pt x="5010" y="1"/>
                    <a:pt x="3507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4"/>
            <p:cNvSpPr/>
            <p:nvPr/>
          </p:nvSpPr>
          <p:spPr>
            <a:xfrm>
              <a:off x="4313357" y="1026689"/>
              <a:ext cx="777730" cy="1001754"/>
            </a:xfrm>
            <a:custGeom>
              <a:avLst/>
              <a:gdLst/>
              <a:ahLst/>
              <a:cxnLst/>
              <a:rect l="l" t="t" r="r" b="b"/>
              <a:pathLst>
                <a:path w="6878" h="8859" extrusionOk="0">
                  <a:moveTo>
                    <a:pt x="1761" y="0"/>
                  </a:moveTo>
                  <a:cubicBezTo>
                    <a:pt x="910" y="0"/>
                    <a:pt x="163" y="321"/>
                    <a:pt x="0" y="1117"/>
                  </a:cubicBezTo>
                  <a:cubicBezTo>
                    <a:pt x="0" y="1117"/>
                    <a:pt x="1120" y="3749"/>
                    <a:pt x="928" y="5755"/>
                  </a:cubicBezTo>
                  <a:cubicBezTo>
                    <a:pt x="741" y="7756"/>
                    <a:pt x="330" y="8277"/>
                    <a:pt x="330" y="8277"/>
                  </a:cubicBezTo>
                  <a:cubicBezTo>
                    <a:pt x="330" y="8277"/>
                    <a:pt x="800" y="8859"/>
                    <a:pt x="1830" y="8859"/>
                  </a:cubicBezTo>
                  <a:cubicBezTo>
                    <a:pt x="2424" y="8859"/>
                    <a:pt x="3204" y="8666"/>
                    <a:pt x="4187" y="8057"/>
                  </a:cubicBezTo>
                  <a:cubicBezTo>
                    <a:pt x="6878" y="6391"/>
                    <a:pt x="5360" y="2323"/>
                    <a:pt x="4452" y="1117"/>
                  </a:cubicBezTo>
                  <a:cubicBezTo>
                    <a:pt x="3955" y="462"/>
                    <a:pt x="2783" y="0"/>
                    <a:pt x="1761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4"/>
            <p:cNvSpPr/>
            <p:nvPr/>
          </p:nvSpPr>
          <p:spPr>
            <a:xfrm>
              <a:off x="3316827" y="1737495"/>
              <a:ext cx="339564" cy="240403"/>
            </a:xfrm>
            <a:custGeom>
              <a:avLst/>
              <a:gdLst/>
              <a:ahLst/>
              <a:cxnLst/>
              <a:rect l="l" t="t" r="r" b="b"/>
              <a:pathLst>
                <a:path w="3003" h="2126" extrusionOk="0">
                  <a:moveTo>
                    <a:pt x="1647" y="0"/>
                  </a:moveTo>
                  <a:cubicBezTo>
                    <a:pt x="1601" y="0"/>
                    <a:pt x="1553" y="5"/>
                    <a:pt x="1504" y="14"/>
                  </a:cubicBezTo>
                  <a:cubicBezTo>
                    <a:pt x="384" y="230"/>
                    <a:pt x="1" y="1216"/>
                    <a:pt x="1" y="1216"/>
                  </a:cubicBezTo>
                  <a:cubicBezTo>
                    <a:pt x="1" y="1216"/>
                    <a:pt x="819" y="445"/>
                    <a:pt x="1499" y="335"/>
                  </a:cubicBezTo>
                  <a:cubicBezTo>
                    <a:pt x="1519" y="332"/>
                    <a:pt x="1539" y="330"/>
                    <a:pt x="1560" y="330"/>
                  </a:cubicBezTo>
                  <a:cubicBezTo>
                    <a:pt x="2178" y="330"/>
                    <a:pt x="2887" y="1702"/>
                    <a:pt x="2989" y="2057"/>
                  </a:cubicBezTo>
                  <a:lnTo>
                    <a:pt x="2989" y="2057"/>
                  </a:lnTo>
                  <a:cubicBezTo>
                    <a:pt x="2919" y="1693"/>
                    <a:pt x="2544" y="0"/>
                    <a:pt x="1647" y="0"/>
                  </a:cubicBezTo>
                  <a:close/>
                  <a:moveTo>
                    <a:pt x="2989" y="2057"/>
                  </a:moveTo>
                  <a:cubicBezTo>
                    <a:pt x="2998" y="2101"/>
                    <a:pt x="3002" y="2126"/>
                    <a:pt x="3002" y="2126"/>
                  </a:cubicBezTo>
                  <a:cubicBezTo>
                    <a:pt x="3002" y="2112"/>
                    <a:pt x="2998" y="2088"/>
                    <a:pt x="2989" y="2057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4"/>
            <p:cNvSpPr/>
            <p:nvPr/>
          </p:nvSpPr>
          <p:spPr>
            <a:xfrm>
              <a:off x="3329831" y="1821285"/>
              <a:ext cx="324864" cy="184203"/>
            </a:xfrm>
            <a:custGeom>
              <a:avLst/>
              <a:gdLst/>
              <a:ahLst/>
              <a:cxnLst/>
              <a:rect l="l" t="t" r="r" b="b"/>
              <a:pathLst>
                <a:path w="2873" h="1629" extrusionOk="0">
                  <a:moveTo>
                    <a:pt x="1290" y="0"/>
                  </a:moveTo>
                  <a:cubicBezTo>
                    <a:pt x="1285" y="0"/>
                    <a:pt x="1279" y="0"/>
                    <a:pt x="1274" y="0"/>
                  </a:cubicBez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79" y="336"/>
                    <a:pt x="1057" y="252"/>
                    <a:pt x="1231" y="252"/>
                  </a:cubicBezTo>
                  <a:cubicBezTo>
                    <a:pt x="1327" y="252"/>
                    <a:pt x="1421" y="278"/>
                    <a:pt x="1518" y="322"/>
                  </a:cubicBezTo>
                  <a:cubicBezTo>
                    <a:pt x="1795" y="446"/>
                    <a:pt x="2873" y="1321"/>
                    <a:pt x="2873" y="1321"/>
                  </a:cubicBezTo>
                  <a:cubicBezTo>
                    <a:pt x="2873" y="1321"/>
                    <a:pt x="1946" y="0"/>
                    <a:pt x="1290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4"/>
            <p:cNvSpPr/>
            <p:nvPr/>
          </p:nvSpPr>
          <p:spPr>
            <a:xfrm>
              <a:off x="3721636" y="1674284"/>
              <a:ext cx="300553" cy="265167"/>
            </a:xfrm>
            <a:custGeom>
              <a:avLst/>
              <a:gdLst/>
              <a:ahLst/>
              <a:cxnLst/>
              <a:rect l="l" t="t" r="r" b="b"/>
              <a:pathLst>
                <a:path w="2658" h="2345" extrusionOk="0">
                  <a:moveTo>
                    <a:pt x="1107" y="1"/>
                  </a:moveTo>
                  <a:cubicBezTo>
                    <a:pt x="952" y="1"/>
                    <a:pt x="808" y="32"/>
                    <a:pt x="690" y="105"/>
                  </a:cubicBezTo>
                  <a:cubicBezTo>
                    <a:pt x="92" y="468"/>
                    <a:pt x="1" y="2345"/>
                    <a:pt x="1" y="2345"/>
                  </a:cubicBezTo>
                  <a:cubicBezTo>
                    <a:pt x="1" y="2345"/>
                    <a:pt x="484" y="832"/>
                    <a:pt x="614" y="559"/>
                  </a:cubicBezTo>
                  <a:cubicBezTo>
                    <a:pt x="699" y="379"/>
                    <a:pt x="858" y="283"/>
                    <a:pt x="1109" y="283"/>
                  </a:cubicBezTo>
                  <a:cubicBezTo>
                    <a:pt x="1239" y="283"/>
                    <a:pt x="1394" y="309"/>
                    <a:pt x="1575" y="363"/>
                  </a:cubicBezTo>
                  <a:cubicBezTo>
                    <a:pt x="2112" y="520"/>
                    <a:pt x="2643" y="1300"/>
                    <a:pt x="2643" y="1300"/>
                  </a:cubicBezTo>
                  <a:cubicBezTo>
                    <a:pt x="2643" y="1300"/>
                    <a:pt x="2658" y="1143"/>
                    <a:pt x="2596" y="794"/>
                  </a:cubicBezTo>
                  <a:cubicBezTo>
                    <a:pt x="2541" y="509"/>
                    <a:pt x="1733" y="1"/>
                    <a:pt x="1107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8" y="0"/>
                  </a:moveTo>
                  <a:cubicBezTo>
                    <a:pt x="1225" y="0"/>
                    <a:pt x="1116" y="12"/>
                    <a:pt x="1001" y="39"/>
                  </a:cubicBezTo>
                  <a:cubicBezTo>
                    <a:pt x="407" y="180"/>
                    <a:pt x="132" y="919"/>
                    <a:pt x="39" y="1242"/>
                  </a:cubicBezTo>
                  <a:lnTo>
                    <a:pt x="39" y="1242"/>
                  </a:lnTo>
                  <a:cubicBezTo>
                    <a:pt x="251" y="682"/>
                    <a:pt x="1166" y="345"/>
                    <a:pt x="1527" y="345"/>
                  </a:cubicBezTo>
                  <a:cubicBezTo>
                    <a:pt x="1550" y="345"/>
                    <a:pt x="1572" y="346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7"/>
                    <a:pt x="1912" y="0"/>
                    <a:pt x="1328" y="0"/>
                  </a:cubicBezTo>
                  <a:close/>
                  <a:moveTo>
                    <a:pt x="39" y="1242"/>
                  </a:moveTo>
                  <a:cubicBezTo>
                    <a:pt x="21" y="1291"/>
                    <a:pt x="7" y="1342"/>
                    <a:pt x="1" y="1394"/>
                  </a:cubicBezTo>
                  <a:cubicBezTo>
                    <a:pt x="1" y="1394"/>
                    <a:pt x="12" y="1335"/>
                    <a:pt x="39" y="1242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4"/>
            <p:cNvSpPr/>
            <p:nvPr/>
          </p:nvSpPr>
          <p:spPr>
            <a:xfrm>
              <a:off x="3715190" y="2083625"/>
              <a:ext cx="157061" cy="188613"/>
            </a:xfrm>
            <a:custGeom>
              <a:avLst/>
              <a:gdLst/>
              <a:ahLst/>
              <a:cxnLst/>
              <a:rect l="l" t="t" r="r" b="b"/>
              <a:pathLst>
                <a:path w="1389" h="1668" extrusionOk="0">
                  <a:moveTo>
                    <a:pt x="769" y="1"/>
                  </a:moveTo>
                  <a:cubicBezTo>
                    <a:pt x="759" y="1"/>
                    <a:pt x="748" y="1"/>
                    <a:pt x="738" y="2"/>
                  </a:cubicBezTo>
                  <a:cubicBezTo>
                    <a:pt x="245" y="46"/>
                    <a:pt x="0" y="1256"/>
                    <a:pt x="264" y="1548"/>
                  </a:cubicBezTo>
                  <a:cubicBezTo>
                    <a:pt x="336" y="1629"/>
                    <a:pt x="447" y="1667"/>
                    <a:pt x="571" y="1667"/>
                  </a:cubicBezTo>
                  <a:cubicBezTo>
                    <a:pt x="895" y="1667"/>
                    <a:pt x="1313" y="1407"/>
                    <a:pt x="1379" y="965"/>
                  </a:cubicBezTo>
                  <a:cubicBezTo>
                    <a:pt x="1389" y="904"/>
                    <a:pt x="1233" y="1"/>
                    <a:pt x="769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4"/>
            <p:cNvSpPr/>
            <p:nvPr/>
          </p:nvSpPr>
          <p:spPr>
            <a:xfrm>
              <a:off x="4417273" y="1140559"/>
              <a:ext cx="315592" cy="653814"/>
            </a:xfrm>
            <a:custGeom>
              <a:avLst/>
              <a:gdLst/>
              <a:ahLst/>
              <a:cxnLst/>
              <a:rect l="l" t="t" r="r" b="b"/>
              <a:pathLst>
                <a:path w="2791" h="5782" extrusionOk="0">
                  <a:moveTo>
                    <a:pt x="1033" y="1"/>
                  </a:moveTo>
                  <a:cubicBezTo>
                    <a:pt x="898" y="1"/>
                    <a:pt x="758" y="22"/>
                    <a:pt x="622" y="76"/>
                  </a:cubicBezTo>
                  <a:cubicBezTo>
                    <a:pt x="0" y="325"/>
                    <a:pt x="416" y="5781"/>
                    <a:pt x="416" y="5781"/>
                  </a:cubicBezTo>
                  <a:cubicBezTo>
                    <a:pt x="416" y="5781"/>
                    <a:pt x="373" y="1402"/>
                    <a:pt x="847" y="947"/>
                  </a:cubicBezTo>
                  <a:cubicBezTo>
                    <a:pt x="1098" y="709"/>
                    <a:pt x="1622" y="652"/>
                    <a:pt x="2062" y="652"/>
                  </a:cubicBezTo>
                  <a:cubicBezTo>
                    <a:pt x="2460" y="652"/>
                    <a:pt x="2790" y="698"/>
                    <a:pt x="2790" y="698"/>
                  </a:cubicBezTo>
                  <a:lnTo>
                    <a:pt x="1934" y="263"/>
                  </a:lnTo>
                  <a:cubicBezTo>
                    <a:pt x="1934" y="263"/>
                    <a:pt x="1512" y="1"/>
                    <a:pt x="1033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4"/>
            <p:cNvSpPr/>
            <p:nvPr/>
          </p:nvSpPr>
          <p:spPr>
            <a:xfrm>
              <a:off x="4469174" y="1326458"/>
              <a:ext cx="252270" cy="201052"/>
            </a:xfrm>
            <a:custGeom>
              <a:avLst/>
              <a:gdLst/>
              <a:ahLst/>
              <a:cxnLst/>
              <a:rect l="l" t="t" r="r" b="b"/>
              <a:pathLst>
                <a:path w="2231" h="1778" extrusionOk="0">
                  <a:moveTo>
                    <a:pt x="1110" y="1"/>
                  </a:moveTo>
                  <a:cubicBezTo>
                    <a:pt x="977" y="1"/>
                    <a:pt x="860" y="13"/>
                    <a:pt x="781" y="46"/>
                  </a:cubicBezTo>
                  <a:cubicBezTo>
                    <a:pt x="431" y="194"/>
                    <a:pt x="1" y="1778"/>
                    <a:pt x="1" y="1778"/>
                  </a:cubicBezTo>
                  <a:cubicBezTo>
                    <a:pt x="1" y="1778"/>
                    <a:pt x="690" y="672"/>
                    <a:pt x="1077" y="495"/>
                  </a:cubicBezTo>
                  <a:cubicBezTo>
                    <a:pt x="1465" y="313"/>
                    <a:pt x="2230" y="150"/>
                    <a:pt x="2230" y="150"/>
                  </a:cubicBezTo>
                  <a:cubicBezTo>
                    <a:pt x="2230" y="150"/>
                    <a:pt x="1571" y="1"/>
                    <a:pt x="1110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4"/>
            <p:cNvSpPr/>
            <p:nvPr/>
          </p:nvSpPr>
          <p:spPr>
            <a:xfrm>
              <a:off x="2220791" y="1339801"/>
              <a:ext cx="302136" cy="481597"/>
            </a:xfrm>
            <a:custGeom>
              <a:avLst/>
              <a:gdLst/>
              <a:ahLst/>
              <a:cxnLst/>
              <a:rect l="l" t="t" r="r" b="b"/>
              <a:pathLst>
                <a:path w="2672" h="4259" extrusionOk="0">
                  <a:moveTo>
                    <a:pt x="1117" y="0"/>
                  </a:moveTo>
                  <a:cubicBezTo>
                    <a:pt x="481" y="0"/>
                    <a:pt x="1" y="377"/>
                    <a:pt x="1" y="377"/>
                  </a:cubicBezTo>
                  <a:cubicBezTo>
                    <a:pt x="1" y="377"/>
                    <a:pt x="392" y="311"/>
                    <a:pt x="748" y="311"/>
                  </a:cubicBezTo>
                  <a:cubicBezTo>
                    <a:pt x="926" y="311"/>
                    <a:pt x="1095" y="327"/>
                    <a:pt x="1202" y="377"/>
                  </a:cubicBezTo>
                  <a:cubicBezTo>
                    <a:pt x="1518" y="520"/>
                    <a:pt x="2672" y="4258"/>
                    <a:pt x="2672" y="4258"/>
                  </a:cubicBezTo>
                  <a:cubicBezTo>
                    <a:pt x="2672" y="4258"/>
                    <a:pt x="1987" y="80"/>
                    <a:pt x="1275" y="8"/>
                  </a:cubicBezTo>
                  <a:cubicBezTo>
                    <a:pt x="1221" y="3"/>
                    <a:pt x="1169" y="0"/>
                    <a:pt x="1117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4"/>
            <p:cNvSpPr/>
            <p:nvPr/>
          </p:nvSpPr>
          <p:spPr>
            <a:xfrm>
              <a:off x="2157017" y="1534407"/>
              <a:ext cx="322151" cy="150619"/>
            </a:xfrm>
            <a:custGeom>
              <a:avLst/>
              <a:gdLst/>
              <a:ahLst/>
              <a:cxnLst/>
              <a:rect l="l" t="t" r="r" b="b"/>
              <a:pathLst>
                <a:path w="2849" h="1332" extrusionOk="0">
                  <a:moveTo>
                    <a:pt x="1333" y="0"/>
                  </a:moveTo>
                  <a:cubicBezTo>
                    <a:pt x="1321" y="0"/>
                    <a:pt x="1309" y="0"/>
                    <a:pt x="1298" y="1"/>
                  </a:cubicBezTo>
                  <a:cubicBezTo>
                    <a:pt x="489" y="30"/>
                    <a:pt x="1" y="953"/>
                    <a:pt x="1" y="953"/>
                  </a:cubicBezTo>
                  <a:cubicBezTo>
                    <a:pt x="1" y="953"/>
                    <a:pt x="613" y="470"/>
                    <a:pt x="1201" y="408"/>
                  </a:cubicBezTo>
                  <a:cubicBezTo>
                    <a:pt x="1219" y="406"/>
                    <a:pt x="1238" y="405"/>
                    <a:pt x="1256" y="405"/>
                  </a:cubicBezTo>
                  <a:cubicBezTo>
                    <a:pt x="1854" y="405"/>
                    <a:pt x="2848" y="1331"/>
                    <a:pt x="2848" y="1331"/>
                  </a:cubicBezTo>
                  <a:lnTo>
                    <a:pt x="2723" y="953"/>
                  </a:lnTo>
                  <a:cubicBezTo>
                    <a:pt x="2723" y="953"/>
                    <a:pt x="2124" y="0"/>
                    <a:pt x="1333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44"/>
            <p:cNvSpPr/>
            <p:nvPr/>
          </p:nvSpPr>
          <p:spPr>
            <a:xfrm>
              <a:off x="3032670" y="1311871"/>
              <a:ext cx="554859" cy="449031"/>
            </a:xfrm>
            <a:custGeom>
              <a:avLst/>
              <a:gdLst/>
              <a:ahLst/>
              <a:cxnLst/>
              <a:rect l="l" t="t" r="r" b="b"/>
              <a:pathLst>
                <a:path w="4907" h="3971" extrusionOk="0">
                  <a:moveTo>
                    <a:pt x="2364" y="1"/>
                  </a:moveTo>
                  <a:cubicBezTo>
                    <a:pt x="2349" y="1"/>
                    <a:pt x="2333" y="1"/>
                    <a:pt x="2318" y="2"/>
                  </a:cubicBezTo>
                  <a:cubicBezTo>
                    <a:pt x="1160" y="83"/>
                    <a:pt x="0" y="1878"/>
                    <a:pt x="369" y="2731"/>
                  </a:cubicBezTo>
                  <a:cubicBezTo>
                    <a:pt x="733" y="3586"/>
                    <a:pt x="2930" y="3970"/>
                    <a:pt x="2930" y="3970"/>
                  </a:cubicBezTo>
                  <a:lnTo>
                    <a:pt x="4907" y="3084"/>
                  </a:lnTo>
                  <a:cubicBezTo>
                    <a:pt x="4907" y="3084"/>
                    <a:pt x="3514" y="1"/>
                    <a:pt x="2364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44"/>
            <p:cNvSpPr/>
            <p:nvPr/>
          </p:nvSpPr>
          <p:spPr>
            <a:xfrm>
              <a:off x="3431598" y="1172899"/>
              <a:ext cx="510986" cy="512693"/>
            </a:xfrm>
            <a:custGeom>
              <a:avLst/>
              <a:gdLst/>
              <a:ahLst/>
              <a:cxnLst/>
              <a:rect l="l" t="t" r="r" b="b"/>
              <a:pathLst>
                <a:path w="4519" h="4534" extrusionOk="0">
                  <a:moveTo>
                    <a:pt x="3007" y="0"/>
                  </a:moveTo>
                  <a:cubicBezTo>
                    <a:pt x="1823" y="0"/>
                    <a:pt x="480" y="794"/>
                    <a:pt x="250" y="1030"/>
                  </a:cubicBezTo>
                  <a:cubicBezTo>
                    <a:pt x="0" y="1289"/>
                    <a:pt x="484" y="3605"/>
                    <a:pt x="484" y="3605"/>
                  </a:cubicBezTo>
                  <a:lnTo>
                    <a:pt x="618" y="4534"/>
                  </a:lnTo>
                  <a:lnTo>
                    <a:pt x="3887" y="4241"/>
                  </a:lnTo>
                  <a:cubicBezTo>
                    <a:pt x="3887" y="4241"/>
                    <a:pt x="4518" y="158"/>
                    <a:pt x="3274" y="15"/>
                  </a:cubicBezTo>
                  <a:cubicBezTo>
                    <a:pt x="3186" y="5"/>
                    <a:pt x="3097" y="0"/>
                    <a:pt x="3007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44"/>
            <p:cNvSpPr/>
            <p:nvPr/>
          </p:nvSpPr>
          <p:spPr>
            <a:xfrm>
              <a:off x="3542977" y="1381866"/>
              <a:ext cx="178772" cy="132979"/>
            </a:xfrm>
            <a:custGeom>
              <a:avLst/>
              <a:gdLst/>
              <a:ahLst/>
              <a:cxnLst/>
              <a:rect l="l" t="t" r="r" b="b"/>
              <a:pathLst>
                <a:path w="1581" h="1176" extrusionOk="0">
                  <a:moveTo>
                    <a:pt x="851" y="0"/>
                  </a:moveTo>
                  <a:cubicBezTo>
                    <a:pt x="794" y="0"/>
                    <a:pt x="734" y="9"/>
                    <a:pt x="672" y="29"/>
                  </a:cubicBezTo>
                  <a:cubicBezTo>
                    <a:pt x="93" y="216"/>
                    <a:pt x="1" y="1043"/>
                    <a:pt x="672" y="1158"/>
                  </a:cubicBezTo>
                  <a:cubicBezTo>
                    <a:pt x="739" y="1170"/>
                    <a:pt x="802" y="1175"/>
                    <a:pt x="860" y="1175"/>
                  </a:cubicBezTo>
                  <a:cubicBezTo>
                    <a:pt x="1375" y="1175"/>
                    <a:pt x="1538" y="757"/>
                    <a:pt x="1581" y="589"/>
                  </a:cubicBezTo>
                  <a:cubicBezTo>
                    <a:pt x="1581" y="589"/>
                    <a:pt x="1315" y="0"/>
                    <a:pt x="851" y="0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44"/>
            <p:cNvSpPr/>
            <p:nvPr/>
          </p:nvSpPr>
          <p:spPr>
            <a:xfrm>
              <a:off x="3241067" y="1448016"/>
              <a:ext cx="218800" cy="172782"/>
            </a:xfrm>
            <a:custGeom>
              <a:avLst/>
              <a:gdLst/>
              <a:ahLst/>
              <a:cxnLst/>
              <a:rect l="l" t="t" r="r" b="b"/>
              <a:pathLst>
                <a:path w="1935" h="1528" extrusionOk="0">
                  <a:moveTo>
                    <a:pt x="1080" y="1"/>
                  </a:moveTo>
                  <a:cubicBezTo>
                    <a:pt x="1051" y="1"/>
                    <a:pt x="1022" y="2"/>
                    <a:pt x="991" y="4"/>
                  </a:cubicBezTo>
                  <a:cubicBezTo>
                    <a:pt x="278" y="66"/>
                    <a:pt x="0" y="966"/>
                    <a:pt x="465" y="1377"/>
                  </a:cubicBezTo>
                  <a:cubicBezTo>
                    <a:pt x="580" y="1481"/>
                    <a:pt x="723" y="1527"/>
                    <a:pt x="875" y="1527"/>
                  </a:cubicBezTo>
                  <a:cubicBezTo>
                    <a:pt x="1332" y="1527"/>
                    <a:pt x="1867" y="1110"/>
                    <a:pt x="1935" y="593"/>
                  </a:cubicBezTo>
                  <a:cubicBezTo>
                    <a:pt x="1935" y="593"/>
                    <a:pt x="1724" y="1"/>
                    <a:pt x="1080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44"/>
            <p:cNvSpPr/>
            <p:nvPr/>
          </p:nvSpPr>
          <p:spPr>
            <a:xfrm>
              <a:off x="1986952" y="2966760"/>
              <a:ext cx="1863702" cy="1833099"/>
            </a:xfrm>
            <a:custGeom>
              <a:avLst/>
              <a:gdLst/>
              <a:ahLst/>
              <a:cxnLst/>
              <a:rect l="l" t="t" r="r" b="b"/>
              <a:pathLst>
                <a:path w="16482" h="16211" extrusionOk="0">
                  <a:moveTo>
                    <a:pt x="11602" y="1"/>
                  </a:moveTo>
                  <a:cubicBezTo>
                    <a:pt x="10991" y="1"/>
                    <a:pt x="10308" y="98"/>
                    <a:pt x="9546" y="324"/>
                  </a:cubicBezTo>
                  <a:cubicBezTo>
                    <a:pt x="3964" y="1985"/>
                    <a:pt x="1" y="13009"/>
                    <a:pt x="2596" y="15459"/>
                  </a:cubicBezTo>
                  <a:cubicBezTo>
                    <a:pt x="3152" y="15984"/>
                    <a:pt x="3796" y="16210"/>
                    <a:pt x="4494" y="16210"/>
                  </a:cubicBezTo>
                  <a:cubicBezTo>
                    <a:pt x="7053" y="16210"/>
                    <a:pt x="10340" y="13167"/>
                    <a:pt x="12705" y="10592"/>
                  </a:cubicBezTo>
                  <a:cubicBezTo>
                    <a:pt x="15710" y="7318"/>
                    <a:pt x="16481" y="3905"/>
                    <a:pt x="16481" y="3905"/>
                  </a:cubicBezTo>
                  <a:cubicBezTo>
                    <a:pt x="16481" y="3905"/>
                    <a:pt x="15471" y="1"/>
                    <a:pt x="11602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44"/>
            <p:cNvSpPr/>
            <p:nvPr/>
          </p:nvSpPr>
          <p:spPr>
            <a:xfrm>
              <a:off x="1368997" y="4024939"/>
              <a:ext cx="2039421" cy="1118563"/>
            </a:xfrm>
            <a:custGeom>
              <a:avLst/>
              <a:gdLst/>
              <a:ahLst/>
              <a:cxnLst/>
              <a:rect l="l" t="t" r="r" b="b"/>
              <a:pathLst>
                <a:path w="18036" h="9892" extrusionOk="0">
                  <a:moveTo>
                    <a:pt x="7427" y="1"/>
                  </a:moveTo>
                  <a:cubicBezTo>
                    <a:pt x="5023" y="1"/>
                    <a:pt x="2805" y="396"/>
                    <a:pt x="2805" y="396"/>
                  </a:cubicBezTo>
                  <a:cubicBezTo>
                    <a:pt x="0" y="1908"/>
                    <a:pt x="2580" y="6101"/>
                    <a:pt x="3791" y="8270"/>
                  </a:cubicBezTo>
                  <a:cubicBezTo>
                    <a:pt x="4559" y="9639"/>
                    <a:pt x="9050" y="9891"/>
                    <a:pt x="12566" y="9891"/>
                  </a:cubicBezTo>
                  <a:cubicBezTo>
                    <a:pt x="14616" y="9891"/>
                    <a:pt x="16335" y="9806"/>
                    <a:pt x="16792" y="9806"/>
                  </a:cubicBezTo>
                  <a:cubicBezTo>
                    <a:pt x="18036" y="9806"/>
                    <a:pt x="16384" y="8820"/>
                    <a:pt x="15011" y="7758"/>
                  </a:cubicBezTo>
                  <a:cubicBezTo>
                    <a:pt x="14553" y="7403"/>
                    <a:pt x="13790" y="7285"/>
                    <a:pt x="12977" y="7285"/>
                  </a:cubicBezTo>
                  <a:cubicBezTo>
                    <a:pt x="11350" y="7285"/>
                    <a:pt x="9520" y="7758"/>
                    <a:pt x="9520" y="7758"/>
                  </a:cubicBezTo>
                  <a:cubicBezTo>
                    <a:pt x="9520" y="7758"/>
                    <a:pt x="14574" y="5321"/>
                    <a:pt x="13202" y="2057"/>
                  </a:cubicBezTo>
                  <a:cubicBezTo>
                    <a:pt x="12507" y="409"/>
                    <a:pt x="9871" y="1"/>
                    <a:pt x="742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44"/>
            <p:cNvSpPr/>
            <p:nvPr/>
          </p:nvSpPr>
          <p:spPr>
            <a:xfrm>
              <a:off x="3127313" y="4276989"/>
              <a:ext cx="1095018" cy="413298"/>
            </a:xfrm>
            <a:custGeom>
              <a:avLst/>
              <a:gdLst/>
              <a:ahLst/>
              <a:cxnLst/>
              <a:rect l="l" t="t" r="r" b="b"/>
              <a:pathLst>
                <a:path w="9684" h="3655" extrusionOk="0">
                  <a:moveTo>
                    <a:pt x="1677" y="1"/>
                  </a:moveTo>
                  <a:lnTo>
                    <a:pt x="1" y="2168"/>
                  </a:lnTo>
                  <a:cubicBezTo>
                    <a:pt x="1" y="2168"/>
                    <a:pt x="7435" y="3480"/>
                    <a:pt x="8622" y="3633"/>
                  </a:cubicBezTo>
                  <a:cubicBezTo>
                    <a:pt x="8731" y="3647"/>
                    <a:pt x="8824" y="3654"/>
                    <a:pt x="8903" y="3654"/>
                  </a:cubicBezTo>
                  <a:cubicBezTo>
                    <a:pt x="9683" y="3654"/>
                    <a:pt x="9002" y="2964"/>
                    <a:pt x="7209" y="1585"/>
                  </a:cubicBezTo>
                  <a:cubicBezTo>
                    <a:pt x="5238" y="67"/>
                    <a:pt x="1677" y="1"/>
                    <a:pt x="167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44"/>
            <p:cNvSpPr/>
            <p:nvPr/>
          </p:nvSpPr>
          <p:spPr>
            <a:xfrm>
              <a:off x="227392" y="125801"/>
              <a:ext cx="2612146" cy="4097137"/>
            </a:xfrm>
            <a:custGeom>
              <a:avLst/>
              <a:gdLst/>
              <a:ahLst/>
              <a:cxnLst/>
              <a:rect l="l" t="t" r="r" b="b"/>
              <a:pathLst>
                <a:path w="23101" h="36233" extrusionOk="0">
                  <a:moveTo>
                    <a:pt x="16126" y="1"/>
                  </a:moveTo>
                  <a:cubicBezTo>
                    <a:pt x="15843" y="1"/>
                    <a:pt x="15554" y="25"/>
                    <a:pt x="15261" y="75"/>
                  </a:cubicBezTo>
                  <a:cubicBezTo>
                    <a:pt x="10704" y="860"/>
                    <a:pt x="8947" y="3469"/>
                    <a:pt x="9387" y="5541"/>
                  </a:cubicBezTo>
                  <a:cubicBezTo>
                    <a:pt x="9534" y="6238"/>
                    <a:pt x="9817" y="6522"/>
                    <a:pt x="10155" y="6522"/>
                  </a:cubicBezTo>
                  <a:cubicBezTo>
                    <a:pt x="10823" y="6522"/>
                    <a:pt x="11707" y="5415"/>
                    <a:pt x="12183" y="4191"/>
                  </a:cubicBezTo>
                  <a:cubicBezTo>
                    <a:pt x="12818" y="2551"/>
                    <a:pt x="14007" y="1244"/>
                    <a:pt x="16206" y="1244"/>
                  </a:cubicBezTo>
                  <a:cubicBezTo>
                    <a:pt x="16477" y="1244"/>
                    <a:pt x="16763" y="1264"/>
                    <a:pt x="17066" y="1306"/>
                  </a:cubicBezTo>
                  <a:cubicBezTo>
                    <a:pt x="19823" y="1679"/>
                    <a:pt x="20172" y="6398"/>
                    <a:pt x="15438" y="7533"/>
                  </a:cubicBezTo>
                  <a:cubicBezTo>
                    <a:pt x="10704" y="8662"/>
                    <a:pt x="1931" y="14225"/>
                    <a:pt x="1931" y="21222"/>
                  </a:cubicBezTo>
                  <a:cubicBezTo>
                    <a:pt x="1931" y="28225"/>
                    <a:pt x="11077" y="36233"/>
                    <a:pt x="11077" y="36233"/>
                  </a:cubicBezTo>
                  <a:lnTo>
                    <a:pt x="11642" y="34189"/>
                  </a:lnTo>
                  <a:cubicBezTo>
                    <a:pt x="11642" y="34189"/>
                    <a:pt x="1" y="26665"/>
                    <a:pt x="4563" y="18149"/>
                  </a:cubicBezTo>
                  <a:cubicBezTo>
                    <a:pt x="9124" y="9630"/>
                    <a:pt x="13562" y="11382"/>
                    <a:pt x="18491" y="8136"/>
                  </a:cubicBezTo>
                  <a:cubicBezTo>
                    <a:pt x="23101" y="5104"/>
                    <a:pt x="20249" y="1"/>
                    <a:pt x="16126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44"/>
            <p:cNvSpPr/>
            <p:nvPr/>
          </p:nvSpPr>
          <p:spPr>
            <a:xfrm>
              <a:off x="3200473" y="1380283"/>
              <a:ext cx="251253" cy="233279"/>
            </a:xfrm>
            <a:custGeom>
              <a:avLst/>
              <a:gdLst/>
              <a:ahLst/>
              <a:cxnLst/>
              <a:rect l="l" t="t" r="r" b="b"/>
              <a:pathLst>
                <a:path w="2222" h="2063" extrusionOk="0">
                  <a:moveTo>
                    <a:pt x="1198" y="0"/>
                  </a:moveTo>
                  <a:cubicBezTo>
                    <a:pt x="1145" y="0"/>
                    <a:pt x="1092" y="5"/>
                    <a:pt x="1030" y="14"/>
                  </a:cubicBezTo>
                  <a:cubicBezTo>
                    <a:pt x="58" y="167"/>
                    <a:pt x="1" y="1781"/>
                    <a:pt x="595" y="2029"/>
                  </a:cubicBezTo>
                  <a:cubicBezTo>
                    <a:pt x="652" y="2053"/>
                    <a:pt x="709" y="2062"/>
                    <a:pt x="772" y="2062"/>
                  </a:cubicBezTo>
                  <a:cubicBezTo>
                    <a:pt x="819" y="2062"/>
                    <a:pt x="867" y="2053"/>
                    <a:pt x="915" y="2044"/>
                  </a:cubicBezTo>
                  <a:cubicBezTo>
                    <a:pt x="882" y="2024"/>
                    <a:pt x="853" y="2005"/>
                    <a:pt x="824" y="1976"/>
                  </a:cubicBezTo>
                  <a:cubicBezTo>
                    <a:pt x="359" y="1565"/>
                    <a:pt x="637" y="665"/>
                    <a:pt x="1350" y="603"/>
                  </a:cubicBezTo>
                  <a:cubicBezTo>
                    <a:pt x="1384" y="603"/>
                    <a:pt x="1413" y="598"/>
                    <a:pt x="1446" y="598"/>
                  </a:cubicBezTo>
                  <a:cubicBezTo>
                    <a:pt x="1881" y="598"/>
                    <a:pt x="2117" y="876"/>
                    <a:pt x="2221" y="1048"/>
                  </a:cubicBezTo>
                  <a:cubicBezTo>
                    <a:pt x="2217" y="1024"/>
                    <a:pt x="2020" y="0"/>
                    <a:pt x="119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44"/>
            <p:cNvSpPr/>
            <p:nvPr/>
          </p:nvSpPr>
          <p:spPr>
            <a:xfrm>
              <a:off x="3241067" y="1447790"/>
              <a:ext cx="210659" cy="163623"/>
            </a:xfrm>
            <a:custGeom>
              <a:avLst/>
              <a:gdLst/>
              <a:ahLst/>
              <a:cxnLst/>
              <a:rect l="l" t="t" r="r" b="b"/>
              <a:pathLst>
                <a:path w="1863" h="1447" extrusionOk="0">
                  <a:moveTo>
                    <a:pt x="1087" y="1"/>
                  </a:moveTo>
                  <a:cubicBezTo>
                    <a:pt x="1054" y="1"/>
                    <a:pt x="1025" y="6"/>
                    <a:pt x="991" y="6"/>
                  </a:cubicBezTo>
                  <a:cubicBezTo>
                    <a:pt x="278" y="68"/>
                    <a:pt x="0" y="968"/>
                    <a:pt x="465" y="1379"/>
                  </a:cubicBezTo>
                  <a:cubicBezTo>
                    <a:pt x="494" y="1408"/>
                    <a:pt x="523" y="1427"/>
                    <a:pt x="556" y="1447"/>
                  </a:cubicBezTo>
                  <a:cubicBezTo>
                    <a:pt x="1140" y="1313"/>
                    <a:pt x="1862" y="451"/>
                    <a:pt x="1862" y="451"/>
                  </a:cubicBezTo>
                  <a:cubicBezTo>
                    <a:pt x="1758" y="279"/>
                    <a:pt x="1522" y="1"/>
                    <a:pt x="1087" y="1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44"/>
            <p:cNvSpPr/>
            <p:nvPr/>
          </p:nvSpPr>
          <p:spPr>
            <a:xfrm>
              <a:off x="3510525" y="1326571"/>
              <a:ext cx="211224" cy="152768"/>
            </a:xfrm>
            <a:custGeom>
              <a:avLst/>
              <a:gdLst/>
              <a:ahLst/>
              <a:cxnLst/>
              <a:rect l="l" t="t" r="r" b="b"/>
              <a:pathLst>
                <a:path w="1868" h="1351" extrusionOk="0">
                  <a:moveTo>
                    <a:pt x="1016" y="1"/>
                  </a:moveTo>
                  <a:cubicBezTo>
                    <a:pt x="212" y="34"/>
                    <a:pt x="1" y="953"/>
                    <a:pt x="533" y="1351"/>
                  </a:cubicBezTo>
                  <a:cubicBezTo>
                    <a:pt x="403" y="1054"/>
                    <a:pt x="571" y="642"/>
                    <a:pt x="959" y="518"/>
                  </a:cubicBezTo>
                  <a:cubicBezTo>
                    <a:pt x="1021" y="498"/>
                    <a:pt x="1078" y="489"/>
                    <a:pt x="1136" y="489"/>
                  </a:cubicBezTo>
                  <a:cubicBezTo>
                    <a:pt x="1600" y="489"/>
                    <a:pt x="1868" y="1078"/>
                    <a:pt x="1868" y="1078"/>
                  </a:cubicBezTo>
                  <a:cubicBezTo>
                    <a:pt x="1868" y="1078"/>
                    <a:pt x="1825" y="1"/>
                    <a:pt x="1054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44"/>
            <p:cNvSpPr/>
            <p:nvPr/>
          </p:nvSpPr>
          <p:spPr>
            <a:xfrm>
              <a:off x="3555981" y="1381866"/>
              <a:ext cx="165768" cy="111494"/>
            </a:xfrm>
            <a:custGeom>
              <a:avLst/>
              <a:gdLst/>
              <a:ahLst/>
              <a:cxnLst/>
              <a:rect l="l" t="t" r="r" b="b"/>
              <a:pathLst>
                <a:path w="1466" h="986" extrusionOk="0">
                  <a:moveTo>
                    <a:pt x="734" y="0"/>
                  </a:moveTo>
                  <a:cubicBezTo>
                    <a:pt x="676" y="0"/>
                    <a:pt x="619" y="9"/>
                    <a:pt x="557" y="29"/>
                  </a:cubicBezTo>
                  <a:cubicBezTo>
                    <a:pt x="169" y="153"/>
                    <a:pt x="1" y="565"/>
                    <a:pt x="131" y="862"/>
                  </a:cubicBezTo>
                  <a:lnTo>
                    <a:pt x="135" y="862"/>
                  </a:lnTo>
                  <a:cubicBezTo>
                    <a:pt x="255" y="952"/>
                    <a:pt x="394" y="986"/>
                    <a:pt x="528" y="986"/>
                  </a:cubicBezTo>
                  <a:cubicBezTo>
                    <a:pt x="992" y="986"/>
                    <a:pt x="1466" y="589"/>
                    <a:pt x="1466" y="589"/>
                  </a:cubicBezTo>
                  <a:cubicBezTo>
                    <a:pt x="1466" y="589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44"/>
            <p:cNvSpPr/>
            <p:nvPr/>
          </p:nvSpPr>
          <p:spPr>
            <a:xfrm>
              <a:off x="3275216" y="1774810"/>
              <a:ext cx="368624" cy="237689"/>
            </a:xfrm>
            <a:custGeom>
              <a:avLst/>
              <a:gdLst/>
              <a:ahLst/>
              <a:cxnLst/>
              <a:rect l="l" t="t" r="r" b="b"/>
              <a:pathLst>
                <a:path w="3260" h="2102" extrusionOk="0">
                  <a:moveTo>
                    <a:pt x="1929" y="0"/>
                  </a:moveTo>
                  <a:cubicBezTo>
                    <a:pt x="1909" y="0"/>
                    <a:pt x="1891" y="5"/>
                    <a:pt x="1867" y="5"/>
                  </a:cubicBezTo>
                  <a:cubicBezTo>
                    <a:pt x="1187" y="115"/>
                    <a:pt x="369" y="886"/>
                    <a:pt x="369" y="886"/>
                  </a:cubicBezTo>
                  <a:cubicBezTo>
                    <a:pt x="369" y="886"/>
                    <a:pt x="565" y="388"/>
                    <a:pt x="1077" y="24"/>
                  </a:cubicBezTo>
                  <a:lnTo>
                    <a:pt x="1077" y="24"/>
                  </a:lnTo>
                  <a:cubicBezTo>
                    <a:pt x="225" y="393"/>
                    <a:pt x="0" y="1288"/>
                    <a:pt x="555" y="1796"/>
                  </a:cubicBezTo>
                  <a:cubicBezTo>
                    <a:pt x="814" y="2030"/>
                    <a:pt x="1264" y="2101"/>
                    <a:pt x="1723" y="2101"/>
                  </a:cubicBezTo>
                  <a:cubicBezTo>
                    <a:pt x="2446" y="2101"/>
                    <a:pt x="3193" y="1920"/>
                    <a:pt x="3259" y="1871"/>
                  </a:cubicBezTo>
                  <a:cubicBezTo>
                    <a:pt x="3259" y="1871"/>
                    <a:pt x="3245" y="1767"/>
                    <a:pt x="3208" y="1608"/>
                  </a:cubicBezTo>
                  <a:cubicBezTo>
                    <a:pt x="2901" y="1365"/>
                    <a:pt x="2216" y="828"/>
                    <a:pt x="2001" y="733"/>
                  </a:cubicBezTo>
                  <a:cubicBezTo>
                    <a:pt x="1905" y="689"/>
                    <a:pt x="1810" y="665"/>
                    <a:pt x="1714" y="665"/>
                  </a:cubicBezTo>
                  <a:cubicBezTo>
                    <a:pt x="1542" y="665"/>
                    <a:pt x="1364" y="747"/>
                    <a:pt x="1158" y="957"/>
                  </a:cubicBezTo>
                  <a:cubicBezTo>
                    <a:pt x="847" y="1283"/>
                    <a:pt x="1158" y="2039"/>
                    <a:pt x="1158" y="2039"/>
                  </a:cubicBezTo>
                  <a:cubicBezTo>
                    <a:pt x="1158" y="2039"/>
                    <a:pt x="900" y="1939"/>
                    <a:pt x="689" y="1441"/>
                  </a:cubicBezTo>
                  <a:cubicBezTo>
                    <a:pt x="484" y="948"/>
                    <a:pt x="1105" y="440"/>
                    <a:pt x="1757" y="411"/>
                  </a:cubicBezTo>
                  <a:lnTo>
                    <a:pt x="1776" y="411"/>
                  </a:lnTo>
                  <a:cubicBezTo>
                    <a:pt x="2250" y="411"/>
                    <a:pt x="2872" y="1111"/>
                    <a:pt x="3179" y="1494"/>
                  </a:cubicBezTo>
                  <a:cubicBezTo>
                    <a:pt x="3140" y="1359"/>
                    <a:pt x="3093" y="1197"/>
                    <a:pt x="3025" y="1034"/>
                  </a:cubicBezTo>
                  <a:cubicBezTo>
                    <a:pt x="2738" y="541"/>
                    <a:pt x="2317" y="0"/>
                    <a:pt x="1929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44"/>
            <p:cNvSpPr/>
            <p:nvPr/>
          </p:nvSpPr>
          <p:spPr>
            <a:xfrm>
              <a:off x="3316827" y="1759545"/>
              <a:ext cx="300440" cy="132188"/>
            </a:xfrm>
            <a:custGeom>
              <a:avLst/>
              <a:gdLst/>
              <a:ahLst/>
              <a:cxnLst/>
              <a:rect l="l" t="t" r="r" b="b"/>
              <a:pathLst>
                <a:path w="2657" h="1169" extrusionOk="0">
                  <a:moveTo>
                    <a:pt x="1398" y="1"/>
                  </a:moveTo>
                  <a:cubicBezTo>
                    <a:pt x="1355" y="1"/>
                    <a:pt x="1312" y="6"/>
                    <a:pt x="1265" y="11"/>
                  </a:cubicBezTo>
                  <a:cubicBezTo>
                    <a:pt x="1059" y="35"/>
                    <a:pt x="872" y="87"/>
                    <a:pt x="709" y="159"/>
                  </a:cubicBezTo>
                  <a:cubicBezTo>
                    <a:pt x="197" y="523"/>
                    <a:pt x="1" y="1021"/>
                    <a:pt x="1" y="1021"/>
                  </a:cubicBezTo>
                  <a:cubicBezTo>
                    <a:pt x="1" y="1021"/>
                    <a:pt x="819" y="250"/>
                    <a:pt x="1499" y="140"/>
                  </a:cubicBezTo>
                  <a:cubicBezTo>
                    <a:pt x="1523" y="140"/>
                    <a:pt x="1541" y="135"/>
                    <a:pt x="1561" y="135"/>
                  </a:cubicBezTo>
                  <a:cubicBezTo>
                    <a:pt x="1949" y="135"/>
                    <a:pt x="2370" y="676"/>
                    <a:pt x="2657" y="1169"/>
                  </a:cubicBezTo>
                  <a:cubicBezTo>
                    <a:pt x="2442" y="619"/>
                    <a:pt x="2054" y="1"/>
                    <a:pt x="1398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44"/>
            <p:cNvSpPr/>
            <p:nvPr/>
          </p:nvSpPr>
          <p:spPr>
            <a:xfrm>
              <a:off x="3329831" y="1821285"/>
              <a:ext cx="308129" cy="184203"/>
            </a:xfrm>
            <a:custGeom>
              <a:avLst/>
              <a:gdLst/>
              <a:ahLst/>
              <a:cxnLst/>
              <a:rect l="l" t="t" r="r" b="b"/>
              <a:pathLst>
                <a:path w="2725" h="1629" extrusionOk="0">
                  <a:moveTo>
                    <a:pt x="1274" y="0"/>
                  </a:move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81" y="336"/>
                    <a:pt x="1059" y="254"/>
                    <a:pt x="1231" y="254"/>
                  </a:cubicBezTo>
                  <a:cubicBezTo>
                    <a:pt x="1327" y="254"/>
                    <a:pt x="1422" y="278"/>
                    <a:pt x="1518" y="322"/>
                  </a:cubicBezTo>
                  <a:cubicBezTo>
                    <a:pt x="1733" y="417"/>
                    <a:pt x="2418" y="954"/>
                    <a:pt x="2725" y="1197"/>
                  </a:cubicBezTo>
                  <a:cubicBezTo>
                    <a:pt x="2714" y="1164"/>
                    <a:pt x="2705" y="1126"/>
                    <a:pt x="2696" y="1083"/>
                  </a:cubicBezTo>
                  <a:cubicBezTo>
                    <a:pt x="2389" y="700"/>
                    <a:pt x="1767" y="0"/>
                    <a:pt x="1293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44"/>
            <p:cNvSpPr/>
            <p:nvPr/>
          </p:nvSpPr>
          <p:spPr>
            <a:xfrm>
              <a:off x="3688618" y="1671344"/>
              <a:ext cx="327126" cy="278397"/>
            </a:xfrm>
            <a:custGeom>
              <a:avLst/>
              <a:gdLst/>
              <a:ahLst/>
              <a:cxnLst/>
              <a:rect l="l" t="t" r="r" b="b"/>
              <a:pathLst>
                <a:path w="2893" h="2462" extrusionOk="0">
                  <a:moveTo>
                    <a:pt x="1428" y="1"/>
                  </a:moveTo>
                  <a:cubicBezTo>
                    <a:pt x="1102" y="1"/>
                    <a:pt x="824" y="126"/>
                    <a:pt x="719" y="427"/>
                  </a:cubicBezTo>
                  <a:cubicBezTo>
                    <a:pt x="796" y="292"/>
                    <a:pt x="882" y="188"/>
                    <a:pt x="982" y="131"/>
                  </a:cubicBezTo>
                  <a:cubicBezTo>
                    <a:pt x="1102" y="58"/>
                    <a:pt x="1240" y="25"/>
                    <a:pt x="1394" y="25"/>
                  </a:cubicBezTo>
                  <a:cubicBezTo>
                    <a:pt x="1768" y="25"/>
                    <a:pt x="2198" y="202"/>
                    <a:pt x="2504" y="407"/>
                  </a:cubicBezTo>
                  <a:cubicBezTo>
                    <a:pt x="2217" y="159"/>
                    <a:pt x="1792" y="1"/>
                    <a:pt x="1428" y="1"/>
                  </a:cubicBezTo>
                  <a:close/>
                  <a:moveTo>
                    <a:pt x="1399" y="307"/>
                  </a:moveTo>
                  <a:cubicBezTo>
                    <a:pt x="1149" y="307"/>
                    <a:pt x="992" y="407"/>
                    <a:pt x="906" y="585"/>
                  </a:cubicBezTo>
                  <a:cubicBezTo>
                    <a:pt x="824" y="758"/>
                    <a:pt x="604" y="1413"/>
                    <a:pt x="451" y="1882"/>
                  </a:cubicBezTo>
                  <a:cubicBezTo>
                    <a:pt x="599" y="1538"/>
                    <a:pt x="862" y="1116"/>
                    <a:pt x="1293" y="1016"/>
                  </a:cubicBezTo>
                  <a:cubicBezTo>
                    <a:pt x="1408" y="987"/>
                    <a:pt x="1518" y="977"/>
                    <a:pt x="1619" y="977"/>
                  </a:cubicBezTo>
                  <a:cubicBezTo>
                    <a:pt x="2203" y="977"/>
                    <a:pt x="2572" y="1365"/>
                    <a:pt x="2572" y="1494"/>
                  </a:cubicBezTo>
                  <a:lnTo>
                    <a:pt x="2572" y="1781"/>
                  </a:lnTo>
                  <a:cubicBezTo>
                    <a:pt x="2572" y="1781"/>
                    <a:pt x="2868" y="1638"/>
                    <a:pt x="2892" y="1260"/>
                  </a:cubicBezTo>
                  <a:cubicBezTo>
                    <a:pt x="2749" y="1068"/>
                    <a:pt x="2309" y="518"/>
                    <a:pt x="1867" y="389"/>
                  </a:cubicBezTo>
                  <a:cubicBezTo>
                    <a:pt x="1686" y="336"/>
                    <a:pt x="1533" y="307"/>
                    <a:pt x="1399" y="307"/>
                  </a:cubicBezTo>
                  <a:close/>
                  <a:moveTo>
                    <a:pt x="499" y="1010"/>
                  </a:moveTo>
                  <a:lnTo>
                    <a:pt x="499" y="1010"/>
                  </a:lnTo>
                  <a:cubicBezTo>
                    <a:pt x="241" y="1657"/>
                    <a:pt x="1" y="2298"/>
                    <a:pt x="394" y="2437"/>
                  </a:cubicBezTo>
                  <a:cubicBezTo>
                    <a:pt x="442" y="2452"/>
                    <a:pt x="504" y="2461"/>
                    <a:pt x="571" y="2461"/>
                  </a:cubicBezTo>
                  <a:cubicBezTo>
                    <a:pt x="1212" y="2461"/>
                    <a:pt x="2572" y="1781"/>
                    <a:pt x="2572" y="1781"/>
                  </a:cubicBezTo>
                  <a:cubicBezTo>
                    <a:pt x="2572" y="1781"/>
                    <a:pt x="2208" y="1379"/>
                    <a:pt x="1882" y="1326"/>
                  </a:cubicBezTo>
                  <a:cubicBezTo>
                    <a:pt x="1863" y="1322"/>
                    <a:pt x="1843" y="1322"/>
                    <a:pt x="1820" y="1322"/>
                  </a:cubicBezTo>
                  <a:cubicBezTo>
                    <a:pt x="1476" y="1322"/>
                    <a:pt x="633" y="1624"/>
                    <a:pt x="369" y="2136"/>
                  </a:cubicBezTo>
                  <a:cubicBezTo>
                    <a:pt x="321" y="2280"/>
                    <a:pt x="293" y="2371"/>
                    <a:pt x="293" y="2371"/>
                  </a:cubicBezTo>
                  <a:cubicBezTo>
                    <a:pt x="293" y="2371"/>
                    <a:pt x="327" y="1648"/>
                    <a:pt x="499" y="101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44"/>
            <p:cNvSpPr/>
            <p:nvPr/>
          </p:nvSpPr>
          <p:spPr>
            <a:xfrm>
              <a:off x="3721636" y="1674058"/>
              <a:ext cx="294560" cy="265393"/>
            </a:xfrm>
            <a:custGeom>
              <a:avLst/>
              <a:gdLst/>
              <a:ahLst/>
              <a:cxnLst/>
              <a:rect l="l" t="t" r="r" b="b"/>
              <a:pathLst>
                <a:path w="2605" h="2347" extrusionOk="0">
                  <a:moveTo>
                    <a:pt x="1102" y="1"/>
                  </a:moveTo>
                  <a:cubicBezTo>
                    <a:pt x="948" y="1"/>
                    <a:pt x="810" y="34"/>
                    <a:pt x="690" y="107"/>
                  </a:cubicBezTo>
                  <a:cubicBezTo>
                    <a:pt x="590" y="164"/>
                    <a:pt x="504" y="268"/>
                    <a:pt x="427" y="403"/>
                  </a:cubicBezTo>
                  <a:cubicBezTo>
                    <a:pt x="365" y="590"/>
                    <a:pt x="283" y="785"/>
                    <a:pt x="207" y="986"/>
                  </a:cubicBezTo>
                  <a:cubicBezTo>
                    <a:pt x="35" y="1624"/>
                    <a:pt x="1" y="2347"/>
                    <a:pt x="1" y="2347"/>
                  </a:cubicBezTo>
                  <a:cubicBezTo>
                    <a:pt x="6" y="2294"/>
                    <a:pt x="20" y="2241"/>
                    <a:pt x="40" y="2193"/>
                  </a:cubicBezTo>
                  <a:lnTo>
                    <a:pt x="40" y="2193"/>
                  </a:lnTo>
                  <a:cubicBezTo>
                    <a:pt x="11" y="2289"/>
                    <a:pt x="1" y="2347"/>
                    <a:pt x="1" y="2347"/>
                  </a:cubicBezTo>
                  <a:cubicBezTo>
                    <a:pt x="1" y="2347"/>
                    <a:pt x="29" y="2256"/>
                    <a:pt x="77" y="2112"/>
                  </a:cubicBezTo>
                  <a:lnTo>
                    <a:pt x="77" y="2112"/>
                  </a:lnTo>
                  <a:cubicBezTo>
                    <a:pt x="64" y="2135"/>
                    <a:pt x="49" y="2164"/>
                    <a:pt x="40" y="2193"/>
                  </a:cubicBezTo>
                  <a:cubicBezTo>
                    <a:pt x="64" y="2107"/>
                    <a:pt x="102" y="1987"/>
                    <a:pt x="159" y="1858"/>
                  </a:cubicBezTo>
                  <a:cubicBezTo>
                    <a:pt x="312" y="1389"/>
                    <a:pt x="532" y="734"/>
                    <a:pt x="614" y="561"/>
                  </a:cubicBezTo>
                  <a:cubicBezTo>
                    <a:pt x="700" y="383"/>
                    <a:pt x="857" y="283"/>
                    <a:pt x="1107" y="283"/>
                  </a:cubicBezTo>
                  <a:cubicBezTo>
                    <a:pt x="1241" y="283"/>
                    <a:pt x="1394" y="312"/>
                    <a:pt x="1575" y="365"/>
                  </a:cubicBezTo>
                  <a:cubicBezTo>
                    <a:pt x="2017" y="494"/>
                    <a:pt x="2457" y="1044"/>
                    <a:pt x="2600" y="1236"/>
                  </a:cubicBezTo>
                  <a:cubicBezTo>
                    <a:pt x="2605" y="1107"/>
                    <a:pt x="2581" y="953"/>
                    <a:pt x="2505" y="767"/>
                  </a:cubicBezTo>
                  <a:cubicBezTo>
                    <a:pt x="2447" y="628"/>
                    <a:pt x="2342" y="494"/>
                    <a:pt x="2212" y="383"/>
                  </a:cubicBezTo>
                  <a:cubicBezTo>
                    <a:pt x="1906" y="178"/>
                    <a:pt x="1476" y="1"/>
                    <a:pt x="110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7" y="0"/>
                  </a:moveTo>
                  <a:cubicBezTo>
                    <a:pt x="1226" y="0"/>
                    <a:pt x="1116" y="10"/>
                    <a:pt x="1001" y="39"/>
                  </a:cubicBezTo>
                  <a:cubicBezTo>
                    <a:pt x="570" y="139"/>
                    <a:pt x="307" y="561"/>
                    <a:pt x="159" y="905"/>
                  </a:cubicBezTo>
                  <a:cubicBezTo>
                    <a:pt x="102" y="1034"/>
                    <a:pt x="64" y="1154"/>
                    <a:pt x="40" y="1240"/>
                  </a:cubicBezTo>
                  <a:cubicBezTo>
                    <a:pt x="49" y="1211"/>
                    <a:pt x="64" y="1182"/>
                    <a:pt x="77" y="1159"/>
                  </a:cubicBezTo>
                  <a:cubicBezTo>
                    <a:pt x="341" y="647"/>
                    <a:pt x="1184" y="345"/>
                    <a:pt x="1528" y="345"/>
                  </a:cubicBezTo>
                  <a:cubicBezTo>
                    <a:pt x="1551" y="345"/>
                    <a:pt x="1571" y="345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8"/>
                    <a:pt x="1911" y="0"/>
                    <a:pt x="1327" y="0"/>
                  </a:cubicBezTo>
                  <a:close/>
                  <a:moveTo>
                    <a:pt x="40" y="1240"/>
                  </a:moveTo>
                  <a:lnTo>
                    <a:pt x="40" y="1240"/>
                  </a:lnTo>
                  <a:cubicBezTo>
                    <a:pt x="20" y="1288"/>
                    <a:pt x="6" y="1341"/>
                    <a:pt x="1" y="1394"/>
                  </a:cubicBezTo>
                  <a:cubicBezTo>
                    <a:pt x="1" y="1394"/>
                    <a:pt x="11" y="1336"/>
                    <a:pt x="40" y="124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44"/>
            <p:cNvSpPr/>
            <p:nvPr/>
          </p:nvSpPr>
          <p:spPr>
            <a:xfrm>
              <a:off x="2953178" y="1312097"/>
              <a:ext cx="972671" cy="1271896"/>
            </a:xfrm>
            <a:custGeom>
              <a:avLst/>
              <a:gdLst/>
              <a:ahLst/>
              <a:cxnLst/>
              <a:rect l="l" t="t" r="r" b="b"/>
              <a:pathLst>
                <a:path w="8602" h="11248" extrusionOk="0">
                  <a:moveTo>
                    <a:pt x="3011" y="0"/>
                  </a:moveTo>
                  <a:cubicBezTo>
                    <a:pt x="2150" y="0"/>
                    <a:pt x="507" y="1536"/>
                    <a:pt x="478" y="2919"/>
                  </a:cubicBezTo>
                  <a:cubicBezTo>
                    <a:pt x="455" y="4231"/>
                    <a:pt x="2824" y="4264"/>
                    <a:pt x="3078" y="4264"/>
                  </a:cubicBezTo>
                  <a:lnTo>
                    <a:pt x="3098" y="4264"/>
                  </a:lnTo>
                  <a:cubicBezTo>
                    <a:pt x="3098" y="4264"/>
                    <a:pt x="805" y="5978"/>
                    <a:pt x="780" y="7777"/>
                  </a:cubicBezTo>
                  <a:cubicBezTo>
                    <a:pt x="756" y="9577"/>
                    <a:pt x="2906" y="10879"/>
                    <a:pt x="4964" y="11201"/>
                  </a:cubicBezTo>
                  <a:cubicBezTo>
                    <a:pt x="5170" y="11234"/>
                    <a:pt x="5371" y="11248"/>
                    <a:pt x="5567" y="11248"/>
                  </a:cubicBezTo>
                  <a:cubicBezTo>
                    <a:pt x="7324" y="11248"/>
                    <a:pt x="8601" y="10070"/>
                    <a:pt x="8601" y="10070"/>
                  </a:cubicBezTo>
                  <a:lnTo>
                    <a:pt x="8601" y="10070"/>
                  </a:lnTo>
                  <a:cubicBezTo>
                    <a:pt x="8601" y="10070"/>
                    <a:pt x="8314" y="10143"/>
                    <a:pt x="7874" y="10229"/>
                  </a:cubicBezTo>
                  <a:cubicBezTo>
                    <a:pt x="6922" y="10655"/>
                    <a:pt x="6027" y="10731"/>
                    <a:pt x="5510" y="10731"/>
                  </a:cubicBezTo>
                  <a:cubicBezTo>
                    <a:pt x="5232" y="10731"/>
                    <a:pt x="5064" y="10707"/>
                    <a:pt x="5064" y="10707"/>
                  </a:cubicBezTo>
                  <a:cubicBezTo>
                    <a:pt x="0" y="9443"/>
                    <a:pt x="1216" y="5720"/>
                    <a:pt x="3633" y="3968"/>
                  </a:cubicBezTo>
                  <a:cubicBezTo>
                    <a:pt x="3624" y="3968"/>
                    <a:pt x="1436" y="3580"/>
                    <a:pt x="1072" y="2729"/>
                  </a:cubicBezTo>
                  <a:cubicBezTo>
                    <a:pt x="703" y="1876"/>
                    <a:pt x="1863" y="81"/>
                    <a:pt x="3021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44"/>
            <p:cNvSpPr/>
            <p:nvPr/>
          </p:nvSpPr>
          <p:spPr>
            <a:xfrm>
              <a:off x="2953178" y="1754796"/>
              <a:ext cx="890466" cy="770736"/>
            </a:xfrm>
            <a:custGeom>
              <a:avLst/>
              <a:gdLst/>
              <a:ahLst/>
              <a:cxnLst/>
              <a:rect l="l" t="t" r="r" b="b"/>
              <a:pathLst>
                <a:path w="7875" h="6816" extrusionOk="0">
                  <a:moveTo>
                    <a:pt x="3752" y="0"/>
                  </a:moveTo>
                  <a:lnTo>
                    <a:pt x="3633" y="53"/>
                  </a:lnTo>
                  <a:cubicBezTo>
                    <a:pt x="1216" y="1805"/>
                    <a:pt x="0" y="5528"/>
                    <a:pt x="5064" y="6792"/>
                  </a:cubicBezTo>
                  <a:cubicBezTo>
                    <a:pt x="5064" y="6792"/>
                    <a:pt x="5232" y="6816"/>
                    <a:pt x="5510" y="6816"/>
                  </a:cubicBezTo>
                  <a:cubicBezTo>
                    <a:pt x="6027" y="6816"/>
                    <a:pt x="6922" y="6740"/>
                    <a:pt x="7874" y="6314"/>
                  </a:cubicBezTo>
                  <a:lnTo>
                    <a:pt x="7874" y="6314"/>
                  </a:lnTo>
                  <a:cubicBezTo>
                    <a:pt x="7251" y="6433"/>
                    <a:pt x="6319" y="6577"/>
                    <a:pt x="5424" y="6577"/>
                  </a:cubicBezTo>
                  <a:cubicBezTo>
                    <a:pt x="5098" y="6577"/>
                    <a:pt x="4782" y="6557"/>
                    <a:pt x="4481" y="6515"/>
                  </a:cubicBezTo>
                  <a:cubicBezTo>
                    <a:pt x="2771" y="6252"/>
                    <a:pt x="1627" y="4213"/>
                    <a:pt x="1852" y="2910"/>
                  </a:cubicBezTo>
                  <a:cubicBezTo>
                    <a:pt x="2082" y="1613"/>
                    <a:pt x="3748" y="5"/>
                    <a:pt x="3752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44"/>
            <p:cNvSpPr/>
            <p:nvPr/>
          </p:nvSpPr>
          <p:spPr>
            <a:xfrm>
              <a:off x="3032670" y="1312097"/>
              <a:ext cx="344879" cy="448805"/>
            </a:xfrm>
            <a:custGeom>
              <a:avLst/>
              <a:gdLst/>
              <a:ahLst/>
              <a:cxnLst/>
              <a:rect l="l" t="t" r="r" b="b"/>
              <a:pathLst>
                <a:path w="3050" h="3969" extrusionOk="0">
                  <a:moveTo>
                    <a:pt x="2318" y="0"/>
                  </a:moveTo>
                  <a:lnTo>
                    <a:pt x="2318" y="0"/>
                  </a:lnTo>
                  <a:cubicBezTo>
                    <a:pt x="1160" y="81"/>
                    <a:pt x="0" y="1876"/>
                    <a:pt x="369" y="2729"/>
                  </a:cubicBezTo>
                  <a:cubicBezTo>
                    <a:pt x="733" y="3580"/>
                    <a:pt x="2921" y="3968"/>
                    <a:pt x="2930" y="3968"/>
                  </a:cubicBezTo>
                  <a:lnTo>
                    <a:pt x="3049" y="3915"/>
                  </a:lnTo>
                  <a:cubicBezTo>
                    <a:pt x="3049" y="3915"/>
                    <a:pt x="2097" y="3767"/>
                    <a:pt x="1279" y="3297"/>
                  </a:cubicBezTo>
                  <a:cubicBezTo>
                    <a:pt x="455" y="2828"/>
                    <a:pt x="528" y="2082"/>
                    <a:pt x="838" y="1373"/>
                  </a:cubicBezTo>
                  <a:cubicBezTo>
                    <a:pt x="1154" y="670"/>
                    <a:pt x="2317" y="0"/>
                    <a:pt x="231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44"/>
            <p:cNvSpPr/>
            <p:nvPr/>
          </p:nvSpPr>
          <p:spPr>
            <a:xfrm>
              <a:off x="2128296" y="1343872"/>
              <a:ext cx="394632" cy="527393"/>
            </a:xfrm>
            <a:custGeom>
              <a:avLst/>
              <a:gdLst/>
              <a:ahLst/>
              <a:cxnLst/>
              <a:rect l="l" t="t" r="r" b="b"/>
              <a:pathLst>
                <a:path w="3490" h="4664" extrusionOk="0">
                  <a:moveTo>
                    <a:pt x="1580" y="1"/>
                  </a:moveTo>
                  <a:cubicBezTo>
                    <a:pt x="594" y="1"/>
                    <a:pt x="1" y="1246"/>
                    <a:pt x="341" y="2499"/>
                  </a:cubicBezTo>
                  <a:cubicBezTo>
                    <a:pt x="513" y="2241"/>
                    <a:pt x="938" y="1705"/>
                    <a:pt x="1552" y="1686"/>
                  </a:cubicBezTo>
                  <a:lnTo>
                    <a:pt x="1590" y="1686"/>
                  </a:lnTo>
                  <a:cubicBezTo>
                    <a:pt x="2359" y="1686"/>
                    <a:pt x="2945" y="2588"/>
                    <a:pt x="2976" y="2636"/>
                  </a:cubicBezTo>
                  <a:lnTo>
                    <a:pt x="2976" y="2636"/>
                  </a:lnTo>
                  <a:cubicBezTo>
                    <a:pt x="2625" y="1598"/>
                    <a:pt x="2195" y="421"/>
                    <a:pt x="2020" y="341"/>
                  </a:cubicBezTo>
                  <a:cubicBezTo>
                    <a:pt x="1910" y="288"/>
                    <a:pt x="1742" y="274"/>
                    <a:pt x="1565" y="274"/>
                  </a:cubicBezTo>
                  <a:cubicBezTo>
                    <a:pt x="1212" y="274"/>
                    <a:pt x="819" y="341"/>
                    <a:pt x="819" y="341"/>
                  </a:cubicBezTo>
                  <a:cubicBezTo>
                    <a:pt x="819" y="341"/>
                    <a:pt x="1130" y="97"/>
                    <a:pt x="1580" y="1"/>
                  </a:cubicBezTo>
                  <a:close/>
                  <a:moveTo>
                    <a:pt x="2976" y="2636"/>
                  </a:moveTo>
                  <a:lnTo>
                    <a:pt x="2976" y="2636"/>
                  </a:lnTo>
                  <a:cubicBezTo>
                    <a:pt x="2989" y="2675"/>
                    <a:pt x="3002" y="2713"/>
                    <a:pt x="3014" y="2751"/>
                  </a:cubicBezTo>
                  <a:lnTo>
                    <a:pt x="3014" y="2751"/>
                  </a:lnTo>
                  <a:lnTo>
                    <a:pt x="2977" y="2638"/>
                  </a:lnTo>
                  <a:cubicBezTo>
                    <a:pt x="2977" y="2638"/>
                    <a:pt x="2977" y="2638"/>
                    <a:pt x="2976" y="2636"/>
                  </a:cubicBezTo>
                  <a:close/>
                  <a:moveTo>
                    <a:pt x="3213" y="2792"/>
                  </a:moveTo>
                  <a:cubicBezTo>
                    <a:pt x="3332" y="3352"/>
                    <a:pt x="3423" y="3840"/>
                    <a:pt x="3465" y="4074"/>
                  </a:cubicBezTo>
                  <a:cubicBezTo>
                    <a:pt x="3476" y="4027"/>
                    <a:pt x="3485" y="3974"/>
                    <a:pt x="3490" y="3921"/>
                  </a:cubicBezTo>
                  <a:cubicBezTo>
                    <a:pt x="3490" y="3921"/>
                    <a:pt x="3390" y="3429"/>
                    <a:pt x="3213" y="2792"/>
                  </a:cubicBezTo>
                  <a:close/>
                  <a:moveTo>
                    <a:pt x="1455" y="2093"/>
                  </a:moveTo>
                  <a:cubicBezTo>
                    <a:pt x="1011" y="2141"/>
                    <a:pt x="556" y="2423"/>
                    <a:pt x="355" y="2562"/>
                  </a:cubicBezTo>
                  <a:cubicBezTo>
                    <a:pt x="403" y="2715"/>
                    <a:pt x="460" y="2868"/>
                    <a:pt x="532" y="3016"/>
                  </a:cubicBezTo>
                  <a:cubicBezTo>
                    <a:pt x="982" y="3926"/>
                    <a:pt x="2020" y="4664"/>
                    <a:pt x="2743" y="4664"/>
                  </a:cubicBezTo>
                  <a:cubicBezTo>
                    <a:pt x="3083" y="4664"/>
                    <a:pt x="3351" y="4496"/>
                    <a:pt x="3456" y="4113"/>
                  </a:cubicBezTo>
                  <a:cubicBezTo>
                    <a:pt x="3385" y="3887"/>
                    <a:pt x="3216" y="3351"/>
                    <a:pt x="3014" y="2751"/>
                  </a:cubicBezTo>
                  <a:lnTo>
                    <a:pt x="3014" y="2751"/>
                  </a:lnTo>
                  <a:lnTo>
                    <a:pt x="3102" y="3016"/>
                  </a:lnTo>
                  <a:cubicBezTo>
                    <a:pt x="3102" y="3016"/>
                    <a:pt x="2106" y="2093"/>
                    <a:pt x="1508" y="2093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4"/>
            <p:cNvSpPr/>
            <p:nvPr/>
          </p:nvSpPr>
          <p:spPr>
            <a:xfrm>
              <a:off x="2220791" y="1343872"/>
              <a:ext cx="299423" cy="465201"/>
            </a:xfrm>
            <a:custGeom>
              <a:avLst/>
              <a:gdLst/>
              <a:ahLst/>
              <a:cxnLst/>
              <a:rect l="l" t="t" r="r" b="b"/>
              <a:pathLst>
                <a:path w="2648" h="4114" extrusionOk="0">
                  <a:moveTo>
                    <a:pt x="762" y="1"/>
                  </a:moveTo>
                  <a:cubicBezTo>
                    <a:pt x="312" y="97"/>
                    <a:pt x="1" y="341"/>
                    <a:pt x="1" y="341"/>
                  </a:cubicBezTo>
                  <a:cubicBezTo>
                    <a:pt x="1" y="341"/>
                    <a:pt x="394" y="274"/>
                    <a:pt x="747" y="274"/>
                  </a:cubicBezTo>
                  <a:cubicBezTo>
                    <a:pt x="924" y="274"/>
                    <a:pt x="1092" y="288"/>
                    <a:pt x="1202" y="341"/>
                  </a:cubicBezTo>
                  <a:cubicBezTo>
                    <a:pt x="1485" y="471"/>
                    <a:pt x="2442" y="3486"/>
                    <a:pt x="2638" y="4113"/>
                  </a:cubicBezTo>
                  <a:cubicBezTo>
                    <a:pt x="2638" y="4098"/>
                    <a:pt x="2643" y="4085"/>
                    <a:pt x="2647" y="4074"/>
                  </a:cubicBezTo>
                  <a:cubicBezTo>
                    <a:pt x="2605" y="3840"/>
                    <a:pt x="2514" y="3352"/>
                    <a:pt x="2395" y="2792"/>
                  </a:cubicBezTo>
                  <a:cubicBezTo>
                    <a:pt x="2068" y="1633"/>
                    <a:pt x="1485" y="1"/>
                    <a:pt x="76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44"/>
            <p:cNvSpPr/>
            <p:nvPr/>
          </p:nvSpPr>
          <p:spPr>
            <a:xfrm>
              <a:off x="2166741" y="1534407"/>
              <a:ext cx="312426" cy="150619"/>
            </a:xfrm>
            <a:custGeom>
              <a:avLst/>
              <a:gdLst/>
              <a:ahLst/>
              <a:cxnLst/>
              <a:rect l="l" t="t" r="r" b="b"/>
              <a:pathLst>
                <a:path w="2763" h="1332" extrusionOk="0">
                  <a:moveTo>
                    <a:pt x="1212" y="1"/>
                  </a:moveTo>
                  <a:cubicBezTo>
                    <a:pt x="598" y="20"/>
                    <a:pt x="173" y="556"/>
                    <a:pt x="1" y="814"/>
                  </a:cubicBezTo>
                  <a:cubicBezTo>
                    <a:pt x="5" y="838"/>
                    <a:pt x="10" y="858"/>
                    <a:pt x="15" y="877"/>
                  </a:cubicBezTo>
                  <a:cubicBezTo>
                    <a:pt x="216" y="738"/>
                    <a:pt x="671" y="456"/>
                    <a:pt x="1115" y="408"/>
                  </a:cubicBezTo>
                  <a:lnTo>
                    <a:pt x="1168" y="408"/>
                  </a:lnTo>
                  <a:cubicBezTo>
                    <a:pt x="1766" y="408"/>
                    <a:pt x="2762" y="1331"/>
                    <a:pt x="2762" y="1331"/>
                  </a:cubicBezTo>
                  <a:lnTo>
                    <a:pt x="2637" y="953"/>
                  </a:lnTo>
                  <a:cubicBezTo>
                    <a:pt x="2637" y="953"/>
                    <a:pt x="2040" y="1"/>
                    <a:pt x="125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44"/>
            <p:cNvSpPr/>
            <p:nvPr/>
          </p:nvSpPr>
          <p:spPr>
            <a:xfrm>
              <a:off x="4450743" y="1168489"/>
              <a:ext cx="393614" cy="626902"/>
            </a:xfrm>
            <a:custGeom>
              <a:avLst/>
              <a:gdLst/>
              <a:ahLst/>
              <a:cxnLst/>
              <a:rect l="l" t="t" r="r" b="b"/>
              <a:pathLst>
                <a:path w="3481" h="5544" extrusionOk="0">
                  <a:moveTo>
                    <a:pt x="1273" y="1399"/>
                  </a:moveTo>
                  <a:cubicBezTo>
                    <a:pt x="1733" y="1399"/>
                    <a:pt x="2393" y="1547"/>
                    <a:pt x="2393" y="1547"/>
                  </a:cubicBezTo>
                  <a:cubicBezTo>
                    <a:pt x="2393" y="1547"/>
                    <a:pt x="1628" y="1710"/>
                    <a:pt x="1240" y="1892"/>
                  </a:cubicBezTo>
                  <a:cubicBezTo>
                    <a:pt x="853" y="2069"/>
                    <a:pt x="164" y="3175"/>
                    <a:pt x="164" y="3175"/>
                  </a:cubicBezTo>
                  <a:cubicBezTo>
                    <a:pt x="164" y="3175"/>
                    <a:pt x="594" y="1591"/>
                    <a:pt x="944" y="1443"/>
                  </a:cubicBezTo>
                  <a:cubicBezTo>
                    <a:pt x="1025" y="1408"/>
                    <a:pt x="1140" y="1399"/>
                    <a:pt x="1273" y="1399"/>
                  </a:cubicBezTo>
                  <a:close/>
                  <a:moveTo>
                    <a:pt x="1" y="3213"/>
                  </a:moveTo>
                  <a:cubicBezTo>
                    <a:pt x="1" y="3601"/>
                    <a:pt x="14" y="3974"/>
                    <a:pt x="43" y="4304"/>
                  </a:cubicBezTo>
                  <a:cubicBezTo>
                    <a:pt x="25" y="3974"/>
                    <a:pt x="10" y="3601"/>
                    <a:pt x="1" y="3213"/>
                  </a:cubicBezTo>
                  <a:close/>
                  <a:moveTo>
                    <a:pt x="1613" y="1"/>
                  </a:moveTo>
                  <a:lnTo>
                    <a:pt x="1613" y="1"/>
                  </a:lnTo>
                  <a:cubicBezTo>
                    <a:pt x="1628" y="11"/>
                    <a:pt x="1638" y="16"/>
                    <a:pt x="1638" y="16"/>
                  </a:cubicBezTo>
                  <a:lnTo>
                    <a:pt x="2494" y="451"/>
                  </a:lnTo>
                  <a:cubicBezTo>
                    <a:pt x="2494" y="451"/>
                    <a:pt x="2164" y="403"/>
                    <a:pt x="1762" y="403"/>
                  </a:cubicBezTo>
                  <a:cubicBezTo>
                    <a:pt x="1322" y="403"/>
                    <a:pt x="800" y="460"/>
                    <a:pt x="551" y="700"/>
                  </a:cubicBezTo>
                  <a:cubicBezTo>
                    <a:pt x="182" y="1050"/>
                    <a:pt x="125" y="3758"/>
                    <a:pt x="120" y="4960"/>
                  </a:cubicBezTo>
                  <a:cubicBezTo>
                    <a:pt x="173" y="5295"/>
                    <a:pt x="239" y="5510"/>
                    <a:pt x="321" y="5534"/>
                  </a:cubicBezTo>
                  <a:cubicBezTo>
                    <a:pt x="330" y="5539"/>
                    <a:pt x="345" y="5544"/>
                    <a:pt x="359" y="5544"/>
                  </a:cubicBezTo>
                  <a:cubicBezTo>
                    <a:pt x="867" y="5544"/>
                    <a:pt x="3480" y="3179"/>
                    <a:pt x="2848" y="652"/>
                  </a:cubicBezTo>
                  <a:cubicBezTo>
                    <a:pt x="2848" y="652"/>
                    <a:pt x="2254" y="202"/>
                    <a:pt x="1613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44"/>
            <p:cNvSpPr/>
            <p:nvPr/>
          </p:nvSpPr>
          <p:spPr>
            <a:xfrm>
              <a:off x="4449726" y="1158312"/>
              <a:ext cx="283140" cy="571154"/>
            </a:xfrm>
            <a:custGeom>
              <a:avLst/>
              <a:gdLst/>
              <a:ahLst/>
              <a:cxnLst/>
              <a:rect l="l" t="t" r="r" b="b"/>
              <a:pathLst>
                <a:path w="2504" h="5051" extrusionOk="0">
                  <a:moveTo>
                    <a:pt x="1077" y="0"/>
                  </a:moveTo>
                  <a:cubicBezTo>
                    <a:pt x="900" y="0"/>
                    <a:pt x="728" y="39"/>
                    <a:pt x="584" y="130"/>
                  </a:cubicBezTo>
                  <a:cubicBezTo>
                    <a:pt x="153" y="398"/>
                    <a:pt x="0" y="1929"/>
                    <a:pt x="10" y="3303"/>
                  </a:cubicBezTo>
                  <a:cubicBezTo>
                    <a:pt x="19" y="3691"/>
                    <a:pt x="34" y="4064"/>
                    <a:pt x="52" y="4394"/>
                  </a:cubicBezTo>
                  <a:cubicBezTo>
                    <a:pt x="72" y="4643"/>
                    <a:pt x="96" y="4864"/>
                    <a:pt x="129" y="5050"/>
                  </a:cubicBezTo>
                  <a:cubicBezTo>
                    <a:pt x="134" y="3848"/>
                    <a:pt x="191" y="1140"/>
                    <a:pt x="560" y="790"/>
                  </a:cubicBezTo>
                  <a:cubicBezTo>
                    <a:pt x="809" y="550"/>
                    <a:pt x="1331" y="493"/>
                    <a:pt x="1771" y="493"/>
                  </a:cubicBezTo>
                  <a:cubicBezTo>
                    <a:pt x="2173" y="493"/>
                    <a:pt x="2503" y="541"/>
                    <a:pt x="2503" y="541"/>
                  </a:cubicBezTo>
                  <a:lnTo>
                    <a:pt x="1647" y="106"/>
                  </a:lnTo>
                  <a:cubicBezTo>
                    <a:pt x="1647" y="106"/>
                    <a:pt x="1637" y="101"/>
                    <a:pt x="1622" y="91"/>
                  </a:cubicBezTo>
                  <a:cubicBezTo>
                    <a:pt x="1441" y="33"/>
                    <a:pt x="1254" y="0"/>
                    <a:pt x="1077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4"/>
            <p:cNvSpPr/>
            <p:nvPr/>
          </p:nvSpPr>
          <p:spPr>
            <a:xfrm>
              <a:off x="4469174" y="1326571"/>
              <a:ext cx="252270" cy="200939"/>
            </a:xfrm>
            <a:custGeom>
              <a:avLst/>
              <a:gdLst/>
              <a:ahLst/>
              <a:cxnLst/>
              <a:rect l="l" t="t" r="r" b="b"/>
              <a:pathLst>
                <a:path w="2231" h="1777" extrusionOk="0">
                  <a:moveTo>
                    <a:pt x="1110" y="1"/>
                  </a:moveTo>
                  <a:cubicBezTo>
                    <a:pt x="977" y="1"/>
                    <a:pt x="862" y="10"/>
                    <a:pt x="781" y="45"/>
                  </a:cubicBezTo>
                  <a:cubicBezTo>
                    <a:pt x="431" y="193"/>
                    <a:pt x="1" y="1777"/>
                    <a:pt x="1" y="1777"/>
                  </a:cubicBezTo>
                  <a:cubicBezTo>
                    <a:pt x="1" y="1777"/>
                    <a:pt x="690" y="671"/>
                    <a:pt x="1077" y="494"/>
                  </a:cubicBezTo>
                  <a:cubicBezTo>
                    <a:pt x="1465" y="312"/>
                    <a:pt x="2230" y="149"/>
                    <a:pt x="2230" y="149"/>
                  </a:cubicBezTo>
                  <a:cubicBezTo>
                    <a:pt x="2230" y="149"/>
                    <a:pt x="1570" y="1"/>
                    <a:pt x="111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4"/>
            <p:cNvSpPr/>
            <p:nvPr/>
          </p:nvSpPr>
          <p:spPr>
            <a:xfrm>
              <a:off x="2935199" y="2477248"/>
              <a:ext cx="382307" cy="132188"/>
            </a:xfrm>
            <a:custGeom>
              <a:avLst/>
              <a:gdLst/>
              <a:ahLst/>
              <a:cxnLst/>
              <a:rect l="l" t="t" r="r" b="b"/>
              <a:pathLst>
                <a:path w="3381" h="1169" extrusionOk="0">
                  <a:moveTo>
                    <a:pt x="217" y="1"/>
                  </a:moveTo>
                  <a:cubicBezTo>
                    <a:pt x="207" y="6"/>
                    <a:pt x="131" y="40"/>
                    <a:pt x="1" y="102"/>
                  </a:cubicBezTo>
                  <a:cubicBezTo>
                    <a:pt x="1212" y="719"/>
                    <a:pt x="2466" y="1025"/>
                    <a:pt x="3217" y="1169"/>
                  </a:cubicBezTo>
                  <a:cubicBezTo>
                    <a:pt x="3323" y="1126"/>
                    <a:pt x="3381" y="1102"/>
                    <a:pt x="3381" y="1102"/>
                  </a:cubicBezTo>
                  <a:lnTo>
                    <a:pt x="2734" y="877"/>
                  </a:lnTo>
                  <a:cubicBezTo>
                    <a:pt x="1815" y="681"/>
                    <a:pt x="973" y="365"/>
                    <a:pt x="217" y="1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3" name="Google Shape;1703;p44"/>
            <p:cNvGrpSpPr/>
            <p:nvPr/>
          </p:nvGrpSpPr>
          <p:grpSpPr>
            <a:xfrm>
              <a:off x="1440348" y="947648"/>
              <a:ext cx="1937201" cy="4151075"/>
              <a:chOff x="1440348" y="947648"/>
              <a:chExt cx="1937201" cy="4151075"/>
            </a:xfrm>
          </p:grpSpPr>
          <p:sp>
            <p:nvSpPr>
              <p:cNvPr id="1704" name="Google Shape;1704;p44"/>
              <p:cNvSpPr/>
              <p:nvPr/>
            </p:nvSpPr>
            <p:spPr>
              <a:xfrm>
                <a:off x="2934747" y="2477248"/>
                <a:ext cx="442802" cy="144174"/>
              </a:xfrm>
              <a:custGeom>
                <a:avLst/>
                <a:gdLst/>
                <a:ahLst/>
                <a:cxnLst/>
                <a:rect l="l" t="t" r="r" b="b"/>
                <a:pathLst>
                  <a:path w="3916" h="1275" extrusionOk="0">
                    <a:moveTo>
                      <a:pt x="220" y="1"/>
                    </a:moveTo>
                    <a:lnTo>
                      <a:pt x="220" y="1"/>
                    </a:lnTo>
                    <a:cubicBezTo>
                      <a:pt x="209" y="7"/>
                      <a:pt x="133" y="40"/>
                      <a:pt x="0" y="97"/>
                    </a:cubicBezTo>
                    <a:lnTo>
                      <a:pt x="5" y="102"/>
                    </a:lnTo>
                    <a:cubicBezTo>
                      <a:pt x="133" y="40"/>
                      <a:pt x="209" y="7"/>
                      <a:pt x="220" y="1"/>
                    </a:cubicBezTo>
                    <a:close/>
                    <a:moveTo>
                      <a:pt x="2738" y="877"/>
                    </a:moveTo>
                    <a:lnTo>
                      <a:pt x="3385" y="1102"/>
                    </a:lnTo>
                    <a:cubicBezTo>
                      <a:pt x="3385" y="1102"/>
                      <a:pt x="3327" y="1126"/>
                      <a:pt x="3221" y="1169"/>
                    </a:cubicBezTo>
                    <a:cubicBezTo>
                      <a:pt x="3652" y="1250"/>
                      <a:pt x="3915" y="1275"/>
                      <a:pt x="3915" y="1275"/>
                    </a:cubicBezTo>
                    <a:cubicBezTo>
                      <a:pt x="3915" y="1275"/>
                      <a:pt x="3753" y="1188"/>
                      <a:pt x="3490" y="1012"/>
                    </a:cubicBezTo>
                    <a:cubicBezTo>
                      <a:pt x="3232" y="977"/>
                      <a:pt x="2983" y="930"/>
                      <a:pt x="2738" y="877"/>
                    </a:cubicBezTo>
                    <a:close/>
                  </a:path>
                </a:pathLst>
              </a:custGeom>
              <a:solidFill>
                <a:srgbClr val="7E20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44"/>
              <p:cNvSpPr/>
              <p:nvPr/>
            </p:nvSpPr>
            <p:spPr>
              <a:xfrm>
                <a:off x="2508228" y="947648"/>
                <a:ext cx="821264" cy="1644034"/>
              </a:xfrm>
              <a:custGeom>
                <a:avLst/>
                <a:gdLst/>
                <a:ahLst/>
                <a:cxnLst/>
                <a:rect l="l" t="t" r="r" b="b"/>
                <a:pathLst>
                  <a:path w="7263" h="14539" extrusionOk="0">
                    <a:moveTo>
                      <a:pt x="3759" y="1"/>
                    </a:moveTo>
                    <a:lnTo>
                      <a:pt x="3759" y="1"/>
                    </a:lnTo>
                    <a:cubicBezTo>
                      <a:pt x="3753" y="1"/>
                      <a:pt x="3748" y="7"/>
                      <a:pt x="3748" y="7"/>
                    </a:cubicBezTo>
                    <a:cubicBezTo>
                      <a:pt x="2825" y="710"/>
                      <a:pt x="2173" y="1500"/>
                      <a:pt x="1729" y="2165"/>
                    </a:cubicBezTo>
                    <a:cubicBezTo>
                      <a:pt x="1523" y="2534"/>
                      <a:pt x="1317" y="2926"/>
                      <a:pt x="1068" y="3352"/>
                    </a:cubicBezTo>
                    <a:cubicBezTo>
                      <a:pt x="987" y="3529"/>
                      <a:pt x="953" y="3634"/>
                      <a:pt x="953" y="3634"/>
                    </a:cubicBezTo>
                    <a:cubicBezTo>
                      <a:pt x="953" y="3634"/>
                      <a:pt x="949" y="3625"/>
                      <a:pt x="944" y="3615"/>
                    </a:cubicBezTo>
                    <a:cubicBezTo>
                      <a:pt x="929" y="3644"/>
                      <a:pt x="920" y="3677"/>
                      <a:pt x="905" y="3706"/>
                    </a:cubicBezTo>
                    <a:cubicBezTo>
                      <a:pt x="1015" y="3912"/>
                      <a:pt x="1073" y="4061"/>
                      <a:pt x="1073" y="4061"/>
                    </a:cubicBezTo>
                    <a:cubicBezTo>
                      <a:pt x="737" y="4750"/>
                      <a:pt x="163" y="9244"/>
                      <a:pt x="25" y="10364"/>
                    </a:cubicBezTo>
                    <a:cubicBezTo>
                      <a:pt x="25" y="10364"/>
                      <a:pt x="1" y="10575"/>
                      <a:pt x="1695" y="12120"/>
                    </a:cubicBezTo>
                    <a:cubicBezTo>
                      <a:pt x="2312" y="12586"/>
                      <a:pt x="3092" y="13092"/>
                      <a:pt x="3993" y="13528"/>
                    </a:cubicBezTo>
                    <a:lnTo>
                      <a:pt x="6510" y="14404"/>
                    </a:lnTo>
                    <a:cubicBezTo>
                      <a:pt x="6755" y="14457"/>
                      <a:pt x="7004" y="14504"/>
                      <a:pt x="7262" y="14539"/>
                    </a:cubicBezTo>
                    <a:cubicBezTo>
                      <a:pt x="6180" y="13825"/>
                      <a:pt x="3370" y="11695"/>
                      <a:pt x="2460" y="8301"/>
                    </a:cubicBezTo>
                    <a:cubicBezTo>
                      <a:pt x="1322" y="4065"/>
                      <a:pt x="3759" y="1"/>
                      <a:pt x="3759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1706;p44"/>
              <p:cNvSpPr/>
              <p:nvPr/>
            </p:nvSpPr>
            <p:spPr>
              <a:xfrm>
                <a:off x="1453351" y="2488668"/>
                <a:ext cx="1845723" cy="2237691"/>
              </a:xfrm>
              <a:custGeom>
                <a:avLst/>
                <a:gdLst/>
                <a:ahLst/>
                <a:cxnLst/>
                <a:rect l="l" t="t" r="r" b="b"/>
                <a:pathLst>
                  <a:path w="16323" h="19789" extrusionOk="0">
                    <a:moveTo>
                      <a:pt x="13106" y="1"/>
                    </a:moveTo>
                    <a:cubicBezTo>
                      <a:pt x="12852" y="116"/>
                      <a:pt x="12403" y="321"/>
                      <a:pt x="11828" y="595"/>
                    </a:cubicBezTo>
                    <a:cubicBezTo>
                      <a:pt x="9057" y="1944"/>
                      <a:pt x="3208" y="5079"/>
                      <a:pt x="1183" y="8406"/>
                    </a:cubicBezTo>
                    <a:cubicBezTo>
                      <a:pt x="853" y="9296"/>
                      <a:pt x="556" y="10406"/>
                      <a:pt x="255" y="11842"/>
                    </a:cubicBezTo>
                    <a:cubicBezTo>
                      <a:pt x="216" y="12178"/>
                      <a:pt x="193" y="12513"/>
                      <a:pt x="173" y="12852"/>
                    </a:cubicBezTo>
                    <a:cubicBezTo>
                      <a:pt x="566" y="13139"/>
                      <a:pt x="800" y="13293"/>
                      <a:pt x="800" y="13293"/>
                    </a:cubicBezTo>
                    <a:lnTo>
                      <a:pt x="235" y="15337"/>
                    </a:lnTo>
                    <a:cubicBezTo>
                      <a:pt x="422" y="17022"/>
                      <a:pt x="929" y="18606"/>
                      <a:pt x="1920" y="19788"/>
                    </a:cubicBezTo>
                    <a:cubicBezTo>
                      <a:pt x="843" y="17648"/>
                      <a:pt x="1" y="15092"/>
                      <a:pt x="2059" y="13982"/>
                    </a:cubicBezTo>
                    <a:cubicBezTo>
                      <a:pt x="2059" y="13982"/>
                      <a:pt x="2652" y="13877"/>
                      <a:pt x="3553" y="13777"/>
                    </a:cubicBezTo>
                    <a:cubicBezTo>
                      <a:pt x="3610" y="10139"/>
                      <a:pt x="6027" y="7147"/>
                      <a:pt x="8124" y="5380"/>
                    </a:cubicBezTo>
                    <a:cubicBezTo>
                      <a:pt x="10316" y="3533"/>
                      <a:pt x="15346" y="1461"/>
                      <a:pt x="16322" y="1068"/>
                    </a:cubicBezTo>
                    <a:cubicBezTo>
                      <a:pt x="15571" y="924"/>
                      <a:pt x="14317" y="618"/>
                      <a:pt x="13106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1707;p44"/>
              <p:cNvSpPr/>
              <p:nvPr/>
            </p:nvSpPr>
            <p:spPr>
              <a:xfrm>
                <a:off x="1453351" y="4046424"/>
                <a:ext cx="652330" cy="1052299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9306" extrusionOk="0">
                    <a:moveTo>
                      <a:pt x="3553" y="1"/>
                    </a:moveTo>
                    <a:lnTo>
                      <a:pt x="3553" y="1"/>
                    </a:lnTo>
                    <a:cubicBezTo>
                      <a:pt x="2652" y="101"/>
                      <a:pt x="2059" y="206"/>
                      <a:pt x="2059" y="206"/>
                    </a:cubicBezTo>
                    <a:cubicBezTo>
                      <a:pt x="1" y="1316"/>
                      <a:pt x="843" y="3872"/>
                      <a:pt x="1920" y="6012"/>
                    </a:cubicBezTo>
                    <a:cubicBezTo>
                      <a:pt x="2232" y="6635"/>
                      <a:pt x="2561" y="7218"/>
                      <a:pt x="2849" y="7726"/>
                    </a:cubicBezTo>
                    <a:cubicBezTo>
                      <a:pt x="2873" y="7764"/>
                      <a:pt x="2897" y="7806"/>
                      <a:pt x="2915" y="7846"/>
                    </a:cubicBezTo>
                    <a:cubicBezTo>
                      <a:pt x="2935" y="7879"/>
                      <a:pt x="2954" y="7912"/>
                      <a:pt x="2968" y="7941"/>
                    </a:cubicBezTo>
                    <a:cubicBezTo>
                      <a:pt x="3050" y="8075"/>
                      <a:pt x="3131" y="8199"/>
                      <a:pt x="3217" y="8305"/>
                    </a:cubicBezTo>
                    <a:cubicBezTo>
                      <a:pt x="3662" y="8774"/>
                      <a:pt x="4596" y="9090"/>
                      <a:pt x="5769" y="9306"/>
                    </a:cubicBezTo>
                    <a:cubicBezTo>
                      <a:pt x="5769" y="9306"/>
                      <a:pt x="4605" y="6242"/>
                      <a:pt x="3715" y="1800"/>
                    </a:cubicBezTo>
                    <a:cubicBezTo>
                      <a:pt x="3591" y="1183"/>
                      <a:pt x="3542" y="584"/>
                      <a:pt x="355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1708;p44"/>
              <p:cNvSpPr/>
              <p:nvPr/>
            </p:nvSpPr>
            <p:spPr>
              <a:xfrm>
                <a:off x="1440348" y="3933347"/>
                <a:ext cx="103577" cy="289591"/>
              </a:xfrm>
              <a:custGeom>
                <a:avLst/>
                <a:gdLst/>
                <a:ahLst/>
                <a:cxnLst/>
                <a:rect l="l" t="t" r="r" b="b"/>
                <a:pathLst>
                  <a:path w="916" h="2561" extrusionOk="0">
                    <a:moveTo>
                      <a:pt x="182" y="0"/>
                    </a:moveTo>
                    <a:cubicBezTo>
                      <a:pt x="43" y="838"/>
                      <a:pt x="1" y="1589"/>
                      <a:pt x="30" y="2269"/>
                    </a:cubicBezTo>
                    <a:cubicBezTo>
                      <a:pt x="222" y="2446"/>
                      <a:pt x="336" y="2546"/>
                      <a:pt x="350" y="2561"/>
                    </a:cubicBezTo>
                    <a:lnTo>
                      <a:pt x="915" y="517"/>
                    </a:lnTo>
                    <a:cubicBezTo>
                      <a:pt x="915" y="517"/>
                      <a:pt x="681" y="363"/>
                      <a:pt x="288" y="76"/>
                    </a:cubicBezTo>
                    <a:cubicBezTo>
                      <a:pt x="255" y="53"/>
                      <a:pt x="222" y="29"/>
                      <a:pt x="182" y="0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1709;p44"/>
              <p:cNvSpPr/>
              <p:nvPr/>
            </p:nvSpPr>
            <p:spPr>
              <a:xfrm>
                <a:off x="2959623" y="2477248"/>
                <a:ext cx="284723" cy="99282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87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757" y="365"/>
                      <a:pt x="1599" y="681"/>
                      <a:pt x="2518" y="877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B13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1710;p44"/>
              <p:cNvSpPr/>
              <p:nvPr/>
            </p:nvSpPr>
            <p:spPr>
              <a:xfrm>
                <a:off x="2423308" y="3192350"/>
                <a:ext cx="204666" cy="386612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3419" extrusionOk="0">
                    <a:moveTo>
                      <a:pt x="1063" y="1"/>
                    </a:moveTo>
                    <a:cubicBezTo>
                      <a:pt x="354" y="823"/>
                      <a:pt x="63" y="1948"/>
                      <a:pt x="63" y="1948"/>
                    </a:cubicBezTo>
                    <a:cubicBezTo>
                      <a:pt x="63" y="1948"/>
                      <a:pt x="1" y="2619"/>
                      <a:pt x="225" y="3418"/>
                    </a:cubicBezTo>
                    <a:cubicBezTo>
                      <a:pt x="694" y="2604"/>
                      <a:pt x="1225" y="1828"/>
                      <a:pt x="1810" y="1139"/>
                    </a:cubicBezTo>
                    <a:cubicBezTo>
                      <a:pt x="1470" y="670"/>
                      <a:pt x="1216" y="253"/>
                      <a:pt x="106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11" name="Google Shape;1711;p44"/>
            <p:cNvSpPr/>
            <p:nvPr/>
          </p:nvSpPr>
          <p:spPr>
            <a:xfrm>
              <a:off x="3822951" y="3838588"/>
              <a:ext cx="84580" cy="17414"/>
            </a:xfrm>
            <a:custGeom>
              <a:avLst/>
              <a:gdLst/>
              <a:ahLst/>
              <a:cxnLst/>
              <a:rect l="l" t="t" r="r" b="b"/>
              <a:pathLst>
                <a:path w="748" h="154" extrusionOk="0">
                  <a:moveTo>
                    <a:pt x="1" y="1"/>
                  </a:moveTo>
                  <a:cubicBezTo>
                    <a:pt x="244" y="48"/>
                    <a:pt x="493" y="96"/>
                    <a:pt x="737" y="153"/>
                  </a:cubicBezTo>
                  <a:lnTo>
                    <a:pt x="747" y="101"/>
                  </a:lnTo>
                  <a:cubicBezTo>
                    <a:pt x="531" y="76"/>
                    <a:pt x="277" y="43"/>
                    <a:pt x="1" y="1"/>
                  </a:cubicBezTo>
                  <a:close/>
                </a:path>
              </a:pathLst>
            </a:custGeom>
            <a:solidFill>
              <a:srgbClr val="D99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44"/>
            <p:cNvSpPr/>
            <p:nvPr/>
          </p:nvSpPr>
          <p:spPr>
            <a:xfrm>
              <a:off x="2448637" y="3321032"/>
              <a:ext cx="1222341" cy="534970"/>
            </a:xfrm>
            <a:custGeom>
              <a:avLst/>
              <a:gdLst/>
              <a:ahLst/>
              <a:cxnLst/>
              <a:rect l="l" t="t" r="r" b="b"/>
              <a:pathLst>
                <a:path w="10810" h="4731" extrusionOk="0">
                  <a:moveTo>
                    <a:pt x="1586" y="1"/>
                  </a:moveTo>
                  <a:cubicBezTo>
                    <a:pt x="1001" y="690"/>
                    <a:pt x="470" y="1466"/>
                    <a:pt x="1" y="2280"/>
                  </a:cubicBezTo>
                  <a:cubicBezTo>
                    <a:pt x="173" y="2906"/>
                    <a:pt x="523" y="3615"/>
                    <a:pt x="1213" y="4147"/>
                  </a:cubicBezTo>
                  <a:cubicBezTo>
                    <a:pt x="1801" y="4591"/>
                    <a:pt x="3275" y="4730"/>
                    <a:pt x="4898" y="4730"/>
                  </a:cubicBezTo>
                  <a:cubicBezTo>
                    <a:pt x="7626" y="4730"/>
                    <a:pt x="10776" y="4333"/>
                    <a:pt x="10809" y="4328"/>
                  </a:cubicBezTo>
                  <a:cubicBezTo>
                    <a:pt x="8722" y="3911"/>
                    <a:pt x="6080" y="3237"/>
                    <a:pt x="4721" y="2782"/>
                  </a:cubicBezTo>
                  <a:cubicBezTo>
                    <a:pt x="3481" y="2371"/>
                    <a:pt x="2337" y="1054"/>
                    <a:pt x="1586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44"/>
            <p:cNvSpPr/>
            <p:nvPr/>
          </p:nvSpPr>
          <p:spPr>
            <a:xfrm>
              <a:off x="3906174" y="3798445"/>
              <a:ext cx="294108" cy="90010"/>
            </a:xfrm>
            <a:custGeom>
              <a:avLst/>
              <a:gdLst/>
              <a:ahLst/>
              <a:cxnLst/>
              <a:rect l="l" t="t" r="r" b="b"/>
              <a:pathLst>
                <a:path w="2601" h="796" extrusionOk="0">
                  <a:moveTo>
                    <a:pt x="2601" y="1"/>
                  </a:moveTo>
                  <a:lnTo>
                    <a:pt x="2601" y="1"/>
                  </a:lnTo>
                  <a:cubicBezTo>
                    <a:pt x="2236" y="235"/>
                    <a:pt x="1523" y="427"/>
                    <a:pt x="648" y="484"/>
                  </a:cubicBezTo>
                  <a:lnTo>
                    <a:pt x="522" y="484"/>
                  </a:lnTo>
                  <a:cubicBezTo>
                    <a:pt x="385" y="484"/>
                    <a:pt x="212" y="475"/>
                    <a:pt x="11" y="456"/>
                  </a:cubicBezTo>
                  <a:lnTo>
                    <a:pt x="1" y="508"/>
                  </a:lnTo>
                  <a:cubicBezTo>
                    <a:pt x="365" y="585"/>
                    <a:pt x="710" y="672"/>
                    <a:pt x="968" y="752"/>
                  </a:cubicBezTo>
                  <a:cubicBezTo>
                    <a:pt x="1059" y="781"/>
                    <a:pt x="1154" y="796"/>
                    <a:pt x="1246" y="796"/>
                  </a:cubicBezTo>
                  <a:cubicBezTo>
                    <a:pt x="1796" y="796"/>
                    <a:pt x="2309" y="332"/>
                    <a:pt x="2601" y="1"/>
                  </a:cubicBezTo>
                  <a:close/>
                </a:path>
              </a:pathLst>
            </a:custGeom>
            <a:solidFill>
              <a:srgbClr val="7A20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44"/>
            <p:cNvSpPr/>
            <p:nvPr/>
          </p:nvSpPr>
          <p:spPr>
            <a:xfrm>
              <a:off x="4237649" y="2678394"/>
              <a:ext cx="1217818" cy="581445"/>
            </a:xfrm>
            <a:custGeom>
              <a:avLst/>
              <a:gdLst/>
              <a:ahLst/>
              <a:cxnLst/>
              <a:rect l="l" t="t" r="r" b="b"/>
              <a:pathLst>
                <a:path w="10770" h="5142" extrusionOk="0">
                  <a:moveTo>
                    <a:pt x="10770" y="0"/>
                  </a:moveTo>
                  <a:lnTo>
                    <a:pt x="9683" y="250"/>
                  </a:lnTo>
                  <a:lnTo>
                    <a:pt x="6926" y="4213"/>
                  </a:lnTo>
                  <a:cubicBezTo>
                    <a:pt x="6926" y="4213"/>
                    <a:pt x="1146" y="1915"/>
                    <a:pt x="997" y="1915"/>
                  </a:cubicBezTo>
                  <a:cubicBezTo>
                    <a:pt x="996" y="1915"/>
                    <a:pt x="995" y="1915"/>
                    <a:pt x="995" y="1915"/>
                  </a:cubicBezTo>
                  <a:cubicBezTo>
                    <a:pt x="937" y="1953"/>
                    <a:pt x="0" y="2394"/>
                    <a:pt x="0" y="2394"/>
                  </a:cubicBezTo>
                  <a:lnTo>
                    <a:pt x="7184" y="5141"/>
                  </a:lnTo>
                  <a:lnTo>
                    <a:pt x="7778" y="4686"/>
                  </a:lnTo>
                  <a:lnTo>
                    <a:pt x="1077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44"/>
            <p:cNvSpPr/>
            <p:nvPr/>
          </p:nvSpPr>
          <p:spPr>
            <a:xfrm>
              <a:off x="3871008" y="2601859"/>
              <a:ext cx="1626584" cy="1621079"/>
            </a:xfrm>
            <a:custGeom>
              <a:avLst/>
              <a:gdLst/>
              <a:ahLst/>
              <a:cxnLst/>
              <a:rect l="l" t="t" r="r" b="b"/>
              <a:pathLst>
                <a:path w="14385" h="14336" extrusionOk="0">
                  <a:moveTo>
                    <a:pt x="14384" y="0"/>
                  </a:moveTo>
                  <a:lnTo>
                    <a:pt x="10469" y="6007"/>
                  </a:lnTo>
                  <a:lnTo>
                    <a:pt x="2936" y="2704"/>
                  </a:lnTo>
                  <a:lnTo>
                    <a:pt x="2045" y="2704"/>
                  </a:lnTo>
                  <a:lnTo>
                    <a:pt x="1" y="12588"/>
                  </a:lnTo>
                  <a:lnTo>
                    <a:pt x="7975" y="14336"/>
                  </a:lnTo>
                  <a:lnTo>
                    <a:pt x="9369" y="13594"/>
                  </a:lnTo>
                  <a:lnTo>
                    <a:pt x="13882" y="4437"/>
                  </a:lnTo>
                  <a:lnTo>
                    <a:pt x="14384" y="0"/>
                  </a:lnTo>
                  <a:close/>
                </a:path>
              </a:pathLst>
            </a:custGeom>
            <a:solidFill>
              <a:srgbClr val="E269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44"/>
            <p:cNvSpPr/>
            <p:nvPr/>
          </p:nvSpPr>
          <p:spPr>
            <a:xfrm>
              <a:off x="4772781" y="3097025"/>
              <a:ext cx="402208" cy="1125913"/>
            </a:xfrm>
            <a:custGeom>
              <a:avLst/>
              <a:gdLst/>
              <a:ahLst/>
              <a:cxnLst/>
              <a:rect l="l" t="t" r="r" b="b"/>
              <a:pathLst>
                <a:path w="3557" h="9957" extrusionOk="0">
                  <a:moveTo>
                    <a:pt x="3557" y="0"/>
                  </a:moveTo>
                  <a:lnTo>
                    <a:pt x="2077" y="1447"/>
                  </a:lnTo>
                  <a:lnTo>
                    <a:pt x="0" y="9957"/>
                  </a:lnTo>
                  <a:lnTo>
                    <a:pt x="1695" y="9104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44"/>
            <p:cNvSpPr/>
            <p:nvPr/>
          </p:nvSpPr>
          <p:spPr>
            <a:xfrm>
              <a:off x="4102246" y="2907621"/>
              <a:ext cx="939653" cy="366032"/>
            </a:xfrm>
            <a:custGeom>
              <a:avLst/>
              <a:gdLst/>
              <a:ahLst/>
              <a:cxnLst/>
              <a:rect l="l" t="t" r="r" b="b"/>
              <a:pathLst>
                <a:path w="8310" h="3237" extrusionOk="0">
                  <a:moveTo>
                    <a:pt x="0" y="0"/>
                  </a:moveTo>
                  <a:lnTo>
                    <a:pt x="7979" y="3237"/>
                  </a:lnTo>
                  <a:lnTo>
                    <a:pt x="8309" y="2824"/>
                  </a:lnTo>
                  <a:lnTo>
                    <a:pt x="10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44"/>
            <p:cNvSpPr/>
            <p:nvPr/>
          </p:nvSpPr>
          <p:spPr>
            <a:xfrm>
              <a:off x="2525528" y="2907621"/>
              <a:ext cx="1706754" cy="946006"/>
            </a:xfrm>
            <a:custGeom>
              <a:avLst/>
              <a:gdLst/>
              <a:ahLst/>
              <a:cxnLst/>
              <a:rect l="l" t="t" r="r" b="b"/>
              <a:pathLst>
                <a:path w="15094" h="8366" extrusionOk="0">
                  <a:moveTo>
                    <a:pt x="5041" y="0"/>
                  </a:moveTo>
                  <a:lnTo>
                    <a:pt x="1" y="2241"/>
                  </a:lnTo>
                  <a:cubicBezTo>
                    <a:pt x="1" y="2241"/>
                    <a:pt x="1882" y="5720"/>
                    <a:pt x="4041" y="6438"/>
                  </a:cubicBezTo>
                  <a:cubicBezTo>
                    <a:pt x="6137" y="7140"/>
                    <a:pt x="11293" y="8366"/>
                    <a:pt x="12738" y="8366"/>
                  </a:cubicBezTo>
                  <a:cubicBezTo>
                    <a:pt x="12781" y="8366"/>
                    <a:pt x="12821" y="8365"/>
                    <a:pt x="12858" y="8362"/>
                  </a:cubicBezTo>
                  <a:cubicBezTo>
                    <a:pt x="14117" y="8281"/>
                    <a:pt x="15045" y="7922"/>
                    <a:pt x="15069" y="7558"/>
                  </a:cubicBezTo>
                  <a:cubicBezTo>
                    <a:pt x="15093" y="7200"/>
                    <a:pt x="13403" y="6160"/>
                    <a:pt x="11900" y="5280"/>
                  </a:cubicBezTo>
                  <a:cubicBezTo>
                    <a:pt x="10402" y="4399"/>
                    <a:pt x="5041" y="0"/>
                    <a:pt x="5041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44"/>
            <p:cNvSpPr/>
            <p:nvPr/>
          </p:nvSpPr>
          <p:spPr>
            <a:xfrm>
              <a:off x="2543507" y="3096008"/>
              <a:ext cx="1686061" cy="757280"/>
            </a:xfrm>
            <a:custGeom>
              <a:avLst/>
              <a:gdLst/>
              <a:ahLst/>
              <a:cxnLst/>
              <a:rect l="l" t="t" r="r" b="b"/>
              <a:pathLst>
                <a:path w="14911" h="6697" extrusionOk="0">
                  <a:moveTo>
                    <a:pt x="1675" y="0"/>
                  </a:moveTo>
                  <a:cubicBezTo>
                    <a:pt x="957" y="0"/>
                    <a:pt x="407" y="374"/>
                    <a:pt x="0" y="853"/>
                  </a:cubicBezTo>
                  <a:cubicBezTo>
                    <a:pt x="153" y="1105"/>
                    <a:pt x="407" y="1522"/>
                    <a:pt x="747" y="1991"/>
                  </a:cubicBezTo>
                  <a:cubicBezTo>
                    <a:pt x="1498" y="3044"/>
                    <a:pt x="2642" y="4361"/>
                    <a:pt x="3882" y="4772"/>
                  </a:cubicBezTo>
                  <a:cubicBezTo>
                    <a:pt x="5241" y="5227"/>
                    <a:pt x="7883" y="5901"/>
                    <a:pt x="9970" y="6318"/>
                  </a:cubicBezTo>
                  <a:cubicBezTo>
                    <a:pt x="9970" y="6318"/>
                    <a:pt x="10592" y="6424"/>
                    <a:pt x="11316" y="6568"/>
                  </a:cubicBezTo>
                  <a:cubicBezTo>
                    <a:pt x="11592" y="6610"/>
                    <a:pt x="11846" y="6643"/>
                    <a:pt x="12062" y="6668"/>
                  </a:cubicBezTo>
                  <a:cubicBezTo>
                    <a:pt x="12263" y="6687"/>
                    <a:pt x="12436" y="6696"/>
                    <a:pt x="12573" y="6696"/>
                  </a:cubicBezTo>
                  <a:lnTo>
                    <a:pt x="12699" y="6696"/>
                  </a:lnTo>
                  <a:cubicBezTo>
                    <a:pt x="13574" y="6639"/>
                    <a:pt x="14287" y="6447"/>
                    <a:pt x="14652" y="6213"/>
                  </a:cubicBezTo>
                  <a:cubicBezTo>
                    <a:pt x="14814" y="6036"/>
                    <a:pt x="14910" y="5892"/>
                    <a:pt x="14910" y="5892"/>
                  </a:cubicBezTo>
                  <a:cubicBezTo>
                    <a:pt x="14910" y="5892"/>
                    <a:pt x="10132" y="5873"/>
                    <a:pt x="7026" y="4988"/>
                  </a:cubicBezTo>
                  <a:cubicBezTo>
                    <a:pt x="3924" y="4102"/>
                    <a:pt x="1861" y="9"/>
                    <a:pt x="1861" y="9"/>
                  </a:cubicBezTo>
                  <a:cubicBezTo>
                    <a:pt x="1799" y="0"/>
                    <a:pt x="1737" y="0"/>
                    <a:pt x="1675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0" name="Google Shape;1720;p44"/>
          <p:cNvGrpSpPr/>
          <p:nvPr/>
        </p:nvGrpSpPr>
        <p:grpSpPr>
          <a:xfrm rot="2095265">
            <a:off x="69960" y="725500"/>
            <a:ext cx="523252" cy="446320"/>
            <a:chOff x="5794823" y="394529"/>
            <a:chExt cx="1647605" cy="1405361"/>
          </a:xfrm>
        </p:grpSpPr>
        <p:sp>
          <p:nvSpPr>
            <p:cNvPr id="1721" name="Google Shape;1721;p4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4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23" name="Google Shape;1723;p44"/>
          <p:cNvSpPr/>
          <p:nvPr/>
        </p:nvSpPr>
        <p:spPr>
          <a:xfrm>
            <a:off x="7828364" y="344999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9" name="Picture 6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06" y="4590608"/>
            <a:ext cx="428122" cy="428122"/>
          </a:xfrm>
          <a:prstGeom prst="rect">
            <a:avLst/>
          </a:prstGeom>
        </p:spPr>
      </p:pic>
      <p:pic>
        <p:nvPicPr>
          <p:cNvPr id="70" name="Picture 6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716" y="4465838"/>
            <a:ext cx="677662" cy="677662"/>
          </a:xfrm>
          <a:prstGeom prst="rect">
            <a:avLst/>
          </a:prstGeom>
        </p:spPr>
      </p:pic>
      <p:pic>
        <p:nvPicPr>
          <p:cNvPr id="71" name="Picture 7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72" name="Picture 7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00466" y="4590608"/>
            <a:ext cx="428122" cy="428122"/>
          </a:xfrm>
          <a:prstGeom prst="rect">
            <a:avLst/>
          </a:prstGeom>
        </p:spPr>
      </p:pic>
      <p:sp>
        <p:nvSpPr>
          <p:cNvPr id="74" name="Google Shape;1005;p37"/>
          <p:cNvSpPr txBox="1">
            <a:spLocks noGrp="1"/>
          </p:cNvSpPr>
          <p:nvPr>
            <p:ph type="title" idx="4294967295"/>
          </p:nvPr>
        </p:nvSpPr>
        <p:spPr>
          <a:xfrm>
            <a:off x="1572041" y="70123"/>
            <a:ext cx="6513081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200" b="1" dirty="0">
                <a:solidFill>
                  <a:srgbClr val="604B6B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أسباب الهجرة الداخلية</a:t>
            </a:r>
            <a:endParaRPr sz="3200" b="1" dirty="0">
              <a:solidFill>
                <a:srgbClr val="604B6B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4951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's teacher day by Slidesgo">
  <a:themeElements>
    <a:clrScheme name="Office">
      <a:dk1>
        <a:srgbClr val="2A2F3D"/>
      </a:dk1>
      <a:lt1>
        <a:srgbClr val="604B6B"/>
      </a:lt1>
      <a:dk2>
        <a:srgbClr val="DE5353"/>
      </a:dk2>
      <a:lt2>
        <a:srgbClr val="E6B4B6"/>
      </a:lt2>
      <a:accent1>
        <a:srgbClr val="88CAAC"/>
      </a:accent1>
      <a:accent2>
        <a:srgbClr val="DCA248"/>
      </a:accent2>
      <a:accent3>
        <a:srgbClr val="D68D3A"/>
      </a:accent3>
      <a:accent4>
        <a:srgbClr val="AD4C4C"/>
      </a:accent4>
      <a:accent5>
        <a:srgbClr val="F1D65E"/>
      </a:accent5>
      <a:accent6>
        <a:srgbClr val="D26565"/>
      </a:accent6>
      <a:hlink>
        <a:srgbClr val="1F1448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346</Words>
  <Application>Microsoft Office PowerPoint</Application>
  <PresentationFormat>On-screen Show (16:9)</PresentationFormat>
  <Paragraphs>84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Roboto Condensed Light</vt:lpstr>
      <vt:lpstr>Arial</vt:lpstr>
      <vt:lpstr>Wingdings</vt:lpstr>
      <vt:lpstr>Joti One</vt:lpstr>
      <vt:lpstr>Tahoma</vt:lpstr>
      <vt:lpstr>Simplified Arabic</vt:lpstr>
      <vt:lpstr>Galada</vt:lpstr>
      <vt:lpstr>World's teacher day by Slidesgo</vt:lpstr>
      <vt:lpstr>World’s teacher day</vt:lpstr>
      <vt:lpstr>المحتوي</vt:lpstr>
      <vt:lpstr>الوحدة الثالث</vt:lpstr>
      <vt:lpstr>نمو وتركيب السكان مصادر البيانات السكانية</vt:lpstr>
      <vt:lpstr>أسباب الزيادة السكانية</vt:lpstr>
      <vt:lpstr>الزيادة الغير طبيعية</vt:lpstr>
      <vt:lpstr>عوامل الهجرة الداخلية</vt:lpstr>
      <vt:lpstr>المحافظات الجاذبة والطاردة للسكان</vt:lpstr>
      <vt:lpstr>أسباب الهجرة الداخلية</vt:lpstr>
      <vt:lpstr>التركيب السكاني</vt:lpstr>
      <vt:lpstr>الهرم السكاني</vt:lpstr>
      <vt:lpstr>التقويم</vt:lpstr>
      <vt:lpstr>يمكنك من خلال هذا QR مشاهدة شرح الدرس كامل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World’s teacher day</dc:title>
  <dc:creator>Esraa</dc:creator>
  <cp:lastModifiedBy>Windows User</cp:lastModifiedBy>
  <cp:revision>195</cp:revision>
  <dcterms:modified xsi:type="dcterms:W3CDTF">2020-12-24T11:05:31Z</dcterms:modified>
</cp:coreProperties>
</file>