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83" r:id="rId2"/>
    <p:sldId id="287" r:id="rId3"/>
    <p:sldId id="284" r:id="rId4"/>
    <p:sldId id="285" r:id="rId5"/>
    <p:sldId id="289" r:id="rId6"/>
    <p:sldId id="281" r:id="rId7"/>
    <p:sldId id="274" r:id="rId8"/>
    <p:sldId id="275" r:id="rId9"/>
    <p:sldId id="276" r:id="rId10"/>
    <p:sldId id="288" r:id="rId11"/>
    <p:sldId id="277" r:id="rId12"/>
    <p:sldId id="278" r:id="rId13"/>
    <p:sldId id="282"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swald" panose="02000503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FF"/>
    <a:srgbClr val="D6415E"/>
    <a:srgbClr val="FF9900"/>
    <a:srgbClr val="FF3399"/>
    <a:srgbClr val="FF3300"/>
    <a:srgbClr val="FFCCCC"/>
    <a:srgbClr val="99CC00"/>
    <a:srgbClr val="FF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showGuides="1">
      <p:cViewPr varScale="1">
        <p:scale>
          <a:sx n="86" d="100"/>
          <a:sy n="86" d="100"/>
        </p:scale>
        <p:origin x="67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70158-642C-4737-B8D9-149DBB31584D}"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265B-98E4-4B5B-8CDE-0A0E3D24CE0F}" type="slidenum">
              <a:rPr lang="en-US" smtClean="0"/>
              <a:t>‹#›</a:t>
            </a:fld>
            <a:endParaRPr lang="en-US"/>
          </a:p>
        </p:txBody>
      </p:sp>
    </p:spTree>
    <p:extLst>
      <p:ext uri="{BB962C8B-B14F-4D97-AF65-F5344CB8AC3E}">
        <p14:creationId xmlns:p14="http://schemas.microsoft.com/office/powerpoint/2010/main" val="26754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C9DC-290C-4D0B-AA61-DAAC36DFA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395A97-DBE5-46EE-A815-CA294B292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8F511-AA06-49AD-9D4C-1B2702014295}"/>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5C697662-8E8A-40E5-A145-AE8DEA5AC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B9A8D-9603-43CD-9F17-917A92EC64BA}"/>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3220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10F4-0AA2-4B23-AAB6-5410A4744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473F2-5973-4637-9DFF-C8E685B6C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76391-D1E6-4CC5-A72C-EDA0B54B7A17}"/>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65CE8E05-8426-493F-BE22-4D167B533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DB8A1-06F6-47C8-BF48-22D37E3D4D55}"/>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415858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D3A7D-85B4-42E1-9574-0F3E783C7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299DB-E09E-425E-97A5-6004C2E9C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B04B8-921A-4F14-8130-0C0B28E45E6A}"/>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A76EB0B8-BEDB-49BA-9CCD-E19C87ADA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F5778-79E9-43AF-BEFC-167B222EE101}"/>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24212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DA66-3B84-405C-93DC-A420ADEF1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539DE-1EB6-4D72-89FC-F03754082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CAE49-9693-4282-8E9D-01480EF5825B}"/>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CC0C142F-9A5D-444D-90A9-92CFFE160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E6624-753F-42A3-A9AC-1394C2348067}"/>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127701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24B8-333D-40BC-B382-F2116DB72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934A81-D0C7-4542-B9F6-D27152D0E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752BA-8168-45C5-8913-3321165C9DA0}"/>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2B178AE4-A9D2-40DB-A5C0-D643C616A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F8CD2-44E5-4EC2-92E0-46BD3E871460}"/>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404496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16B2-169B-4464-9C9D-FCE0A36C5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B86CC-A2BE-4B2D-A94F-073F6E34B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F7868-CD0C-4B3C-A117-8D032404E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C3B8C-30C5-4A10-9447-474BE80D71DA}"/>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6" name="Footer Placeholder 5">
            <a:extLst>
              <a:ext uri="{FF2B5EF4-FFF2-40B4-BE49-F238E27FC236}">
                <a16:creationId xmlns:a16="http://schemas.microsoft.com/office/drawing/2014/main" id="{A2CDAA71-B34A-4CAD-9A90-3AB683914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FA3B0-5E16-4977-81E2-1C8B5962EE5D}"/>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03498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D168-81B0-48A9-AF5E-0DFACC87D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A505C-1B01-4BB3-8AEC-15784C91C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BF2A59-709C-4D6B-B7EC-CCA50CEC7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A5394-1156-4F92-8534-EAAB6CC5B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5D706-F66F-47FD-933B-29CECBB43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2E5DD-EE7B-482C-AAE4-CABE78EC34C5}"/>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8" name="Footer Placeholder 7">
            <a:extLst>
              <a:ext uri="{FF2B5EF4-FFF2-40B4-BE49-F238E27FC236}">
                <a16:creationId xmlns:a16="http://schemas.microsoft.com/office/drawing/2014/main" id="{DBAB31FD-76CE-42A1-B7AB-4B794F4204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D76DF-10B7-4FBA-96CB-F9028893988B}"/>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66855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A9A0-908D-43CD-9A68-90AE9BDC34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62CA2-D5B4-44B2-B76F-0CED42846B3C}"/>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4" name="Footer Placeholder 3">
            <a:extLst>
              <a:ext uri="{FF2B5EF4-FFF2-40B4-BE49-F238E27FC236}">
                <a16:creationId xmlns:a16="http://schemas.microsoft.com/office/drawing/2014/main" id="{AE59526E-6C60-4C6E-8A44-3EA6D7F41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34AB58-E025-48AB-AE31-A066298ADAA8}"/>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275519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C2848-B6FF-43EF-BCA9-C19E04D1B7DD}"/>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3" name="Footer Placeholder 2">
            <a:extLst>
              <a:ext uri="{FF2B5EF4-FFF2-40B4-BE49-F238E27FC236}">
                <a16:creationId xmlns:a16="http://schemas.microsoft.com/office/drawing/2014/main" id="{6F84AEEE-E100-4526-BCAB-86DDDCE3A6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BF087-66A6-431C-B4D1-339871990042}"/>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27017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FE40-39A2-4F45-BE49-2B6D61824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98420-B402-4648-9CFF-CC8BBEB2F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2D572-0ABE-434F-8240-B55A7B637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72B89-9920-4C6A-8E69-6D8B3A65A3E8}"/>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6" name="Footer Placeholder 5">
            <a:extLst>
              <a:ext uri="{FF2B5EF4-FFF2-40B4-BE49-F238E27FC236}">
                <a16:creationId xmlns:a16="http://schemas.microsoft.com/office/drawing/2014/main" id="{E0F856C2-805B-4230-BDCD-C28C9E299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DEF8E-28A1-4192-9784-7360D0B81786}"/>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112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C7B6-DD45-4BB5-8CCC-AE7BC79B4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8DECF-28B1-4570-9D59-6EBF9C07E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F6010-E72E-4996-8806-4FD3B0BCD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380C8-0BC4-4076-8A39-451472D62F72}"/>
              </a:ext>
            </a:extLst>
          </p:cNvPr>
          <p:cNvSpPr>
            <a:spLocks noGrp="1"/>
          </p:cNvSpPr>
          <p:nvPr>
            <p:ph type="dt" sz="half" idx="10"/>
          </p:nvPr>
        </p:nvSpPr>
        <p:spPr/>
        <p:txBody>
          <a:bodyPr/>
          <a:lstStyle/>
          <a:p>
            <a:fld id="{3DC41C91-DB0A-465A-87EC-0AC5DE8450D4}" type="datetimeFigureOut">
              <a:rPr lang="en-US" smtClean="0"/>
              <a:t>12/21/2020</a:t>
            </a:fld>
            <a:endParaRPr lang="en-US"/>
          </a:p>
        </p:txBody>
      </p:sp>
      <p:sp>
        <p:nvSpPr>
          <p:cNvPr id="6" name="Footer Placeholder 5">
            <a:extLst>
              <a:ext uri="{FF2B5EF4-FFF2-40B4-BE49-F238E27FC236}">
                <a16:creationId xmlns:a16="http://schemas.microsoft.com/office/drawing/2014/main" id="{0655FD61-BF98-4A73-A25E-680C7AFB6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7A20A-F0E5-4D17-BE2F-71F484582F96}"/>
              </a:ext>
            </a:extLst>
          </p:cNvPr>
          <p:cNvSpPr>
            <a:spLocks noGrp="1"/>
          </p:cNvSpPr>
          <p:nvPr>
            <p:ph type="sldNum" sz="quarter" idx="12"/>
          </p:nvPr>
        </p:nvSpPr>
        <p:spPr/>
        <p:txBody>
          <a:bodyPr/>
          <a:lstStyle/>
          <a:p>
            <a:fld id="{FE5A6B91-31E1-47FA-BFA6-0EE398757808}" type="slidenum">
              <a:rPr lang="en-US" smtClean="0"/>
              <a:t>‹#›</a:t>
            </a:fld>
            <a:endParaRPr lang="en-US"/>
          </a:p>
        </p:txBody>
      </p:sp>
    </p:spTree>
    <p:extLst>
      <p:ext uri="{BB962C8B-B14F-4D97-AF65-F5344CB8AC3E}">
        <p14:creationId xmlns:p14="http://schemas.microsoft.com/office/powerpoint/2010/main" val="306642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F935D-2666-4AF8-B424-9DC9B293A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4D9C97-DD66-4964-AFF1-5AC8B23DD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46810-0C10-4167-87E4-3EB0CDEB7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41C91-DB0A-465A-87EC-0AC5DE8450D4}" type="datetimeFigureOut">
              <a:rPr lang="en-US" smtClean="0"/>
              <a:t>12/21/2020</a:t>
            </a:fld>
            <a:endParaRPr lang="en-US"/>
          </a:p>
        </p:txBody>
      </p:sp>
      <p:sp>
        <p:nvSpPr>
          <p:cNvPr id="5" name="Footer Placeholder 4">
            <a:extLst>
              <a:ext uri="{FF2B5EF4-FFF2-40B4-BE49-F238E27FC236}">
                <a16:creationId xmlns:a16="http://schemas.microsoft.com/office/drawing/2014/main" id="{E3178B26-B1D0-450C-89FD-4DBBA4DD0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A61DF-AF7F-4E2F-BAB3-DDC7F5D05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A6B91-31E1-47FA-BFA6-0EE398757808}" type="slidenum">
              <a:rPr lang="en-US" smtClean="0"/>
              <a:t>‹#›</a:t>
            </a:fld>
            <a:endParaRPr lang="en-US"/>
          </a:p>
        </p:txBody>
      </p:sp>
    </p:spTree>
    <p:extLst>
      <p:ext uri="{BB962C8B-B14F-4D97-AF65-F5344CB8AC3E}">
        <p14:creationId xmlns:p14="http://schemas.microsoft.com/office/powerpoint/2010/main" val="288330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F82A1FDF-C210-4955-BDBA-79194E2484E9}"/>
              </a:ext>
            </a:extLst>
          </p:cNvPr>
          <p:cNvSpPr/>
          <p:nvPr/>
        </p:nvSpPr>
        <p:spPr>
          <a:xfrm rot="5400000">
            <a:off x="5425106" y="957618"/>
            <a:ext cx="6284552" cy="4942764"/>
          </a:xfrm>
          <a:prstGeom prst="round2SameRect">
            <a:avLst>
              <a:gd name="adj1" fmla="val 5235"/>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3A2150F-53D9-426D-A51A-19CFBE2E36E3}"/>
              </a:ext>
            </a:extLst>
          </p:cNvPr>
          <p:cNvGrpSpPr/>
          <p:nvPr/>
        </p:nvGrpSpPr>
        <p:grpSpPr>
          <a:xfrm>
            <a:off x="6095999" y="502918"/>
            <a:ext cx="4297680" cy="5852160"/>
            <a:chOff x="6095999" y="502918"/>
            <a:chExt cx="4297680" cy="5852160"/>
          </a:xfrm>
        </p:grpSpPr>
        <p:grpSp>
          <p:nvGrpSpPr>
            <p:cNvPr id="22" name="Group 21">
              <a:extLst>
                <a:ext uri="{FF2B5EF4-FFF2-40B4-BE49-F238E27FC236}">
                  <a16:creationId xmlns:a16="http://schemas.microsoft.com/office/drawing/2014/main" id="{6ADE71BB-C03E-46A7-9F68-F4F04629B902}"/>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3" name="Freeform: Shape 22">
                <a:extLst>
                  <a:ext uri="{FF2B5EF4-FFF2-40B4-BE49-F238E27FC236}">
                    <a16:creationId xmlns:a16="http://schemas.microsoft.com/office/drawing/2014/main" id="{1AB7D3D3-D79B-40C3-B130-BBE418FEF629}"/>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4859707 w 5852160"/>
                  <a:gd name="connsiteY3" fmla="*/ 0 h 1634691"/>
                  <a:gd name="connsiteX4" fmla="*/ 4710766 w 5852160"/>
                  <a:gd name="connsiteY4" fmla="*/ 148942 h 1634691"/>
                  <a:gd name="connsiteX5" fmla="*/ 471076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4859707" y="0"/>
                    </a:lnTo>
                    <a:cubicBezTo>
                      <a:pt x="4777449" y="0"/>
                      <a:pt x="4710766" y="66684"/>
                      <a:pt x="4710766" y="148942"/>
                    </a:cubicBezTo>
                    <a:lnTo>
                      <a:pt x="4710766" y="1631818"/>
                    </a:lnTo>
                    <a:lnTo>
                      <a:pt x="5852160" y="1631818"/>
                    </a:lnTo>
                    <a:lnTo>
                      <a:pt x="5852160" y="1634691"/>
                    </a:lnTo>
                    <a:lnTo>
                      <a:pt x="0" y="1634691"/>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3E91B31-D17E-4772-B28A-385DD9CFA5DB}"/>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6CDC8BD9-4EB2-4A97-AC2C-D4C47A082575}"/>
                </a:ext>
              </a:extLst>
            </p:cNvPr>
            <p:cNvSpPr txBox="1"/>
            <p:nvPr/>
          </p:nvSpPr>
          <p:spPr>
            <a:xfrm>
              <a:off x="8790271" y="4731837"/>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04</a:t>
              </a:r>
            </a:p>
          </p:txBody>
        </p:sp>
      </p:grpSp>
      <p:grpSp>
        <p:nvGrpSpPr>
          <p:cNvPr id="31" name="Group 30">
            <a:extLst>
              <a:ext uri="{FF2B5EF4-FFF2-40B4-BE49-F238E27FC236}">
                <a16:creationId xmlns:a16="http://schemas.microsoft.com/office/drawing/2014/main" id="{50CACA03-DDB5-4873-8E50-D5A23CC8B965}"/>
              </a:ext>
            </a:extLst>
          </p:cNvPr>
          <p:cNvGrpSpPr/>
          <p:nvPr/>
        </p:nvGrpSpPr>
        <p:grpSpPr>
          <a:xfrm>
            <a:off x="6095999" y="502918"/>
            <a:ext cx="4297680" cy="5852160"/>
            <a:chOff x="6095999" y="502918"/>
            <a:chExt cx="4297680" cy="5852160"/>
          </a:xfrm>
        </p:grpSpPr>
        <p:grpSp>
          <p:nvGrpSpPr>
            <p:cNvPr id="19" name="Group 18">
              <a:extLst>
                <a:ext uri="{FF2B5EF4-FFF2-40B4-BE49-F238E27FC236}">
                  <a16:creationId xmlns:a16="http://schemas.microsoft.com/office/drawing/2014/main" id="{5FC7BCCE-50BD-417C-8DD2-4331DCFD845B}"/>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0" name="Freeform: Shape 19">
                <a:extLst>
                  <a:ext uri="{FF2B5EF4-FFF2-40B4-BE49-F238E27FC236}">
                    <a16:creationId xmlns:a16="http://schemas.microsoft.com/office/drawing/2014/main" id="{95B6D7A7-0AA3-43D9-9795-496741972983}"/>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3640334 w 5852160"/>
                  <a:gd name="connsiteY3" fmla="*/ 0 h 1634691"/>
                  <a:gd name="connsiteX4" fmla="*/ 3427398 w 5852160"/>
                  <a:gd name="connsiteY4" fmla="*/ 212936 h 1634691"/>
                  <a:gd name="connsiteX5" fmla="*/ 3427398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3640334" y="0"/>
                    </a:lnTo>
                    <a:cubicBezTo>
                      <a:pt x="3522733" y="0"/>
                      <a:pt x="3427398" y="95336"/>
                      <a:pt x="3427398" y="212936"/>
                    </a:cubicBezTo>
                    <a:lnTo>
                      <a:pt x="3427398" y="1631818"/>
                    </a:lnTo>
                    <a:lnTo>
                      <a:pt x="5852160" y="1631818"/>
                    </a:lnTo>
                    <a:lnTo>
                      <a:pt x="5852160" y="1634691"/>
                    </a:lnTo>
                    <a:lnTo>
                      <a:pt x="0" y="163469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3352AFA-6DB9-4CEB-B9A4-8ECCC4D8216C}"/>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080DF95-C56E-4BBA-9288-9CD21A6F76FF}"/>
                </a:ext>
              </a:extLst>
            </p:cNvPr>
            <p:cNvSpPr txBox="1"/>
            <p:nvPr/>
          </p:nvSpPr>
          <p:spPr>
            <a:xfrm>
              <a:off x="8790271" y="3498509"/>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03</a:t>
              </a:r>
            </a:p>
          </p:txBody>
        </p:sp>
      </p:grpSp>
      <p:grpSp>
        <p:nvGrpSpPr>
          <p:cNvPr id="30" name="Group 29">
            <a:extLst>
              <a:ext uri="{FF2B5EF4-FFF2-40B4-BE49-F238E27FC236}">
                <a16:creationId xmlns:a16="http://schemas.microsoft.com/office/drawing/2014/main" id="{18730028-E8B7-4D13-882E-4ABE72C9B5C5}"/>
              </a:ext>
            </a:extLst>
          </p:cNvPr>
          <p:cNvGrpSpPr/>
          <p:nvPr/>
        </p:nvGrpSpPr>
        <p:grpSpPr>
          <a:xfrm>
            <a:off x="6095999" y="502918"/>
            <a:ext cx="4297680" cy="5852160"/>
            <a:chOff x="6095999" y="502918"/>
            <a:chExt cx="4297680" cy="5852160"/>
          </a:xfrm>
        </p:grpSpPr>
        <p:grpSp>
          <p:nvGrpSpPr>
            <p:cNvPr id="15" name="Group 14">
              <a:extLst>
                <a:ext uri="{FF2B5EF4-FFF2-40B4-BE49-F238E27FC236}">
                  <a16:creationId xmlns:a16="http://schemas.microsoft.com/office/drawing/2014/main" id="{06E23516-AD2E-4C6E-9451-CA392A4CADB5}"/>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6" name="Freeform: Shape 15">
                <a:extLst>
                  <a:ext uri="{FF2B5EF4-FFF2-40B4-BE49-F238E27FC236}">
                    <a16:creationId xmlns:a16="http://schemas.microsoft.com/office/drawing/2014/main" id="{55A606B9-EDF5-4617-9C97-5F94BFB22AA1}"/>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2405092 w 5852160"/>
                  <a:gd name="connsiteY3" fmla="*/ 0 h 1634691"/>
                  <a:gd name="connsiteX4" fmla="*/ 2192156 w 5852160"/>
                  <a:gd name="connsiteY4" fmla="*/ 212936 h 1634691"/>
                  <a:gd name="connsiteX5" fmla="*/ 219215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2405092" y="0"/>
                    </a:lnTo>
                    <a:cubicBezTo>
                      <a:pt x="2287491" y="0"/>
                      <a:pt x="2192156" y="95336"/>
                      <a:pt x="2192156" y="212936"/>
                    </a:cubicBezTo>
                    <a:lnTo>
                      <a:pt x="2192156" y="1631818"/>
                    </a:lnTo>
                    <a:lnTo>
                      <a:pt x="5852160" y="1631818"/>
                    </a:lnTo>
                    <a:lnTo>
                      <a:pt x="5852160" y="1634691"/>
                    </a:lnTo>
                    <a:lnTo>
                      <a:pt x="0" y="16346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712BF2D-4A1A-493A-AD27-0AA140DB07E9}"/>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0FEF839A-7D83-4E1B-9C28-400E922EA596}"/>
                </a:ext>
              </a:extLst>
            </p:cNvPr>
            <p:cNvSpPr txBox="1"/>
            <p:nvPr/>
          </p:nvSpPr>
          <p:spPr>
            <a:xfrm>
              <a:off x="8790271" y="2265182"/>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02</a:t>
              </a:r>
            </a:p>
          </p:txBody>
        </p:sp>
      </p:grpSp>
      <p:grpSp>
        <p:nvGrpSpPr>
          <p:cNvPr id="29" name="Group 28">
            <a:extLst>
              <a:ext uri="{FF2B5EF4-FFF2-40B4-BE49-F238E27FC236}">
                <a16:creationId xmlns:a16="http://schemas.microsoft.com/office/drawing/2014/main" id="{B95ECD66-B668-40D8-94B7-55A2564705A7}"/>
              </a:ext>
            </a:extLst>
          </p:cNvPr>
          <p:cNvGrpSpPr/>
          <p:nvPr/>
        </p:nvGrpSpPr>
        <p:grpSpPr>
          <a:xfrm>
            <a:off x="6095999" y="502918"/>
            <a:ext cx="4297680" cy="5852160"/>
            <a:chOff x="6095999" y="502918"/>
            <a:chExt cx="4297680" cy="5852160"/>
          </a:xfrm>
        </p:grpSpPr>
        <p:grpSp>
          <p:nvGrpSpPr>
            <p:cNvPr id="18" name="Group 17">
              <a:extLst>
                <a:ext uri="{FF2B5EF4-FFF2-40B4-BE49-F238E27FC236}">
                  <a16:creationId xmlns:a16="http://schemas.microsoft.com/office/drawing/2014/main" id="{D8362D87-CD5C-48F2-A156-7A82BDDD1BCF}"/>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3" name="Freeform: Shape 12">
                <a:extLst>
                  <a:ext uri="{FF2B5EF4-FFF2-40B4-BE49-F238E27FC236}">
                    <a16:creationId xmlns:a16="http://schemas.microsoft.com/office/drawing/2014/main" id="{5FF449E8-1574-47A6-B16F-3949DD4DE87A}"/>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1347750 w 5852160"/>
                  <a:gd name="connsiteY3" fmla="*/ 0 h 1634691"/>
                  <a:gd name="connsiteX4" fmla="*/ 1134814 w 5852160"/>
                  <a:gd name="connsiteY4" fmla="*/ 212936 h 1634691"/>
                  <a:gd name="connsiteX5" fmla="*/ 1134814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1347750" y="0"/>
                    </a:lnTo>
                    <a:cubicBezTo>
                      <a:pt x="1230149" y="0"/>
                      <a:pt x="1134814" y="95336"/>
                      <a:pt x="1134814" y="212936"/>
                    </a:cubicBezTo>
                    <a:lnTo>
                      <a:pt x="1134814" y="1631818"/>
                    </a:lnTo>
                    <a:lnTo>
                      <a:pt x="5852160" y="1631818"/>
                    </a:lnTo>
                    <a:lnTo>
                      <a:pt x="5852160" y="1634691"/>
                    </a:lnTo>
                    <a:lnTo>
                      <a:pt x="0" y="1634691"/>
                    </a:ln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8BA459B-87EC-46DF-8EED-147D53412602}"/>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01385F5-A56F-4D2A-96EB-872A72374F8D}"/>
                </a:ext>
              </a:extLst>
            </p:cNvPr>
            <p:cNvSpPr txBox="1"/>
            <p:nvPr/>
          </p:nvSpPr>
          <p:spPr>
            <a:xfrm>
              <a:off x="8790271" y="1299411"/>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01</a:t>
              </a:r>
            </a:p>
          </p:txBody>
        </p:sp>
      </p:grpSp>
      <p:sp>
        <p:nvSpPr>
          <p:cNvPr id="33" name="Rectangle: Top Corners Rounded 32">
            <a:extLst>
              <a:ext uri="{FF2B5EF4-FFF2-40B4-BE49-F238E27FC236}">
                <a16:creationId xmlns:a16="http://schemas.microsoft.com/office/drawing/2014/main" id="{6FDA2FC3-1575-4B76-BBED-F6D3FDD82A20}"/>
              </a:ext>
            </a:extLst>
          </p:cNvPr>
          <p:cNvSpPr/>
          <p:nvPr/>
        </p:nvSpPr>
        <p:spPr>
          <a:xfrm rot="5400000">
            <a:off x="5425104" y="957618"/>
            <a:ext cx="6284552" cy="4942764"/>
          </a:xfrm>
          <a:prstGeom prst="round2SameRect">
            <a:avLst>
              <a:gd name="adj1" fmla="val 5235"/>
              <a:gd name="adj2" fmla="val 0"/>
            </a:avLst>
          </a:prstGeom>
          <a:solidFill>
            <a:srgbClr val="D6415E"/>
          </a:solidFill>
          <a:ln>
            <a:noFill/>
          </a:ln>
          <a:effectLst>
            <a:outerShdw blurRad="177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33BB395-99C9-41C8-9CEC-120C57637E28}"/>
              </a:ext>
            </a:extLst>
          </p:cNvPr>
          <p:cNvSpPr txBox="1"/>
          <p:nvPr/>
        </p:nvSpPr>
        <p:spPr>
          <a:xfrm>
            <a:off x="6994356" y="2819929"/>
            <a:ext cx="3096127" cy="707886"/>
          </a:xfrm>
          <a:prstGeom prst="rect">
            <a:avLst/>
          </a:prstGeom>
          <a:noFill/>
        </p:spPr>
        <p:txBody>
          <a:bodyPr wrap="square" rtlCol="0">
            <a:spAutoFit/>
          </a:bodyPr>
          <a:lstStyle/>
          <a:p>
            <a:pPr algn="ctr"/>
            <a:r>
              <a:rPr lang="ar-EG" sz="4000" dirty="0">
                <a:solidFill>
                  <a:schemeClr val="bg1"/>
                </a:solidFill>
                <a:latin typeface="Oswald" panose="02000503000000000000" pitchFamily="2" charset="0"/>
              </a:rPr>
              <a:t>الوحدة الثاني </a:t>
            </a:r>
            <a:r>
              <a:rPr lang="en-US" sz="4000" dirty="0">
                <a:solidFill>
                  <a:schemeClr val="bg1"/>
                </a:solidFill>
                <a:latin typeface="Oswald" panose="02000503000000000000" pitchFamily="2" charset="0"/>
              </a:rPr>
              <a:t> </a:t>
            </a:r>
          </a:p>
        </p:txBody>
      </p:sp>
    </p:spTree>
    <p:extLst>
      <p:ext uri="{BB962C8B-B14F-4D97-AF65-F5344CB8AC3E}">
        <p14:creationId xmlns:p14="http://schemas.microsoft.com/office/powerpoint/2010/main" val="42190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69028"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6121727" y="398316"/>
            <a:ext cx="4361586" cy="5839694"/>
            <a:chOff x="6121727" y="398316"/>
            <a:chExt cx="4361586" cy="5839694"/>
          </a:xfrm>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5357" y="398314"/>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a:off x="6121727" y="398316"/>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5085"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34414"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sp>
        <p:nvSpPr>
          <p:cNvPr id="46" name="Rectangle 45">
            <a:extLst>
              <a:ext uri="{FF2B5EF4-FFF2-40B4-BE49-F238E27FC236}">
                <a16:creationId xmlns:a16="http://schemas.microsoft.com/office/drawing/2014/main" id="{FE9BABFE-2361-4C53-B01B-5D6143788656}"/>
              </a:ext>
            </a:extLst>
          </p:cNvPr>
          <p:cNvSpPr/>
          <p:nvPr/>
        </p:nvSpPr>
        <p:spPr>
          <a:xfrm>
            <a:off x="5536118" y="404778"/>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53D2B46-5F9D-47B5-8CFE-490ECB16F68F}"/>
              </a:ext>
            </a:extLst>
          </p:cNvPr>
          <p:cNvGrpSpPr/>
          <p:nvPr/>
        </p:nvGrpSpPr>
        <p:grpSpPr>
          <a:xfrm>
            <a:off x="10736662" y="2998915"/>
            <a:ext cx="833085" cy="568731"/>
            <a:chOff x="10736662" y="2998915"/>
            <a:chExt cx="833085" cy="568731"/>
          </a:xfrm>
        </p:grpSpPr>
        <p:sp>
          <p:nvSpPr>
            <p:cNvPr id="48" name="Rectangle: Top Corners Rounded 47">
              <a:extLst>
                <a:ext uri="{FF2B5EF4-FFF2-40B4-BE49-F238E27FC236}">
                  <a16:creationId xmlns:a16="http://schemas.microsoft.com/office/drawing/2014/main" id="{AAB819E9-98E2-438B-849F-BB6595E1D655}"/>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E86B09B-DD04-4F10-8B11-32222D91CF2A}"/>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098009" y="599832"/>
            <a:ext cx="2048959" cy="369332"/>
          </a:xfrm>
          <a:prstGeom prst="rect">
            <a:avLst/>
          </a:prstGeom>
        </p:spPr>
        <p:txBody>
          <a:bodyPr wrap="none">
            <a:spAutoFit/>
          </a:bodyPr>
          <a:lstStyle/>
          <a:p>
            <a:pPr algn="r" rtl="1"/>
            <a:r>
              <a:rPr lang="ar-EG" b="1" dirty="0">
                <a:solidFill>
                  <a:srgbClr val="8C8C00"/>
                </a:solidFill>
                <a:latin typeface="Arial" panose="020B0604020202020204" pitchFamily="34" charset="0"/>
              </a:rPr>
              <a:t>2. غاز بروميد الميثيل : </a:t>
            </a:r>
            <a:endParaRPr lang="en-US" dirty="0"/>
          </a:p>
        </p:txBody>
      </p:sp>
      <p:sp>
        <p:nvSpPr>
          <p:cNvPr id="4" name="Rectangle 3"/>
          <p:cNvSpPr/>
          <p:nvPr/>
        </p:nvSpPr>
        <p:spPr>
          <a:xfrm>
            <a:off x="5630091" y="893016"/>
            <a:ext cx="3616181" cy="646331"/>
          </a:xfrm>
          <a:prstGeom prst="rect">
            <a:avLst/>
          </a:prstGeom>
        </p:spPr>
        <p:txBody>
          <a:bodyPr wrap="square">
            <a:spAutoFit/>
          </a:bodyPr>
          <a:lstStyle/>
          <a:p>
            <a:pPr algn="r" rtl="1"/>
            <a:r>
              <a:rPr lang="ar-EG" b="1" dirty="0">
                <a:latin typeface="Arial" panose="020B0604020202020204" pitchFamily="34" charset="0"/>
              </a:rPr>
              <a:t>يستخدم كمبيد </a:t>
            </a:r>
            <a:r>
              <a:rPr lang="ar-EG" b="1" dirty="0" err="1">
                <a:latin typeface="Arial" panose="020B0604020202020204" pitchFamily="34" charset="0"/>
              </a:rPr>
              <a:t>حشرى</a:t>
            </a:r>
            <a:r>
              <a:rPr lang="ar-EG" b="1" dirty="0">
                <a:latin typeface="Arial" panose="020B0604020202020204" pitchFamily="34" charset="0"/>
              </a:rPr>
              <a:t> لحماية مخزون المحاصيل الزراعية</a:t>
            </a:r>
            <a:r>
              <a:rPr lang="ar-EG" b="1" dirty="0">
                <a:solidFill>
                  <a:srgbClr val="8C8C00"/>
                </a:solidFill>
                <a:latin typeface="Arial" panose="020B0604020202020204" pitchFamily="34" charset="0"/>
              </a:rPr>
              <a:t>.</a:t>
            </a:r>
            <a:endParaRPr lang="en-US" dirty="0"/>
          </a:p>
        </p:txBody>
      </p:sp>
      <p:sp>
        <p:nvSpPr>
          <p:cNvPr id="5" name="Rectangle 4"/>
          <p:cNvSpPr/>
          <p:nvPr/>
        </p:nvSpPr>
        <p:spPr>
          <a:xfrm>
            <a:off x="7990474" y="1596963"/>
            <a:ext cx="1335622" cy="369332"/>
          </a:xfrm>
          <a:prstGeom prst="rect">
            <a:avLst/>
          </a:prstGeom>
        </p:spPr>
        <p:txBody>
          <a:bodyPr wrap="none">
            <a:spAutoFit/>
          </a:bodyPr>
          <a:lstStyle/>
          <a:p>
            <a:r>
              <a:rPr lang="ar-EG" b="1" dirty="0">
                <a:solidFill>
                  <a:srgbClr val="8C8C00"/>
                </a:solidFill>
                <a:latin typeface="Arial" panose="020B0604020202020204" pitchFamily="34" charset="0"/>
              </a:rPr>
              <a:t>3. </a:t>
            </a:r>
            <a:r>
              <a:rPr lang="ar-EG" b="1" dirty="0" err="1">
                <a:solidFill>
                  <a:srgbClr val="8C8C00"/>
                </a:solidFill>
                <a:latin typeface="Arial" panose="020B0604020202020204" pitchFamily="34" charset="0"/>
              </a:rPr>
              <a:t>الهالونات</a:t>
            </a:r>
            <a:r>
              <a:rPr lang="ar-EG" b="1" dirty="0">
                <a:solidFill>
                  <a:srgbClr val="8C8C00"/>
                </a:solidFill>
                <a:latin typeface="Arial" panose="020B0604020202020204" pitchFamily="34" charset="0"/>
              </a:rPr>
              <a:t> : </a:t>
            </a:r>
            <a:endParaRPr lang="en-US" dirty="0"/>
          </a:p>
        </p:txBody>
      </p:sp>
      <p:sp>
        <p:nvSpPr>
          <p:cNvPr id="6" name="Rectangle 5"/>
          <p:cNvSpPr/>
          <p:nvPr/>
        </p:nvSpPr>
        <p:spPr>
          <a:xfrm>
            <a:off x="6815207" y="1977237"/>
            <a:ext cx="2114681" cy="369332"/>
          </a:xfrm>
          <a:prstGeom prst="rect">
            <a:avLst/>
          </a:prstGeom>
        </p:spPr>
        <p:txBody>
          <a:bodyPr wrap="none">
            <a:spAutoFit/>
          </a:bodyPr>
          <a:lstStyle/>
          <a:p>
            <a:r>
              <a:rPr lang="ar-EG" b="1" dirty="0">
                <a:latin typeface="Arial" panose="020B0604020202020204" pitchFamily="34" charset="0"/>
              </a:rPr>
              <a:t>تستخدم في إطفاء الحرائق</a:t>
            </a:r>
            <a:endParaRPr lang="en-US" dirty="0"/>
          </a:p>
        </p:txBody>
      </p:sp>
      <p:sp>
        <p:nvSpPr>
          <p:cNvPr id="7" name="Rectangle 6"/>
          <p:cNvSpPr/>
          <p:nvPr/>
        </p:nvSpPr>
        <p:spPr>
          <a:xfrm>
            <a:off x="7254461" y="2421374"/>
            <a:ext cx="1983235" cy="369332"/>
          </a:xfrm>
          <a:prstGeom prst="rect">
            <a:avLst/>
          </a:prstGeom>
        </p:spPr>
        <p:txBody>
          <a:bodyPr wrap="none">
            <a:spAutoFit/>
          </a:bodyPr>
          <a:lstStyle/>
          <a:p>
            <a:r>
              <a:rPr lang="ar-EG" b="1" dirty="0">
                <a:solidFill>
                  <a:srgbClr val="8C8C00"/>
                </a:solidFill>
                <a:latin typeface="Arial" panose="020B0604020202020204" pitchFamily="34" charset="0"/>
              </a:rPr>
              <a:t>4. اكاسيد النيتروجين : </a:t>
            </a:r>
            <a:endParaRPr lang="en-US" dirty="0"/>
          </a:p>
        </p:txBody>
      </p:sp>
      <p:sp>
        <p:nvSpPr>
          <p:cNvPr id="9" name="Rectangle 8"/>
          <p:cNvSpPr/>
          <p:nvPr/>
        </p:nvSpPr>
        <p:spPr>
          <a:xfrm>
            <a:off x="6139542" y="2765458"/>
            <a:ext cx="2926080" cy="1264449"/>
          </a:xfrm>
          <a:prstGeom prst="rect">
            <a:avLst/>
          </a:prstGeom>
        </p:spPr>
        <p:txBody>
          <a:bodyPr wrap="square">
            <a:spAutoFit/>
          </a:bodyPr>
          <a:lstStyle/>
          <a:p>
            <a:pPr algn="r" rtl="1">
              <a:spcBef>
                <a:spcPts val="0"/>
              </a:spcBef>
              <a:spcAft>
                <a:spcPts val="500"/>
              </a:spcAft>
            </a:pPr>
            <a:r>
              <a:rPr lang="ar-EG" b="1" dirty="0">
                <a:solidFill>
                  <a:srgbClr val="8C8C00"/>
                </a:solidFill>
                <a:latin typeface="Arial" panose="020B0604020202020204" pitchFamily="34" charset="0"/>
              </a:rPr>
              <a:t> </a:t>
            </a:r>
            <a:r>
              <a:rPr lang="ar-EG" b="1" dirty="0">
                <a:latin typeface="Arial" panose="020B0604020202020204" pitchFamily="34" charset="0"/>
              </a:rPr>
              <a:t>تنتج من احتراق وقود الطائرات الأسرع من الصوت.</a:t>
            </a:r>
            <a:endParaRPr lang="ar-EG" dirty="0"/>
          </a:p>
          <a:p>
            <a:br>
              <a:rPr lang="ar-EG" dirty="0"/>
            </a:br>
            <a:endParaRPr lang="en-US" dirty="0"/>
          </a:p>
        </p:txBody>
      </p:sp>
      <p:sp>
        <p:nvSpPr>
          <p:cNvPr id="16" name="Rectangle 15"/>
          <p:cNvSpPr/>
          <p:nvPr/>
        </p:nvSpPr>
        <p:spPr>
          <a:xfrm>
            <a:off x="2946400" y="1147156"/>
            <a:ext cx="3161211" cy="1726114"/>
          </a:xfrm>
          <a:prstGeom prst="rect">
            <a:avLst/>
          </a:prstGeom>
        </p:spPr>
        <p:txBody>
          <a:bodyPr wrap="square">
            <a:spAutoFit/>
          </a:bodyPr>
          <a:lstStyle/>
          <a:p>
            <a:pPr algn="r" rtl="1">
              <a:spcBef>
                <a:spcPts val="0"/>
              </a:spcBef>
              <a:spcAft>
                <a:spcPts val="500"/>
              </a:spcAft>
            </a:pPr>
            <a:r>
              <a:rPr lang="ar-EG" sz="2000" b="1" dirty="0">
                <a:solidFill>
                  <a:schemeClr val="tx1">
                    <a:lumMod val="85000"/>
                    <a:lumOff val="15000"/>
                  </a:schemeClr>
                </a:solidFill>
                <a:latin typeface="Arial" panose="020B0604020202020204" pitchFamily="34" charset="0"/>
              </a:rPr>
              <a:t>ظهرت أبحاث الهيئة العالمية للتغيرات المناخية </a:t>
            </a:r>
            <a:r>
              <a:rPr lang="en-US" sz="2000" b="1" dirty="0">
                <a:solidFill>
                  <a:schemeClr val="tx1">
                    <a:lumMod val="85000"/>
                    <a:lumOff val="15000"/>
                  </a:schemeClr>
                </a:solidFill>
                <a:latin typeface="Arial" panose="020B0604020202020204" pitchFamily="34" charset="0"/>
              </a:rPr>
              <a:t>IPCC </a:t>
            </a:r>
            <a:r>
              <a:rPr lang="ar-EG" sz="2000" b="1" dirty="0">
                <a:solidFill>
                  <a:schemeClr val="tx1">
                    <a:lumMod val="85000"/>
                    <a:lumOff val="15000"/>
                  </a:schemeClr>
                </a:solidFill>
                <a:latin typeface="Arial" panose="020B0604020202020204" pitchFamily="34" charset="0"/>
              </a:rPr>
              <a:t>التابعة للأمم المتحدة حدوث ارتفاع مستمر</a:t>
            </a:r>
            <a:endParaRPr lang="ar-EG" sz="2000" dirty="0">
              <a:solidFill>
                <a:schemeClr val="tx1">
                  <a:lumMod val="85000"/>
                  <a:lumOff val="15000"/>
                </a:schemeClr>
              </a:solidFill>
            </a:endParaRPr>
          </a:p>
          <a:p>
            <a:pPr algn="r" rtl="1">
              <a:spcBef>
                <a:spcPts val="0"/>
              </a:spcBef>
              <a:spcAft>
                <a:spcPts val="500"/>
              </a:spcAft>
            </a:pPr>
            <a:r>
              <a:rPr lang="ar-EG" sz="2000" b="1" dirty="0">
                <a:solidFill>
                  <a:schemeClr val="tx1">
                    <a:lumMod val="85000"/>
                    <a:lumOff val="15000"/>
                  </a:schemeClr>
                </a:solidFill>
                <a:latin typeface="Arial" panose="020B0604020202020204" pitchFamily="34" charset="0"/>
              </a:rPr>
              <a:t>في متوسط درجة حرارة الهواء</a:t>
            </a:r>
            <a:br>
              <a:rPr lang="ar-EG" dirty="0"/>
            </a:br>
            <a:endParaRPr lang="en-US" dirty="0"/>
          </a:p>
        </p:txBody>
      </p:sp>
      <p:sp>
        <p:nvSpPr>
          <p:cNvPr id="17" name="Rectangle 16"/>
          <p:cNvSpPr/>
          <p:nvPr/>
        </p:nvSpPr>
        <p:spPr>
          <a:xfrm>
            <a:off x="3093650" y="2676826"/>
            <a:ext cx="2922595" cy="400110"/>
          </a:xfrm>
          <a:prstGeom prst="rect">
            <a:avLst/>
          </a:prstGeom>
        </p:spPr>
        <p:txBody>
          <a:bodyPr wrap="none">
            <a:spAutoFit/>
          </a:bodyPr>
          <a:lstStyle/>
          <a:p>
            <a:r>
              <a:rPr lang="ar-EG" sz="2000" b="1" dirty="0">
                <a:solidFill>
                  <a:schemeClr val="accent2">
                    <a:lumMod val="75000"/>
                  </a:schemeClr>
                </a:solidFill>
                <a:latin typeface="Arial" panose="020B0604020202020204" pitchFamily="34" charset="0"/>
              </a:rPr>
              <a:t>تفسير ظاهرة الاحتباس </a:t>
            </a:r>
            <a:r>
              <a:rPr lang="ar-EG" sz="2000" b="1" dirty="0" err="1">
                <a:solidFill>
                  <a:schemeClr val="accent2">
                    <a:lumMod val="75000"/>
                  </a:schemeClr>
                </a:solidFill>
                <a:latin typeface="Arial" panose="020B0604020202020204" pitchFamily="34" charset="0"/>
              </a:rPr>
              <a:t>الحراری</a:t>
            </a:r>
            <a:r>
              <a:rPr lang="ar-EG" sz="2000" b="1" dirty="0">
                <a:solidFill>
                  <a:schemeClr val="accent2">
                    <a:lumMod val="75000"/>
                  </a:schemeClr>
                </a:solidFill>
                <a:latin typeface="Arial" panose="020B0604020202020204" pitchFamily="34" charset="0"/>
              </a:rPr>
              <a:t>:</a:t>
            </a:r>
            <a:endParaRPr lang="en-US" dirty="0"/>
          </a:p>
        </p:txBody>
      </p:sp>
      <p:sp>
        <p:nvSpPr>
          <p:cNvPr id="19" name="Rectangle 18"/>
          <p:cNvSpPr/>
          <p:nvPr/>
        </p:nvSpPr>
        <p:spPr>
          <a:xfrm>
            <a:off x="3045098" y="3202463"/>
            <a:ext cx="3000102" cy="2649443"/>
          </a:xfrm>
          <a:prstGeom prst="rect">
            <a:avLst/>
          </a:prstGeom>
        </p:spPr>
        <p:txBody>
          <a:bodyPr wrap="square">
            <a:spAutoFit/>
          </a:bodyPr>
          <a:lstStyle/>
          <a:p>
            <a:pPr algn="r" rtl="1">
              <a:spcBef>
                <a:spcPts val="0"/>
              </a:spcBef>
              <a:spcAft>
                <a:spcPts val="500"/>
              </a:spcAft>
            </a:pPr>
            <a:r>
              <a:rPr lang="ar-EG" b="1" dirty="0">
                <a:latin typeface="Arial" panose="020B0604020202020204" pitchFamily="34" charset="0"/>
              </a:rPr>
              <a:t>عندما ترتفع كثافة غازات الدفينة في الغلاف الجوي للأرض،</a:t>
            </a:r>
          </a:p>
          <a:p>
            <a:pPr algn="r" rtl="1">
              <a:spcBef>
                <a:spcPts val="0"/>
              </a:spcBef>
              <a:spcAft>
                <a:spcPts val="500"/>
              </a:spcAft>
            </a:pPr>
            <a:r>
              <a:rPr lang="ar-EG" b="1" dirty="0">
                <a:latin typeface="Arial" panose="020B0604020202020204" pitchFamily="34" charset="0"/>
              </a:rPr>
              <a:t>فإنه يقوم بدور مشابه لدور الزجاج في الصوبات الزجاجية حيث يسمح بمرور أشعة الضوء المرئي والأشعة ذات الأطوال الموجية القصيرة الصادرة من الشمس والتي تمتصها الأرض بما عليها من أجسام</a:t>
            </a:r>
            <a:br>
              <a:rPr lang="ar-EG" dirty="0"/>
            </a:b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025" y="3810452"/>
            <a:ext cx="3021481" cy="1980748"/>
          </a:xfrm>
          <a:prstGeom prst="rect">
            <a:avLst/>
          </a:prstGeom>
        </p:spPr>
      </p:pic>
      <p:sp>
        <p:nvSpPr>
          <p:cNvPr id="63" name="Pentagon 62"/>
          <p:cNvSpPr/>
          <p:nvPr/>
        </p:nvSpPr>
        <p:spPr>
          <a:xfrm flipH="1">
            <a:off x="3178623" y="583475"/>
            <a:ext cx="2847699" cy="418011"/>
          </a:xfrm>
          <a:prstGeom prst="homePlat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r" rtl="1"/>
            <a:r>
              <a:rPr lang="ar-EG" b="1" dirty="0">
                <a:solidFill>
                  <a:schemeClr val="tx1"/>
                </a:solidFill>
                <a:latin typeface="Arial" panose="020B0604020202020204" pitchFamily="34" charset="0"/>
              </a:rPr>
              <a:t>ثانيا ظاهرة </a:t>
            </a:r>
            <a:r>
              <a:rPr lang="ar-EG" b="1" dirty="0" err="1">
                <a:solidFill>
                  <a:schemeClr val="tx1"/>
                </a:solidFill>
                <a:latin typeface="Arial" panose="020B0604020202020204" pitchFamily="34" charset="0"/>
              </a:rPr>
              <a:t>الاحترار</a:t>
            </a:r>
            <a:r>
              <a:rPr lang="ar-EG" b="1" dirty="0">
                <a:solidFill>
                  <a:schemeClr val="tx1"/>
                </a:solidFill>
                <a:latin typeface="Arial" panose="020B0604020202020204" pitchFamily="34" charset="0"/>
              </a:rPr>
              <a:t> العالمي:</a:t>
            </a:r>
            <a:endParaRPr lang="en-US" dirty="0">
              <a:solidFill>
                <a:schemeClr val="tx1"/>
              </a:solidFill>
            </a:endParaRPr>
          </a:p>
        </p:txBody>
      </p:sp>
    </p:spTree>
    <p:extLst>
      <p:ext uri="{BB962C8B-B14F-4D97-AF65-F5344CB8AC3E}">
        <p14:creationId xmlns:p14="http://schemas.microsoft.com/office/powerpoint/2010/main" val="25525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6" grpId="0"/>
      <p:bldP spid="17" grpId="0"/>
      <p:bldP spid="19" grpId="0"/>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54514"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flipH="1">
            <a:off x="1742993" y="398315"/>
            <a:ext cx="1225831" cy="5839694"/>
            <a:chOff x="9257482" y="398316"/>
            <a:chExt cx="1225831"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05247"/>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6121727" y="398316"/>
            <a:ext cx="4361586" cy="5839694"/>
            <a:chOff x="6121727" y="398316"/>
            <a:chExt cx="4361586" cy="5839694"/>
          </a:xfrm>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sp>
        <p:nvSpPr>
          <p:cNvPr id="46" name="Rectangle 45">
            <a:extLst>
              <a:ext uri="{FF2B5EF4-FFF2-40B4-BE49-F238E27FC236}">
                <a16:creationId xmlns:a16="http://schemas.microsoft.com/office/drawing/2014/main" id="{1A8A2D18-326B-4B94-B15A-AA36D307E862}"/>
              </a:ext>
            </a:extLst>
          </p:cNvPr>
          <p:cNvSpPr/>
          <p:nvPr/>
        </p:nvSpPr>
        <p:spPr>
          <a:xfrm>
            <a:off x="5560388" y="398315"/>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04D5D0D-37FE-4958-A021-C744729AD1DB}"/>
              </a:ext>
            </a:extLst>
          </p:cNvPr>
          <p:cNvGrpSpPr/>
          <p:nvPr/>
        </p:nvGrpSpPr>
        <p:grpSpPr>
          <a:xfrm>
            <a:off x="10736662" y="2998915"/>
            <a:ext cx="833085" cy="568731"/>
            <a:chOff x="10736662" y="2998915"/>
            <a:chExt cx="833085" cy="568731"/>
          </a:xfrm>
        </p:grpSpPr>
        <p:sp>
          <p:nvSpPr>
            <p:cNvPr id="52" name="Rectangle: Top Corners Rounded 51">
              <a:extLst>
                <a:ext uri="{FF2B5EF4-FFF2-40B4-BE49-F238E27FC236}">
                  <a16:creationId xmlns:a16="http://schemas.microsoft.com/office/drawing/2014/main" id="{B364D761-7532-4C99-A4B7-70290ACF37D9}"/>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50F7FD9-D5D8-46BF-86A7-A542EF46182E}"/>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807167" y="2994171"/>
            <a:ext cx="3448593" cy="1079783"/>
          </a:xfrm>
          <a:prstGeom prst="rect">
            <a:avLst/>
          </a:prstGeom>
        </p:spPr>
        <p:txBody>
          <a:bodyPr wrap="square">
            <a:spAutoFit/>
          </a:bodyPr>
          <a:lstStyle/>
          <a:p>
            <a:pPr algn="r" rtl="1">
              <a:spcBef>
                <a:spcPts val="0"/>
              </a:spcBef>
              <a:spcAft>
                <a:spcPts val="500"/>
              </a:spcAft>
            </a:pPr>
            <a:r>
              <a:rPr lang="ar-EG" sz="2000" b="1" dirty="0">
                <a:solidFill>
                  <a:schemeClr val="accent1">
                    <a:lumMod val="50000"/>
                  </a:schemeClr>
                </a:solidFill>
                <a:latin typeface="Arial" panose="020B0604020202020204" pitchFamily="34" charset="0"/>
              </a:rPr>
              <a:t>من أخطر الآثار المترتبة على ظاهرة ارتفاع درجة حرارة كوكب الأرض:</a:t>
            </a:r>
            <a:endParaRPr lang="en-US" sz="2000" b="1" dirty="0">
              <a:solidFill>
                <a:schemeClr val="accent1">
                  <a:lumMod val="50000"/>
                </a:schemeClr>
              </a:solidFill>
              <a:latin typeface="Arial" panose="020B0604020202020204" pitchFamily="34" charset="0"/>
            </a:endParaRPr>
          </a:p>
          <a:p>
            <a:pPr algn="r" rtl="1">
              <a:spcBef>
                <a:spcPts val="0"/>
              </a:spcBef>
              <a:spcAft>
                <a:spcPts val="500"/>
              </a:spcAft>
            </a:pPr>
            <a:r>
              <a:rPr lang="ar-EG" dirty="0">
                <a:solidFill>
                  <a:srgbClr val="FF0000"/>
                </a:solidFill>
                <a:latin typeface="Arial" panose="020B0604020202020204" pitchFamily="34" charset="0"/>
              </a:rPr>
              <a:t> </a:t>
            </a:r>
            <a:r>
              <a:rPr lang="ar-EG" sz="2000" b="1" dirty="0">
                <a:solidFill>
                  <a:schemeClr val="accent2">
                    <a:lumMod val="50000"/>
                  </a:schemeClr>
                </a:solidFill>
                <a:latin typeface="Arial" panose="020B0604020202020204" pitchFamily="34" charset="0"/>
              </a:rPr>
              <a:t>ظاهرة الاحتباس الحراري</a:t>
            </a:r>
            <a:endParaRPr lang="en-US" sz="2000" b="1" dirty="0">
              <a:solidFill>
                <a:schemeClr val="accent2">
                  <a:lumMod val="50000"/>
                </a:schemeClr>
              </a:solidFill>
            </a:endParaRPr>
          </a:p>
        </p:txBody>
      </p:sp>
      <p:sp>
        <p:nvSpPr>
          <p:cNvPr id="4" name="Rectangle 3"/>
          <p:cNvSpPr/>
          <p:nvPr/>
        </p:nvSpPr>
        <p:spPr>
          <a:xfrm>
            <a:off x="3018973" y="654996"/>
            <a:ext cx="3004456" cy="2990562"/>
          </a:xfrm>
          <a:prstGeom prst="rect">
            <a:avLst/>
          </a:prstGeom>
        </p:spPr>
        <p:txBody>
          <a:bodyPr wrap="square">
            <a:spAutoFit/>
          </a:bodyPr>
          <a:lstStyle/>
          <a:p>
            <a:pPr algn="r" rtl="1">
              <a:spcBef>
                <a:spcPts val="0"/>
              </a:spcBef>
              <a:spcAft>
                <a:spcPts val="500"/>
              </a:spcAft>
            </a:pPr>
            <a:r>
              <a:rPr lang="ar-EG" b="1" dirty="0">
                <a:latin typeface="Arial" panose="020B0604020202020204" pitchFamily="34" charset="0"/>
              </a:rPr>
              <a:t>1. الانصهار جليد القطبين الشمالي والجنوبي </a:t>
            </a:r>
            <a:endParaRPr lang="en-US" b="1" dirty="0">
              <a:latin typeface="Arial" panose="020B0604020202020204" pitchFamily="34" charset="0"/>
            </a:endParaRPr>
          </a:p>
          <a:p>
            <a:pPr algn="r" rtl="1">
              <a:spcBef>
                <a:spcPts val="0"/>
              </a:spcBef>
              <a:spcAft>
                <a:spcPts val="500"/>
              </a:spcAft>
            </a:pPr>
            <a:r>
              <a:rPr lang="ar-EG" b="1" dirty="0">
                <a:solidFill>
                  <a:schemeClr val="accent1">
                    <a:lumMod val="50000"/>
                  </a:schemeClr>
                </a:solidFill>
                <a:latin typeface="Arial" panose="020B0604020202020204" pitchFamily="34" charset="0"/>
              </a:rPr>
              <a:t>يؤدي انصهار الكتل الجليدية بالقطبين إلى ارتفاع مستوى سطح البحار والمحيطات وهو ما يهدد باختفاء بعض المناطق الساحلية وانقراض بعض الحيوانات القطبية كالدب القطبي وقيل البحر</a:t>
            </a:r>
            <a:endParaRPr lang="ar-EG" b="1" dirty="0">
              <a:solidFill>
                <a:schemeClr val="accent1">
                  <a:lumMod val="50000"/>
                </a:schemeClr>
              </a:solidFill>
            </a:endParaRPr>
          </a:p>
          <a:p>
            <a:br>
              <a:rPr lang="ar-EG" dirty="0"/>
            </a:b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057" y="449943"/>
            <a:ext cx="3124200" cy="221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805" y="3084286"/>
            <a:ext cx="1996168" cy="1010718"/>
          </a:xfrm>
          <a:prstGeom prst="rect">
            <a:avLst/>
          </a:prstGeom>
        </p:spPr>
      </p:pic>
      <p:sp>
        <p:nvSpPr>
          <p:cNvPr id="16" name="Rectangle 15"/>
          <p:cNvSpPr/>
          <p:nvPr/>
        </p:nvSpPr>
        <p:spPr>
          <a:xfrm>
            <a:off x="2960915" y="4151086"/>
            <a:ext cx="1698171" cy="478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chemeClr val="accent1">
                    <a:lumMod val="50000"/>
                  </a:schemeClr>
                </a:solidFill>
              </a:rPr>
              <a:t>انصهار كتل جليدي </a:t>
            </a:r>
            <a:endParaRPr lang="en-US" b="1" dirty="0">
              <a:solidFill>
                <a:schemeClr val="accent1">
                  <a:lumMod val="50000"/>
                </a:schemeClr>
              </a:solidFill>
            </a:endParaRP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94629" y="4688114"/>
            <a:ext cx="1899921" cy="1096107"/>
          </a:xfrm>
          <a:prstGeom prst="rect">
            <a:avLst/>
          </a:prstGeom>
        </p:spPr>
      </p:pic>
      <p:sp>
        <p:nvSpPr>
          <p:cNvPr id="64" name="Rectangle 63"/>
          <p:cNvSpPr/>
          <p:nvPr/>
        </p:nvSpPr>
        <p:spPr>
          <a:xfrm>
            <a:off x="2939144" y="5754914"/>
            <a:ext cx="1357086" cy="4281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rgbClr val="002060"/>
                </a:solidFill>
              </a:rPr>
              <a:t>الدب القطبي </a:t>
            </a:r>
            <a:endParaRPr lang="en-US" b="1" dirty="0">
              <a:solidFill>
                <a:srgbClr val="002060"/>
              </a:solidFill>
            </a:endParaRPr>
          </a:p>
        </p:txBody>
      </p:sp>
      <p:pic>
        <p:nvPicPr>
          <p:cNvPr id="19" name="Picture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77512" y="4151086"/>
            <a:ext cx="2004224" cy="1335314"/>
          </a:xfrm>
          <a:prstGeom prst="rect">
            <a:avLst/>
          </a:prstGeom>
        </p:spPr>
      </p:pic>
      <p:sp>
        <p:nvSpPr>
          <p:cNvPr id="65" name="Rectangle 64"/>
          <p:cNvSpPr/>
          <p:nvPr/>
        </p:nvSpPr>
        <p:spPr>
          <a:xfrm>
            <a:off x="6190343" y="5667829"/>
            <a:ext cx="1698171" cy="478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chemeClr val="accent1">
                    <a:lumMod val="50000"/>
                  </a:schemeClr>
                </a:solidFill>
              </a:rPr>
              <a:t>فيل البحر </a:t>
            </a:r>
            <a:endParaRPr lang="en-US" b="1" dirty="0">
              <a:solidFill>
                <a:schemeClr val="accent1">
                  <a:lumMod val="50000"/>
                </a:schemeClr>
              </a:solidFill>
            </a:endParaRPr>
          </a:p>
        </p:txBody>
      </p:sp>
    </p:spTree>
    <p:extLst>
      <p:ext uri="{BB962C8B-B14F-4D97-AF65-F5344CB8AC3E}">
        <p14:creationId xmlns:p14="http://schemas.microsoft.com/office/powerpoint/2010/main" val="34104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barn(inVertical)">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barn(inVertical)">
                                      <p:cBhvr>
                                        <p:cTn id="6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54514"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flipH="1">
            <a:off x="1742993" y="398315"/>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sp>
        <p:nvSpPr>
          <p:cNvPr id="46" name="Rectangle 45">
            <a:extLst>
              <a:ext uri="{FF2B5EF4-FFF2-40B4-BE49-F238E27FC236}">
                <a16:creationId xmlns:a16="http://schemas.microsoft.com/office/drawing/2014/main" id="{21673840-FE24-4F4F-B27B-4B9AF5669302}"/>
              </a:ext>
            </a:extLst>
          </p:cNvPr>
          <p:cNvSpPr/>
          <p:nvPr/>
        </p:nvSpPr>
        <p:spPr>
          <a:xfrm>
            <a:off x="5536118" y="404778"/>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CF8ABD45-8DCA-4289-BC3B-9E6CEC31BB9B}"/>
              </a:ext>
            </a:extLst>
          </p:cNvPr>
          <p:cNvGrpSpPr/>
          <p:nvPr/>
        </p:nvGrpSpPr>
        <p:grpSpPr>
          <a:xfrm>
            <a:off x="10736662" y="2998915"/>
            <a:ext cx="833085" cy="568731"/>
            <a:chOff x="10736662" y="2998915"/>
            <a:chExt cx="833085" cy="568731"/>
          </a:xfrm>
        </p:grpSpPr>
        <p:sp>
          <p:nvSpPr>
            <p:cNvPr id="48" name="Rectangle: Top Corners Rounded 47">
              <a:extLst>
                <a:ext uri="{FF2B5EF4-FFF2-40B4-BE49-F238E27FC236}">
                  <a16:creationId xmlns:a16="http://schemas.microsoft.com/office/drawing/2014/main" id="{8A261F9F-D451-41A1-8672-4D29A7104526}"/>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88287E9-AFC2-4AA8-8D09-619EB3D58B8A}"/>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p:cNvSpPr/>
          <p:nvPr/>
        </p:nvSpPr>
        <p:spPr>
          <a:xfrm>
            <a:off x="7145840" y="559191"/>
            <a:ext cx="2135521" cy="461665"/>
          </a:xfrm>
          <a:prstGeom prst="rect">
            <a:avLst/>
          </a:prstGeom>
        </p:spPr>
        <p:txBody>
          <a:bodyPr wrap="none">
            <a:spAutoFit/>
          </a:bodyPr>
          <a:lstStyle/>
          <a:p>
            <a:r>
              <a:rPr lang="ar-EG" sz="2400" b="1" dirty="0">
                <a:solidFill>
                  <a:schemeClr val="accent6">
                    <a:lumMod val="50000"/>
                  </a:schemeClr>
                </a:solidFill>
                <a:latin typeface="Arial" panose="020B0604020202020204" pitchFamily="34" charset="0"/>
              </a:rPr>
              <a:t>تغيرات مناخية حادة</a:t>
            </a:r>
            <a:endParaRPr lang="en-US" sz="2400" dirty="0">
              <a:solidFill>
                <a:schemeClr val="accent6">
                  <a:lumMod val="50000"/>
                </a:schemeClr>
              </a:solidFill>
            </a:endParaRPr>
          </a:p>
        </p:txBody>
      </p:sp>
      <p:sp>
        <p:nvSpPr>
          <p:cNvPr id="65" name="Rectangle 64"/>
          <p:cNvSpPr/>
          <p:nvPr/>
        </p:nvSpPr>
        <p:spPr>
          <a:xfrm>
            <a:off x="6357258" y="1131892"/>
            <a:ext cx="2902857" cy="1219423"/>
          </a:xfrm>
          <a:prstGeom prst="rect">
            <a:avLst/>
          </a:prstGeom>
        </p:spPr>
        <p:txBody>
          <a:bodyPr wrap="square">
            <a:spAutoFit/>
          </a:bodyPr>
          <a:lstStyle/>
          <a:p>
            <a:pPr algn="r" rtl="1"/>
            <a:r>
              <a:rPr lang="ar-EG" b="1" dirty="0">
                <a:solidFill>
                  <a:schemeClr val="accent1">
                    <a:lumMod val="75000"/>
                  </a:schemeClr>
                </a:solidFill>
                <a:latin typeface="Arial" panose="020B0604020202020204" pitchFamily="34" charset="0"/>
              </a:rPr>
              <a:t>تكرار حدوث الأعاصير الاستوائية كإعصار كاترينا عام ۲۰۰۵م والفيضانات المدمرة وموجات الجفاف وحرائق الغابات.</a:t>
            </a:r>
            <a:endParaRPr lang="en-US"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519" y="4049033"/>
            <a:ext cx="2406142" cy="135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6" name="Rectangle 65"/>
          <p:cNvSpPr/>
          <p:nvPr/>
        </p:nvSpPr>
        <p:spPr>
          <a:xfrm>
            <a:off x="6154058" y="5515429"/>
            <a:ext cx="1698171" cy="478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chemeClr val="accent1">
                    <a:lumMod val="50000"/>
                  </a:schemeClr>
                </a:solidFill>
              </a:rPr>
              <a:t>فيضان</a:t>
            </a:r>
            <a:endParaRPr lang="en-US" b="1"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80" y="2310493"/>
            <a:ext cx="2227036" cy="1184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Rectangle 66"/>
          <p:cNvSpPr/>
          <p:nvPr/>
        </p:nvSpPr>
        <p:spPr>
          <a:xfrm>
            <a:off x="6146801" y="3505201"/>
            <a:ext cx="1698171" cy="478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chemeClr val="accent1">
                    <a:lumMod val="50000"/>
                  </a:schemeClr>
                </a:solidFill>
              </a:rPr>
              <a:t>إعصار استوائي</a:t>
            </a:r>
            <a:endParaRPr lang="en-US" b="1" dirty="0">
              <a:solidFill>
                <a:schemeClr val="accent1">
                  <a:lumMod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120" y="705756"/>
            <a:ext cx="2930526" cy="1674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 name="Rectangle 67"/>
          <p:cNvSpPr/>
          <p:nvPr/>
        </p:nvSpPr>
        <p:spPr>
          <a:xfrm>
            <a:off x="2982687" y="2895600"/>
            <a:ext cx="1698171" cy="478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b="1" dirty="0">
                <a:solidFill>
                  <a:schemeClr val="accent1">
                    <a:lumMod val="50000"/>
                  </a:schemeClr>
                </a:solidFill>
              </a:rPr>
              <a:t>موجة جفاف</a:t>
            </a:r>
            <a:endParaRPr lang="en-US" b="1" dirty="0">
              <a:solidFill>
                <a:schemeClr val="accent1">
                  <a:lumMod val="50000"/>
                </a:schemeClr>
              </a:solidFill>
            </a:endParaRPr>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32760" y="3945197"/>
            <a:ext cx="2076781" cy="2076781"/>
          </a:xfrm>
          <a:prstGeom prst="rect">
            <a:avLst/>
          </a:prstGeom>
        </p:spPr>
      </p:pic>
    </p:spTree>
    <p:extLst>
      <p:ext uri="{BB962C8B-B14F-4D97-AF65-F5344CB8AC3E}">
        <p14:creationId xmlns:p14="http://schemas.microsoft.com/office/powerpoint/2010/main" val="35833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ppt_x"/>
                                          </p:val>
                                        </p:tav>
                                        <p:tav tm="100000">
                                          <p:val>
                                            <p:strVal val="#ppt_x"/>
                                          </p:val>
                                        </p:tav>
                                      </p:tavLst>
                                    </p:anim>
                                    <p:anim calcmode="lin" valueType="num">
                                      <p:cBhvr additive="base">
                                        <p:cTn id="1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80">
                                          <p:stCondLst>
                                            <p:cond delay="0"/>
                                          </p:stCondLst>
                                        </p:cTn>
                                        <p:tgtEl>
                                          <p:spTgt spid="65"/>
                                        </p:tgtEl>
                                      </p:cBhvr>
                                    </p:animEffect>
                                    <p:anim calcmode="lin" valueType="num">
                                      <p:cBhvr>
                                        <p:cTn id="19"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4" dur="26">
                                          <p:stCondLst>
                                            <p:cond delay="650"/>
                                          </p:stCondLst>
                                        </p:cTn>
                                        <p:tgtEl>
                                          <p:spTgt spid="65"/>
                                        </p:tgtEl>
                                      </p:cBhvr>
                                      <p:to x="100000" y="60000"/>
                                    </p:animScale>
                                    <p:animScale>
                                      <p:cBhvr>
                                        <p:cTn id="25" dur="166" decel="50000">
                                          <p:stCondLst>
                                            <p:cond delay="676"/>
                                          </p:stCondLst>
                                        </p:cTn>
                                        <p:tgtEl>
                                          <p:spTgt spid="65"/>
                                        </p:tgtEl>
                                      </p:cBhvr>
                                      <p:to x="100000" y="100000"/>
                                    </p:animScale>
                                    <p:animScale>
                                      <p:cBhvr>
                                        <p:cTn id="26" dur="26">
                                          <p:stCondLst>
                                            <p:cond delay="1312"/>
                                          </p:stCondLst>
                                        </p:cTn>
                                        <p:tgtEl>
                                          <p:spTgt spid="65"/>
                                        </p:tgtEl>
                                      </p:cBhvr>
                                      <p:to x="100000" y="80000"/>
                                    </p:animScale>
                                    <p:animScale>
                                      <p:cBhvr>
                                        <p:cTn id="27" dur="166" decel="50000">
                                          <p:stCondLst>
                                            <p:cond delay="1338"/>
                                          </p:stCondLst>
                                        </p:cTn>
                                        <p:tgtEl>
                                          <p:spTgt spid="65"/>
                                        </p:tgtEl>
                                      </p:cBhvr>
                                      <p:to x="100000" y="100000"/>
                                    </p:animScale>
                                    <p:animScale>
                                      <p:cBhvr>
                                        <p:cTn id="28" dur="26">
                                          <p:stCondLst>
                                            <p:cond delay="1642"/>
                                          </p:stCondLst>
                                        </p:cTn>
                                        <p:tgtEl>
                                          <p:spTgt spid="65"/>
                                        </p:tgtEl>
                                      </p:cBhvr>
                                      <p:to x="100000" y="90000"/>
                                    </p:animScale>
                                    <p:animScale>
                                      <p:cBhvr>
                                        <p:cTn id="29" dur="166" decel="50000">
                                          <p:stCondLst>
                                            <p:cond delay="1668"/>
                                          </p:stCondLst>
                                        </p:cTn>
                                        <p:tgtEl>
                                          <p:spTgt spid="65"/>
                                        </p:tgtEl>
                                      </p:cBhvr>
                                      <p:to x="100000" y="100000"/>
                                    </p:animScale>
                                    <p:animScale>
                                      <p:cBhvr>
                                        <p:cTn id="30" dur="26">
                                          <p:stCondLst>
                                            <p:cond delay="1808"/>
                                          </p:stCondLst>
                                        </p:cTn>
                                        <p:tgtEl>
                                          <p:spTgt spid="65"/>
                                        </p:tgtEl>
                                      </p:cBhvr>
                                      <p:to x="100000" y="95000"/>
                                    </p:animScale>
                                    <p:animScale>
                                      <p:cBhvr>
                                        <p:cTn id="31" dur="166" decel="50000">
                                          <p:stCondLst>
                                            <p:cond delay="1834"/>
                                          </p:stCondLst>
                                        </p:cTn>
                                        <p:tgtEl>
                                          <p:spTgt spid="6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54514"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4388B76-565B-411F-A7EA-664AC80E4871}"/>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flipH="1">
            <a:off x="1742993" y="398315"/>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8" name="Group 17">
            <a:extLst>
              <a:ext uri="{FF2B5EF4-FFF2-40B4-BE49-F238E27FC236}">
                <a16:creationId xmlns:a16="http://schemas.microsoft.com/office/drawing/2014/main" id="{7DC7C96A-C50A-483B-967E-59C3A7503DCD}"/>
              </a:ext>
            </a:extLst>
          </p:cNvPr>
          <p:cNvGrpSpPr/>
          <p:nvPr/>
        </p:nvGrpSpPr>
        <p:grpSpPr>
          <a:xfrm flipH="1">
            <a:off x="1742993" y="398315"/>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3" name="Group 2">
            <a:extLst>
              <a:ext uri="{FF2B5EF4-FFF2-40B4-BE49-F238E27FC236}">
                <a16:creationId xmlns:a16="http://schemas.microsoft.com/office/drawing/2014/main" id="{37D4664D-3D4C-4C8C-927C-DCCFB970BFCC}"/>
              </a:ext>
            </a:extLst>
          </p:cNvPr>
          <p:cNvGrpSpPr/>
          <p:nvPr/>
        </p:nvGrpSpPr>
        <p:grpSpPr>
          <a:xfrm>
            <a:off x="6038962" y="302464"/>
            <a:ext cx="4876800" cy="6165272"/>
            <a:chOff x="6026725" y="318655"/>
            <a:chExt cx="4876800" cy="6165272"/>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DB3E4FD-B920-4682-9336-72B68B983DFE}"/>
              </a:ext>
            </a:extLst>
          </p:cNvPr>
          <p:cNvGrpSpPr/>
          <p:nvPr/>
        </p:nvGrpSpPr>
        <p:grpSpPr>
          <a:xfrm rot="10800000">
            <a:off x="529696" y="2998914"/>
            <a:ext cx="833085" cy="568731"/>
            <a:chOff x="10736662" y="2998915"/>
            <a:chExt cx="833085" cy="568731"/>
          </a:xfrm>
        </p:grpSpPr>
        <p:sp>
          <p:nvSpPr>
            <p:cNvPr id="48" name="Rectangle: Top Corners Rounded 47">
              <a:extLst>
                <a:ext uri="{FF2B5EF4-FFF2-40B4-BE49-F238E27FC236}">
                  <a16:creationId xmlns:a16="http://schemas.microsoft.com/office/drawing/2014/main" id="{AD4653DC-30B9-4FCE-AE04-17C2A181D816}"/>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213DAAF-EBE2-41D9-A539-26D41BC5003F}"/>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Top Corners Rounded 62">
            <a:extLst>
              <a:ext uri="{FF2B5EF4-FFF2-40B4-BE49-F238E27FC236}">
                <a16:creationId xmlns:a16="http://schemas.microsoft.com/office/drawing/2014/main" id="{EB5D23EF-A15F-4B8E-AE62-1DB85CB91305}"/>
              </a:ext>
            </a:extLst>
          </p:cNvPr>
          <p:cNvSpPr/>
          <p:nvPr/>
        </p:nvSpPr>
        <p:spPr>
          <a:xfrm rot="16200000">
            <a:off x="600691" y="946700"/>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E6CB2BF-68BD-470A-87D1-CAD88B4239FE}"/>
              </a:ext>
            </a:extLst>
          </p:cNvPr>
          <p:cNvSpPr txBox="1"/>
          <p:nvPr/>
        </p:nvSpPr>
        <p:spPr>
          <a:xfrm>
            <a:off x="2290157" y="2555032"/>
            <a:ext cx="3136025" cy="904735"/>
          </a:xfrm>
          <a:prstGeom prst="rect">
            <a:avLst/>
          </a:prstGeom>
          <a:noFill/>
        </p:spPr>
        <p:txBody>
          <a:bodyPr wrap="square" rtlCol="0">
            <a:spAutoFit/>
          </a:bodyPr>
          <a:lstStyle/>
          <a:p>
            <a:pPr algn="ctr">
              <a:lnSpc>
                <a:spcPct val="150000"/>
              </a:lnSpc>
            </a:pPr>
            <a:r>
              <a:rPr lang="en-US" sz="4000" dirty="0">
                <a:solidFill>
                  <a:schemeClr val="bg1"/>
                </a:solidFill>
                <a:latin typeface="Oswald" panose="02000503000000000000" pitchFamily="2" charset="0"/>
              </a:rPr>
              <a:t>Thank You</a:t>
            </a:r>
            <a:endParaRPr lang="en-US" sz="2400" dirty="0">
              <a:solidFill>
                <a:schemeClr val="bg1"/>
              </a:solidFill>
              <a:latin typeface="Oswald" panose="02000503000000000000" pitchFamily="2" charset="0"/>
            </a:endParaRPr>
          </a:p>
        </p:txBody>
      </p:sp>
    </p:spTree>
    <p:extLst>
      <p:ext uri="{BB962C8B-B14F-4D97-AF65-F5344CB8AC3E}">
        <p14:creationId xmlns:p14="http://schemas.microsoft.com/office/powerpoint/2010/main" val="7954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8" fill="hold"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ppt_w*1.125000"/>
                                          </p:val>
                                        </p:tav>
                                      </p:tavLst>
                                    </p:anim>
                                    <p:animEffect transition="out" filter="wipe(left)">
                                      <p:cBhvr>
                                        <p:cTn id="7" dur="500"/>
                                        <p:tgtEl>
                                          <p:spTgt spid="3"/>
                                        </p:tgtEl>
                                      </p:cBhvr>
                                    </p:animEffect>
                                    <p:set>
                                      <p:cBhvr>
                                        <p:cTn id="8" dur="1" fill="hold">
                                          <p:stCondLst>
                                            <p:cond delay="499"/>
                                          </p:stCondLst>
                                        </p:cTn>
                                        <p:tgtEl>
                                          <p:spTgt spid="3"/>
                                        </p:tgtEl>
                                        <p:attrNameLst>
                                          <p:attrName>style.visibility</p:attrName>
                                        </p:attrNameLst>
                                      </p:cBhvr>
                                      <p:to>
                                        <p:strVal val="hidden"/>
                                      </p:to>
                                    </p:set>
                                  </p:childTnLst>
                                </p:cTn>
                              </p:par>
                              <p:par>
                                <p:cTn id="9" presetID="12" presetClass="entr" presetSubtype="2"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p:tgtEl>
                                          <p:spTgt spid="63"/>
                                        </p:tgtEl>
                                        <p:attrNameLst>
                                          <p:attrName>ppt_x</p:attrName>
                                        </p:attrNameLst>
                                      </p:cBhvr>
                                      <p:tavLst>
                                        <p:tav tm="0">
                                          <p:val>
                                            <p:strVal val="#ppt_x+#ppt_w*1.125000"/>
                                          </p:val>
                                        </p:tav>
                                        <p:tav tm="100000">
                                          <p:val>
                                            <p:strVal val="#ppt_x"/>
                                          </p:val>
                                        </p:tav>
                                      </p:tavLst>
                                    </p:anim>
                                    <p:animEffect transition="in" filter="wipe(left)">
                                      <p:cBhvr>
                                        <p:cTn id="12" dur="500"/>
                                        <p:tgtEl>
                                          <p:spTgt spid="6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F82A1FDF-C210-4955-BDBA-79194E2484E9}"/>
              </a:ext>
            </a:extLst>
          </p:cNvPr>
          <p:cNvSpPr/>
          <p:nvPr/>
        </p:nvSpPr>
        <p:spPr>
          <a:xfrm rot="5400000">
            <a:off x="5425106" y="957618"/>
            <a:ext cx="6284552" cy="4942764"/>
          </a:xfrm>
          <a:prstGeom prst="round2SameRect">
            <a:avLst>
              <a:gd name="adj1" fmla="val 5235"/>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3A2150F-53D9-426D-A51A-19CFBE2E36E3}"/>
              </a:ext>
            </a:extLst>
          </p:cNvPr>
          <p:cNvGrpSpPr/>
          <p:nvPr/>
        </p:nvGrpSpPr>
        <p:grpSpPr>
          <a:xfrm>
            <a:off x="6095999" y="502918"/>
            <a:ext cx="4297680" cy="5852160"/>
            <a:chOff x="6095999" y="502918"/>
            <a:chExt cx="4297680" cy="5852160"/>
          </a:xfrm>
        </p:grpSpPr>
        <p:grpSp>
          <p:nvGrpSpPr>
            <p:cNvPr id="22" name="Group 21">
              <a:extLst>
                <a:ext uri="{FF2B5EF4-FFF2-40B4-BE49-F238E27FC236}">
                  <a16:creationId xmlns:a16="http://schemas.microsoft.com/office/drawing/2014/main" id="{6ADE71BB-C03E-46A7-9F68-F4F04629B902}"/>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3" name="Freeform: Shape 22">
                <a:extLst>
                  <a:ext uri="{FF2B5EF4-FFF2-40B4-BE49-F238E27FC236}">
                    <a16:creationId xmlns:a16="http://schemas.microsoft.com/office/drawing/2014/main" id="{1AB7D3D3-D79B-40C3-B130-BBE418FEF629}"/>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4859707 w 5852160"/>
                  <a:gd name="connsiteY3" fmla="*/ 0 h 1634691"/>
                  <a:gd name="connsiteX4" fmla="*/ 4710766 w 5852160"/>
                  <a:gd name="connsiteY4" fmla="*/ 148942 h 1634691"/>
                  <a:gd name="connsiteX5" fmla="*/ 471076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4859707" y="0"/>
                    </a:lnTo>
                    <a:cubicBezTo>
                      <a:pt x="4777449" y="0"/>
                      <a:pt x="4710766" y="66684"/>
                      <a:pt x="4710766" y="148942"/>
                    </a:cubicBezTo>
                    <a:lnTo>
                      <a:pt x="4710766" y="1631818"/>
                    </a:lnTo>
                    <a:lnTo>
                      <a:pt x="5852160" y="1631818"/>
                    </a:lnTo>
                    <a:lnTo>
                      <a:pt x="5852160" y="1634691"/>
                    </a:lnTo>
                    <a:lnTo>
                      <a:pt x="0" y="1634691"/>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3E91B31-D17E-4772-B28A-385DD9CFA5DB}"/>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6CDC8BD9-4EB2-4A97-AC2C-D4C47A082575}"/>
                </a:ext>
              </a:extLst>
            </p:cNvPr>
            <p:cNvSpPr txBox="1"/>
            <p:nvPr/>
          </p:nvSpPr>
          <p:spPr>
            <a:xfrm>
              <a:off x="8790271" y="4731837"/>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04</a:t>
              </a:r>
            </a:p>
          </p:txBody>
        </p:sp>
      </p:grpSp>
      <p:grpSp>
        <p:nvGrpSpPr>
          <p:cNvPr id="31" name="Group 30">
            <a:extLst>
              <a:ext uri="{FF2B5EF4-FFF2-40B4-BE49-F238E27FC236}">
                <a16:creationId xmlns:a16="http://schemas.microsoft.com/office/drawing/2014/main" id="{50CACA03-DDB5-4873-8E50-D5A23CC8B965}"/>
              </a:ext>
            </a:extLst>
          </p:cNvPr>
          <p:cNvGrpSpPr/>
          <p:nvPr/>
        </p:nvGrpSpPr>
        <p:grpSpPr>
          <a:xfrm>
            <a:off x="6095999" y="502918"/>
            <a:ext cx="4297680" cy="5852160"/>
            <a:chOff x="6095999" y="502918"/>
            <a:chExt cx="4297680" cy="5852160"/>
          </a:xfrm>
        </p:grpSpPr>
        <p:grpSp>
          <p:nvGrpSpPr>
            <p:cNvPr id="19" name="Group 18">
              <a:extLst>
                <a:ext uri="{FF2B5EF4-FFF2-40B4-BE49-F238E27FC236}">
                  <a16:creationId xmlns:a16="http://schemas.microsoft.com/office/drawing/2014/main" id="{5FC7BCCE-50BD-417C-8DD2-4331DCFD845B}"/>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0" name="Freeform: Shape 19">
                <a:extLst>
                  <a:ext uri="{FF2B5EF4-FFF2-40B4-BE49-F238E27FC236}">
                    <a16:creationId xmlns:a16="http://schemas.microsoft.com/office/drawing/2014/main" id="{95B6D7A7-0AA3-43D9-9795-496741972983}"/>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3640334 w 5852160"/>
                  <a:gd name="connsiteY3" fmla="*/ 0 h 1634691"/>
                  <a:gd name="connsiteX4" fmla="*/ 3427398 w 5852160"/>
                  <a:gd name="connsiteY4" fmla="*/ 212936 h 1634691"/>
                  <a:gd name="connsiteX5" fmla="*/ 3427398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3640334" y="0"/>
                    </a:lnTo>
                    <a:cubicBezTo>
                      <a:pt x="3522733" y="0"/>
                      <a:pt x="3427398" y="95336"/>
                      <a:pt x="3427398" y="212936"/>
                    </a:cubicBezTo>
                    <a:lnTo>
                      <a:pt x="3427398" y="1631818"/>
                    </a:lnTo>
                    <a:lnTo>
                      <a:pt x="5852160" y="1631818"/>
                    </a:lnTo>
                    <a:lnTo>
                      <a:pt x="5852160" y="1634691"/>
                    </a:lnTo>
                    <a:lnTo>
                      <a:pt x="0" y="163469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3352AFA-6DB9-4CEB-B9A4-8ECCC4D8216C}"/>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080DF95-C56E-4BBA-9288-9CD21A6F76FF}"/>
                </a:ext>
              </a:extLst>
            </p:cNvPr>
            <p:cNvSpPr txBox="1"/>
            <p:nvPr/>
          </p:nvSpPr>
          <p:spPr>
            <a:xfrm>
              <a:off x="8790271" y="3498509"/>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03</a:t>
              </a:r>
            </a:p>
          </p:txBody>
        </p:sp>
      </p:grpSp>
      <p:grpSp>
        <p:nvGrpSpPr>
          <p:cNvPr id="30" name="Group 29">
            <a:extLst>
              <a:ext uri="{FF2B5EF4-FFF2-40B4-BE49-F238E27FC236}">
                <a16:creationId xmlns:a16="http://schemas.microsoft.com/office/drawing/2014/main" id="{18730028-E8B7-4D13-882E-4ABE72C9B5C5}"/>
              </a:ext>
            </a:extLst>
          </p:cNvPr>
          <p:cNvGrpSpPr/>
          <p:nvPr/>
        </p:nvGrpSpPr>
        <p:grpSpPr>
          <a:xfrm>
            <a:off x="6095999" y="515981"/>
            <a:ext cx="4297680" cy="5852160"/>
            <a:chOff x="6095999" y="502918"/>
            <a:chExt cx="4297680" cy="5852160"/>
          </a:xfrm>
        </p:grpSpPr>
        <p:grpSp>
          <p:nvGrpSpPr>
            <p:cNvPr id="15" name="Group 14">
              <a:extLst>
                <a:ext uri="{FF2B5EF4-FFF2-40B4-BE49-F238E27FC236}">
                  <a16:creationId xmlns:a16="http://schemas.microsoft.com/office/drawing/2014/main" id="{06E23516-AD2E-4C6E-9451-CA392A4CADB5}"/>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6" name="Freeform: Shape 15">
                <a:extLst>
                  <a:ext uri="{FF2B5EF4-FFF2-40B4-BE49-F238E27FC236}">
                    <a16:creationId xmlns:a16="http://schemas.microsoft.com/office/drawing/2014/main" id="{55A606B9-EDF5-4617-9C97-5F94BFB22AA1}"/>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2405092 w 5852160"/>
                  <a:gd name="connsiteY3" fmla="*/ 0 h 1634691"/>
                  <a:gd name="connsiteX4" fmla="*/ 2192156 w 5852160"/>
                  <a:gd name="connsiteY4" fmla="*/ 212936 h 1634691"/>
                  <a:gd name="connsiteX5" fmla="*/ 219215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2405092" y="0"/>
                    </a:lnTo>
                    <a:cubicBezTo>
                      <a:pt x="2287491" y="0"/>
                      <a:pt x="2192156" y="95336"/>
                      <a:pt x="2192156" y="212936"/>
                    </a:cubicBezTo>
                    <a:lnTo>
                      <a:pt x="2192156" y="1631818"/>
                    </a:lnTo>
                    <a:lnTo>
                      <a:pt x="5852160" y="1631818"/>
                    </a:lnTo>
                    <a:lnTo>
                      <a:pt x="5852160" y="1634691"/>
                    </a:lnTo>
                    <a:lnTo>
                      <a:pt x="0" y="16346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712BF2D-4A1A-493A-AD27-0AA140DB07E9}"/>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0FEF839A-7D83-4E1B-9C28-400E922EA596}"/>
                </a:ext>
              </a:extLst>
            </p:cNvPr>
            <p:cNvSpPr txBox="1"/>
            <p:nvPr/>
          </p:nvSpPr>
          <p:spPr>
            <a:xfrm>
              <a:off x="8790271" y="2265182"/>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02</a:t>
              </a:r>
            </a:p>
          </p:txBody>
        </p:sp>
      </p:grpSp>
      <p:grpSp>
        <p:nvGrpSpPr>
          <p:cNvPr id="29" name="Group 28">
            <a:extLst>
              <a:ext uri="{FF2B5EF4-FFF2-40B4-BE49-F238E27FC236}">
                <a16:creationId xmlns:a16="http://schemas.microsoft.com/office/drawing/2014/main" id="{B95ECD66-B668-40D8-94B7-55A2564705A7}"/>
              </a:ext>
            </a:extLst>
          </p:cNvPr>
          <p:cNvGrpSpPr/>
          <p:nvPr/>
        </p:nvGrpSpPr>
        <p:grpSpPr>
          <a:xfrm>
            <a:off x="6095999" y="502918"/>
            <a:ext cx="4297680" cy="5852160"/>
            <a:chOff x="6095999" y="502918"/>
            <a:chExt cx="4297680" cy="5852160"/>
          </a:xfrm>
        </p:grpSpPr>
        <p:grpSp>
          <p:nvGrpSpPr>
            <p:cNvPr id="18" name="Group 17">
              <a:extLst>
                <a:ext uri="{FF2B5EF4-FFF2-40B4-BE49-F238E27FC236}">
                  <a16:creationId xmlns:a16="http://schemas.microsoft.com/office/drawing/2014/main" id="{D8362D87-CD5C-48F2-A156-7A82BDDD1BCF}"/>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3" name="Freeform: Shape 12">
                <a:extLst>
                  <a:ext uri="{FF2B5EF4-FFF2-40B4-BE49-F238E27FC236}">
                    <a16:creationId xmlns:a16="http://schemas.microsoft.com/office/drawing/2014/main" id="{5FF449E8-1574-47A6-B16F-3949DD4DE87A}"/>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1347750 w 5852160"/>
                  <a:gd name="connsiteY3" fmla="*/ 0 h 1634691"/>
                  <a:gd name="connsiteX4" fmla="*/ 1134814 w 5852160"/>
                  <a:gd name="connsiteY4" fmla="*/ 212936 h 1634691"/>
                  <a:gd name="connsiteX5" fmla="*/ 1134814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1347750" y="0"/>
                    </a:lnTo>
                    <a:cubicBezTo>
                      <a:pt x="1230149" y="0"/>
                      <a:pt x="1134814" y="95336"/>
                      <a:pt x="1134814" y="212936"/>
                    </a:cubicBezTo>
                    <a:lnTo>
                      <a:pt x="1134814" y="1631818"/>
                    </a:lnTo>
                    <a:lnTo>
                      <a:pt x="5852160" y="1631818"/>
                    </a:lnTo>
                    <a:lnTo>
                      <a:pt x="5852160" y="1634691"/>
                    </a:lnTo>
                    <a:lnTo>
                      <a:pt x="0" y="1634691"/>
                    </a:ln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8BA459B-87EC-46DF-8EED-147D53412602}"/>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01385F5-A56F-4D2A-96EB-872A72374F8D}"/>
                </a:ext>
              </a:extLst>
            </p:cNvPr>
            <p:cNvSpPr txBox="1"/>
            <p:nvPr/>
          </p:nvSpPr>
          <p:spPr>
            <a:xfrm>
              <a:off x="8790271" y="1299411"/>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01</a:t>
              </a:r>
            </a:p>
          </p:txBody>
        </p:sp>
      </p:grpSp>
      <p:sp>
        <p:nvSpPr>
          <p:cNvPr id="34" name="Rectangle 33">
            <a:extLst>
              <a:ext uri="{FF2B5EF4-FFF2-40B4-BE49-F238E27FC236}">
                <a16:creationId xmlns:a16="http://schemas.microsoft.com/office/drawing/2014/main" id="{48525F12-636A-46BF-B6B1-246C1E3A8D2A}"/>
              </a:ext>
            </a:extLst>
          </p:cNvPr>
          <p:cNvSpPr/>
          <p:nvPr/>
        </p:nvSpPr>
        <p:spPr>
          <a:xfrm>
            <a:off x="5550302" y="502917"/>
            <a:ext cx="1122676" cy="5852160"/>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Top Corners Rounded 32">
            <a:extLst>
              <a:ext uri="{FF2B5EF4-FFF2-40B4-BE49-F238E27FC236}">
                <a16:creationId xmlns:a16="http://schemas.microsoft.com/office/drawing/2014/main" id="{6FDA2FC3-1575-4B76-BBED-F6D3FDD82A20}"/>
              </a:ext>
            </a:extLst>
          </p:cNvPr>
          <p:cNvSpPr/>
          <p:nvPr/>
        </p:nvSpPr>
        <p:spPr>
          <a:xfrm rot="16200000" flipH="1">
            <a:off x="466700" y="957618"/>
            <a:ext cx="6284552" cy="4942764"/>
          </a:xfrm>
          <a:prstGeom prst="round2SameRect">
            <a:avLst>
              <a:gd name="adj1" fmla="val 5235"/>
              <a:gd name="adj2" fmla="val 0"/>
            </a:avLst>
          </a:prstGeom>
          <a:solidFill>
            <a:srgbClr val="D6415E"/>
          </a:solidFill>
          <a:ln>
            <a:noFill/>
          </a:ln>
          <a:effectLst>
            <a:outerShdw blurRad="177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894121D-9F70-45EE-861E-7A2F666634A3}"/>
              </a:ext>
            </a:extLst>
          </p:cNvPr>
          <p:cNvGrpSpPr/>
          <p:nvPr/>
        </p:nvGrpSpPr>
        <p:grpSpPr>
          <a:xfrm>
            <a:off x="10735617" y="3088418"/>
            <a:ext cx="1251379" cy="820181"/>
            <a:chOff x="10735617" y="3088418"/>
            <a:chExt cx="1251379" cy="820181"/>
          </a:xfrm>
        </p:grpSpPr>
        <p:sp>
          <p:nvSpPr>
            <p:cNvPr id="35" name="Rectangle: Top Corners Rounded 34">
              <a:extLst>
                <a:ext uri="{FF2B5EF4-FFF2-40B4-BE49-F238E27FC236}">
                  <a16:creationId xmlns:a16="http://schemas.microsoft.com/office/drawing/2014/main" id="{B35EC14E-C8DF-4DA6-BAAD-EE61F6E45F6A}"/>
                </a:ext>
              </a:extLst>
            </p:cNvPr>
            <p:cNvSpPr/>
            <p:nvPr/>
          </p:nvSpPr>
          <p:spPr>
            <a:xfrm rot="5400000">
              <a:off x="10951216" y="2872819"/>
              <a:ext cx="820181" cy="1251379"/>
            </a:xfrm>
            <a:prstGeom prst="round2SameRect">
              <a:avLst>
                <a:gd name="adj1" fmla="val 38486"/>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97580D7-914F-4263-BEE6-684454412E1F}"/>
                </a:ext>
              </a:extLst>
            </p:cNvPr>
            <p:cNvSpPr/>
            <p:nvPr/>
          </p:nvSpPr>
          <p:spPr>
            <a:xfrm>
              <a:off x="11380701" y="3314268"/>
              <a:ext cx="429718" cy="429718"/>
            </a:xfrm>
            <a:prstGeom prst="ellipse">
              <a:avLst/>
            </a:prstGeom>
            <a:gradFill flip="none" rotWithShape="1">
              <a:gsLst>
                <a:gs pos="0">
                  <a:schemeClr val="bg1"/>
                </a:gs>
                <a:gs pos="49600">
                  <a:schemeClr val="bg1">
                    <a:lumMod val="85000"/>
                  </a:schemeClr>
                </a:gs>
                <a:gs pos="100000">
                  <a:schemeClr val="bg1"/>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p:cNvSpPr/>
          <p:nvPr/>
        </p:nvSpPr>
        <p:spPr>
          <a:xfrm>
            <a:off x="7262949" y="679269"/>
            <a:ext cx="1502228" cy="35269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EG" dirty="0"/>
              <a:t>الوحدة الثانية </a:t>
            </a:r>
            <a:endParaRPr lang="en-US" dirty="0"/>
          </a:p>
        </p:txBody>
      </p:sp>
      <p:sp>
        <p:nvSpPr>
          <p:cNvPr id="36" name="Rounded Rectangle 35"/>
          <p:cNvSpPr/>
          <p:nvPr/>
        </p:nvSpPr>
        <p:spPr>
          <a:xfrm>
            <a:off x="6126481" y="1589314"/>
            <a:ext cx="2647405" cy="6966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dirty="0"/>
              <a:t>العلاف الجوي وحماية الكوكب الأرض </a:t>
            </a:r>
            <a:endParaRPr lang="en-US" dirty="0"/>
          </a:p>
        </p:txBody>
      </p:sp>
      <p:sp>
        <p:nvSpPr>
          <p:cNvPr id="37" name="Rounded Rectangle 36"/>
          <p:cNvSpPr/>
          <p:nvPr/>
        </p:nvSpPr>
        <p:spPr>
          <a:xfrm>
            <a:off x="6884126" y="2843349"/>
            <a:ext cx="1889759" cy="422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t>الدرس الثانية </a:t>
            </a:r>
            <a:endParaRPr lang="en-US" dirty="0"/>
          </a:p>
        </p:txBody>
      </p:sp>
      <p:sp>
        <p:nvSpPr>
          <p:cNvPr id="38" name="Rounded Rectangle 37"/>
          <p:cNvSpPr/>
          <p:nvPr/>
        </p:nvSpPr>
        <p:spPr>
          <a:xfrm>
            <a:off x="6252754" y="3722915"/>
            <a:ext cx="2495005" cy="62266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EG" dirty="0" err="1"/>
              <a:t>تاكل</a:t>
            </a:r>
            <a:r>
              <a:rPr lang="ar-EG" dirty="0"/>
              <a:t> طبقة الأوزون وارتفاع درجة حرارة الارض</a:t>
            </a:r>
            <a:endParaRPr lang="en-US" dirty="0"/>
          </a:p>
        </p:txBody>
      </p:sp>
    </p:spTree>
    <p:extLst>
      <p:ext uri="{BB962C8B-B14F-4D97-AF65-F5344CB8AC3E}">
        <p14:creationId xmlns:p14="http://schemas.microsoft.com/office/powerpoint/2010/main" val="12962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left)">
                                      <p:cBhvr>
                                        <p:cTn id="8" dur="500"/>
                                        <p:tgtEl>
                                          <p:spTgt spid="3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36"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6FDA2FC3-1575-4B76-BBED-F6D3FDD82A20}"/>
              </a:ext>
            </a:extLst>
          </p:cNvPr>
          <p:cNvSpPr/>
          <p:nvPr/>
        </p:nvSpPr>
        <p:spPr>
          <a:xfrm rot="16200000" flipH="1">
            <a:off x="482742" y="957618"/>
            <a:ext cx="6284552" cy="4942764"/>
          </a:xfrm>
          <a:prstGeom prst="round2SameRect">
            <a:avLst>
              <a:gd name="adj1" fmla="val 5235"/>
              <a:gd name="adj2" fmla="val 0"/>
            </a:avLst>
          </a:prstGeom>
          <a:solidFill>
            <a:srgbClr val="D6415E"/>
          </a:solidFill>
          <a:ln>
            <a:noFill/>
          </a:ln>
          <a:effectLst>
            <a:outerShdw blurRad="177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F82A1FDF-C210-4955-BDBA-79194E2484E9}"/>
              </a:ext>
            </a:extLst>
          </p:cNvPr>
          <p:cNvSpPr/>
          <p:nvPr/>
        </p:nvSpPr>
        <p:spPr>
          <a:xfrm rot="5400000">
            <a:off x="5425106" y="957618"/>
            <a:ext cx="6284552" cy="4942764"/>
          </a:xfrm>
          <a:prstGeom prst="round2SameRect">
            <a:avLst>
              <a:gd name="adj1" fmla="val 5235"/>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3A2150F-53D9-426D-A51A-19CFBE2E36E3}"/>
              </a:ext>
            </a:extLst>
          </p:cNvPr>
          <p:cNvGrpSpPr/>
          <p:nvPr/>
        </p:nvGrpSpPr>
        <p:grpSpPr>
          <a:xfrm>
            <a:off x="6095999" y="502918"/>
            <a:ext cx="4297680" cy="5852160"/>
            <a:chOff x="6095999" y="502918"/>
            <a:chExt cx="4297680" cy="5852160"/>
          </a:xfrm>
        </p:grpSpPr>
        <p:grpSp>
          <p:nvGrpSpPr>
            <p:cNvPr id="22" name="Group 21">
              <a:extLst>
                <a:ext uri="{FF2B5EF4-FFF2-40B4-BE49-F238E27FC236}">
                  <a16:creationId xmlns:a16="http://schemas.microsoft.com/office/drawing/2014/main" id="{6ADE71BB-C03E-46A7-9F68-F4F04629B902}"/>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3" name="Freeform: Shape 22">
                <a:extLst>
                  <a:ext uri="{FF2B5EF4-FFF2-40B4-BE49-F238E27FC236}">
                    <a16:creationId xmlns:a16="http://schemas.microsoft.com/office/drawing/2014/main" id="{1AB7D3D3-D79B-40C3-B130-BBE418FEF629}"/>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4859707 w 5852160"/>
                  <a:gd name="connsiteY3" fmla="*/ 0 h 1634691"/>
                  <a:gd name="connsiteX4" fmla="*/ 4710766 w 5852160"/>
                  <a:gd name="connsiteY4" fmla="*/ 148942 h 1634691"/>
                  <a:gd name="connsiteX5" fmla="*/ 471076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4859707" y="0"/>
                    </a:lnTo>
                    <a:cubicBezTo>
                      <a:pt x="4777449" y="0"/>
                      <a:pt x="4710766" y="66684"/>
                      <a:pt x="4710766" y="148942"/>
                    </a:cubicBezTo>
                    <a:lnTo>
                      <a:pt x="4710766" y="1631818"/>
                    </a:lnTo>
                    <a:lnTo>
                      <a:pt x="5852160" y="1631818"/>
                    </a:lnTo>
                    <a:lnTo>
                      <a:pt x="5852160" y="1634691"/>
                    </a:lnTo>
                    <a:lnTo>
                      <a:pt x="0" y="1634691"/>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3E91B31-D17E-4772-B28A-385DD9CFA5DB}"/>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6CDC8BD9-4EB2-4A97-AC2C-D4C47A082575}"/>
                </a:ext>
              </a:extLst>
            </p:cNvPr>
            <p:cNvSpPr txBox="1"/>
            <p:nvPr/>
          </p:nvSpPr>
          <p:spPr>
            <a:xfrm>
              <a:off x="8790271" y="4731837"/>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04</a:t>
              </a:r>
            </a:p>
          </p:txBody>
        </p:sp>
      </p:grpSp>
      <p:grpSp>
        <p:nvGrpSpPr>
          <p:cNvPr id="31" name="Group 30">
            <a:extLst>
              <a:ext uri="{FF2B5EF4-FFF2-40B4-BE49-F238E27FC236}">
                <a16:creationId xmlns:a16="http://schemas.microsoft.com/office/drawing/2014/main" id="{50CACA03-DDB5-4873-8E50-D5A23CC8B965}"/>
              </a:ext>
            </a:extLst>
          </p:cNvPr>
          <p:cNvGrpSpPr/>
          <p:nvPr/>
        </p:nvGrpSpPr>
        <p:grpSpPr>
          <a:xfrm>
            <a:off x="6095999" y="502918"/>
            <a:ext cx="4297680" cy="5852160"/>
            <a:chOff x="6095999" y="502918"/>
            <a:chExt cx="4297680" cy="5852160"/>
          </a:xfrm>
        </p:grpSpPr>
        <p:grpSp>
          <p:nvGrpSpPr>
            <p:cNvPr id="19" name="Group 18">
              <a:extLst>
                <a:ext uri="{FF2B5EF4-FFF2-40B4-BE49-F238E27FC236}">
                  <a16:creationId xmlns:a16="http://schemas.microsoft.com/office/drawing/2014/main" id="{5FC7BCCE-50BD-417C-8DD2-4331DCFD845B}"/>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0" name="Freeform: Shape 19">
                <a:extLst>
                  <a:ext uri="{FF2B5EF4-FFF2-40B4-BE49-F238E27FC236}">
                    <a16:creationId xmlns:a16="http://schemas.microsoft.com/office/drawing/2014/main" id="{95B6D7A7-0AA3-43D9-9795-496741972983}"/>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3640334 w 5852160"/>
                  <a:gd name="connsiteY3" fmla="*/ 0 h 1634691"/>
                  <a:gd name="connsiteX4" fmla="*/ 3427398 w 5852160"/>
                  <a:gd name="connsiteY4" fmla="*/ 212936 h 1634691"/>
                  <a:gd name="connsiteX5" fmla="*/ 3427398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3640334" y="0"/>
                    </a:lnTo>
                    <a:cubicBezTo>
                      <a:pt x="3522733" y="0"/>
                      <a:pt x="3427398" y="95336"/>
                      <a:pt x="3427398" y="212936"/>
                    </a:cubicBezTo>
                    <a:lnTo>
                      <a:pt x="3427398" y="1631818"/>
                    </a:lnTo>
                    <a:lnTo>
                      <a:pt x="5852160" y="1631818"/>
                    </a:lnTo>
                    <a:lnTo>
                      <a:pt x="5852160" y="1634691"/>
                    </a:lnTo>
                    <a:lnTo>
                      <a:pt x="0" y="163469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3352AFA-6DB9-4CEB-B9A4-8ECCC4D8216C}"/>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080DF95-C56E-4BBA-9288-9CD21A6F76FF}"/>
                </a:ext>
              </a:extLst>
            </p:cNvPr>
            <p:cNvSpPr txBox="1"/>
            <p:nvPr/>
          </p:nvSpPr>
          <p:spPr>
            <a:xfrm>
              <a:off x="8790271" y="3498509"/>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03</a:t>
              </a:r>
            </a:p>
          </p:txBody>
        </p:sp>
      </p:grpSp>
      <p:grpSp>
        <p:nvGrpSpPr>
          <p:cNvPr id="29" name="Group 28">
            <a:extLst>
              <a:ext uri="{FF2B5EF4-FFF2-40B4-BE49-F238E27FC236}">
                <a16:creationId xmlns:a16="http://schemas.microsoft.com/office/drawing/2014/main" id="{B95ECD66-B668-40D8-94B7-55A2564705A7}"/>
              </a:ext>
            </a:extLst>
          </p:cNvPr>
          <p:cNvGrpSpPr/>
          <p:nvPr/>
        </p:nvGrpSpPr>
        <p:grpSpPr>
          <a:xfrm flipH="1">
            <a:off x="1783078" y="502918"/>
            <a:ext cx="4297680" cy="5852160"/>
            <a:chOff x="6095999" y="502918"/>
            <a:chExt cx="4297680" cy="5852160"/>
          </a:xfrm>
          <a:effectLst>
            <a:outerShdw blurRad="50800" dist="38100" dir="8100000" algn="tr" rotWithShape="0">
              <a:prstClr val="black">
                <a:alpha val="40000"/>
              </a:prstClr>
            </a:outerShdw>
          </a:effectLst>
        </p:grpSpPr>
        <p:grpSp>
          <p:nvGrpSpPr>
            <p:cNvPr id="18" name="Group 17">
              <a:extLst>
                <a:ext uri="{FF2B5EF4-FFF2-40B4-BE49-F238E27FC236}">
                  <a16:creationId xmlns:a16="http://schemas.microsoft.com/office/drawing/2014/main" id="{D8362D87-CD5C-48F2-A156-7A82BDDD1BCF}"/>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3" name="Freeform: Shape 12">
                <a:extLst>
                  <a:ext uri="{FF2B5EF4-FFF2-40B4-BE49-F238E27FC236}">
                    <a16:creationId xmlns:a16="http://schemas.microsoft.com/office/drawing/2014/main" id="{5FF449E8-1574-47A6-B16F-3949DD4DE87A}"/>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1347750 w 5852160"/>
                  <a:gd name="connsiteY3" fmla="*/ 0 h 1634691"/>
                  <a:gd name="connsiteX4" fmla="*/ 1134814 w 5852160"/>
                  <a:gd name="connsiteY4" fmla="*/ 212936 h 1634691"/>
                  <a:gd name="connsiteX5" fmla="*/ 1134814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1347750" y="0"/>
                    </a:lnTo>
                    <a:cubicBezTo>
                      <a:pt x="1230149" y="0"/>
                      <a:pt x="1134814" y="95336"/>
                      <a:pt x="1134814" y="212936"/>
                    </a:cubicBezTo>
                    <a:lnTo>
                      <a:pt x="1134814" y="1631818"/>
                    </a:lnTo>
                    <a:lnTo>
                      <a:pt x="5852160" y="1631818"/>
                    </a:lnTo>
                    <a:lnTo>
                      <a:pt x="5852160" y="1634691"/>
                    </a:lnTo>
                    <a:lnTo>
                      <a:pt x="0" y="1634691"/>
                    </a:ln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8BA459B-87EC-46DF-8EED-147D53412602}"/>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01385F5-A56F-4D2A-96EB-872A72374F8D}"/>
                </a:ext>
              </a:extLst>
            </p:cNvPr>
            <p:cNvSpPr txBox="1"/>
            <p:nvPr/>
          </p:nvSpPr>
          <p:spPr>
            <a:xfrm>
              <a:off x="8790271" y="1299411"/>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01</a:t>
              </a:r>
            </a:p>
          </p:txBody>
        </p:sp>
      </p:grpSp>
      <p:grpSp>
        <p:nvGrpSpPr>
          <p:cNvPr id="30" name="Group 29">
            <a:extLst>
              <a:ext uri="{FF2B5EF4-FFF2-40B4-BE49-F238E27FC236}">
                <a16:creationId xmlns:a16="http://schemas.microsoft.com/office/drawing/2014/main" id="{18730028-E8B7-4D13-882E-4ABE72C9B5C5}"/>
              </a:ext>
            </a:extLst>
          </p:cNvPr>
          <p:cNvGrpSpPr/>
          <p:nvPr/>
        </p:nvGrpSpPr>
        <p:grpSpPr>
          <a:xfrm>
            <a:off x="6095999" y="502918"/>
            <a:ext cx="4297680" cy="5852160"/>
            <a:chOff x="6095999" y="502918"/>
            <a:chExt cx="4297680" cy="5852160"/>
          </a:xfrm>
        </p:grpSpPr>
        <p:grpSp>
          <p:nvGrpSpPr>
            <p:cNvPr id="15" name="Group 14">
              <a:extLst>
                <a:ext uri="{FF2B5EF4-FFF2-40B4-BE49-F238E27FC236}">
                  <a16:creationId xmlns:a16="http://schemas.microsoft.com/office/drawing/2014/main" id="{06E23516-AD2E-4C6E-9451-CA392A4CADB5}"/>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6" name="Freeform: Shape 15">
                <a:extLst>
                  <a:ext uri="{FF2B5EF4-FFF2-40B4-BE49-F238E27FC236}">
                    <a16:creationId xmlns:a16="http://schemas.microsoft.com/office/drawing/2014/main" id="{55A606B9-EDF5-4617-9C97-5F94BFB22AA1}"/>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2405092 w 5852160"/>
                  <a:gd name="connsiteY3" fmla="*/ 0 h 1634691"/>
                  <a:gd name="connsiteX4" fmla="*/ 2192156 w 5852160"/>
                  <a:gd name="connsiteY4" fmla="*/ 212936 h 1634691"/>
                  <a:gd name="connsiteX5" fmla="*/ 219215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2405092" y="0"/>
                    </a:lnTo>
                    <a:cubicBezTo>
                      <a:pt x="2287491" y="0"/>
                      <a:pt x="2192156" y="95336"/>
                      <a:pt x="2192156" y="212936"/>
                    </a:cubicBezTo>
                    <a:lnTo>
                      <a:pt x="2192156" y="1631818"/>
                    </a:lnTo>
                    <a:lnTo>
                      <a:pt x="5852160" y="1631818"/>
                    </a:lnTo>
                    <a:lnTo>
                      <a:pt x="5852160" y="1634691"/>
                    </a:lnTo>
                    <a:lnTo>
                      <a:pt x="0" y="16346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712BF2D-4A1A-493A-AD27-0AA140DB07E9}"/>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0FEF839A-7D83-4E1B-9C28-400E922EA596}"/>
                </a:ext>
              </a:extLst>
            </p:cNvPr>
            <p:cNvSpPr txBox="1"/>
            <p:nvPr/>
          </p:nvSpPr>
          <p:spPr>
            <a:xfrm>
              <a:off x="8790271" y="2265182"/>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02</a:t>
              </a:r>
            </a:p>
          </p:txBody>
        </p:sp>
      </p:grpSp>
      <p:sp>
        <p:nvSpPr>
          <p:cNvPr id="34" name="Rectangle 33">
            <a:extLst>
              <a:ext uri="{FF2B5EF4-FFF2-40B4-BE49-F238E27FC236}">
                <a16:creationId xmlns:a16="http://schemas.microsoft.com/office/drawing/2014/main" id="{F56EF292-7856-4CB7-9A07-FA2B1BF73FF7}"/>
              </a:ext>
            </a:extLst>
          </p:cNvPr>
          <p:cNvSpPr/>
          <p:nvPr/>
        </p:nvSpPr>
        <p:spPr>
          <a:xfrm>
            <a:off x="5550302" y="502917"/>
            <a:ext cx="1122676" cy="5852160"/>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AC359F1-BD6B-40FE-BB9F-7A88A100259D}"/>
              </a:ext>
            </a:extLst>
          </p:cNvPr>
          <p:cNvGrpSpPr/>
          <p:nvPr/>
        </p:nvGrpSpPr>
        <p:grpSpPr>
          <a:xfrm>
            <a:off x="10735617" y="3088418"/>
            <a:ext cx="1251379" cy="820181"/>
            <a:chOff x="10735617" y="3088418"/>
            <a:chExt cx="1251379" cy="820181"/>
          </a:xfrm>
        </p:grpSpPr>
        <p:sp>
          <p:nvSpPr>
            <p:cNvPr id="36" name="Rectangle: Top Corners Rounded 35">
              <a:extLst>
                <a:ext uri="{FF2B5EF4-FFF2-40B4-BE49-F238E27FC236}">
                  <a16:creationId xmlns:a16="http://schemas.microsoft.com/office/drawing/2014/main" id="{2755A655-EC18-409F-A044-F2B4DAB68166}"/>
                </a:ext>
              </a:extLst>
            </p:cNvPr>
            <p:cNvSpPr/>
            <p:nvPr/>
          </p:nvSpPr>
          <p:spPr>
            <a:xfrm rot="5400000">
              <a:off x="10951216" y="2872819"/>
              <a:ext cx="820181" cy="1251379"/>
            </a:xfrm>
            <a:prstGeom prst="round2SameRect">
              <a:avLst>
                <a:gd name="adj1" fmla="val 38486"/>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3BA2F06-CC11-4398-923B-EB284EA26287}"/>
                </a:ext>
              </a:extLst>
            </p:cNvPr>
            <p:cNvSpPr/>
            <p:nvPr/>
          </p:nvSpPr>
          <p:spPr>
            <a:xfrm>
              <a:off x="11380701" y="3314268"/>
              <a:ext cx="429718" cy="429718"/>
            </a:xfrm>
            <a:prstGeom prst="ellipse">
              <a:avLst/>
            </a:prstGeom>
            <a:gradFill flip="none" rotWithShape="1">
              <a:gsLst>
                <a:gs pos="0">
                  <a:schemeClr val="bg1"/>
                </a:gs>
                <a:gs pos="49600">
                  <a:schemeClr val="bg1">
                    <a:lumMod val="85000"/>
                  </a:schemeClr>
                </a:gs>
                <a:gs pos="100000">
                  <a:schemeClr val="bg1"/>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492240" y="705395"/>
            <a:ext cx="1802674" cy="6008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dirty="0"/>
              <a:t>الفهرس</a:t>
            </a:r>
            <a:endParaRPr lang="en-US" dirty="0"/>
          </a:p>
        </p:txBody>
      </p:sp>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689" y="2278381"/>
            <a:ext cx="1867103" cy="1405346"/>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474" y="2321787"/>
            <a:ext cx="2193744" cy="1371909"/>
          </a:xfrm>
          <a:prstGeom prst="rect">
            <a:avLst/>
          </a:prstGeom>
        </p:spPr>
      </p:pic>
      <p:sp>
        <p:nvSpPr>
          <p:cNvPr id="38" name="Rectangle 37"/>
          <p:cNvSpPr/>
          <p:nvPr/>
        </p:nvSpPr>
        <p:spPr>
          <a:xfrm>
            <a:off x="6605452" y="4149635"/>
            <a:ext cx="1802674" cy="6008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dirty="0"/>
              <a:t>الاهداف</a:t>
            </a:r>
            <a:endParaRPr lang="en-US" dirty="0"/>
          </a:p>
        </p:txBody>
      </p:sp>
      <p:sp>
        <p:nvSpPr>
          <p:cNvPr id="39" name="Rectangle 38"/>
          <p:cNvSpPr/>
          <p:nvPr/>
        </p:nvSpPr>
        <p:spPr>
          <a:xfrm>
            <a:off x="3844835" y="4184469"/>
            <a:ext cx="1802674" cy="6008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dirty="0"/>
              <a:t>المحتوي</a:t>
            </a:r>
            <a:endParaRPr lang="en-US" dirty="0"/>
          </a:p>
        </p:txBody>
      </p:sp>
    </p:spTree>
    <p:extLst>
      <p:ext uri="{BB962C8B-B14F-4D97-AF65-F5344CB8AC3E}">
        <p14:creationId xmlns:p14="http://schemas.microsoft.com/office/powerpoint/2010/main" val="31810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lef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6FDA2FC3-1575-4B76-BBED-F6D3FDD82A20}"/>
              </a:ext>
            </a:extLst>
          </p:cNvPr>
          <p:cNvSpPr/>
          <p:nvPr/>
        </p:nvSpPr>
        <p:spPr>
          <a:xfrm rot="16200000" flipH="1">
            <a:off x="482742" y="957618"/>
            <a:ext cx="6284552" cy="4942764"/>
          </a:xfrm>
          <a:prstGeom prst="round2SameRect">
            <a:avLst>
              <a:gd name="adj1" fmla="val 5235"/>
              <a:gd name="adj2" fmla="val 0"/>
            </a:avLst>
          </a:prstGeom>
          <a:solidFill>
            <a:srgbClr val="D6415E"/>
          </a:solidFill>
          <a:ln>
            <a:noFill/>
          </a:ln>
          <a:effectLst>
            <a:outerShdw blurRad="177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F82A1FDF-C210-4955-BDBA-79194E2484E9}"/>
              </a:ext>
            </a:extLst>
          </p:cNvPr>
          <p:cNvSpPr/>
          <p:nvPr/>
        </p:nvSpPr>
        <p:spPr>
          <a:xfrm rot="5400000">
            <a:off x="5425106" y="957618"/>
            <a:ext cx="6284552" cy="4942764"/>
          </a:xfrm>
          <a:prstGeom prst="round2SameRect">
            <a:avLst>
              <a:gd name="adj1" fmla="val 5235"/>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3A2150F-53D9-426D-A51A-19CFBE2E36E3}"/>
              </a:ext>
            </a:extLst>
          </p:cNvPr>
          <p:cNvGrpSpPr/>
          <p:nvPr/>
        </p:nvGrpSpPr>
        <p:grpSpPr>
          <a:xfrm>
            <a:off x="6095999" y="502918"/>
            <a:ext cx="4297680" cy="5852160"/>
            <a:chOff x="6095999" y="502918"/>
            <a:chExt cx="4297680" cy="5852160"/>
          </a:xfrm>
        </p:grpSpPr>
        <p:grpSp>
          <p:nvGrpSpPr>
            <p:cNvPr id="22" name="Group 21">
              <a:extLst>
                <a:ext uri="{FF2B5EF4-FFF2-40B4-BE49-F238E27FC236}">
                  <a16:creationId xmlns:a16="http://schemas.microsoft.com/office/drawing/2014/main" id="{6ADE71BB-C03E-46A7-9F68-F4F04629B902}"/>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3" name="Freeform: Shape 22">
                <a:extLst>
                  <a:ext uri="{FF2B5EF4-FFF2-40B4-BE49-F238E27FC236}">
                    <a16:creationId xmlns:a16="http://schemas.microsoft.com/office/drawing/2014/main" id="{1AB7D3D3-D79B-40C3-B130-BBE418FEF629}"/>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4859707 w 5852160"/>
                  <a:gd name="connsiteY3" fmla="*/ 0 h 1634691"/>
                  <a:gd name="connsiteX4" fmla="*/ 4710766 w 5852160"/>
                  <a:gd name="connsiteY4" fmla="*/ 148942 h 1634691"/>
                  <a:gd name="connsiteX5" fmla="*/ 471076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4859707" y="0"/>
                    </a:lnTo>
                    <a:cubicBezTo>
                      <a:pt x="4777449" y="0"/>
                      <a:pt x="4710766" y="66684"/>
                      <a:pt x="4710766" y="148942"/>
                    </a:cubicBezTo>
                    <a:lnTo>
                      <a:pt x="4710766" y="1631818"/>
                    </a:lnTo>
                    <a:lnTo>
                      <a:pt x="5852160" y="1631818"/>
                    </a:lnTo>
                    <a:lnTo>
                      <a:pt x="5852160" y="1634691"/>
                    </a:lnTo>
                    <a:lnTo>
                      <a:pt x="0" y="1634691"/>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3E91B31-D17E-4772-B28A-385DD9CFA5DB}"/>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6CDC8BD9-4EB2-4A97-AC2C-D4C47A082575}"/>
                </a:ext>
              </a:extLst>
            </p:cNvPr>
            <p:cNvSpPr txBox="1"/>
            <p:nvPr/>
          </p:nvSpPr>
          <p:spPr>
            <a:xfrm>
              <a:off x="8790271" y="4731837"/>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04</a:t>
              </a:r>
            </a:p>
          </p:txBody>
        </p:sp>
      </p:grpSp>
      <p:grpSp>
        <p:nvGrpSpPr>
          <p:cNvPr id="29" name="Group 28">
            <a:extLst>
              <a:ext uri="{FF2B5EF4-FFF2-40B4-BE49-F238E27FC236}">
                <a16:creationId xmlns:a16="http://schemas.microsoft.com/office/drawing/2014/main" id="{B95ECD66-B668-40D8-94B7-55A2564705A7}"/>
              </a:ext>
            </a:extLst>
          </p:cNvPr>
          <p:cNvGrpSpPr/>
          <p:nvPr/>
        </p:nvGrpSpPr>
        <p:grpSpPr>
          <a:xfrm flipH="1">
            <a:off x="1783078" y="502918"/>
            <a:ext cx="4297680" cy="5852160"/>
            <a:chOff x="6095999" y="502918"/>
            <a:chExt cx="4297680" cy="5852160"/>
          </a:xfrm>
          <a:effectLst>
            <a:outerShdw blurRad="50800" dist="38100" dir="8100000" algn="tr" rotWithShape="0">
              <a:prstClr val="black">
                <a:alpha val="40000"/>
              </a:prstClr>
            </a:outerShdw>
          </a:effectLst>
        </p:grpSpPr>
        <p:grpSp>
          <p:nvGrpSpPr>
            <p:cNvPr id="18" name="Group 17">
              <a:extLst>
                <a:ext uri="{FF2B5EF4-FFF2-40B4-BE49-F238E27FC236}">
                  <a16:creationId xmlns:a16="http://schemas.microsoft.com/office/drawing/2014/main" id="{D8362D87-CD5C-48F2-A156-7A82BDDD1BCF}"/>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3" name="Freeform: Shape 12">
                <a:extLst>
                  <a:ext uri="{FF2B5EF4-FFF2-40B4-BE49-F238E27FC236}">
                    <a16:creationId xmlns:a16="http://schemas.microsoft.com/office/drawing/2014/main" id="{5FF449E8-1574-47A6-B16F-3949DD4DE87A}"/>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1347750 w 5852160"/>
                  <a:gd name="connsiteY3" fmla="*/ 0 h 1634691"/>
                  <a:gd name="connsiteX4" fmla="*/ 1134814 w 5852160"/>
                  <a:gd name="connsiteY4" fmla="*/ 212936 h 1634691"/>
                  <a:gd name="connsiteX5" fmla="*/ 1134814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1347750" y="0"/>
                    </a:lnTo>
                    <a:cubicBezTo>
                      <a:pt x="1230149" y="0"/>
                      <a:pt x="1134814" y="95336"/>
                      <a:pt x="1134814" y="212936"/>
                    </a:cubicBezTo>
                    <a:lnTo>
                      <a:pt x="1134814" y="1631818"/>
                    </a:lnTo>
                    <a:lnTo>
                      <a:pt x="5852160" y="1631818"/>
                    </a:lnTo>
                    <a:lnTo>
                      <a:pt x="5852160" y="1634691"/>
                    </a:lnTo>
                    <a:lnTo>
                      <a:pt x="0" y="1634691"/>
                    </a:ln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8BA459B-87EC-46DF-8EED-147D53412602}"/>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01385F5-A56F-4D2A-96EB-872A72374F8D}"/>
                </a:ext>
              </a:extLst>
            </p:cNvPr>
            <p:cNvSpPr txBox="1"/>
            <p:nvPr/>
          </p:nvSpPr>
          <p:spPr>
            <a:xfrm>
              <a:off x="8790271" y="1299411"/>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01</a:t>
              </a:r>
            </a:p>
          </p:txBody>
        </p:sp>
      </p:grpSp>
      <p:grpSp>
        <p:nvGrpSpPr>
          <p:cNvPr id="30" name="Group 29">
            <a:extLst>
              <a:ext uri="{FF2B5EF4-FFF2-40B4-BE49-F238E27FC236}">
                <a16:creationId xmlns:a16="http://schemas.microsoft.com/office/drawing/2014/main" id="{18730028-E8B7-4D13-882E-4ABE72C9B5C5}"/>
              </a:ext>
            </a:extLst>
          </p:cNvPr>
          <p:cNvGrpSpPr/>
          <p:nvPr/>
        </p:nvGrpSpPr>
        <p:grpSpPr>
          <a:xfrm flipH="1">
            <a:off x="1767036" y="502916"/>
            <a:ext cx="4297680" cy="5852160"/>
            <a:chOff x="6095999" y="502918"/>
            <a:chExt cx="4297680" cy="5852160"/>
          </a:xfrm>
          <a:effectLst>
            <a:outerShdw blurRad="50800" dist="38100" dir="8100000" algn="tr" rotWithShape="0">
              <a:prstClr val="black">
                <a:alpha val="40000"/>
              </a:prstClr>
            </a:outerShdw>
          </a:effectLst>
        </p:grpSpPr>
        <p:grpSp>
          <p:nvGrpSpPr>
            <p:cNvPr id="15" name="Group 14">
              <a:extLst>
                <a:ext uri="{FF2B5EF4-FFF2-40B4-BE49-F238E27FC236}">
                  <a16:creationId xmlns:a16="http://schemas.microsoft.com/office/drawing/2014/main" id="{06E23516-AD2E-4C6E-9451-CA392A4CADB5}"/>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16" name="Freeform: Shape 15">
                <a:extLst>
                  <a:ext uri="{FF2B5EF4-FFF2-40B4-BE49-F238E27FC236}">
                    <a16:creationId xmlns:a16="http://schemas.microsoft.com/office/drawing/2014/main" id="{55A606B9-EDF5-4617-9C97-5F94BFB22AA1}"/>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2405092 w 5852160"/>
                  <a:gd name="connsiteY3" fmla="*/ 0 h 1634691"/>
                  <a:gd name="connsiteX4" fmla="*/ 2192156 w 5852160"/>
                  <a:gd name="connsiteY4" fmla="*/ 212936 h 1634691"/>
                  <a:gd name="connsiteX5" fmla="*/ 2192156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2405092" y="0"/>
                    </a:lnTo>
                    <a:cubicBezTo>
                      <a:pt x="2287491" y="0"/>
                      <a:pt x="2192156" y="95336"/>
                      <a:pt x="2192156" y="212936"/>
                    </a:cubicBezTo>
                    <a:lnTo>
                      <a:pt x="2192156" y="1631818"/>
                    </a:lnTo>
                    <a:lnTo>
                      <a:pt x="5852160" y="1631818"/>
                    </a:lnTo>
                    <a:lnTo>
                      <a:pt x="5852160" y="1634691"/>
                    </a:lnTo>
                    <a:lnTo>
                      <a:pt x="0" y="16346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712BF2D-4A1A-493A-AD27-0AA140DB07E9}"/>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0FEF839A-7D83-4E1B-9C28-400E922EA596}"/>
                </a:ext>
              </a:extLst>
            </p:cNvPr>
            <p:cNvSpPr txBox="1"/>
            <p:nvPr/>
          </p:nvSpPr>
          <p:spPr>
            <a:xfrm>
              <a:off x="8790271" y="2265182"/>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02</a:t>
              </a:r>
            </a:p>
          </p:txBody>
        </p:sp>
      </p:grpSp>
      <p:grpSp>
        <p:nvGrpSpPr>
          <p:cNvPr id="31" name="Group 30">
            <a:extLst>
              <a:ext uri="{FF2B5EF4-FFF2-40B4-BE49-F238E27FC236}">
                <a16:creationId xmlns:a16="http://schemas.microsoft.com/office/drawing/2014/main" id="{50CACA03-DDB5-4873-8E50-D5A23CC8B965}"/>
              </a:ext>
            </a:extLst>
          </p:cNvPr>
          <p:cNvGrpSpPr/>
          <p:nvPr/>
        </p:nvGrpSpPr>
        <p:grpSpPr>
          <a:xfrm>
            <a:off x="6095999" y="502918"/>
            <a:ext cx="4297680" cy="5852160"/>
            <a:chOff x="6095999" y="502918"/>
            <a:chExt cx="4297680" cy="5852160"/>
          </a:xfrm>
        </p:grpSpPr>
        <p:grpSp>
          <p:nvGrpSpPr>
            <p:cNvPr id="19" name="Group 18">
              <a:extLst>
                <a:ext uri="{FF2B5EF4-FFF2-40B4-BE49-F238E27FC236}">
                  <a16:creationId xmlns:a16="http://schemas.microsoft.com/office/drawing/2014/main" id="{5FC7BCCE-50BD-417C-8DD2-4331DCFD845B}"/>
                </a:ext>
              </a:extLst>
            </p:cNvPr>
            <p:cNvGrpSpPr/>
            <p:nvPr/>
          </p:nvGrpSpPr>
          <p:grpSpPr>
            <a:xfrm>
              <a:off x="6095999" y="502918"/>
              <a:ext cx="4297680" cy="5852160"/>
              <a:chOff x="6095999" y="502922"/>
              <a:chExt cx="4297680" cy="5852160"/>
            </a:xfrm>
            <a:effectLst>
              <a:outerShdw blurRad="203200" dist="88900" dir="2700000" algn="tl" rotWithShape="0">
                <a:prstClr val="black">
                  <a:alpha val="40000"/>
                </a:prstClr>
              </a:outerShdw>
            </a:effectLst>
          </p:grpSpPr>
          <p:sp>
            <p:nvSpPr>
              <p:cNvPr id="20" name="Freeform: Shape 19">
                <a:extLst>
                  <a:ext uri="{FF2B5EF4-FFF2-40B4-BE49-F238E27FC236}">
                    <a16:creationId xmlns:a16="http://schemas.microsoft.com/office/drawing/2014/main" id="{95B6D7A7-0AA3-43D9-9795-496741972983}"/>
                  </a:ext>
                </a:extLst>
              </p:cNvPr>
              <p:cNvSpPr/>
              <p:nvPr/>
            </p:nvSpPr>
            <p:spPr>
              <a:xfrm rot="5400000">
                <a:off x="6650254" y="2611656"/>
                <a:ext cx="5852160" cy="1634691"/>
              </a:xfrm>
              <a:custGeom>
                <a:avLst/>
                <a:gdLst>
                  <a:gd name="connsiteX0" fmla="*/ 0 w 5852160"/>
                  <a:gd name="connsiteY0" fmla="*/ 1634691 h 1634691"/>
                  <a:gd name="connsiteX1" fmla="*/ 0 w 5852160"/>
                  <a:gd name="connsiteY1" fmla="*/ 224984 h 1634691"/>
                  <a:gd name="connsiteX2" fmla="*/ 224984 w 5852160"/>
                  <a:gd name="connsiteY2" fmla="*/ 0 h 1634691"/>
                  <a:gd name="connsiteX3" fmla="*/ 3640334 w 5852160"/>
                  <a:gd name="connsiteY3" fmla="*/ 0 h 1634691"/>
                  <a:gd name="connsiteX4" fmla="*/ 3427398 w 5852160"/>
                  <a:gd name="connsiteY4" fmla="*/ 212936 h 1634691"/>
                  <a:gd name="connsiteX5" fmla="*/ 3427398 w 5852160"/>
                  <a:gd name="connsiteY5" fmla="*/ 1631818 h 1634691"/>
                  <a:gd name="connsiteX6" fmla="*/ 5852160 w 5852160"/>
                  <a:gd name="connsiteY6" fmla="*/ 1631818 h 1634691"/>
                  <a:gd name="connsiteX7" fmla="*/ 5852160 w 5852160"/>
                  <a:gd name="connsiteY7" fmla="*/ 1634691 h 1634691"/>
                  <a:gd name="connsiteX8" fmla="*/ 0 w 5852160"/>
                  <a:gd name="connsiteY8" fmla="*/ 1634691 h 16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1634691">
                    <a:moveTo>
                      <a:pt x="0" y="1634691"/>
                    </a:moveTo>
                    <a:lnTo>
                      <a:pt x="0" y="224984"/>
                    </a:lnTo>
                    <a:cubicBezTo>
                      <a:pt x="0" y="100729"/>
                      <a:pt x="100729" y="0"/>
                      <a:pt x="224984" y="0"/>
                    </a:cubicBezTo>
                    <a:lnTo>
                      <a:pt x="3640334" y="0"/>
                    </a:lnTo>
                    <a:cubicBezTo>
                      <a:pt x="3522733" y="0"/>
                      <a:pt x="3427398" y="95336"/>
                      <a:pt x="3427398" y="212936"/>
                    </a:cubicBezTo>
                    <a:lnTo>
                      <a:pt x="3427398" y="1631818"/>
                    </a:lnTo>
                    <a:lnTo>
                      <a:pt x="5852160" y="1631818"/>
                    </a:lnTo>
                    <a:lnTo>
                      <a:pt x="5852160" y="1634691"/>
                    </a:lnTo>
                    <a:lnTo>
                      <a:pt x="0" y="163469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3352AFA-6DB9-4CEB-B9A4-8ECCC4D8216C}"/>
                  </a:ext>
                </a:extLst>
              </p:cNvPr>
              <p:cNvSpPr/>
              <p:nvPr/>
            </p:nvSpPr>
            <p:spPr>
              <a:xfrm rot="5400000">
                <a:off x="4501414" y="2097507"/>
                <a:ext cx="5852160" cy="2662989"/>
              </a:xfrm>
              <a:custGeom>
                <a:avLst/>
                <a:gdLst>
                  <a:gd name="connsiteX0" fmla="*/ 0 w 5852160"/>
                  <a:gd name="connsiteY0" fmla="*/ 2662989 h 2662989"/>
                  <a:gd name="connsiteX1" fmla="*/ 0 w 5852160"/>
                  <a:gd name="connsiteY1" fmla="*/ 0 h 2662989"/>
                  <a:gd name="connsiteX2" fmla="*/ 5852160 w 5852160"/>
                  <a:gd name="connsiteY2" fmla="*/ 0 h 2662989"/>
                  <a:gd name="connsiteX3" fmla="*/ 5852160 w 5852160"/>
                  <a:gd name="connsiteY3" fmla="*/ 2662989 h 2662989"/>
                  <a:gd name="connsiteX4" fmla="*/ 0 w 5852160"/>
                  <a:gd name="connsiteY4" fmla="*/ 2662989 h 26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2662989">
                    <a:moveTo>
                      <a:pt x="0" y="2662989"/>
                    </a:moveTo>
                    <a:lnTo>
                      <a:pt x="0" y="0"/>
                    </a:lnTo>
                    <a:lnTo>
                      <a:pt x="5852160" y="0"/>
                    </a:lnTo>
                    <a:lnTo>
                      <a:pt x="5852160" y="2662989"/>
                    </a:lnTo>
                    <a:lnTo>
                      <a:pt x="0" y="26629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080DF95-C56E-4BBA-9288-9CD21A6F76FF}"/>
                </a:ext>
              </a:extLst>
            </p:cNvPr>
            <p:cNvSpPr txBox="1"/>
            <p:nvPr/>
          </p:nvSpPr>
          <p:spPr>
            <a:xfrm>
              <a:off x="8790271" y="3498509"/>
              <a:ext cx="1572126" cy="338554"/>
            </a:xfrm>
            <a:prstGeom prst="rect">
              <a:avLst/>
            </a:prstGeom>
            <a:noFill/>
          </p:spPr>
          <p:txBody>
            <a:bodyPr wrap="square" rtlCol="0">
              <a:spAutoFit/>
            </a:bodyPr>
            <a:lstStyle/>
            <a:p>
              <a:pPr algn="ctr"/>
              <a:r>
                <a:rPr lang="en-US" sz="1600" dirty="0">
                  <a:solidFill>
                    <a:schemeClr val="bg1"/>
                  </a:solidFill>
                  <a:latin typeface="Oswald" panose="02000503000000000000" pitchFamily="2" charset="0"/>
                </a:rPr>
                <a:t>Page 03</a:t>
              </a:r>
            </a:p>
          </p:txBody>
        </p:sp>
      </p:grpSp>
      <p:sp>
        <p:nvSpPr>
          <p:cNvPr id="34" name="Rectangle 33">
            <a:extLst>
              <a:ext uri="{FF2B5EF4-FFF2-40B4-BE49-F238E27FC236}">
                <a16:creationId xmlns:a16="http://schemas.microsoft.com/office/drawing/2014/main" id="{9270F9E9-54BB-4175-A547-930D646305F8}"/>
              </a:ext>
            </a:extLst>
          </p:cNvPr>
          <p:cNvSpPr/>
          <p:nvPr/>
        </p:nvSpPr>
        <p:spPr>
          <a:xfrm>
            <a:off x="5550302" y="502917"/>
            <a:ext cx="1122676" cy="5852160"/>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C60157F-9D61-4C98-836F-77E7332F1F2F}"/>
              </a:ext>
            </a:extLst>
          </p:cNvPr>
          <p:cNvGrpSpPr/>
          <p:nvPr/>
        </p:nvGrpSpPr>
        <p:grpSpPr>
          <a:xfrm>
            <a:off x="10735617" y="3088418"/>
            <a:ext cx="1251379" cy="820181"/>
            <a:chOff x="10735617" y="3088418"/>
            <a:chExt cx="1251379" cy="820181"/>
          </a:xfrm>
        </p:grpSpPr>
        <p:sp>
          <p:nvSpPr>
            <p:cNvPr id="36" name="Rectangle: Top Corners Rounded 35">
              <a:extLst>
                <a:ext uri="{FF2B5EF4-FFF2-40B4-BE49-F238E27FC236}">
                  <a16:creationId xmlns:a16="http://schemas.microsoft.com/office/drawing/2014/main" id="{129F9C6C-9C4D-40BA-8968-270DD528DAE7}"/>
                </a:ext>
              </a:extLst>
            </p:cNvPr>
            <p:cNvSpPr/>
            <p:nvPr/>
          </p:nvSpPr>
          <p:spPr>
            <a:xfrm rot="5400000">
              <a:off x="10951216" y="2872819"/>
              <a:ext cx="820181" cy="1251379"/>
            </a:xfrm>
            <a:prstGeom prst="round2SameRect">
              <a:avLst>
                <a:gd name="adj1" fmla="val 38486"/>
                <a:gd name="adj2" fmla="val 0"/>
              </a:avLst>
            </a:prstGeom>
            <a:solidFill>
              <a:srgbClr val="D6415E"/>
            </a:solidFill>
            <a:ln>
              <a:no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30D7D66-960A-429D-940C-D4F7E3C8C93E}"/>
                </a:ext>
              </a:extLst>
            </p:cNvPr>
            <p:cNvSpPr/>
            <p:nvPr/>
          </p:nvSpPr>
          <p:spPr>
            <a:xfrm>
              <a:off x="11380701" y="3314268"/>
              <a:ext cx="429718" cy="429718"/>
            </a:xfrm>
            <a:prstGeom prst="ellipse">
              <a:avLst/>
            </a:prstGeom>
            <a:gradFill flip="none" rotWithShape="1">
              <a:gsLst>
                <a:gs pos="0">
                  <a:schemeClr val="bg1"/>
                </a:gs>
                <a:gs pos="49600">
                  <a:schemeClr val="bg1">
                    <a:lumMod val="85000"/>
                  </a:schemeClr>
                </a:gs>
                <a:gs pos="100000">
                  <a:schemeClr val="bg1"/>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701245" y="809897"/>
            <a:ext cx="1149532" cy="5878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dirty="0"/>
              <a:t>الأهداف </a:t>
            </a:r>
          </a:p>
        </p:txBody>
      </p:sp>
      <p:sp>
        <p:nvSpPr>
          <p:cNvPr id="3" name="Rectangle 2"/>
          <p:cNvSpPr/>
          <p:nvPr/>
        </p:nvSpPr>
        <p:spPr>
          <a:xfrm>
            <a:off x="6296296" y="1658983"/>
            <a:ext cx="2390503" cy="414092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342900" indent="-342900" algn="r" rtl="1">
              <a:buFont typeface="+mj-lt"/>
              <a:buAutoNum type="arabicPeriod"/>
            </a:pPr>
            <a:r>
              <a:rPr lang="ar-EG" sz="2000" b="1" dirty="0"/>
              <a:t>ان يعرف تركيب غاز الأوزون .</a:t>
            </a:r>
          </a:p>
          <a:p>
            <a:pPr marL="342900" indent="-342900" algn="r" rtl="1">
              <a:buFont typeface="+mj-lt"/>
              <a:buAutoNum type="arabicPeriod"/>
            </a:pPr>
            <a:r>
              <a:rPr lang="ar-EG" sz="2000" b="1" dirty="0"/>
              <a:t>ان يذكر ملوثات  طبقة الأوزون .</a:t>
            </a:r>
          </a:p>
          <a:p>
            <a:pPr marL="342900" indent="-342900" algn="r" rtl="1">
              <a:buFont typeface="+mj-lt"/>
              <a:buAutoNum type="arabicPeriod"/>
            </a:pPr>
            <a:r>
              <a:rPr lang="ar-EG" sz="2000" b="1" dirty="0"/>
              <a:t>ان يشعر </a:t>
            </a:r>
            <a:r>
              <a:rPr lang="ar-EG" sz="2000" b="1" dirty="0" err="1"/>
              <a:t>باهيمة</a:t>
            </a:r>
            <a:r>
              <a:rPr lang="ar-EG" sz="2000" b="1" dirty="0"/>
              <a:t> طبقة الأوزون .</a:t>
            </a:r>
          </a:p>
          <a:p>
            <a:pPr marL="342900" indent="-342900" algn="r" rtl="1">
              <a:buFont typeface="+mj-lt"/>
              <a:buAutoNum type="arabicPeriod"/>
            </a:pPr>
            <a:r>
              <a:rPr lang="ar-EG" sz="2000" b="1" dirty="0"/>
              <a:t>ان يستنتج خطوات تكوين غاز الأوزون .</a:t>
            </a:r>
          </a:p>
          <a:p>
            <a:pPr marL="342900" indent="-342900" algn="r" rtl="1">
              <a:buFont typeface="+mj-lt"/>
              <a:buAutoNum type="arabicPeriod"/>
            </a:pPr>
            <a:r>
              <a:rPr lang="ar-EG" sz="2000" b="1" dirty="0"/>
              <a:t>ان يحدد طرق المحافظة علي طبقة الأوزون .</a:t>
            </a:r>
            <a:endParaRPr lang="en-US" sz="2000" b="1" dirty="0"/>
          </a:p>
        </p:txBody>
      </p:sp>
    </p:spTree>
    <p:extLst>
      <p:ext uri="{BB962C8B-B14F-4D97-AF65-F5344CB8AC3E}">
        <p14:creationId xmlns:p14="http://schemas.microsoft.com/office/powerpoint/2010/main" val="21030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lef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54514"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4388B76-565B-411F-A7EA-664AC80E4871}"/>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flipH="1">
            <a:off x="1742993" y="398315"/>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flipH="1">
            <a:off x="1742993" y="398315"/>
            <a:ext cx="4361586" cy="5839694"/>
            <a:chOff x="6121727" y="398316"/>
            <a:chExt cx="4361586" cy="5839694"/>
          </a:xfrm>
          <a:effectLst>
            <a:outerShdw blurRad="50800" dist="38100" dir="13500000" algn="br" rotWithShape="0">
              <a:prstClr val="black">
                <a:alpha val="40000"/>
              </a:prstClr>
            </a:outerShdw>
          </a:effectLst>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8" name="Group 17">
            <a:extLst>
              <a:ext uri="{FF2B5EF4-FFF2-40B4-BE49-F238E27FC236}">
                <a16:creationId xmlns:a16="http://schemas.microsoft.com/office/drawing/2014/main" id="{7DC7C96A-C50A-483B-967E-59C3A7503DCD}"/>
              </a:ext>
            </a:extLst>
          </p:cNvPr>
          <p:cNvGrpSpPr/>
          <p:nvPr/>
        </p:nvGrpSpPr>
        <p:grpSpPr>
          <a:xfrm flipH="1">
            <a:off x="1742993" y="398315"/>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3" name="Group 2">
            <a:extLst>
              <a:ext uri="{FF2B5EF4-FFF2-40B4-BE49-F238E27FC236}">
                <a16:creationId xmlns:a16="http://schemas.microsoft.com/office/drawing/2014/main" id="{37D4664D-3D4C-4C8C-927C-DCCFB970BFCC}"/>
              </a:ext>
            </a:extLst>
          </p:cNvPr>
          <p:cNvGrpSpPr/>
          <p:nvPr/>
        </p:nvGrpSpPr>
        <p:grpSpPr>
          <a:xfrm>
            <a:off x="6038962" y="302464"/>
            <a:ext cx="4876800" cy="6165272"/>
            <a:chOff x="6026725" y="318655"/>
            <a:chExt cx="4876800" cy="6165272"/>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DB3E4FD-B920-4682-9336-72B68B983DFE}"/>
              </a:ext>
            </a:extLst>
          </p:cNvPr>
          <p:cNvGrpSpPr/>
          <p:nvPr/>
        </p:nvGrpSpPr>
        <p:grpSpPr>
          <a:xfrm rot="10800000">
            <a:off x="529696" y="2998914"/>
            <a:ext cx="833085" cy="568731"/>
            <a:chOff x="10736662" y="2998915"/>
            <a:chExt cx="833085" cy="568731"/>
          </a:xfrm>
        </p:grpSpPr>
        <p:sp>
          <p:nvSpPr>
            <p:cNvPr id="48" name="Rectangle: Top Corners Rounded 47">
              <a:extLst>
                <a:ext uri="{FF2B5EF4-FFF2-40B4-BE49-F238E27FC236}">
                  <a16:creationId xmlns:a16="http://schemas.microsoft.com/office/drawing/2014/main" id="{AD4653DC-30B9-4FCE-AE04-17C2A181D816}"/>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213DAAF-EBE2-41D9-A539-26D41BC5003F}"/>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Top Corners Rounded 62">
            <a:extLst>
              <a:ext uri="{FF2B5EF4-FFF2-40B4-BE49-F238E27FC236}">
                <a16:creationId xmlns:a16="http://schemas.microsoft.com/office/drawing/2014/main" id="{EB5D23EF-A15F-4B8E-AE62-1DB85CB91305}"/>
              </a:ext>
            </a:extLst>
          </p:cNvPr>
          <p:cNvSpPr/>
          <p:nvPr/>
        </p:nvSpPr>
        <p:spPr>
          <a:xfrm rot="16200000">
            <a:off x="600691" y="946700"/>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E6CB2BF-68BD-470A-87D1-CAD88B4239FE}"/>
              </a:ext>
            </a:extLst>
          </p:cNvPr>
          <p:cNvSpPr txBox="1"/>
          <p:nvPr/>
        </p:nvSpPr>
        <p:spPr>
          <a:xfrm>
            <a:off x="2290157" y="2555032"/>
            <a:ext cx="3136025" cy="579839"/>
          </a:xfrm>
          <a:prstGeom prst="rect">
            <a:avLst/>
          </a:prstGeom>
          <a:noFill/>
        </p:spPr>
        <p:txBody>
          <a:bodyPr wrap="square" rtlCol="0">
            <a:spAutoFit/>
          </a:bodyPr>
          <a:lstStyle/>
          <a:p>
            <a:pPr algn="ctr">
              <a:lnSpc>
                <a:spcPct val="150000"/>
              </a:lnSpc>
            </a:pPr>
            <a:r>
              <a:rPr lang="ar-EG" sz="2400" dirty="0">
                <a:solidFill>
                  <a:schemeClr val="bg1"/>
                </a:solidFill>
                <a:latin typeface="Oswald" panose="02000503000000000000" pitchFamily="2" charset="0"/>
              </a:rPr>
              <a:t>المحتوي </a:t>
            </a:r>
            <a:endParaRPr lang="en-US" sz="2400" dirty="0">
              <a:solidFill>
                <a:schemeClr val="bg1"/>
              </a:solidFill>
              <a:latin typeface="Oswald" panose="02000503000000000000" pitchFamily="2" charset="0"/>
            </a:endParaRPr>
          </a:p>
        </p:txBody>
      </p:sp>
    </p:spTree>
    <p:extLst>
      <p:ext uri="{BB962C8B-B14F-4D97-AF65-F5344CB8AC3E}">
        <p14:creationId xmlns:p14="http://schemas.microsoft.com/office/powerpoint/2010/main" val="41631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8" fill="hold"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ppt_w*1.125000"/>
                                          </p:val>
                                        </p:tav>
                                      </p:tavLst>
                                    </p:anim>
                                    <p:animEffect transition="out" filter="wipe(left)">
                                      <p:cBhvr>
                                        <p:cTn id="7" dur="500"/>
                                        <p:tgtEl>
                                          <p:spTgt spid="3"/>
                                        </p:tgtEl>
                                      </p:cBhvr>
                                    </p:animEffect>
                                    <p:set>
                                      <p:cBhvr>
                                        <p:cTn id="8" dur="1" fill="hold">
                                          <p:stCondLst>
                                            <p:cond delay="499"/>
                                          </p:stCondLst>
                                        </p:cTn>
                                        <p:tgtEl>
                                          <p:spTgt spid="3"/>
                                        </p:tgtEl>
                                        <p:attrNameLst>
                                          <p:attrName>style.visibility</p:attrName>
                                        </p:attrNameLst>
                                      </p:cBhvr>
                                      <p:to>
                                        <p:strVal val="hidden"/>
                                      </p:to>
                                    </p:set>
                                  </p:childTnLst>
                                </p:cTn>
                              </p:par>
                              <p:par>
                                <p:cTn id="9" presetID="12" presetClass="entr" presetSubtype="2"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p:tgtEl>
                                          <p:spTgt spid="63"/>
                                        </p:tgtEl>
                                        <p:attrNameLst>
                                          <p:attrName>ppt_x</p:attrName>
                                        </p:attrNameLst>
                                      </p:cBhvr>
                                      <p:tavLst>
                                        <p:tav tm="0">
                                          <p:val>
                                            <p:strVal val="#ppt_x+#ppt_w*1.125000"/>
                                          </p:val>
                                        </p:tav>
                                        <p:tav tm="100000">
                                          <p:val>
                                            <p:strVal val="#ppt_x"/>
                                          </p:val>
                                        </p:tav>
                                      </p:tavLst>
                                    </p:anim>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6121727" y="398316"/>
            <a:ext cx="4361586" cy="5839694"/>
            <a:chOff x="6121727" y="398316"/>
            <a:chExt cx="4361586" cy="5839694"/>
          </a:xfrm>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a:off x="6121727" y="398316"/>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a:off x="6121727" y="398316"/>
            <a:ext cx="4361586" cy="5839694"/>
            <a:chOff x="6121727" y="398316"/>
            <a:chExt cx="4361586" cy="5839694"/>
          </a:xfrm>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59" name="Group 58">
            <a:extLst>
              <a:ext uri="{FF2B5EF4-FFF2-40B4-BE49-F238E27FC236}">
                <a16:creationId xmlns:a16="http://schemas.microsoft.com/office/drawing/2014/main" id="{E0529C23-EEE0-440E-B231-60B31C344B7B}"/>
              </a:ext>
            </a:extLst>
          </p:cNvPr>
          <p:cNvGrpSpPr/>
          <p:nvPr/>
        </p:nvGrpSpPr>
        <p:grpSpPr>
          <a:xfrm>
            <a:off x="10736662" y="2998915"/>
            <a:ext cx="833085" cy="568731"/>
            <a:chOff x="10736662" y="2998915"/>
            <a:chExt cx="833085" cy="568731"/>
          </a:xfrm>
        </p:grpSpPr>
        <p:sp>
          <p:nvSpPr>
            <p:cNvPr id="60" name="Rectangle: Top Corners Rounded 59">
              <a:extLst>
                <a:ext uri="{FF2B5EF4-FFF2-40B4-BE49-F238E27FC236}">
                  <a16:creationId xmlns:a16="http://schemas.microsoft.com/office/drawing/2014/main" id="{D7086F49-94A5-463A-BC6A-BA5F9A1280F2}"/>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D74356D-3291-4534-A253-B0E09021056D}"/>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5ECE220-B5B4-4EE0-8023-329CF66CAB87}"/>
              </a:ext>
            </a:extLst>
          </p:cNvPr>
          <p:cNvGrpSpPr/>
          <p:nvPr/>
        </p:nvGrpSpPr>
        <p:grpSpPr>
          <a:xfrm>
            <a:off x="6121727" y="398316"/>
            <a:ext cx="4361586" cy="5839694"/>
            <a:chOff x="6121727" y="398316"/>
            <a:chExt cx="4361586" cy="5839694"/>
          </a:xfrm>
        </p:grpSpPr>
        <p:grpSp>
          <p:nvGrpSpPr>
            <p:cNvPr id="46" name="Group 45">
              <a:extLst>
                <a:ext uri="{FF2B5EF4-FFF2-40B4-BE49-F238E27FC236}">
                  <a16:creationId xmlns:a16="http://schemas.microsoft.com/office/drawing/2014/main" id="{871ED529-1C89-4752-9C72-96829B2984E1}"/>
                </a:ext>
              </a:extLst>
            </p:cNvPr>
            <p:cNvGrpSpPr/>
            <p:nvPr/>
          </p:nvGrpSpPr>
          <p:grpSpPr>
            <a:xfrm>
              <a:off x="6121727" y="398316"/>
              <a:ext cx="4361586" cy="5839694"/>
              <a:chOff x="6121728" y="488368"/>
              <a:chExt cx="4361586" cy="5839694"/>
            </a:xfrm>
          </p:grpSpPr>
          <p:sp>
            <p:nvSpPr>
              <p:cNvPr id="47" name="Freeform: Shape 46">
                <a:extLst>
                  <a:ext uri="{FF2B5EF4-FFF2-40B4-BE49-F238E27FC236}">
                    <a16:creationId xmlns:a16="http://schemas.microsoft.com/office/drawing/2014/main" id="{89189610-3529-4A6B-B524-6C66CF99E9BE}"/>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CFC0205-89CB-4762-BFAB-0C91A2220848}"/>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Box 51">
              <a:extLst>
                <a:ext uri="{FF2B5EF4-FFF2-40B4-BE49-F238E27FC236}">
                  <a16:creationId xmlns:a16="http://schemas.microsoft.com/office/drawing/2014/main" id="{50DB3DA5-1A7A-4C64-8E78-4BCC10C725E2}"/>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a:off x="6121727" y="398316"/>
            <a:ext cx="4361586" cy="5839694"/>
            <a:chOff x="6121727" y="398316"/>
            <a:chExt cx="4361586" cy="5839694"/>
          </a:xfrm>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sp>
        <p:nvSpPr>
          <p:cNvPr id="13" name="Rectangle: Top Corners Rounded 12">
            <a:extLst>
              <a:ext uri="{FF2B5EF4-FFF2-40B4-BE49-F238E27FC236}">
                <a16:creationId xmlns:a16="http://schemas.microsoft.com/office/drawing/2014/main" id="{9D609144-D344-4515-802A-2D4ECBAABE6E}"/>
              </a:ext>
            </a:extLst>
          </p:cNvPr>
          <p:cNvSpPr/>
          <p:nvPr/>
        </p:nvSpPr>
        <p:spPr>
          <a:xfrm rot="5400000" flipH="1">
            <a:off x="5398321" y="922815"/>
            <a:ext cx="6165272" cy="4908464"/>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D75400-F6F4-4429-BC1E-7111A850748E}"/>
              </a:ext>
            </a:extLst>
          </p:cNvPr>
          <p:cNvSpPr txBox="1"/>
          <p:nvPr/>
        </p:nvSpPr>
        <p:spPr>
          <a:xfrm>
            <a:off x="6951778" y="2423886"/>
            <a:ext cx="3658165" cy="1953292"/>
          </a:xfrm>
          <a:prstGeom prst="rect">
            <a:avLst/>
          </a:prstGeom>
          <a:noFill/>
        </p:spPr>
        <p:txBody>
          <a:bodyPr wrap="square" rtlCol="0">
            <a:spAutoFit/>
          </a:bodyPr>
          <a:lstStyle/>
          <a:p>
            <a:pPr algn="ctr">
              <a:lnSpc>
                <a:spcPct val="150000"/>
              </a:lnSpc>
            </a:pPr>
            <a:r>
              <a:rPr lang="ar-EG" sz="2800" b="1" dirty="0">
                <a:solidFill>
                  <a:schemeClr val="bg1"/>
                </a:solidFill>
                <a:latin typeface="Oswald" panose="02000503000000000000" pitchFamily="2" charset="0"/>
              </a:rPr>
              <a:t>الدرس الثاني :</a:t>
            </a:r>
          </a:p>
          <a:p>
            <a:pPr algn="ctr">
              <a:lnSpc>
                <a:spcPct val="150000"/>
              </a:lnSpc>
            </a:pPr>
            <a:r>
              <a:rPr lang="ar-EG" sz="2800" b="1" dirty="0">
                <a:solidFill>
                  <a:schemeClr val="bg1"/>
                </a:solidFill>
                <a:latin typeface="Oswald" panose="02000503000000000000" pitchFamily="2" charset="0"/>
              </a:rPr>
              <a:t>تأكل طبقة الأوزون وارتفاع درجة الحرارة </a:t>
            </a:r>
            <a:endParaRPr lang="en-US" sz="2800" b="1" dirty="0">
              <a:solidFill>
                <a:schemeClr val="bg1"/>
              </a:solidFill>
              <a:latin typeface="Oswald" panose="02000503000000000000" pitchFamily="2" charset="0"/>
            </a:endParaRPr>
          </a:p>
        </p:txBody>
      </p:sp>
    </p:spTree>
    <p:extLst>
      <p:ext uri="{BB962C8B-B14F-4D97-AF65-F5344CB8AC3E}">
        <p14:creationId xmlns:p14="http://schemas.microsoft.com/office/powerpoint/2010/main" val="31448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69028"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47934"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44728"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6121727" y="398316"/>
            <a:ext cx="4361586" cy="5839694"/>
            <a:chOff x="6121727" y="398316"/>
            <a:chExt cx="4361586" cy="5839694"/>
          </a:xfrm>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44728"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a:off x="6121727" y="398316"/>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44728"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a:off x="9257482" y="398316"/>
            <a:ext cx="1225831" cy="5839694"/>
            <a:chOff x="9257482" y="398316"/>
            <a:chExt cx="1225831"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05247"/>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44728"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5357" y="398314"/>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9" name="Group 8">
            <a:extLst>
              <a:ext uri="{FF2B5EF4-FFF2-40B4-BE49-F238E27FC236}">
                <a16:creationId xmlns:a16="http://schemas.microsoft.com/office/drawing/2014/main" id="{75ECE220-B5B4-4EE0-8023-329CF66CAB87}"/>
              </a:ext>
            </a:extLst>
          </p:cNvPr>
          <p:cNvGrpSpPr/>
          <p:nvPr/>
        </p:nvGrpSpPr>
        <p:grpSpPr>
          <a:xfrm>
            <a:off x="6257109" y="398317"/>
            <a:ext cx="4226204" cy="3063341"/>
            <a:chOff x="6257109" y="398317"/>
            <a:chExt cx="4226204" cy="3063341"/>
          </a:xfrm>
        </p:grpSpPr>
        <p:grpSp>
          <p:nvGrpSpPr>
            <p:cNvPr id="46" name="Group 45">
              <a:extLst>
                <a:ext uri="{FF2B5EF4-FFF2-40B4-BE49-F238E27FC236}">
                  <a16:creationId xmlns:a16="http://schemas.microsoft.com/office/drawing/2014/main" id="{871ED529-1C89-4752-9C72-96829B2984E1}"/>
                </a:ext>
              </a:extLst>
            </p:cNvPr>
            <p:cNvGrpSpPr/>
            <p:nvPr/>
          </p:nvGrpSpPr>
          <p:grpSpPr>
            <a:xfrm>
              <a:off x="6257109" y="398317"/>
              <a:ext cx="4226204" cy="3063341"/>
              <a:chOff x="6257110" y="488369"/>
              <a:chExt cx="4226204" cy="3063341"/>
            </a:xfrm>
          </p:grpSpPr>
          <p:sp>
            <p:nvSpPr>
              <p:cNvPr id="47" name="Freeform: Shape 46">
                <a:extLst>
                  <a:ext uri="{FF2B5EF4-FFF2-40B4-BE49-F238E27FC236}">
                    <a16:creationId xmlns:a16="http://schemas.microsoft.com/office/drawing/2014/main" id="{89189610-3529-4A6B-B524-6C66CF99E9BE}"/>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CFC0205-89CB-4762-BFAB-0C91A2220848}"/>
                  </a:ext>
                </a:extLst>
              </p:cNvPr>
              <p:cNvSpPr/>
              <p:nvPr/>
            </p:nvSpPr>
            <p:spPr>
              <a:xfrm flipH="1">
                <a:off x="6257110" y="2767666"/>
                <a:ext cx="2847702" cy="784044"/>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ar-EG" dirty="0">
                    <a:solidFill>
                      <a:schemeClr val="tx1"/>
                    </a:solidFill>
                  </a:rPr>
                  <a:t>لدراسة ظاهرة </a:t>
                </a:r>
                <a:r>
                  <a:rPr lang="ar-EG" dirty="0" err="1">
                    <a:solidFill>
                      <a:schemeClr val="tx1"/>
                    </a:solidFill>
                  </a:rPr>
                  <a:t>تاكل</a:t>
                </a:r>
                <a:r>
                  <a:rPr lang="ar-EG" dirty="0">
                    <a:solidFill>
                      <a:schemeClr val="tx1"/>
                    </a:solidFill>
                  </a:rPr>
                  <a:t>  الأوزون يجب التعرف أولا علي </a:t>
                </a:r>
                <a:r>
                  <a:rPr lang="ar-EG" dirty="0">
                    <a:solidFill>
                      <a:schemeClr val="accent1">
                        <a:lumMod val="50000"/>
                      </a:schemeClr>
                    </a:solidFill>
                  </a:rPr>
                  <a:t>تركيب طبقة الأوزون .</a:t>
                </a:r>
              </a:p>
              <a:p>
                <a:pPr algn="ctr"/>
                <a:endParaRPr lang="en-US" dirty="0"/>
              </a:p>
            </p:txBody>
          </p:sp>
        </p:grpSp>
        <p:sp>
          <p:nvSpPr>
            <p:cNvPr id="52" name="TextBox 51">
              <a:extLst>
                <a:ext uri="{FF2B5EF4-FFF2-40B4-BE49-F238E27FC236}">
                  <a16:creationId xmlns:a16="http://schemas.microsoft.com/office/drawing/2014/main" id="{50DB3DA5-1A7A-4C64-8E78-4BCC10C725E2}"/>
                </a:ext>
              </a:extLst>
            </p:cNvPr>
            <p:cNvSpPr txBox="1"/>
            <p:nvPr/>
          </p:nvSpPr>
          <p:spPr>
            <a:xfrm>
              <a:off x="9507433" y="1701740"/>
              <a:ext cx="631904"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sp>
        <p:nvSpPr>
          <p:cNvPr id="58" name="Rectangle 57">
            <a:extLst>
              <a:ext uri="{FF2B5EF4-FFF2-40B4-BE49-F238E27FC236}">
                <a16:creationId xmlns:a16="http://schemas.microsoft.com/office/drawing/2014/main" id="{AA24A70C-996C-49B8-8881-43CF57CEA51F}"/>
              </a:ext>
            </a:extLst>
          </p:cNvPr>
          <p:cNvSpPr/>
          <p:nvPr/>
        </p:nvSpPr>
        <p:spPr>
          <a:xfrm>
            <a:off x="5536118" y="404778"/>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D847D44-7F20-48E4-82CA-84DD3386563A}"/>
              </a:ext>
            </a:extLst>
          </p:cNvPr>
          <p:cNvGrpSpPr/>
          <p:nvPr/>
        </p:nvGrpSpPr>
        <p:grpSpPr>
          <a:xfrm>
            <a:off x="10736662" y="2998915"/>
            <a:ext cx="833085" cy="568731"/>
            <a:chOff x="10736662" y="2998915"/>
            <a:chExt cx="833085" cy="568731"/>
          </a:xfrm>
        </p:grpSpPr>
        <p:sp>
          <p:nvSpPr>
            <p:cNvPr id="3" name="Rectangle: Top Corners Rounded 2">
              <a:extLst>
                <a:ext uri="{FF2B5EF4-FFF2-40B4-BE49-F238E27FC236}">
                  <a16:creationId xmlns:a16="http://schemas.microsoft.com/office/drawing/2014/main" id="{B0231892-BE03-4CCB-9C8C-FD52305C4CBE}"/>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344FD01-2693-45DA-82A8-B98DFCB02797}"/>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E29D5CD-9EEF-4174-833F-27FA6A859895}"/>
              </a:ext>
            </a:extLst>
          </p:cNvPr>
          <p:cNvGrpSpPr/>
          <p:nvPr/>
        </p:nvGrpSpPr>
        <p:grpSpPr>
          <a:xfrm>
            <a:off x="6165668" y="640081"/>
            <a:ext cx="3017520" cy="2892621"/>
            <a:chOff x="6383684" y="3429000"/>
            <a:chExt cx="2647783" cy="1408285"/>
          </a:xfrm>
        </p:grpSpPr>
        <p:sp>
          <p:nvSpPr>
            <p:cNvPr id="131" name="TextBox 130">
              <a:extLst>
                <a:ext uri="{FF2B5EF4-FFF2-40B4-BE49-F238E27FC236}">
                  <a16:creationId xmlns:a16="http://schemas.microsoft.com/office/drawing/2014/main" id="{4F49DBC5-49E9-44B9-8C1E-728AAA4B13CA}"/>
                </a:ext>
              </a:extLst>
            </p:cNvPr>
            <p:cNvSpPr txBox="1"/>
            <p:nvPr/>
          </p:nvSpPr>
          <p:spPr>
            <a:xfrm>
              <a:off x="6383684" y="3429000"/>
              <a:ext cx="2641337" cy="899054"/>
            </a:xfrm>
            <a:prstGeom prst="rect">
              <a:avLst/>
            </a:prstGeom>
            <a:noFill/>
          </p:spPr>
          <p:txBody>
            <a:bodyPr wrap="square" rtlCol="0">
              <a:spAutoFit/>
            </a:bodyPr>
            <a:lstStyle/>
            <a:p>
              <a:pPr algn="r" rtl="1"/>
              <a:r>
                <a:rPr lang="ar-EG" b="1" dirty="0">
                  <a:solidFill>
                    <a:schemeClr val="accent1">
                      <a:lumMod val="50000"/>
                    </a:schemeClr>
                  </a:solidFill>
                </a:rPr>
                <a:t>في هذا الدرس </a:t>
              </a:r>
              <a:r>
                <a:rPr lang="ar-EG" b="1" dirty="0" err="1">
                  <a:solidFill>
                    <a:schemeClr val="accent1">
                      <a:lumMod val="50000"/>
                    </a:schemeClr>
                  </a:solidFill>
                </a:rPr>
                <a:t>ستيم</a:t>
              </a:r>
              <a:r>
                <a:rPr lang="ar-EG" b="1" dirty="0">
                  <a:solidFill>
                    <a:schemeClr val="accent1">
                      <a:lumMod val="50000"/>
                    </a:schemeClr>
                  </a:solidFill>
                </a:rPr>
                <a:t> شرح ظاهرتين </a:t>
              </a:r>
              <a:r>
                <a:rPr lang="ar-EG" sz="1400" b="1" dirty="0">
                  <a:solidFill>
                    <a:schemeClr val="accent1">
                      <a:lumMod val="50000"/>
                    </a:schemeClr>
                  </a:solidFill>
                </a:rPr>
                <a:t>: </a:t>
              </a:r>
              <a:r>
                <a:rPr lang="ar-EG" sz="1400" b="1" dirty="0"/>
                <a:t>من أخطر التهديدات التي تواجه كوكب الأرض منذ منتصف القرن العشرين</a:t>
              </a:r>
              <a:r>
                <a:rPr lang="ar-EG" sz="1400" dirty="0">
                  <a:solidFill>
                    <a:schemeClr val="bg1">
                      <a:lumMod val="65000"/>
                    </a:schemeClr>
                  </a:solidFill>
                </a:rPr>
                <a:t> </a:t>
              </a:r>
              <a:r>
                <a:rPr lang="ar-EG" sz="1400" b="1" dirty="0"/>
                <a:t>وهما :</a:t>
              </a:r>
            </a:p>
            <a:p>
              <a:pPr marL="342900" indent="-342900" algn="r" rtl="1">
                <a:buFont typeface="+mj-lt"/>
                <a:buAutoNum type="arabicPeriod"/>
              </a:pPr>
              <a:r>
                <a:rPr lang="ar-EG" sz="1400" b="1" dirty="0" err="1"/>
                <a:t>تاكل</a:t>
              </a:r>
              <a:r>
                <a:rPr lang="ar-EG" sz="1400" b="1" dirty="0"/>
                <a:t> طبقة الأوزون </a:t>
              </a:r>
            </a:p>
            <a:p>
              <a:pPr marL="342900" indent="-342900" algn="r" rtl="1">
                <a:buFont typeface="+mj-lt"/>
                <a:buAutoNum type="arabicPeriod"/>
              </a:pPr>
              <a:r>
                <a:rPr lang="ar-EG" sz="1400" b="1" dirty="0"/>
                <a:t> ظاهرة </a:t>
              </a:r>
              <a:r>
                <a:rPr lang="ar-EG" sz="1400" b="1" dirty="0" err="1"/>
                <a:t>الاحترار</a:t>
              </a:r>
              <a:r>
                <a:rPr lang="ar-EG" sz="1400" b="1" dirty="0"/>
                <a:t> العالمي.</a:t>
              </a:r>
            </a:p>
            <a:p>
              <a:br>
                <a:rPr lang="ar-EG" sz="1400" dirty="0"/>
              </a:br>
              <a:endParaRPr lang="en-US" sz="1400" dirty="0">
                <a:solidFill>
                  <a:schemeClr val="bg1">
                    <a:lumMod val="65000"/>
                  </a:schemeClr>
                </a:solidFill>
              </a:endParaRPr>
            </a:p>
            <a:p>
              <a:pPr algn="just"/>
              <a:endParaRPr lang="en-US" sz="1200" dirty="0">
                <a:solidFill>
                  <a:schemeClr val="bg1">
                    <a:lumMod val="65000"/>
                  </a:schemeClr>
                </a:solidFill>
              </a:endParaRPr>
            </a:p>
          </p:txBody>
        </p:sp>
        <p:sp>
          <p:nvSpPr>
            <p:cNvPr id="132" name="TextBox 131">
              <a:extLst>
                <a:ext uri="{FF2B5EF4-FFF2-40B4-BE49-F238E27FC236}">
                  <a16:creationId xmlns:a16="http://schemas.microsoft.com/office/drawing/2014/main" id="{01A4ED64-5284-42DE-8C5F-F7F5031FA53D}"/>
                </a:ext>
              </a:extLst>
            </p:cNvPr>
            <p:cNvSpPr txBox="1"/>
            <p:nvPr/>
          </p:nvSpPr>
          <p:spPr>
            <a:xfrm>
              <a:off x="6390130" y="4702427"/>
              <a:ext cx="2641337" cy="134858"/>
            </a:xfrm>
            <a:prstGeom prst="rect">
              <a:avLst/>
            </a:prstGeom>
            <a:noFill/>
          </p:spPr>
          <p:txBody>
            <a:bodyPr wrap="square" rtlCol="0">
              <a:spAutoFit/>
            </a:bodyPr>
            <a:lstStyle/>
            <a:p>
              <a:pPr algn="just"/>
              <a:endParaRPr lang="en-US" sz="1200" dirty="0">
                <a:solidFill>
                  <a:schemeClr val="bg1">
                    <a:lumMod val="65000"/>
                  </a:schemeClr>
                </a:solidFill>
              </a:endParaRPr>
            </a:p>
          </p:txBody>
        </p:sp>
      </p:grpSp>
      <p:sp>
        <p:nvSpPr>
          <p:cNvPr id="15" name="Pentagon 14"/>
          <p:cNvSpPr/>
          <p:nvPr/>
        </p:nvSpPr>
        <p:spPr>
          <a:xfrm flipH="1">
            <a:off x="6400795" y="1933303"/>
            <a:ext cx="2847699" cy="418011"/>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rtl="1"/>
            <a:br>
              <a:rPr lang="ar-EG" dirty="0"/>
            </a:br>
            <a:r>
              <a:rPr lang="ar-EG" b="1" dirty="0"/>
              <a:t>أولا: ظاهرة تأكل طبقة الأوزون</a:t>
            </a:r>
          </a:p>
          <a:p>
            <a:pPr algn="r" rtl="1"/>
            <a:endParaRPr lang="en-US" sz="1200" dirty="0"/>
          </a:p>
        </p:txBody>
      </p:sp>
      <p:sp>
        <p:nvSpPr>
          <p:cNvPr id="17" name="Rectangle 16"/>
          <p:cNvSpPr/>
          <p:nvPr/>
        </p:nvSpPr>
        <p:spPr>
          <a:xfrm>
            <a:off x="6217920" y="2429692"/>
            <a:ext cx="3004457" cy="3709851"/>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r" rtl="1"/>
            <a:endParaRPr lang="en-US" dirty="0">
              <a:solidFill>
                <a:schemeClr val="accent1">
                  <a:lumMod val="50000"/>
                </a:schemeClr>
              </a:solidFill>
            </a:endParaRPr>
          </a:p>
        </p:txBody>
      </p:sp>
      <p:sp>
        <p:nvSpPr>
          <p:cNvPr id="19" name="Rectangle 18"/>
          <p:cNvSpPr/>
          <p:nvPr/>
        </p:nvSpPr>
        <p:spPr>
          <a:xfrm>
            <a:off x="7262949" y="3370217"/>
            <a:ext cx="1933302" cy="39188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EG" dirty="0"/>
              <a:t>تركيب طبقة الاوزون </a:t>
            </a:r>
            <a:endParaRPr lang="en-US" dirty="0"/>
          </a:p>
        </p:txBody>
      </p:sp>
      <p:sp>
        <p:nvSpPr>
          <p:cNvPr id="22" name="Rectangle 21"/>
          <p:cNvSpPr/>
          <p:nvPr/>
        </p:nvSpPr>
        <p:spPr>
          <a:xfrm>
            <a:off x="6400800" y="3879669"/>
            <a:ext cx="2717075" cy="58782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EG" dirty="0"/>
              <a:t>يتركب غاز الأوزون من </a:t>
            </a:r>
            <a:r>
              <a:rPr lang="en-US" dirty="0"/>
              <a:t> </a:t>
            </a:r>
            <a:r>
              <a:rPr lang="ar-EG" dirty="0"/>
              <a:t>3ذرات من الاكسجين</a:t>
            </a:r>
            <a:r>
              <a:rPr lang="en-US" b="1" dirty="0">
                <a:solidFill>
                  <a:schemeClr val="accent1">
                    <a:lumMod val="50000"/>
                  </a:schemeClr>
                </a:solidFill>
              </a:rPr>
              <a:t>O3</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4480560"/>
            <a:ext cx="2875052" cy="1606731"/>
          </a:xfrm>
          <a:prstGeom prst="rect">
            <a:avLst/>
          </a:prstGeom>
        </p:spPr>
      </p:pic>
      <p:sp>
        <p:nvSpPr>
          <p:cNvPr id="24" name="Rectangle 23"/>
          <p:cNvSpPr/>
          <p:nvPr/>
        </p:nvSpPr>
        <p:spPr>
          <a:xfrm>
            <a:off x="2965269" y="539565"/>
            <a:ext cx="3043646" cy="1938992"/>
          </a:xfrm>
          <a:prstGeom prst="rect">
            <a:avLst/>
          </a:prstGeom>
        </p:spPr>
        <p:txBody>
          <a:bodyPr wrap="square">
            <a:spAutoFit/>
          </a:bodyPr>
          <a:lstStyle/>
          <a:p>
            <a:pPr algn="r" rtl="1">
              <a:spcBef>
                <a:spcPts val="0"/>
              </a:spcBef>
              <a:spcAft>
                <a:spcPts val="500"/>
              </a:spcAft>
            </a:pPr>
            <a:r>
              <a:rPr lang="ar-EG" sz="2000" dirty="0">
                <a:latin typeface="Arial" panose="020B0604020202020204" pitchFamily="34" charset="0"/>
              </a:rPr>
              <a:t>يتضح مما سبق أن غاز الأوزون يتكون على خطوتين، هما : • كسر الرابطة في جزيء الأكسجين 02 عند امتصاصه للأشعة فوق البنفسجية (</a:t>
            </a:r>
            <a:r>
              <a:rPr lang="en-US" sz="2000" dirty="0">
                <a:latin typeface="Arial" panose="020B0604020202020204" pitchFamily="34" charset="0"/>
              </a:rPr>
              <a:t>UV </a:t>
            </a:r>
            <a:r>
              <a:rPr lang="ar-EG" sz="2000" dirty="0">
                <a:latin typeface="Arial" panose="020B0604020202020204" pitchFamily="34" charset="0"/>
              </a:rPr>
              <a:t>) متحوله إلى ذرتي </a:t>
            </a:r>
            <a:r>
              <a:rPr lang="ar-EG" sz="2000" dirty="0" err="1">
                <a:latin typeface="Arial" panose="020B0604020202020204" pitchFamily="34" charset="0"/>
              </a:rPr>
              <a:t>أكسچین</a:t>
            </a:r>
            <a:r>
              <a:rPr lang="ar-EG" sz="2000" dirty="0">
                <a:latin typeface="Arial" panose="020B0604020202020204" pitchFamily="34" charset="0"/>
              </a:rPr>
              <a:t> حرتين 20</a:t>
            </a:r>
            <a:endParaRPr lang="ar-EG" dirty="0"/>
          </a:p>
        </p:txBody>
      </p:sp>
      <p:sp>
        <p:nvSpPr>
          <p:cNvPr id="25" name="TextBox 24"/>
          <p:cNvSpPr txBox="1"/>
          <p:nvPr/>
        </p:nvSpPr>
        <p:spPr>
          <a:xfrm>
            <a:off x="3594462" y="3102430"/>
            <a:ext cx="600167"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O2	</a:t>
            </a:r>
          </a:p>
        </p:txBody>
      </p:sp>
      <p:cxnSp>
        <p:nvCxnSpPr>
          <p:cNvPr id="16" name="Straight Arrow Connector 15"/>
          <p:cNvCxnSpPr/>
          <p:nvPr/>
        </p:nvCxnSpPr>
        <p:spPr>
          <a:xfrm>
            <a:off x="4281715" y="3294744"/>
            <a:ext cx="682171" cy="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ounded Rectangle 25"/>
          <p:cNvSpPr/>
          <p:nvPr/>
        </p:nvSpPr>
        <p:spPr>
          <a:xfrm>
            <a:off x="4339772" y="2873829"/>
            <a:ext cx="537028" cy="304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UV</a:t>
            </a:r>
          </a:p>
        </p:txBody>
      </p:sp>
      <p:sp>
        <p:nvSpPr>
          <p:cNvPr id="27" name="Rectangle 26"/>
          <p:cNvSpPr/>
          <p:nvPr/>
        </p:nvSpPr>
        <p:spPr>
          <a:xfrm>
            <a:off x="4775200" y="3062515"/>
            <a:ext cx="943429" cy="406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O+O</a:t>
            </a:r>
          </a:p>
        </p:txBody>
      </p:sp>
      <p:sp>
        <p:nvSpPr>
          <p:cNvPr id="28" name="Rectangle 27"/>
          <p:cNvSpPr/>
          <p:nvPr/>
        </p:nvSpPr>
        <p:spPr>
          <a:xfrm>
            <a:off x="2830285" y="4325258"/>
            <a:ext cx="2322285" cy="4789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lgn="ctr">
              <a:buFont typeface="Arial" panose="020B0604020202020204" pitchFamily="34" charset="0"/>
              <a:buChar char="•"/>
            </a:pPr>
            <a:r>
              <a:rPr lang="en-US" dirty="0"/>
              <a:t>O +O2</a:t>
            </a:r>
          </a:p>
        </p:txBody>
      </p:sp>
      <p:cxnSp>
        <p:nvCxnSpPr>
          <p:cNvPr id="59" name="Straight Arrow Connector 58"/>
          <p:cNvCxnSpPr/>
          <p:nvPr/>
        </p:nvCxnSpPr>
        <p:spPr>
          <a:xfrm>
            <a:off x="4506687" y="4593772"/>
            <a:ext cx="682171" cy="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p:cNvSpPr/>
          <p:nvPr/>
        </p:nvSpPr>
        <p:spPr>
          <a:xfrm>
            <a:off x="5196115" y="4397829"/>
            <a:ext cx="566057" cy="3773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O3</a:t>
            </a:r>
          </a:p>
        </p:txBody>
      </p:sp>
      <p:sp>
        <p:nvSpPr>
          <p:cNvPr id="31" name="Rectangle 30"/>
          <p:cNvSpPr/>
          <p:nvPr/>
        </p:nvSpPr>
        <p:spPr>
          <a:xfrm>
            <a:off x="3106057" y="3526972"/>
            <a:ext cx="2917372" cy="7402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EG" sz="2000" dirty="0"/>
              <a:t>اتحاد كل ذرة اكسجين حرة مع جزئ اكسجين اخر مكون جزي اوزون </a:t>
            </a:r>
            <a:r>
              <a:rPr lang="en-US" sz="2000" dirty="0"/>
              <a:t>O3</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314" y="4788101"/>
            <a:ext cx="1255486" cy="1394985"/>
          </a:xfrm>
          <a:prstGeom prst="rect">
            <a:avLst/>
          </a:prstGeom>
        </p:spPr>
      </p:pic>
      <p:sp>
        <p:nvSpPr>
          <p:cNvPr id="43" name="Rectangle 42"/>
          <p:cNvSpPr/>
          <p:nvPr/>
        </p:nvSpPr>
        <p:spPr>
          <a:xfrm>
            <a:off x="4837301" y="5305363"/>
            <a:ext cx="1213794" cy="400110"/>
          </a:xfrm>
          <a:prstGeom prst="rect">
            <a:avLst/>
          </a:prstGeom>
        </p:spPr>
        <p:txBody>
          <a:bodyPr wrap="none">
            <a:spAutoFit/>
          </a:bodyPr>
          <a:lstStyle/>
          <a:p>
            <a:r>
              <a:rPr lang="ar-EG" sz="2000" b="1" dirty="0">
                <a:solidFill>
                  <a:schemeClr val="bg2">
                    <a:lumMod val="25000"/>
                  </a:schemeClr>
                </a:solidFill>
              </a:rPr>
              <a:t>جزي اوزون</a:t>
            </a:r>
            <a:endParaRPr lang="en-US" sz="2000" b="1" dirty="0">
              <a:solidFill>
                <a:schemeClr val="bg2">
                  <a:lumMod val="25000"/>
                </a:schemeClr>
              </a:solidFill>
            </a:endParaRPr>
          </a:p>
        </p:txBody>
      </p:sp>
    </p:spTree>
    <p:extLst>
      <p:ext uri="{BB962C8B-B14F-4D97-AF65-F5344CB8AC3E}">
        <p14:creationId xmlns:p14="http://schemas.microsoft.com/office/powerpoint/2010/main" val="20392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inVertic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barn(inVertical)">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9">
                                            <p:txEl>
                                              <p:pRg st="0" end="0"/>
                                            </p:txEl>
                                          </p:spTgt>
                                        </p:tgtEl>
                                        <p:attrNameLst>
                                          <p:attrName>style.visibility</p:attrName>
                                        </p:attrNameLst>
                                      </p:cBhvr>
                                      <p:to>
                                        <p:strVal val="visible"/>
                                      </p:to>
                                    </p:set>
                                    <p:animEffect transition="in" filter="barn(inVertical)">
                                      <p:cBhvr>
                                        <p:cTn id="92" dur="500"/>
                                        <p:tgtEl>
                                          <p:spTgt spid="2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arn(inVertical)">
                                      <p:cBhvr>
                                        <p:cTn id="10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2" grpId="0"/>
      <p:bldP spid="24" grpId="0"/>
      <p:bldP spid="25" grpId="0"/>
      <p:bldP spid="26" grpId="0" animBg="1"/>
      <p:bldP spid="27" grpId="0"/>
      <p:bldP spid="28" grpId="0"/>
      <p:bldP spid="31"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69028"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6121727" y="398316"/>
            <a:ext cx="4361586" cy="5839694"/>
            <a:chOff x="6121727" y="398316"/>
            <a:chExt cx="4361586" cy="5839694"/>
          </a:xfrm>
        </p:grpSpPr>
        <p:grpSp>
          <p:nvGrpSpPr>
            <p:cNvPr id="37" name="Group 36">
              <a:extLst>
                <a:ext uri="{FF2B5EF4-FFF2-40B4-BE49-F238E27FC236}">
                  <a16:creationId xmlns:a16="http://schemas.microsoft.com/office/drawing/2014/main" id="{E68E2918-BC3B-4E67-AA9B-6525B60D68E3}"/>
                </a:ext>
              </a:extLst>
            </p:cNvPr>
            <p:cNvGrpSpPr/>
            <p:nvPr/>
          </p:nvGrpSpPr>
          <p:grpSpPr>
            <a:xfrm>
              <a:off x="6121727" y="398316"/>
              <a:ext cx="4361586" cy="5839694"/>
              <a:chOff x="6121727" y="488369"/>
              <a:chExt cx="4361586"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4AEEC98-3355-4CD4-A12F-DD32D07AC86E}"/>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a:off x="6121727" y="398316"/>
            <a:ext cx="4361586" cy="5839694"/>
            <a:chOff x="6121727" y="398316"/>
            <a:chExt cx="4361586" cy="5839694"/>
          </a:xfrm>
        </p:grpSpPr>
        <p:grpSp>
          <p:nvGrpSpPr>
            <p:cNvPr id="40" name="Group 39">
              <a:extLst>
                <a:ext uri="{FF2B5EF4-FFF2-40B4-BE49-F238E27FC236}">
                  <a16:creationId xmlns:a16="http://schemas.microsoft.com/office/drawing/2014/main" id="{C748F674-1DF0-40CE-999B-7F8887A6DA95}"/>
                </a:ext>
              </a:extLst>
            </p:cNvPr>
            <p:cNvGrpSpPr/>
            <p:nvPr/>
          </p:nvGrpSpPr>
          <p:grpSpPr>
            <a:xfrm>
              <a:off x="6121727" y="398316"/>
              <a:ext cx="4361586" cy="5839694"/>
              <a:chOff x="6121727" y="488369"/>
              <a:chExt cx="4361586"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D8580CE-B21C-4A2A-859F-E862F0618060}"/>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5357" y="398314"/>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a:off x="6121727" y="398316"/>
            <a:ext cx="4361586" cy="5839694"/>
            <a:chOff x="6121727" y="398316"/>
            <a:chExt cx="4361586" cy="5839694"/>
          </a:xfrm>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5085"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sp>
        <p:nvSpPr>
          <p:cNvPr id="63" name="Rectangle 62">
            <a:extLst>
              <a:ext uri="{FF2B5EF4-FFF2-40B4-BE49-F238E27FC236}">
                <a16:creationId xmlns:a16="http://schemas.microsoft.com/office/drawing/2014/main" id="{D9EE2248-9E53-49B7-B05D-DE47ADD41BAE}"/>
              </a:ext>
            </a:extLst>
          </p:cNvPr>
          <p:cNvSpPr/>
          <p:nvPr/>
        </p:nvSpPr>
        <p:spPr>
          <a:xfrm>
            <a:off x="5536118" y="404778"/>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1DBA50D-02C5-4B1C-B2F7-9152079824C4}"/>
              </a:ext>
            </a:extLst>
          </p:cNvPr>
          <p:cNvGrpSpPr/>
          <p:nvPr/>
        </p:nvGrpSpPr>
        <p:grpSpPr>
          <a:xfrm>
            <a:off x="10736662" y="2998915"/>
            <a:ext cx="833085" cy="568731"/>
            <a:chOff x="10736662" y="2998915"/>
            <a:chExt cx="833085" cy="568731"/>
          </a:xfrm>
        </p:grpSpPr>
        <p:sp>
          <p:nvSpPr>
            <p:cNvPr id="65" name="Rectangle: Top Corners Rounded 64">
              <a:extLst>
                <a:ext uri="{FF2B5EF4-FFF2-40B4-BE49-F238E27FC236}">
                  <a16:creationId xmlns:a16="http://schemas.microsoft.com/office/drawing/2014/main" id="{3A97C93D-FA7C-44BE-AAAD-6162CF55EA7D}"/>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F3BB159-A206-43C5-869A-BB859656DF0B}"/>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119257" y="457200"/>
            <a:ext cx="2116183" cy="4310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EG" dirty="0"/>
              <a:t>أهمية طبقة الأوزون </a:t>
            </a:r>
            <a:endParaRPr lang="en-US" dirty="0"/>
          </a:p>
        </p:txBody>
      </p:sp>
      <p:sp>
        <p:nvSpPr>
          <p:cNvPr id="4" name="Rectangle 3"/>
          <p:cNvSpPr/>
          <p:nvPr/>
        </p:nvSpPr>
        <p:spPr>
          <a:xfrm>
            <a:off x="6217920" y="2972087"/>
            <a:ext cx="2952206" cy="1882567"/>
          </a:xfrm>
          <a:prstGeom prst="rect">
            <a:avLst/>
          </a:prstGeom>
        </p:spPr>
        <p:txBody>
          <a:bodyPr wrap="square">
            <a:spAutoFit/>
          </a:bodyPr>
          <a:lstStyle/>
          <a:p>
            <a:pPr algn="r" rtl="1">
              <a:spcBef>
                <a:spcPts val="0"/>
              </a:spcBef>
              <a:spcAft>
                <a:spcPts val="500"/>
              </a:spcAft>
            </a:pPr>
            <a:r>
              <a:rPr lang="ar-EG" b="1" dirty="0">
                <a:solidFill>
                  <a:schemeClr val="accent1">
                    <a:lumMod val="50000"/>
                  </a:schemeClr>
                </a:solidFill>
                <a:latin typeface="Arial" panose="020B0604020202020204" pitchFamily="34" charset="0"/>
              </a:rPr>
              <a:t>تتكون طبقة الأوزون على ارتفاع يتراوح ما بين 40: 20 كم فوق سطح البحر، في </a:t>
            </a:r>
          </a:p>
          <a:p>
            <a:pPr algn="r" rtl="1">
              <a:spcBef>
                <a:spcPts val="0"/>
              </a:spcBef>
              <a:spcAft>
                <a:spcPts val="500"/>
              </a:spcAft>
            </a:pPr>
            <a:r>
              <a:rPr lang="ar-EG" b="1" dirty="0" err="1">
                <a:solidFill>
                  <a:schemeClr val="accent1">
                    <a:lumMod val="50000"/>
                  </a:schemeClr>
                </a:solidFill>
                <a:latin typeface="Arial" panose="020B0604020202020204" pitchFamily="34" charset="0"/>
              </a:rPr>
              <a:t>الستراتوسفير</a:t>
            </a:r>
            <a:r>
              <a:rPr lang="ar-EG" b="1" dirty="0">
                <a:solidFill>
                  <a:schemeClr val="accent1">
                    <a:lumMod val="50000"/>
                  </a:schemeClr>
                </a:solidFill>
                <a:latin typeface="Arial" panose="020B0604020202020204" pitchFamily="34" charset="0"/>
              </a:rPr>
              <a:t>..</a:t>
            </a:r>
          </a:p>
          <a:p>
            <a:br>
              <a:rPr lang="ar-EG" dirty="0"/>
            </a:br>
            <a:endParaRPr lang="en-US" dirty="0"/>
          </a:p>
        </p:txBody>
      </p:sp>
      <p:sp>
        <p:nvSpPr>
          <p:cNvPr id="5" name="Rectangle 4"/>
          <p:cNvSpPr/>
          <p:nvPr/>
        </p:nvSpPr>
        <p:spPr>
          <a:xfrm>
            <a:off x="6309359" y="1007907"/>
            <a:ext cx="2769326" cy="2031325"/>
          </a:xfrm>
          <a:prstGeom prst="rect">
            <a:avLst/>
          </a:prstGeom>
        </p:spPr>
        <p:txBody>
          <a:bodyPr wrap="square">
            <a:spAutoFit/>
          </a:bodyPr>
          <a:lstStyle/>
          <a:p>
            <a:pPr algn="r" rtl="1"/>
            <a:r>
              <a:rPr lang="ar-EG" b="1" dirty="0">
                <a:solidFill>
                  <a:schemeClr val="accent1">
                    <a:lumMod val="50000"/>
                  </a:schemeClr>
                </a:solidFill>
                <a:latin typeface="Arial" panose="020B0604020202020204" pitchFamily="34" charset="0"/>
              </a:rPr>
              <a:t>تمنع طبقة الأوزون نفاذ الأشعة فوق البنفسجية البعيدة ومعظم الأشعة المتوسطة لما لها من أضرار بالغة، لهذا يقال أن طبقة الأوزون تعمل كدرع واقي للكائنات الحية من الآثار الضارة للأشعة فوق البنفسجية</a:t>
            </a:r>
            <a:endParaRPr lang="en-US" dirty="0">
              <a:solidFill>
                <a:schemeClr val="accent1">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67" y="473802"/>
            <a:ext cx="3147355" cy="1773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Rectangle 51"/>
          <p:cNvSpPr/>
          <p:nvPr/>
        </p:nvSpPr>
        <p:spPr>
          <a:xfrm>
            <a:off x="3966755" y="2425337"/>
            <a:ext cx="2116183" cy="4310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dirty="0" err="1"/>
              <a:t>تاكل</a:t>
            </a:r>
            <a:r>
              <a:rPr lang="ar-EG" dirty="0"/>
              <a:t> طبقة الأوزون </a:t>
            </a:r>
            <a:endParaRPr lang="en-US" dirty="0"/>
          </a:p>
        </p:txBody>
      </p:sp>
      <p:sp>
        <p:nvSpPr>
          <p:cNvPr id="9" name="Rectangle 8"/>
          <p:cNvSpPr/>
          <p:nvPr/>
        </p:nvSpPr>
        <p:spPr>
          <a:xfrm>
            <a:off x="3043644" y="2972653"/>
            <a:ext cx="3122023" cy="2003112"/>
          </a:xfrm>
          <a:prstGeom prst="rect">
            <a:avLst/>
          </a:prstGeom>
        </p:spPr>
        <p:txBody>
          <a:bodyPr wrap="square">
            <a:spAutoFit/>
          </a:bodyPr>
          <a:lstStyle/>
          <a:p>
            <a:pPr algn="r" rtl="1">
              <a:spcBef>
                <a:spcPts val="0"/>
              </a:spcBef>
              <a:spcAft>
                <a:spcPts val="500"/>
              </a:spcAft>
            </a:pPr>
            <a:r>
              <a:rPr lang="ar-EG" sz="2200" b="1" dirty="0">
                <a:solidFill>
                  <a:schemeClr val="accent1">
                    <a:lumMod val="50000"/>
                  </a:schemeClr>
                </a:solidFill>
                <a:latin typeface="Arial" panose="020B0604020202020204" pitchFamily="34" charset="0"/>
              </a:rPr>
              <a:t>رصد العلماء عام ۱۹۷۸م وجود تأكل في طبقة الأوزون فوق منطقة القطب الجنوبي،</a:t>
            </a:r>
            <a:r>
              <a:rPr lang="ar-EG" b="1" dirty="0">
                <a:solidFill>
                  <a:schemeClr val="accent1">
                    <a:lumMod val="50000"/>
                  </a:schemeClr>
                </a:solidFill>
                <a:latin typeface="Arial" panose="020B0604020202020204" pitchFamily="34" charset="0"/>
              </a:rPr>
              <a:t> يعرف بثقب الأوزون</a:t>
            </a:r>
            <a:endParaRPr lang="ar-EG" b="1" dirty="0">
              <a:solidFill>
                <a:schemeClr val="accent1">
                  <a:lumMod val="50000"/>
                </a:schemeClr>
              </a:solidFill>
            </a:endParaRPr>
          </a:p>
          <a:p>
            <a:br>
              <a:rPr lang="ar-EG" dirty="0"/>
            </a:b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401" y="4420960"/>
            <a:ext cx="3085828" cy="1633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858" y="4181885"/>
            <a:ext cx="2795450" cy="186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35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randombar(horizontal)">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52"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Top Corners Rounded 32">
            <a:extLst>
              <a:ext uri="{FF2B5EF4-FFF2-40B4-BE49-F238E27FC236}">
                <a16:creationId xmlns:a16="http://schemas.microsoft.com/office/drawing/2014/main" id="{4BB5E597-F65C-4EAD-8C7E-43605B51D82E}"/>
              </a:ext>
            </a:extLst>
          </p:cNvPr>
          <p:cNvSpPr/>
          <p:nvPr/>
        </p:nvSpPr>
        <p:spPr>
          <a:xfrm rot="5400000" flipH="1">
            <a:off x="5382489" y="962891"/>
            <a:ext cx="6165272" cy="4876800"/>
          </a:xfrm>
          <a:prstGeom prst="round2SameRect">
            <a:avLst>
              <a:gd name="adj1" fmla="val 4054"/>
              <a:gd name="adj2" fmla="val 0"/>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DFDAD8BD-2176-42DB-B27D-31BD8AFAE33B}"/>
              </a:ext>
            </a:extLst>
          </p:cNvPr>
          <p:cNvSpPr/>
          <p:nvPr/>
        </p:nvSpPr>
        <p:spPr>
          <a:xfrm rot="5400000" flipH="1">
            <a:off x="5382673" y="1137371"/>
            <a:ext cx="5839694" cy="4361585"/>
          </a:xfrm>
          <a:prstGeom prst="round2SameRect">
            <a:avLst>
              <a:gd name="adj1" fmla="val 4054"/>
              <a:gd name="adj2" fmla="val 0"/>
            </a:avLst>
          </a:prstGeom>
          <a:solidFill>
            <a:schemeClr val="tx1">
              <a:lumMod val="95000"/>
              <a:lumOff val="5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9D609144-D344-4515-802A-2D4ECBAABE6E}"/>
              </a:ext>
            </a:extLst>
          </p:cNvPr>
          <p:cNvSpPr/>
          <p:nvPr/>
        </p:nvSpPr>
        <p:spPr>
          <a:xfrm rot="16200000">
            <a:off x="569028" y="962891"/>
            <a:ext cx="6165272" cy="4876800"/>
          </a:xfrm>
          <a:prstGeom prst="round2SameRect">
            <a:avLst>
              <a:gd name="adj1" fmla="val 4054"/>
              <a:gd name="adj2" fmla="val 0"/>
            </a:avLst>
          </a:prstGeom>
          <a:solidFill>
            <a:srgbClr val="D6415E"/>
          </a:solidFill>
          <a:ln>
            <a:noFill/>
          </a:ln>
          <a:effectLst>
            <a:outerShdw blurRad="1270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C7C96A-C50A-483B-967E-59C3A7503DCD}"/>
              </a:ext>
            </a:extLst>
          </p:cNvPr>
          <p:cNvGrpSpPr/>
          <p:nvPr/>
        </p:nvGrpSpPr>
        <p:grpSpPr>
          <a:xfrm>
            <a:off x="6121727" y="398316"/>
            <a:ext cx="4361586" cy="5839694"/>
            <a:chOff x="6121727" y="398316"/>
            <a:chExt cx="4361586" cy="5839694"/>
          </a:xfrm>
        </p:grpSpPr>
        <p:grpSp>
          <p:nvGrpSpPr>
            <p:cNvPr id="20" name="Group 19">
              <a:extLst>
                <a:ext uri="{FF2B5EF4-FFF2-40B4-BE49-F238E27FC236}">
                  <a16:creationId xmlns:a16="http://schemas.microsoft.com/office/drawing/2014/main" id="{B7271BF6-9879-4543-B18B-53A2F475C606}"/>
                </a:ext>
              </a:extLst>
            </p:cNvPr>
            <p:cNvGrpSpPr/>
            <p:nvPr/>
          </p:nvGrpSpPr>
          <p:grpSpPr>
            <a:xfrm>
              <a:off x="6121727" y="398316"/>
              <a:ext cx="4361586" cy="5839694"/>
              <a:chOff x="6121727" y="488369"/>
              <a:chExt cx="4361586" cy="5839694"/>
            </a:xfrm>
          </p:grpSpPr>
          <p:sp>
            <p:nvSpPr>
              <p:cNvPr id="21" name="Freeform: Shape 20">
                <a:extLst>
                  <a:ext uri="{FF2B5EF4-FFF2-40B4-BE49-F238E27FC236}">
                    <a16:creationId xmlns:a16="http://schemas.microsoft.com/office/drawing/2014/main" id="{802DCE7B-960C-439F-8670-51A41D5FDAD4}"/>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481276 w 5839694"/>
                  <a:gd name="connsiteY3" fmla="*/ 0 h 1225831"/>
                  <a:gd name="connsiteX4" fmla="*/ 516394 w 5839694"/>
                  <a:gd name="connsiteY4" fmla="*/ 7091 h 1225831"/>
                  <a:gd name="connsiteX5" fmla="*/ 571506 w 5839694"/>
                  <a:gd name="connsiteY5" fmla="*/ 90235 h 1225831"/>
                  <a:gd name="connsiteX6" fmla="*/ 571506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481276" y="0"/>
                    </a:lnTo>
                    <a:lnTo>
                      <a:pt x="516394" y="7091"/>
                    </a:lnTo>
                    <a:cubicBezTo>
                      <a:pt x="548781" y="20790"/>
                      <a:pt x="571506" y="52859"/>
                      <a:pt x="571506" y="90235"/>
                    </a:cubicBezTo>
                    <a:lnTo>
                      <a:pt x="571506" y="1225560"/>
                    </a:lnTo>
                    <a:lnTo>
                      <a:pt x="0" y="1225560"/>
                    </a:lnTo>
                    <a:lnTo>
                      <a:pt x="0" y="1225831"/>
                    </a:lnTo>
                    <a:lnTo>
                      <a:pt x="5839694" y="1225831"/>
                    </a:lnTo>
                    <a:close/>
                  </a:path>
                </a:pathLst>
              </a:custGeom>
              <a:solidFill>
                <a:srgbClr val="FF33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22732C6-EBF5-471E-9236-544890BB0D9C}"/>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5761FED9-A691-4B9D-A01A-DEF84A074E99}"/>
                </a:ext>
              </a:extLst>
            </p:cNvPr>
            <p:cNvSpPr txBox="1"/>
            <p:nvPr/>
          </p:nvSpPr>
          <p:spPr>
            <a:xfrm>
              <a:off x="9507433" y="5309345"/>
              <a:ext cx="65114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07</a:t>
              </a:r>
            </a:p>
          </p:txBody>
        </p:sp>
      </p:grpSp>
      <p:grpSp>
        <p:nvGrpSpPr>
          <p:cNvPr id="14" name="Group 13">
            <a:extLst>
              <a:ext uri="{FF2B5EF4-FFF2-40B4-BE49-F238E27FC236}">
                <a16:creationId xmlns:a16="http://schemas.microsoft.com/office/drawing/2014/main" id="{313E42FA-3F78-4D85-A3F5-F117B217B323}"/>
              </a:ext>
            </a:extLst>
          </p:cNvPr>
          <p:cNvGrpSpPr/>
          <p:nvPr/>
        </p:nvGrpSpPr>
        <p:grpSpPr>
          <a:xfrm>
            <a:off x="6121727" y="398316"/>
            <a:ext cx="4361586" cy="5839694"/>
            <a:chOff x="6121727" y="398316"/>
            <a:chExt cx="4361586" cy="5839694"/>
          </a:xfrm>
        </p:grpSpPr>
        <p:grpSp>
          <p:nvGrpSpPr>
            <p:cNvPr id="34" name="Group 33">
              <a:extLst>
                <a:ext uri="{FF2B5EF4-FFF2-40B4-BE49-F238E27FC236}">
                  <a16:creationId xmlns:a16="http://schemas.microsoft.com/office/drawing/2014/main" id="{AB822786-F5CF-4A47-94E1-5CE4D923AE6F}"/>
                </a:ext>
              </a:extLst>
            </p:cNvPr>
            <p:cNvGrpSpPr/>
            <p:nvPr/>
          </p:nvGrpSpPr>
          <p:grpSpPr>
            <a:xfrm>
              <a:off x="6121727" y="398316"/>
              <a:ext cx="4361586" cy="5839694"/>
              <a:chOff x="6121727" y="488369"/>
              <a:chExt cx="4361586" cy="5839694"/>
            </a:xfrm>
          </p:grpSpPr>
          <p:sp>
            <p:nvSpPr>
              <p:cNvPr id="35" name="Freeform: Shape 34">
                <a:extLst>
                  <a:ext uri="{FF2B5EF4-FFF2-40B4-BE49-F238E27FC236}">
                    <a16:creationId xmlns:a16="http://schemas.microsoft.com/office/drawing/2014/main" id="{76750B91-07D4-4A64-8A94-639CCE958BAC}"/>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098447 w 5839694"/>
                  <a:gd name="connsiteY3" fmla="*/ 0 h 1225831"/>
                  <a:gd name="connsiteX4" fmla="*/ 1137435 w 5839694"/>
                  <a:gd name="connsiteY4" fmla="*/ 3931 h 1225831"/>
                  <a:gd name="connsiteX5" fmla="*/ 1291942 w 5839694"/>
                  <a:gd name="connsiteY5" fmla="*/ 193504 h 1225831"/>
                  <a:gd name="connsiteX6" fmla="*/ 1291942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098447" y="0"/>
                    </a:lnTo>
                    <a:lnTo>
                      <a:pt x="1137435" y="3931"/>
                    </a:lnTo>
                    <a:cubicBezTo>
                      <a:pt x="1225612" y="21975"/>
                      <a:pt x="1291942" y="99994"/>
                      <a:pt x="1291942" y="193504"/>
                    </a:cubicBezTo>
                    <a:lnTo>
                      <a:pt x="1291942" y="1225560"/>
                    </a:lnTo>
                    <a:lnTo>
                      <a:pt x="0" y="1225560"/>
                    </a:lnTo>
                    <a:lnTo>
                      <a:pt x="0" y="1225831"/>
                    </a:lnTo>
                    <a:lnTo>
                      <a:pt x="5839694" y="1225831"/>
                    </a:lnTo>
                    <a:close/>
                  </a:path>
                </a:pathLst>
              </a:custGeom>
              <a:solidFill>
                <a:srgbClr val="99CC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1AB2439-857B-4582-801A-60A7272DD3E9}"/>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255F32C1-2CF7-447E-923B-07C15DCFB21F}"/>
                </a:ext>
              </a:extLst>
            </p:cNvPr>
            <p:cNvSpPr txBox="1"/>
            <p:nvPr/>
          </p:nvSpPr>
          <p:spPr>
            <a:xfrm>
              <a:off x="9507433" y="4587824"/>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06</a:t>
              </a:r>
            </a:p>
          </p:txBody>
        </p:sp>
      </p:grpSp>
      <p:grpSp>
        <p:nvGrpSpPr>
          <p:cNvPr id="12" name="Group 11">
            <a:extLst>
              <a:ext uri="{FF2B5EF4-FFF2-40B4-BE49-F238E27FC236}">
                <a16:creationId xmlns:a16="http://schemas.microsoft.com/office/drawing/2014/main" id="{D2336BC1-8A4F-4182-953B-78C1462D99AD}"/>
              </a:ext>
            </a:extLst>
          </p:cNvPr>
          <p:cNvGrpSpPr/>
          <p:nvPr/>
        </p:nvGrpSpPr>
        <p:grpSpPr>
          <a:xfrm>
            <a:off x="9257483" y="398317"/>
            <a:ext cx="1225831" cy="5741227"/>
            <a:chOff x="9257483" y="398317"/>
            <a:chExt cx="1225831" cy="5839694"/>
          </a:xfrm>
        </p:grpSpPr>
        <p:sp>
          <p:nvSpPr>
            <p:cNvPr id="38" name="Freeform: Shape 37">
              <a:extLst>
                <a:ext uri="{FF2B5EF4-FFF2-40B4-BE49-F238E27FC236}">
                  <a16:creationId xmlns:a16="http://schemas.microsoft.com/office/drawing/2014/main" id="{ACBF87BE-20E8-4835-8CCF-E3BCF2165780}"/>
                </a:ext>
              </a:extLst>
            </p:cNvPr>
            <p:cNvSpPr/>
            <p:nvPr/>
          </p:nvSpPr>
          <p:spPr>
            <a:xfrm rot="5400000" flipH="1">
              <a:off x="6950552" y="2705248"/>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1818883 w 5839694"/>
                <a:gd name="connsiteY3" fmla="*/ 0 h 1225831"/>
                <a:gd name="connsiteX4" fmla="*/ 1857871 w 5839694"/>
                <a:gd name="connsiteY4" fmla="*/ 3931 h 1225831"/>
                <a:gd name="connsiteX5" fmla="*/ 2012378 w 5839694"/>
                <a:gd name="connsiteY5" fmla="*/ 193504 h 1225831"/>
                <a:gd name="connsiteX6" fmla="*/ 2012378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1818883" y="0"/>
                  </a:lnTo>
                  <a:lnTo>
                    <a:pt x="1857871" y="3931"/>
                  </a:lnTo>
                  <a:cubicBezTo>
                    <a:pt x="1946048" y="21975"/>
                    <a:pt x="2012378" y="99994"/>
                    <a:pt x="2012378" y="193504"/>
                  </a:cubicBezTo>
                  <a:lnTo>
                    <a:pt x="2012378" y="1225560"/>
                  </a:lnTo>
                  <a:lnTo>
                    <a:pt x="0" y="1225560"/>
                  </a:lnTo>
                  <a:lnTo>
                    <a:pt x="0" y="1225831"/>
                  </a:lnTo>
                  <a:lnTo>
                    <a:pt x="5839694" y="1225831"/>
                  </a:lnTo>
                  <a:close/>
                </a:path>
              </a:pathLst>
            </a:custGeom>
            <a:solidFill>
              <a:srgbClr val="00CCFF"/>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7F0AF694-52E8-4113-BB50-A0215A47321F}"/>
                </a:ext>
              </a:extLst>
            </p:cNvPr>
            <p:cNvSpPr txBox="1"/>
            <p:nvPr/>
          </p:nvSpPr>
          <p:spPr>
            <a:xfrm>
              <a:off x="9507433" y="3866303"/>
              <a:ext cx="667170"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05</a:t>
              </a:r>
            </a:p>
          </p:txBody>
        </p:sp>
      </p:grpSp>
      <p:grpSp>
        <p:nvGrpSpPr>
          <p:cNvPr id="8" name="Group 7">
            <a:extLst>
              <a:ext uri="{FF2B5EF4-FFF2-40B4-BE49-F238E27FC236}">
                <a16:creationId xmlns:a16="http://schemas.microsoft.com/office/drawing/2014/main" id="{C4388B76-565B-411F-A7EA-664AC80E4871}"/>
              </a:ext>
            </a:extLst>
          </p:cNvPr>
          <p:cNvGrpSpPr/>
          <p:nvPr/>
        </p:nvGrpSpPr>
        <p:grpSpPr>
          <a:xfrm flipH="1">
            <a:off x="1745357" y="398314"/>
            <a:ext cx="4361586" cy="5839694"/>
            <a:chOff x="6121727" y="398316"/>
            <a:chExt cx="4361586" cy="5839694"/>
          </a:xfrm>
          <a:effectLst>
            <a:outerShdw blurRad="50800" dist="38100" dir="13500000" algn="br" rotWithShape="0">
              <a:prstClr val="black">
                <a:alpha val="40000"/>
              </a:prstClr>
            </a:outerShdw>
          </a:effectLst>
        </p:grpSpPr>
        <p:grpSp>
          <p:nvGrpSpPr>
            <p:cNvPr id="49" name="Group 48">
              <a:extLst>
                <a:ext uri="{FF2B5EF4-FFF2-40B4-BE49-F238E27FC236}">
                  <a16:creationId xmlns:a16="http://schemas.microsoft.com/office/drawing/2014/main" id="{B7206CDF-01D5-49A7-9D29-A41D94F89C9E}"/>
                </a:ext>
              </a:extLst>
            </p:cNvPr>
            <p:cNvGrpSpPr/>
            <p:nvPr/>
          </p:nvGrpSpPr>
          <p:grpSpPr>
            <a:xfrm>
              <a:off x="6121727" y="398316"/>
              <a:ext cx="4361586" cy="5839694"/>
              <a:chOff x="6121728" y="488368"/>
              <a:chExt cx="4361586" cy="5839694"/>
            </a:xfrm>
            <a:effectLst>
              <a:outerShdw blurRad="50800" dist="38100" algn="l" rotWithShape="0">
                <a:prstClr val="black">
                  <a:alpha val="40000"/>
                </a:prstClr>
              </a:outerShdw>
            </a:effectLst>
          </p:grpSpPr>
          <p:sp>
            <p:nvSpPr>
              <p:cNvPr id="50" name="Freeform: Shape 49">
                <a:extLst>
                  <a:ext uri="{FF2B5EF4-FFF2-40B4-BE49-F238E27FC236}">
                    <a16:creationId xmlns:a16="http://schemas.microsoft.com/office/drawing/2014/main" id="{272EE792-8587-43DD-8EFD-B55FFBADE6CF}"/>
                  </a:ext>
                </a:extLst>
              </p:cNvPr>
              <p:cNvSpPr/>
              <p:nvPr/>
            </p:nvSpPr>
            <p:spPr>
              <a:xfrm rot="5400000" flipH="1">
                <a:off x="9011497" y="734355"/>
                <a:ext cx="1717803" cy="1225831"/>
              </a:xfrm>
              <a:custGeom>
                <a:avLst/>
                <a:gdLst>
                  <a:gd name="connsiteX0" fmla="*/ 1717803 w 1717803"/>
                  <a:gd name="connsiteY0" fmla="*/ 1225831 h 1225831"/>
                  <a:gd name="connsiteX1" fmla="*/ 1717803 w 1717803"/>
                  <a:gd name="connsiteY1" fmla="*/ 176821 h 1225831"/>
                  <a:gd name="connsiteX2" fmla="*/ 1540984 w 1717803"/>
                  <a:gd name="connsiteY2" fmla="*/ 0 h 1225831"/>
                  <a:gd name="connsiteX3" fmla="*/ 551016 w 1717803"/>
                  <a:gd name="connsiteY3" fmla="*/ 0 h 1225831"/>
                  <a:gd name="connsiteX4" fmla="*/ 590004 w 1717803"/>
                  <a:gd name="connsiteY4" fmla="*/ 3931 h 1225831"/>
                  <a:gd name="connsiteX5" fmla="*/ 744510 w 1717803"/>
                  <a:gd name="connsiteY5" fmla="*/ 193504 h 1225831"/>
                  <a:gd name="connsiteX6" fmla="*/ 744510 w 1717803"/>
                  <a:gd name="connsiteY6" fmla="*/ 1225560 h 1225831"/>
                  <a:gd name="connsiteX7" fmla="*/ 0 w 1717803"/>
                  <a:gd name="connsiteY7" fmla="*/ 1225560 h 1225831"/>
                  <a:gd name="connsiteX8" fmla="*/ 0 w 1717803"/>
                  <a:gd name="connsiteY8" fmla="*/ 1225831 h 1225831"/>
                  <a:gd name="connsiteX9" fmla="*/ 1717803 w 1717803"/>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803" h="1225831">
                    <a:moveTo>
                      <a:pt x="1717803" y="1225831"/>
                    </a:moveTo>
                    <a:lnTo>
                      <a:pt x="1717803" y="176821"/>
                    </a:lnTo>
                    <a:cubicBezTo>
                      <a:pt x="1717803" y="79167"/>
                      <a:pt x="1638638" y="0"/>
                      <a:pt x="1540984" y="0"/>
                    </a:cubicBezTo>
                    <a:lnTo>
                      <a:pt x="551016" y="0"/>
                    </a:lnTo>
                    <a:lnTo>
                      <a:pt x="590004" y="3931"/>
                    </a:lnTo>
                    <a:cubicBezTo>
                      <a:pt x="678181" y="21975"/>
                      <a:pt x="744510" y="99994"/>
                      <a:pt x="744510" y="193504"/>
                    </a:cubicBezTo>
                    <a:lnTo>
                      <a:pt x="744510" y="1225560"/>
                    </a:lnTo>
                    <a:lnTo>
                      <a:pt x="0" y="1225560"/>
                    </a:lnTo>
                    <a:lnTo>
                      <a:pt x="0" y="1225831"/>
                    </a:lnTo>
                    <a:lnTo>
                      <a:pt x="1717803" y="1225831"/>
                    </a:lnTo>
                    <a:close/>
                  </a:path>
                </a:pathLst>
              </a:custGeom>
              <a:solidFill>
                <a:srgbClr val="00CC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191FB80F-7E63-4135-B0B0-EC24264CB956}"/>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4121891 w 5839694"/>
                  <a:gd name="connsiteY2" fmla="*/ 271 h 3136026"/>
                  <a:gd name="connsiteX3" fmla="*/ 4121891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4121891" y="271"/>
                    </a:lnTo>
                    <a:lnTo>
                      <a:pt x="4121891"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86CC2B2-9E38-415C-B2F3-8BB2180F9323}"/>
                </a:ext>
              </a:extLst>
            </p:cNvPr>
            <p:cNvSpPr txBox="1"/>
            <p:nvPr/>
          </p:nvSpPr>
          <p:spPr>
            <a:xfrm>
              <a:off x="9507433" y="980219"/>
              <a:ext cx="636713"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01</a:t>
              </a:r>
            </a:p>
          </p:txBody>
        </p:sp>
      </p:grpSp>
      <p:grpSp>
        <p:nvGrpSpPr>
          <p:cNvPr id="11" name="Group 10">
            <a:extLst>
              <a:ext uri="{FF2B5EF4-FFF2-40B4-BE49-F238E27FC236}">
                <a16:creationId xmlns:a16="http://schemas.microsoft.com/office/drawing/2014/main" id="{C3709367-DE9F-4B2A-A896-2F086DE71D74}"/>
              </a:ext>
            </a:extLst>
          </p:cNvPr>
          <p:cNvGrpSpPr/>
          <p:nvPr/>
        </p:nvGrpSpPr>
        <p:grpSpPr>
          <a:xfrm>
            <a:off x="9270545" y="228499"/>
            <a:ext cx="1225831" cy="5839694"/>
            <a:chOff x="9257482" y="398316"/>
            <a:chExt cx="1225831" cy="5839694"/>
          </a:xfrm>
        </p:grpSpPr>
        <p:sp>
          <p:nvSpPr>
            <p:cNvPr id="41" name="Freeform: Shape 40">
              <a:extLst>
                <a:ext uri="{FF2B5EF4-FFF2-40B4-BE49-F238E27FC236}">
                  <a16:creationId xmlns:a16="http://schemas.microsoft.com/office/drawing/2014/main" id="{29468310-3B6F-453D-BF20-7F23BAE7A91A}"/>
                </a:ext>
              </a:extLst>
            </p:cNvPr>
            <p:cNvSpPr/>
            <p:nvPr/>
          </p:nvSpPr>
          <p:spPr>
            <a:xfrm rot="5400000" flipH="1">
              <a:off x="6950551" y="2705247"/>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2539319 w 5839694"/>
                <a:gd name="connsiteY3" fmla="*/ 0 h 1225831"/>
                <a:gd name="connsiteX4" fmla="*/ 2578307 w 5839694"/>
                <a:gd name="connsiteY4" fmla="*/ 3931 h 1225831"/>
                <a:gd name="connsiteX5" fmla="*/ 2732814 w 5839694"/>
                <a:gd name="connsiteY5" fmla="*/ 193504 h 1225831"/>
                <a:gd name="connsiteX6" fmla="*/ 2732814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2539319" y="0"/>
                  </a:lnTo>
                  <a:lnTo>
                    <a:pt x="2578307" y="3931"/>
                  </a:lnTo>
                  <a:cubicBezTo>
                    <a:pt x="2666484" y="21975"/>
                    <a:pt x="2732814" y="99994"/>
                    <a:pt x="2732814" y="193504"/>
                  </a:cubicBezTo>
                  <a:lnTo>
                    <a:pt x="2732814" y="1225560"/>
                  </a:lnTo>
                  <a:lnTo>
                    <a:pt x="0" y="1225560"/>
                  </a:lnTo>
                  <a:lnTo>
                    <a:pt x="0" y="1225831"/>
                  </a:lnTo>
                  <a:lnTo>
                    <a:pt x="5839694" y="1225831"/>
                  </a:lnTo>
                  <a:close/>
                </a:path>
              </a:pathLst>
            </a:custGeom>
            <a:solidFill>
              <a:schemeClr val="accent5">
                <a:lumMod val="50000"/>
              </a:schemeClr>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extBox 53">
              <a:extLst>
                <a:ext uri="{FF2B5EF4-FFF2-40B4-BE49-F238E27FC236}">
                  <a16:creationId xmlns:a16="http://schemas.microsoft.com/office/drawing/2014/main" id="{9335965A-2646-4736-82A6-CBED4E675067}"/>
                </a:ext>
              </a:extLst>
            </p:cNvPr>
            <p:cNvSpPr txBox="1"/>
            <p:nvPr/>
          </p:nvSpPr>
          <p:spPr>
            <a:xfrm>
              <a:off x="9507433" y="3144782"/>
              <a:ext cx="670376"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04</a:t>
              </a:r>
            </a:p>
          </p:txBody>
        </p:sp>
      </p:grpSp>
      <p:grpSp>
        <p:nvGrpSpPr>
          <p:cNvPr id="58" name="Group 57">
            <a:extLst>
              <a:ext uri="{FF2B5EF4-FFF2-40B4-BE49-F238E27FC236}">
                <a16:creationId xmlns:a16="http://schemas.microsoft.com/office/drawing/2014/main" id="{9B0DB250-1DEA-40F5-8A29-A08F34A652B6}"/>
              </a:ext>
            </a:extLst>
          </p:cNvPr>
          <p:cNvGrpSpPr/>
          <p:nvPr/>
        </p:nvGrpSpPr>
        <p:grpSpPr>
          <a:xfrm flipH="1">
            <a:off x="1745085" y="398315"/>
            <a:ext cx="4361586" cy="5839694"/>
            <a:chOff x="6121727" y="398316"/>
            <a:chExt cx="4361586" cy="5839694"/>
          </a:xfrm>
          <a:effectLst>
            <a:outerShdw blurRad="50800" dist="38100" dir="13500000" algn="br" rotWithShape="0">
              <a:prstClr val="black">
                <a:alpha val="40000"/>
              </a:prstClr>
            </a:outerShdw>
          </a:effectLst>
        </p:grpSpPr>
        <p:grpSp>
          <p:nvGrpSpPr>
            <p:cNvPr id="59" name="Group 58">
              <a:extLst>
                <a:ext uri="{FF2B5EF4-FFF2-40B4-BE49-F238E27FC236}">
                  <a16:creationId xmlns:a16="http://schemas.microsoft.com/office/drawing/2014/main" id="{A094BB46-4B48-435F-9969-49BE7744E382}"/>
                </a:ext>
              </a:extLst>
            </p:cNvPr>
            <p:cNvGrpSpPr/>
            <p:nvPr/>
          </p:nvGrpSpPr>
          <p:grpSpPr>
            <a:xfrm>
              <a:off x="6121727" y="398316"/>
              <a:ext cx="4361586" cy="5839694"/>
              <a:chOff x="6121728" y="488368"/>
              <a:chExt cx="4361586" cy="5839694"/>
            </a:xfrm>
          </p:grpSpPr>
          <p:sp>
            <p:nvSpPr>
              <p:cNvPr id="61" name="Freeform: Shape 60">
                <a:extLst>
                  <a:ext uri="{FF2B5EF4-FFF2-40B4-BE49-F238E27FC236}">
                    <a16:creationId xmlns:a16="http://schemas.microsoft.com/office/drawing/2014/main" id="{FC98ABD6-B4C3-4E6E-AE12-B4AD0105BC52}"/>
                  </a:ext>
                </a:extLst>
              </p:cNvPr>
              <p:cNvSpPr/>
              <p:nvPr/>
            </p:nvSpPr>
            <p:spPr>
              <a:xfrm rot="5400000" flipH="1">
                <a:off x="8856111" y="889741"/>
                <a:ext cx="2028575" cy="1225831"/>
              </a:xfrm>
              <a:custGeom>
                <a:avLst/>
                <a:gdLst>
                  <a:gd name="connsiteX0" fmla="*/ 2028575 w 2028575"/>
                  <a:gd name="connsiteY0" fmla="*/ 1225831 h 1225831"/>
                  <a:gd name="connsiteX1" fmla="*/ 2028575 w 2028575"/>
                  <a:gd name="connsiteY1" fmla="*/ 176821 h 1225831"/>
                  <a:gd name="connsiteX2" fmla="*/ 1851756 w 2028575"/>
                  <a:gd name="connsiteY2" fmla="*/ 0 h 1225831"/>
                  <a:gd name="connsiteX3" fmla="*/ 169072 w 2028575"/>
                  <a:gd name="connsiteY3" fmla="*/ 0 h 1225831"/>
                  <a:gd name="connsiteX4" fmla="*/ 208060 w 2028575"/>
                  <a:gd name="connsiteY4" fmla="*/ 3931 h 1225831"/>
                  <a:gd name="connsiteX5" fmla="*/ 362567 w 2028575"/>
                  <a:gd name="connsiteY5" fmla="*/ 193504 h 1225831"/>
                  <a:gd name="connsiteX6" fmla="*/ 362567 w 2028575"/>
                  <a:gd name="connsiteY6" fmla="*/ 1225560 h 1225831"/>
                  <a:gd name="connsiteX7" fmla="*/ 0 w 2028575"/>
                  <a:gd name="connsiteY7" fmla="*/ 1225560 h 1225831"/>
                  <a:gd name="connsiteX8" fmla="*/ 0 w 2028575"/>
                  <a:gd name="connsiteY8" fmla="*/ 1225831 h 1225831"/>
                  <a:gd name="connsiteX9" fmla="*/ 2028575 w 2028575"/>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575" h="1225831">
                    <a:moveTo>
                      <a:pt x="2028575" y="1225831"/>
                    </a:moveTo>
                    <a:lnTo>
                      <a:pt x="2028575" y="176821"/>
                    </a:lnTo>
                    <a:cubicBezTo>
                      <a:pt x="2028575" y="79167"/>
                      <a:pt x="1949410" y="0"/>
                      <a:pt x="1851756" y="0"/>
                    </a:cubicBezTo>
                    <a:lnTo>
                      <a:pt x="169072" y="0"/>
                    </a:lnTo>
                    <a:lnTo>
                      <a:pt x="208060" y="3931"/>
                    </a:lnTo>
                    <a:cubicBezTo>
                      <a:pt x="296237" y="21975"/>
                      <a:pt x="362567" y="99994"/>
                      <a:pt x="362567" y="193504"/>
                    </a:cubicBezTo>
                    <a:lnTo>
                      <a:pt x="362567" y="1225560"/>
                    </a:lnTo>
                    <a:lnTo>
                      <a:pt x="0" y="1225560"/>
                    </a:lnTo>
                    <a:lnTo>
                      <a:pt x="0" y="1225831"/>
                    </a:lnTo>
                    <a:lnTo>
                      <a:pt x="2028575" y="1225831"/>
                    </a:lnTo>
                    <a:close/>
                  </a:path>
                </a:pathLst>
              </a:custGeom>
              <a:solidFill>
                <a:srgbClr val="FF3399"/>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A62729B-36EF-4BEC-A61B-84046D49A252}"/>
                  </a:ext>
                </a:extLst>
              </p:cNvPr>
              <p:cNvSpPr/>
              <p:nvPr/>
            </p:nvSpPr>
            <p:spPr>
              <a:xfrm rot="5400000" flipH="1">
                <a:off x="4769894" y="1840202"/>
                <a:ext cx="5839694" cy="3136026"/>
              </a:xfrm>
              <a:custGeom>
                <a:avLst/>
                <a:gdLst>
                  <a:gd name="connsiteX0" fmla="*/ 5839694 w 5839694"/>
                  <a:gd name="connsiteY0" fmla="*/ 3136026 h 3136026"/>
                  <a:gd name="connsiteX1" fmla="*/ 5839694 w 5839694"/>
                  <a:gd name="connsiteY1" fmla="*/ 271 h 3136026"/>
                  <a:gd name="connsiteX2" fmla="*/ 3811119 w 5839694"/>
                  <a:gd name="connsiteY2" fmla="*/ 271 h 3136026"/>
                  <a:gd name="connsiteX3" fmla="*/ 3811119 w 5839694"/>
                  <a:gd name="connsiteY3" fmla="*/ 0 h 3136026"/>
                  <a:gd name="connsiteX4" fmla="*/ 0 w 5839694"/>
                  <a:gd name="connsiteY4" fmla="*/ 0 h 3136026"/>
                  <a:gd name="connsiteX5" fmla="*/ 0 w 5839694"/>
                  <a:gd name="connsiteY5" fmla="*/ 3136026 h 3136026"/>
                  <a:gd name="connsiteX6" fmla="*/ 5839694 w 5839694"/>
                  <a:gd name="connsiteY6" fmla="*/ 3136026 h 3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694" h="3136026">
                    <a:moveTo>
                      <a:pt x="5839694" y="3136026"/>
                    </a:moveTo>
                    <a:lnTo>
                      <a:pt x="5839694" y="271"/>
                    </a:lnTo>
                    <a:lnTo>
                      <a:pt x="3811119" y="271"/>
                    </a:lnTo>
                    <a:lnTo>
                      <a:pt x="3811119" y="0"/>
                    </a:lnTo>
                    <a:lnTo>
                      <a:pt x="0" y="0"/>
                    </a:lnTo>
                    <a:lnTo>
                      <a:pt x="0" y="3136026"/>
                    </a:lnTo>
                    <a:lnTo>
                      <a:pt x="5839694" y="31360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Box 59">
              <a:extLst>
                <a:ext uri="{FF2B5EF4-FFF2-40B4-BE49-F238E27FC236}">
                  <a16:creationId xmlns:a16="http://schemas.microsoft.com/office/drawing/2014/main" id="{16E0857B-9986-469C-824D-0FCF64D79D40}"/>
                </a:ext>
              </a:extLst>
            </p:cNvPr>
            <p:cNvSpPr txBox="1"/>
            <p:nvPr/>
          </p:nvSpPr>
          <p:spPr>
            <a:xfrm>
              <a:off x="9507433" y="1701740"/>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02</a:t>
              </a:r>
            </a:p>
          </p:txBody>
        </p:sp>
      </p:grpSp>
      <p:grpSp>
        <p:nvGrpSpPr>
          <p:cNvPr id="10" name="Group 9">
            <a:extLst>
              <a:ext uri="{FF2B5EF4-FFF2-40B4-BE49-F238E27FC236}">
                <a16:creationId xmlns:a16="http://schemas.microsoft.com/office/drawing/2014/main" id="{EE740875-CE4F-4018-8E4B-2C4F79356CA7}"/>
              </a:ext>
            </a:extLst>
          </p:cNvPr>
          <p:cNvGrpSpPr/>
          <p:nvPr/>
        </p:nvGrpSpPr>
        <p:grpSpPr>
          <a:xfrm flipH="1">
            <a:off x="1734414" y="398315"/>
            <a:ext cx="4361586" cy="5839694"/>
            <a:chOff x="6121727" y="398316"/>
            <a:chExt cx="4361586" cy="5839694"/>
          </a:xfrm>
          <a:effectLst>
            <a:outerShdw blurRad="50800" dist="38100" dir="13500000" algn="br" rotWithShape="0">
              <a:prstClr val="black">
                <a:alpha val="40000"/>
              </a:prstClr>
            </a:outerShdw>
          </a:effectLst>
        </p:grpSpPr>
        <p:grpSp>
          <p:nvGrpSpPr>
            <p:cNvPr id="43" name="Group 42">
              <a:extLst>
                <a:ext uri="{FF2B5EF4-FFF2-40B4-BE49-F238E27FC236}">
                  <a16:creationId xmlns:a16="http://schemas.microsoft.com/office/drawing/2014/main" id="{E52540BA-9889-4CD7-B646-25CD6615447A}"/>
                </a:ext>
              </a:extLst>
            </p:cNvPr>
            <p:cNvGrpSpPr/>
            <p:nvPr/>
          </p:nvGrpSpPr>
          <p:grpSpPr>
            <a:xfrm>
              <a:off x="6121727" y="398316"/>
              <a:ext cx="4361586" cy="5839694"/>
              <a:chOff x="6121727" y="488369"/>
              <a:chExt cx="4361586" cy="5839694"/>
            </a:xfrm>
          </p:grpSpPr>
          <p:sp>
            <p:nvSpPr>
              <p:cNvPr id="44" name="Freeform: Shape 43">
                <a:extLst>
                  <a:ext uri="{FF2B5EF4-FFF2-40B4-BE49-F238E27FC236}">
                    <a16:creationId xmlns:a16="http://schemas.microsoft.com/office/drawing/2014/main" id="{30A57C5D-A21E-4556-83EF-AA22F15C7F19}"/>
                  </a:ext>
                </a:extLst>
              </p:cNvPr>
              <p:cNvSpPr/>
              <p:nvPr/>
            </p:nvSpPr>
            <p:spPr>
              <a:xfrm rot="5400000" flipH="1">
                <a:off x="6950551" y="2795300"/>
                <a:ext cx="5839694" cy="1225831"/>
              </a:xfrm>
              <a:custGeom>
                <a:avLst/>
                <a:gdLst>
                  <a:gd name="connsiteX0" fmla="*/ 5839694 w 5839694"/>
                  <a:gd name="connsiteY0" fmla="*/ 1225831 h 1225831"/>
                  <a:gd name="connsiteX1" fmla="*/ 5839694 w 5839694"/>
                  <a:gd name="connsiteY1" fmla="*/ 176821 h 1225831"/>
                  <a:gd name="connsiteX2" fmla="*/ 5662875 w 5839694"/>
                  <a:gd name="connsiteY2" fmla="*/ 0 h 1225831"/>
                  <a:gd name="connsiteX3" fmla="*/ 3259755 w 5839694"/>
                  <a:gd name="connsiteY3" fmla="*/ 0 h 1225831"/>
                  <a:gd name="connsiteX4" fmla="*/ 3298743 w 5839694"/>
                  <a:gd name="connsiteY4" fmla="*/ 3931 h 1225831"/>
                  <a:gd name="connsiteX5" fmla="*/ 3453250 w 5839694"/>
                  <a:gd name="connsiteY5" fmla="*/ 193504 h 1225831"/>
                  <a:gd name="connsiteX6" fmla="*/ 3453250 w 5839694"/>
                  <a:gd name="connsiteY6" fmla="*/ 1225560 h 1225831"/>
                  <a:gd name="connsiteX7" fmla="*/ 0 w 5839694"/>
                  <a:gd name="connsiteY7" fmla="*/ 1225560 h 1225831"/>
                  <a:gd name="connsiteX8" fmla="*/ 0 w 5839694"/>
                  <a:gd name="connsiteY8" fmla="*/ 1225831 h 1225831"/>
                  <a:gd name="connsiteX9" fmla="*/ 5839694 w 5839694"/>
                  <a:gd name="connsiteY9" fmla="*/ 1225831 h 1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4" h="1225831">
                    <a:moveTo>
                      <a:pt x="5839694" y="1225831"/>
                    </a:moveTo>
                    <a:lnTo>
                      <a:pt x="5839694" y="176821"/>
                    </a:lnTo>
                    <a:cubicBezTo>
                      <a:pt x="5839694" y="79167"/>
                      <a:pt x="5760529" y="0"/>
                      <a:pt x="5662875" y="0"/>
                    </a:cubicBezTo>
                    <a:lnTo>
                      <a:pt x="3259755" y="0"/>
                    </a:lnTo>
                    <a:lnTo>
                      <a:pt x="3298743" y="3931"/>
                    </a:lnTo>
                    <a:cubicBezTo>
                      <a:pt x="3386920" y="21975"/>
                      <a:pt x="3453250" y="99994"/>
                      <a:pt x="3453250" y="193504"/>
                    </a:cubicBezTo>
                    <a:lnTo>
                      <a:pt x="3453250" y="1225560"/>
                    </a:lnTo>
                    <a:lnTo>
                      <a:pt x="0" y="1225560"/>
                    </a:lnTo>
                    <a:lnTo>
                      <a:pt x="0" y="1225831"/>
                    </a:lnTo>
                    <a:lnTo>
                      <a:pt x="5839694" y="1225831"/>
                    </a:lnTo>
                    <a:close/>
                  </a:path>
                </a:pathLst>
              </a:custGeom>
              <a:solidFill>
                <a:srgbClr val="FF9900"/>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19FC62E-321F-4306-8E1C-B22E678E5C1B}"/>
                  </a:ext>
                </a:extLst>
              </p:cNvPr>
              <p:cNvSpPr/>
              <p:nvPr/>
            </p:nvSpPr>
            <p:spPr>
              <a:xfrm rot="5400000" flipH="1">
                <a:off x="4769758" y="1840338"/>
                <a:ext cx="5839694" cy="3135755"/>
              </a:xfrm>
              <a:custGeom>
                <a:avLst/>
                <a:gdLst>
                  <a:gd name="connsiteX0" fmla="*/ 5839694 w 5839694"/>
                  <a:gd name="connsiteY0" fmla="*/ 3135755 h 3135755"/>
                  <a:gd name="connsiteX1" fmla="*/ 5839694 w 5839694"/>
                  <a:gd name="connsiteY1" fmla="*/ 0 h 3135755"/>
                  <a:gd name="connsiteX2" fmla="*/ 0 w 5839694"/>
                  <a:gd name="connsiteY2" fmla="*/ 0 h 3135755"/>
                  <a:gd name="connsiteX3" fmla="*/ 0 w 5839694"/>
                  <a:gd name="connsiteY3" fmla="*/ 3135755 h 3135755"/>
                  <a:gd name="connsiteX4" fmla="*/ 5839694 w 5839694"/>
                  <a:gd name="connsiteY4" fmla="*/ 3135755 h 313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94" h="3135755">
                    <a:moveTo>
                      <a:pt x="5839694" y="3135755"/>
                    </a:moveTo>
                    <a:lnTo>
                      <a:pt x="5839694" y="0"/>
                    </a:lnTo>
                    <a:lnTo>
                      <a:pt x="0" y="0"/>
                    </a:lnTo>
                    <a:lnTo>
                      <a:pt x="0" y="3135755"/>
                    </a:lnTo>
                    <a:lnTo>
                      <a:pt x="5839694" y="31357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TextBox 52">
              <a:extLst>
                <a:ext uri="{FF2B5EF4-FFF2-40B4-BE49-F238E27FC236}">
                  <a16:creationId xmlns:a16="http://schemas.microsoft.com/office/drawing/2014/main" id="{0AD2FA8F-89FB-490B-B152-E9712B0BF6A7}"/>
                </a:ext>
              </a:extLst>
            </p:cNvPr>
            <p:cNvSpPr txBox="1"/>
            <p:nvPr/>
          </p:nvSpPr>
          <p:spPr>
            <a:xfrm>
              <a:off x="9507433" y="2423261"/>
              <a:ext cx="665567" cy="276999"/>
            </a:xfrm>
            <a:prstGeom prst="rect">
              <a:avLst/>
            </a:prstGeom>
            <a:noFill/>
          </p:spPr>
          <p:txBody>
            <a:bodyPr wrap="none" rtlCol="0">
              <a:spAutoFit/>
            </a:bodyPr>
            <a:lstStyle/>
            <a:p>
              <a:r>
                <a:rPr lang="en-US" sz="1200" dirty="0">
                  <a:solidFill>
                    <a:schemeClr val="bg1"/>
                  </a:solidFill>
                  <a:latin typeface="Oswald" panose="02000503000000000000" pitchFamily="2" charset="0"/>
                </a:rPr>
                <a:t>Page 03</a:t>
              </a:r>
            </a:p>
          </p:txBody>
        </p:sp>
      </p:grpSp>
      <p:sp>
        <p:nvSpPr>
          <p:cNvPr id="46" name="Rectangle 45">
            <a:extLst>
              <a:ext uri="{FF2B5EF4-FFF2-40B4-BE49-F238E27FC236}">
                <a16:creationId xmlns:a16="http://schemas.microsoft.com/office/drawing/2014/main" id="{FE9BABFE-2361-4C53-B01B-5D6143788656}"/>
              </a:ext>
            </a:extLst>
          </p:cNvPr>
          <p:cNvSpPr/>
          <p:nvPr/>
        </p:nvSpPr>
        <p:spPr>
          <a:xfrm>
            <a:off x="5523055" y="365590"/>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D53D2B46-5F9D-47B5-8CFE-490ECB16F68F}"/>
              </a:ext>
            </a:extLst>
          </p:cNvPr>
          <p:cNvGrpSpPr/>
          <p:nvPr/>
        </p:nvGrpSpPr>
        <p:grpSpPr>
          <a:xfrm>
            <a:off x="10736662" y="2998915"/>
            <a:ext cx="833085" cy="568731"/>
            <a:chOff x="10736662" y="2998915"/>
            <a:chExt cx="833085" cy="568731"/>
          </a:xfrm>
        </p:grpSpPr>
        <p:sp>
          <p:nvSpPr>
            <p:cNvPr id="48" name="Rectangle: Top Corners Rounded 47">
              <a:extLst>
                <a:ext uri="{FF2B5EF4-FFF2-40B4-BE49-F238E27FC236}">
                  <a16:creationId xmlns:a16="http://schemas.microsoft.com/office/drawing/2014/main" id="{AAB819E9-98E2-438B-849F-BB6595E1D655}"/>
                </a:ext>
              </a:extLst>
            </p:cNvPr>
            <p:cNvSpPr/>
            <p:nvPr/>
          </p:nvSpPr>
          <p:spPr>
            <a:xfrm rot="5400000">
              <a:off x="10868839" y="2866738"/>
              <a:ext cx="568731" cy="833085"/>
            </a:xfrm>
            <a:prstGeom prst="round2SameRect">
              <a:avLst/>
            </a:prstGeom>
            <a:solidFill>
              <a:srgbClr val="D6415E"/>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E86B09B-DD04-4F10-8B11-32222D91CF2A}"/>
                </a:ext>
              </a:extLst>
            </p:cNvPr>
            <p:cNvSpPr/>
            <p:nvPr/>
          </p:nvSpPr>
          <p:spPr>
            <a:xfrm>
              <a:off x="11153205" y="3122339"/>
              <a:ext cx="299442" cy="299442"/>
            </a:xfrm>
            <a:prstGeom prst="ellipse">
              <a:avLst/>
            </a:prstGeom>
            <a:gradFill flip="none" rotWithShape="1">
              <a:gsLst>
                <a:gs pos="0">
                  <a:schemeClr val="bg1"/>
                </a:gs>
                <a:gs pos="49600">
                  <a:schemeClr val="bg1">
                    <a:lumMod val="50000"/>
                    <a:alpha val="73000"/>
                  </a:schemeClr>
                </a:gs>
                <a:gs pos="100000">
                  <a:schemeClr val="bg1"/>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6204857" y="457199"/>
            <a:ext cx="3030583" cy="966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EG" dirty="0"/>
              <a:t>يمكن تعين النسبة المئوية </a:t>
            </a:r>
            <a:r>
              <a:rPr lang="ar-EG" dirty="0" err="1"/>
              <a:t>لتاكل</a:t>
            </a:r>
            <a:r>
              <a:rPr lang="ar-EG" dirty="0"/>
              <a:t> طبقة الأوزون في منطقة ما : </a:t>
            </a:r>
            <a:endParaRPr lang="en-US" dirty="0"/>
          </a:p>
        </p:txBody>
      </p:sp>
      <p:sp>
        <p:nvSpPr>
          <p:cNvPr id="3" name="Rectangle 2"/>
          <p:cNvSpPr/>
          <p:nvPr/>
        </p:nvSpPr>
        <p:spPr>
          <a:xfrm>
            <a:off x="6412410" y="603795"/>
            <a:ext cx="2834640" cy="350374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EG" dirty="0">
                <a:solidFill>
                  <a:schemeClr val="accent4">
                    <a:lumMod val="50000"/>
                  </a:schemeClr>
                </a:solidFill>
              </a:rPr>
              <a:t>درجة </a:t>
            </a:r>
            <a:r>
              <a:rPr lang="ar-EG" dirty="0" err="1">
                <a:solidFill>
                  <a:schemeClr val="accent4">
                    <a:lumMod val="50000"/>
                  </a:schemeClr>
                </a:solidFill>
              </a:rPr>
              <a:t>تاكل</a:t>
            </a:r>
            <a:r>
              <a:rPr lang="ar-EG" dirty="0">
                <a:solidFill>
                  <a:schemeClr val="accent4">
                    <a:lumMod val="50000"/>
                  </a:schemeClr>
                </a:solidFill>
              </a:rPr>
              <a:t> الأوزون في منطقة ما = درجة الأوزون الطبيعية – درجة الأوزون في هذه المنطقة</a:t>
            </a:r>
          </a:p>
          <a:p>
            <a:pPr algn="ctr"/>
            <a:r>
              <a:rPr lang="ar-EG" dirty="0">
                <a:solidFill>
                  <a:schemeClr val="accent4">
                    <a:lumMod val="50000"/>
                  </a:schemeClr>
                </a:solidFill>
              </a:rPr>
              <a:t> </a:t>
            </a:r>
          </a:p>
          <a:p>
            <a:pPr algn="r" rtl="1"/>
            <a:r>
              <a:rPr lang="ar-EG" dirty="0"/>
              <a:t>النسبة المئوية </a:t>
            </a:r>
            <a:r>
              <a:rPr lang="ar-EG" dirty="0" err="1"/>
              <a:t>لتاكل</a:t>
            </a:r>
            <a:r>
              <a:rPr lang="ar-EG" dirty="0"/>
              <a:t> طبقة الأوزون في منطقة ما =</a:t>
            </a:r>
            <a:endParaRPr lang="en-US" dirty="0"/>
          </a:p>
        </p:txBody>
      </p:sp>
      <p:cxnSp>
        <p:nvCxnSpPr>
          <p:cNvPr id="5" name="Straight Connector 4"/>
          <p:cNvCxnSpPr/>
          <p:nvPr/>
        </p:nvCxnSpPr>
        <p:spPr>
          <a:xfrm flipH="1">
            <a:off x="7380514" y="3540034"/>
            <a:ext cx="154141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14236" y="3544780"/>
            <a:ext cx="1952779" cy="369332"/>
          </a:xfrm>
          <a:prstGeom prst="rect">
            <a:avLst/>
          </a:prstGeom>
        </p:spPr>
        <p:txBody>
          <a:bodyPr wrap="none">
            <a:spAutoFit/>
          </a:bodyPr>
          <a:lstStyle/>
          <a:p>
            <a:r>
              <a:rPr lang="ar-EG" dirty="0"/>
              <a:t>درجة الأوزون الطبيعية </a:t>
            </a:r>
            <a:endParaRPr lang="en-US" dirty="0"/>
          </a:p>
        </p:txBody>
      </p:sp>
      <p:sp>
        <p:nvSpPr>
          <p:cNvPr id="7" name="Rectangle 6"/>
          <p:cNvSpPr/>
          <p:nvPr/>
        </p:nvSpPr>
        <p:spPr>
          <a:xfrm>
            <a:off x="7166488" y="3165957"/>
            <a:ext cx="1763624" cy="369332"/>
          </a:xfrm>
          <a:prstGeom prst="rect">
            <a:avLst/>
          </a:prstGeom>
        </p:spPr>
        <p:txBody>
          <a:bodyPr wrap="none">
            <a:spAutoFit/>
          </a:bodyPr>
          <a:lstStyle/>
          <a:p>
            <a:r>
              <a:rPr lang="ar-EG" dirty="0"/>
              <a:t>درجة </a:t>
            </a:r>
            <a:r>
              <a:rPr lang="ar-EG" dirty="0" err="1"/>
              <a:t>تاكل</a:t>
            </a:r>
            <a:r>
              <a:rPr lang="ar-EG" dirty="0"/>
              <a:t> الأوزون  </a:t>
            </a:r>
            <a:endParaRPr lang="en-US" dirty="0"/>
          </a:p>
        </p:txBody>
      </p:sp>
      <p:sp>
        <p:nvSpPr>
          <p:cNvPr id="9" name="Rectangle 8"/>
          <p:cNvSpPr/>
          <p:nvPr/>
        </p:nvSpPr>
        <p:spPr>
          <a:xfrm>
            <a:off x="6453052" y="3226525"/>
            <a:ext cx="875212" cy="6792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EG" dirty="0"/>
              <a:t>*100</a:t>
            </a:r>
            <a:endParaRPr lang="en-US" dirty="0"/>
          </a:p>
        </p:txBody>
      </p:sp>
      <p:sp>
        <p:nvSpPr>
          <p:cNvPr id="15" name="Pentagon 14"/>
          <p:cNvSpPr/>
          <p:nvPr/>
        </p:nvSpPr>
        <p:spPr>
          <a:xfrm flipH="1">
            <a:off x="3357153" y="574767"/>
            <a:ext cx="2690948" cy="41801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dirty="0"/>
              <a:t>ملوثات طبقة الاوزون</a:t>
            </a:r>
            <a:endParaRPr lang="en-US" dirty="0"/>
          </a:p>
        </p:txBody>
      </p:sp>
      <p:sp>
        <p:nvSpPr>
          <p:cNvPr id="16" name="Rectangle 15"/>
          <p:cNvSpPr/>
          <p:nvPr/>
        </p:nvSpPr>
        <p:spPr>
          <a:xfrm>
            <a:off x="2960916" y="1548674"/>
            <a:ext cx="3209108" cy="686525"/>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ar-EG" b="1" dirty="0"/>
              <a:t>تختلف درجة الأوزون من عام </a:t>
            </a:r>
            <a:r>
              <a:rPr lang="ar-EG" b="1" dirty="0" err="1"/>
              <a:t>لاخر</a:t>
            </a:r>
            <a:r>
              <a:rPr lang="ar-EG" b="1" dirty="0"/>
              <a:t> تبعا لاختلف كمية الملوثات المنبعثة ، وسوف نستعرض معكم اخطر الملوثات واستخداماتها :</a:t>
            </a:r>
          </a:p>
          <a:p>
            <a:pPr algn="ctr"/>
            <a:endParaRPr lang="en-US" dirty="0"/>
          </a:p>
        </p:txBody>
      </p:sp>
      <p:sp>
        <p:nvSpPr>
          <p:cNvPr id="17" name="Rectangle 16"/>
          <p:cNvSpPr/>
          <p:nvPr/>
        </p:nvSpPr>
        <p:spPr>
          <a:xfrm>
            <a:off x="3004457" y="2452914"/>
            <a:ext cx="3018972" cy="4911601"/>
          </a:xfrm>
          <a:prstGeom prst="rect">
            <a:avLst/>
          </a:prstGeom>
        </p:spPr>
        <p:txBody>
          <a:bodyPr wrap="square">
            <a:spAutoFit/>
          </a:bodyPr>
          <a:lstStyle/>
          <a:p>
            <a:pPr marL="342900" indent="-342900" algn="r" rtl="1">
              <a:spcBef>
                <a:spcPts val="0"/>
              </a:spcBef>
              <a:spcAft>
                <a:spcPts val="500"/>
              </a:spcAft>
              <a:buFont typeface="+mj-lt"/>
              <a:buAutoNum type="arabicPeriod"/>
            </a:pPr>
            <a:r>
              <a:rPr lang="ar-EG" b="1" dirty="0">
                <a:solidFill>
                  <a:schemeClr val="accent2">
                    <a:lumMod val="75000"/>
                  </a:schemeClr>
                </a:solidFill>
                <a:latin typeface="Arial" panose="020B0604020202020204" pitchFamily="34" charset="0"/>
              </a:rPr>
              <a:t>المركبات </a:t>
            </a:r>
            <a:r>
              <a:rPr lang="ar-EG" b="1" dirty="0" err="1">
                <a:solidFill>
                  <a:schemeClr val="accent2">
                    <a:lumMod val="75000"/>
                  </a:schemeClr>
                </a:solidFill>
                <a:latin typeface="Arial" panose="020B0604020202020204" pitchFamily="34" charset="0"/>
              </a:rPr>
              <a:t>الكلوروفلوروکربون</a:t>
            </a:r>
            <a:r>
              <a:rPr lang="ar-EG" b="1" dirty="0">
                <a:solidFill>
                  <a:schemeClr val="accent2">
                    <a:lumMod val="75000"/>
                  </a:schemeClr>
                </a:solidFill>
                <a:latin typeface="Arial" panose="020B0604020202020204" pitchFamily="34" charset="0"/>
              </a:rPr>
              <a:t> (</a:t>
            </a:r>
            <a:r>
              <a:rPr lang="en-US" b="1" dirty="0">
                <a:solidFill>
                  <a:schemeClr val="accent2">
                    <a:lumMod val="75000"/>
                  </a:schemeClr>
                </a:solidFill>
                <a:latin typeface="Arial" panose="020B0604020202020204" pitchFamily="34" charset="0"/>
              </a:rPr>
              <a:t>CFCs</a:t>
            </a:r>
            <a:r>
              <a:rPr lang="ar-EG" b="1" dirty="0">
                <a:solidFill>
                  <a:schemeClr val="accent2">
                    <a:lumMod val="75000"/>
                  </a:schemeClr>
                </a:solidFill>
                <a:latin typeface="Arial" panose="020B0604020202020204" pitchFamily="34" charset="0"/>
              </a:rPr>
              <a:t>)</a:t>
            </a:r>
          </a:p>
          <a:p>
            <a:pPr algn="r" rtl="1">
              <a:spcBef>
                <a:spcPts val="0"/>
              </a:spcBef>
              <a:spcAft>
                <a:spcPts val="500"/>
              </a:spcAft>
            </a:pPr>
            <a:r>
              <a:rPr lang="ar-EG" b="1" dirty="0"/>
              <a:t>المعروفة تجاريا باسم </a:t>
            </a:r>
            <a:r>
              <a:rPr lang="ar-EG" b="1" dirty="0" err="1"/>
              <a:t>الفريونات</a:t>
            </a:r>
            <a:endParaRPr lang="ar-EG" b="1" dirty="0"/>
          </a:p>
          <a:p>
            <a:pPr marL="285750" indent="-285750" algn="r" rtl="1">
              <a:spcBef>
                <a:spcPts val="0"/>
              </a:spcBef>
              <a:spcAft>
                <a:spcPts val="500"/>
              </a:spcAft>
              <a:buFont typeface="Arial" panose="020B0604020202020204" pitchFamily="34" charset="0"/>
              <a:buChar char="•"/>
            </a:pPr>
            <a:r>
              <a:rPr lang="ar-EG" b="1" dirty="0"/>
              <a:t>كمادة مبردة في أجهزة التبريد</a:t>
            </a:r>
          </a:p>
          <a:p>
            <a:pPr marL="285750" indent="-285750" algn="r" rtl="1">
              <a:spcBef>
                <a:spcPts val="0"/>
              </a:spcBef>
              <a:spcAft>
                <a:spcPts val="500"/>
              </a:spcAft>
              <a:buFont typeface="Arial" panose="020B0604020202020204" pitchFamily="34" charset="0"/>
              <a:buChar char="•"/>
            </a:pPr>
            <a:r>
              <a:rPr lang="ar-EG" b="1" dirty="0"/>
              <a:t>كمادة دافعة لرذاذ </a:t>
            </a:r>
            <a:r>
              <a:rPr lang="ar-EG" b="1" dirty="0" err="1"/>
              <a:t>الإيروسولات</a:t>
            </a:r>
            <a:r>
              <a:rPr lang="ar-EG" b="1" dirty="0"/>
              <a:t> </a:t>
            </a:r>
          </a:p>
          <a:p>
            <a:pPr marL="285750" indent="-285750" algn="r" rtl="1">
              <a:spcBef>
                <a:spcPts val="0"/>
              </a:spcBef>
              <a:spcAft>
                <a:spcPts val="500"/>
              </a:spcAft>
              <a:buFont typeface="Arial" panose="020B0604020202020204" pitchFamily="34" charset="0"/>
              <a:buChar char="•"/>
            </a:pPr>
            <a:r>
              <a:rPr lang="ar-EG" b="1" dirty="0"/>
              <a:t>كمادة نافخة في صناعة عبوات الفوم</a:t>
            </a:r>
          </a:p>
          <a:p>
            <a:pPr marL="285750" indent="-285750" algn="r" rtl="1">
              <a:buFont typeface="Arial" panose="020B0604020202020204" pitchFamily="34" charset="0"/>
              <a:buChar char="•"/>
            </a:pPr>
            <a:r>
              <a:rPr lang="ar-EG" b="1" dirty="0"/>
              <a:t>كمادة مذيبة </a:t>
            </a:r>
            <a:r>
              <a:rPr lang="ar-EG" b="1" dirty="0" err="1"/>
              <a:t>فيتنظيف</a:t>
            </a:r>
            <a:r>
              <a:rPr lang="ar-EG" b="1" dirty="0"/>
              <a:t> شرائح الدوائر الإلكترونية </a:t>
            </a:r>
          </a:p>
          <a:p>
            <a:pPr algn="r" rtl="1"/>
            <a:r>
              <a:rPr lang="ar-EG" dirty="0"/>
              <a:t> </a:t>
            </a:r>
          </a:p>
          <a:p>
            <a:br>
              <a:rPr lang="ar-EG" dirty="0"/>
            </a:br>
            <a:endParaRPr lang="ar-EG" b="1" dirty="0"/>
          </a:p>
          <a:p>
            <a:pPr marL="285750" indent="-285750" algn="r" rtl="1">
              <a:spcBef>
                <a:spcPts val="0"/>
              </a:spcBef>
              <a:spcAft>
                <a:spcPts val="500"/>
              </a:spcAft>
              <a:buFont typeface="Arial" panose="020B0604020202020204" pitchFamily="34" charset="0"/>
              <a:buChar char="•"/>
            </a:pPr>
            <a:endParaRPr lang="ar-EG" sz="1600" b="1" dirty="0">
              <a:solidFill>
                <a:srgbClr val="A0C000"/>
              </a:solidFill>
              <a:latin typeface="Arial" panose="020B0604020202020204" pitchFamily="34" charset="0"/>
            </a:endParaRPr>
          </a:p>
          <a:p>
            <a:pPr algn="r" rtl="1">
              <a:spcBef>
                <a:spcPts val="0"/>
              </a:spcBef>
              <a:spcAft>
                <a:spcPts val="500"/>
              </a:spcAft>
            </a:pPr>
            <a:endParaRPr lang="en-US" sz="1600" b="1" dirty="0"/>
          </a:p>
          <a:p>
            <a:br>
              <a:rPr lang="en-US" dirty="0"/>
            </a:br>
            <a:r>
              <a:rPr lang="ar-EG" dirty="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514" y="4054249"/>
            <a:ext cx="3168115" cy="1635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34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 grpId="0"/>
      <p:bldP spid="6" grpId="0"/>
      <p:bldP spid="7" grpId="0"/>
      <p:bldP spid="9" grpId="0"/>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1586</TotalTime>
  <Words>708</Words>
  <Application>Microsoft Office PowerPoint</Application>
  <PresentationFormat>Widescreen</PresentationFormat>
  <Paragraphs>167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Calibri</vt:lpstr>
      <vt:lpstr>Oswald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shaimaa elmalky</cp:lastModifiedBy>
  <cp:revision>71</cp:revision>
  <dcterms:created xsi:type="dcterms:W3CDTF">2019-05-18T17:04:41Z</dcterms:created>
  <dcterms:modified xsi:type="dcterms:W3CDTF">2020-12-21T13:16:04Z</dcterms:modified>
</cp:coreProperties>
</file>