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3"/>
  </p:notesMasterIdLst>
  <p:sldIdLst>
    <p:sldId id="256" r:id="rId2"/>
    <p:sldId id="323" r:id="rId3"/>
    <p:sldId id="319" r:id="rId4"/>
    <p:sldId id="317" r:id="rId5"/>
    <p:sldId id="310" r:id="rId6"/>
    <p:sldId id="258" r:id="rId7"/>
    <p:sldId id="313" r:id="rId8"/>
    <p:sldId id="309" r:id="rId9"/>
    <p:sldId id="262" r:id="rId10"/>
    <p:sldId id="325" r:id="rId11"/>
    <p:sldId id="311" r:id="rId12"/>
    <p:sldId id="328" r:id="rId13"/>
    <p:sldId id="330" r:id="rId14"/>
    <p:sldId id="329" r:id="rId15"/>
    <p:sldId id="331" r:id="rId16"/>
    <p:sldId id="332" r:id="rId17"/>
    <p:sldId id="333" r:id="rId18"/>
    <p:sldId id="335" r:id="rId19"/>
    <p:sldId id="334" r:id="rId20"/>
    <p:sldId id="336" r:id="rId21"/>
    <p:sldId id="33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0A0A1-05B5-442D-A5CA-1CC431119FB5}">
  <a:tblStyle styleId="{1430A0A1-05B5-442D-A5CA-1CC431119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9" autoAdjust="0"/>
  </p:normalViewPr>
  <p:slideViewPr>
    <p:cSldViewPr snapToGrid="0">
      <p:cViewPr varScale="1">
        <p:scale>
          <a:sx n="92" d="100"/>
          <a:sy n="92" d="100"/>
        </p:scale>
        <p:origin x="53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8844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22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34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5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0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7"/>
        <p:cNvGrpSpPr/>
        <p:nvPr/>
      </p:nvGrpSpPr>
      <p:grpSpPr>
        <a:xfrm>
          <a:off x="0" y="0"/>
          <a:ext cx="0" cy="0"/>
          <a:chOff x="0" y="0"/>
          <a:chExt cx="0" cy="0"/>
        </a:xfrm>
      </p:grpSpPr>
      <p:sp>
        <p:nvSpPr>
          <p:cNvPr id="5958" name="Google Shape;5958;g9999893140_0_2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9" name="Google Shape;5959;g9999893140_0_2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19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9"/>
        <p:cNvGrpSpPr/>
        <p:nvPr/>
      </p:nvGrpSpPr>
      <p:grpSpPr>
        <a:xfrm>
          <a:off x="0" y="0"/>
          <a:ext cx="0" cy="0"/>
          <a:chOff x="0" y="0"/>
          <a:chExt cx="0" cy="0"/>
        </a:xfrm>
      </p:grpSpPr>
      <p:sp>
        <p:nvSpPr>
          <p:cNvPr id="6220" name="Google Shape;6220;g9a7a098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1" name="Google Shape;6221;g9a7a0987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86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999989314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99998931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82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30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82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2"/>
        <p:cNvGrpSpPr/>
        <p:nvPr/>
      </p:nvGrpSpPr>
      <p:grpSpPr>
        <a:xfrm>
          <a:off x="0" y="0"/>
          <a:ext cx="0" cy="0"/>
          <a:chOff x="0" y="0"/>
          <a:chExt cx="0" cy="0"/>
        </a:xfrm>
      </p:grpSpPr>
      <p:sp>
        <p:nvSpPr>
          <p:cNvPr id="6003" name="Google Shape;6003;g9aef6df5af_1_1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4" name="Google Shape;6004;g9aef6df5af_1_1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07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51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150" y="1310848"/>
            <a:ext cx="3844200" cy="1702500"/>
          </a:xfrm>
          <a:prstGeom prst="rect">
            <a:avLst/>
          </a:prstGeom>
        </p:spPr>
        <p:txBody>
          <a:bodyPr spcFirstLastPara="1" wrap="square" lIns="90000" tIns="91425" rIns="91425" bIns="91425" anchor="b" anchorCtr="0">
            <a:noAutofit/>
          </a:bodyPr>
          <a:lstStyle>
            <a:lvl1pPr lvl="0">
              <a:lnSpc>
                <a:spcPct val="80000"/>
              </a:lnSpc>
              <a:spcBef>
                <a:spcPts val="0"/>
              </a:spcBef>
              <a:spcAft>
                <a:spcPts val="0"/>
              </a:spcAft>
              <a:buSzPts val="5800"/>
              <a:buNone/>
              <a:defRPr sz="5800"/>
            </a:lvl1pPr>
            <a:lvl2pPr lvl="1">
              <a:lnSpc>
                <a:spcPct val="80000"/>
              </a:lnSpc>
              <a:spcBef>
                <a:spcPts val="0"/>
              </a:spcBef>
              <a:spcAft>
                <a:spcPts val="0"/>
              </a:spcAft>
              <a:buSzPts val="6000"/>
              <a:buNone/>
              <a:defRPr sz="6000"/>
            </a:lvl2pPr>
            <a:lvl3pPr lvl="2">
              <a:lnSpc>
                <a:spcPct val="80000"/>
              </a:lnSpc>
              <a:spcBef>
                <a:spcPts val="0"/>
              </a:spcBef>
              <a:spcAft>
                <a:spcPts val="0"/>
              </a:spcAft>
              <a:buSzPts val="6000"/>
              <a:buNone/>
              <a:defRPr sz="6000"/>
            </a:lvl3pPr>
            <a:lvl4pPr lvl="3">
              <a:lnSpc>
                <a:spcPct val="80000"/>
              </a:lnSpc>
              <a:spcBef>
                <a:spcPts val="0"/>
              </a:spcBef>
              <a:spcAft>
                <a:spcPts val="0"/>
              </a:spcAft>
              <a:buSzPts val="6000"/>
              <a:buNone/>
              <a:defRPr sz="6000"/>
            </a:lvl4pPr>
            <a:lvl5pPr lvl="4">
              <a:lnSpc>
                <a:spcPct val="80000"/>
              </a:lnSpc>
              <a:spcBef>
                <a:spcPts val="0"/>
              </a:spcBef>
              <a:spcAft>
                <a:spcPts val="0"/>
              </a:spcAft>
              <a:buSzPts val="6000"/>
              <a:buNone/>
              <a:defRPr sz="6000"/>
            </a:lvl5pPr>
            <a:lvl6pPr lvl="5">
              <a:lnSpc>
                <a:spcPct val="80000"/>
              </a:lnSpc>
              <a:spcBef>
                <a:spcPts val="0"/>
              </a:spcBef>
              <a:spcAft>
                <a:spcPts val="0"/>
              </a:spcAft>
              <a:buSzPts val="6000"/>
              <a:buNone/>
              <a:defRPr sz="6000"/>
            </a:lvl6pPr>
            <a:lvl7pPr lvl="6">
              <a:lnSpc>
                <a:spcPct val="80000"/>
              </a:lnSpc>
              <a:spcBef>
                <a:spcPts val="0"/>
              </a:spcBef>
              <a:spcAft>
                <a:spcPts val="0"/>
              </a:spcAft>
              <a:buSzPts val="6000"/>
              <a:buNone/>
              <a:defRPr sz="6000"/>
            </a:lvl7pPr>
            <a:lvl8pPr lvl="7">
              <a:lnSpc>
                <a:spcPct val="80000"/>
              </a:lnSpc>
              <a:spcBef>
                <a:spcPts val="0"/>
              </a:spcBef>
              <a:spcAft>
                <a:spcPts val="0"/>
              </a:spcAft>
              <a:buSzPts val="6000"/>
              <a:buNone/>
              <a:defRPr sz="6000"/>
            </a:lvl8pPr>
            <a:lvl9pPr lvl="8">
              <a:lnSpc>
                <a:spcPct val="80000"/>
              </a:lnSpc>
              <a:spcBef>
                <a:spcPts val="0"/>
              </a:spcBef>
              <a:spcAft>
                <a:spcPts val="0"/>
              </a:spcAft>
              <a:buSzPts val="6000"/>
              <a:buNone/>
              <a:defRPr sz="6000"/>
            </a:lvl9pPr>
          </a:lstStyle>
          <a:p>
            <a:endParaRPr/>
          </a:p>
        </p:txBody>
      </p:sp>
      <p:grpSp>
        <p:nvGrpSpPr>
          <p:cNvPr id="10" name="Google Shape;10;p2"/>
          <p:cNvGrpSpPr/>
          <p:nvPr/>
        </p:nvGrpSpPr>
        <p:grpSpPr>
          <a:xfrm>
            <a:off x="8692875" y="144188"/>
            <a:ext cx="204425" cy="203675"/>
            <a:chOff x="5568000" y="3110525"/>
            <a:chExt cx="204425" cy="203675"/>
          </a:xfrm>
        </p:grpSpPr>
        <p:sp>
          <p:nvSpPr>
            <p:cNvPr id="11" name="Google Shape;11;p2"/>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93850" y="159388"/>
            <a:ext cx="992450" cy="173300"/>
            <a:chOff x="548150" y="4859775"/>
            <a:chExt cx="992450" cy="173300"/>
          </a:xfrm>
        </p:grpSpPr>
        <p:sp>
          <p:nvSpPr>
            <p:cNvPr id="14" name="Google Shape;14;p2"/>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999788" y="-604425"/>
            <a:ext cx="1144425" cy="1144425"/>
            <a:chOff x="2136325" y="1787550"/>
            <a:chExt cx="1144425" cy="1144425"/>
          </a:xfrm>
        </p:grpSpPr>
        <p:sp>
          <p:nvSpPr>
            <p:cNvPr id="19" name="Google Shape;19;p2"/>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62882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subTitle" idx="1"/>
          </p:nvPr>
        </p:nvSpPr>
        <p:spPr>
          <a:xfrm>
            <a:off x="729150" y="2937150"/>
            <a:ext cx="2928300" cy="792600"/>
          </a:xfrm>
          <a:prstGeom prst="rect">
            <a:avLst/>
          </a:prstGeom>
        </p:spPr>
        <p:txBody>
          <a:bodyPr spcFirstLastPara="1" wrap="square" lIns="90000" tIns="91425" rIns="91425" bIns="91425" anchor="t" anchorCtr="0">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46"/>
        <p:cNvGrpSpPr/>
        <p:nvPr/>
      </p:nvGrpSpPr>
      <p:grpSpPr>
        <a:xfrm>
          <a:off x="0" y="0"/>
          <a:ext cx="0" cy="0"/>
          <a:chOff x="0" y="0"/>
          <a:chExt cx="0" cy="0"/>
        </a:xfrm>
      </p:grpSpPr>
      <p:sp>
        <p:nvSpPr>
          <p:cNvPr id="1747" name="Google Shape;174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48" name="Google Shape;1748;p22"/>
          <p:cNvGrpSpPr/>
          <p:nvPr/>
        </p:nvGrpSpPr>
        <p:grpSpPr>
          <a:xfrm>
            <a:off x="269800" y="668988"/>
            <a:ext cx="191500" cy="191500"/>
            <a:chOff x="5960875" y="1124175"/>
            <a:chExt cx="191500" cy="191500"/>
          </a:xfrm>
        </p:grpSpPr>
        <p:sp>
          <p:nvSpPr>
            <p:cNvPr id="1749" name="Google Shape;1749;p22"/>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2"/>
          <p:cNvGrpSpPr/>
          <p:nvPr/>
        </p:nvGrpSpPr>
        <p:grpSpPr>
          <a:xfrm>
            <a:off x="8615150" y="156375"/>
            <a:ext cx="359450" cy="940775"/>
            <a:chOff x="6833975" y="1413675"/>
            <a:chExt cx="359450" cy="940775"/>
          </a:xfrm>
        </p:grpSpPr>
        <p:sp>
          <p:nvSpPr>
            <p:cNvPr id="1752" name="Google Shape;1752;p22"/>
            <p:cNvSpPr/>
            <p:nvPr/>
          </p:nvSpPr>
          <p:spPr>
            <a:xfrm>
              <a:off x="7106025" y="1413675"/>
              <a:ext cx="87400" cy="611750"/>
            </a:xfrm>
            <a:custGeom>
              <a:avLst/>
              <a:gdLst/>
              <a:ahLst/>
              <a:cxnLst/>
              <a:rect l="l" t="t" r="r" b="b"/>
              <a:pathLst>
                <a:path w="3496" h="24470" extrusionOk="0">
                  <a:moveTo>
                    <a:pt x="2797" y="1"/>
                  </a:moveTo>
                  <a:lnTo>
                    <a:pt x="0" y="2250"/>
                  </a:lnTo>
                  <a:lnTo>
                    <a:pt x="2493" y="4226"/>
                  </a:lnTo>
                  <a:lnTo>
                    <a:pt x="0" y="6232"/>
                  </a:lnTo>
                  <a:lnTo>
                    <a:pt x="2493" y="8238"/>
                  </a:lnTo>
                  <a:lnTo>
                    <a:pt x="0" y="10214"/>
                  </a:lnTo>
                  <a:lnTo>
                    <a:pt x="2493" y="12220"/>
                  </a:lnTo>
                  <a:lnTo>
                    <a:pt x="0" y="14226"/>
                  </a:lnTo>
                  <a:lnTo>
                    <a:pt x="2493" y="16232"/>
                  </a:lnTo>
                  <a:lnTo>
                    <a:pt x="0" y="18208"/>
                  </a:lnTo>
                  <a:lnTo>
                    <a:pt x="2493" y="20214"/>
                  </a:lnTo>
                  <a:lnTo>
                    <a:pt x="0" y="22220"/>
                  </a:lnTo>
                  <a:lnTo>
                    <a:pt x="2797" y="24469"/>
                  </a:lnTo>
                  <a:lnTo>
                    <a:pt x="3192" y="23983"/>
                  </a:lnTo>
                  <a:lnTo>
                    <a:pt x="1003" y="22220"/>
                  </a:lnTo>
                  <a:lnTo>
                    <a:pt x="3496" y="20214"/>
                  </a:lnTo>
                  <a:lnTo>
                    <a:pt x="1003" y="18208"/>
                  </a:lnTo>
                  <a:lnTo>
                    <a:pt x="3496" y="16232"/>
                  </a:lnTo>
                  <a:lnTo>
                    <a:pt x="1003" y="14226"/>
                  </a:lnTo>
                  <a:lnTo>
                    <a:pt x="3496" y="12220"/>
                  </a:lnTo>
                  <a:lnTo>
                    <a:pt x="1003" y="10214"/>
                  </a:lnTo>
                  <a:lnTo>
                    <a:pt x="3496" y="8238"/>
                  </a:lnTo>
                  <a:lnTo>
                    <a:pt x="1003" y="6232"/>
                  </a:lnTo>
                  <a:lnTo>
                    <a:pt x="3496" y="4226"/>
                  </a:lnTo>
                  <a:lnTo>
                    <a:pt x="1003" y="2250"/>
                  </a:lnTo>
                  <a:lnTo>
                    <a:pt x="3192" y="487"/>
                  </a:lnTo>
                  <a:lnTo>
                    <a:pt x="2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015600" y="1523100"/>
              <a:ext cx="86650" cy="611750"/>
            </a:xfrm>
            <a:custGeom>
              <a:avLst/>
              <a:gdLst/>
              <a:ahLst/>
              <a:cxnLst/>
              <a:rect l="l" t="t" r="r" b="b"/>
              <a:pathLst>
                <a:path w="3466" h="24470" extrusionOk="0">
                  <a:moveTo>
                    <a:pt x="2797" y="1"/>
                  </a:moveTo>
                  <a:lnTo>
                    <a:pt x="0" y="2250"/>
                  </a:lnTo>
                  <a:lnTo>
                    <a:pt x="2493" y="4256"/>
                  </a:lnTo>
                  <a:lnTo>
                    <a:pt x="0" y="6262"/>
                  </a:lnTo>
                  <a:lnTo>
                    <a:pt x="2493" y="8238"/>
                  </a:lnTo>
                  <a:lnTo>
                    <a:pt x="0" y="10244"/>
                  </a:lnTo>
                  <a:lnTo>
                    <a:pt x="2493" y="12250"/>
                  </a:lnTo>
                  <a:lnTo>
                    <a:pt x="0" y="14226"/>
                  </a:lnTo>
                  <a:lnTo>
                    <a:pt x="2493" y="16232"/>
                  </a:lnTo>
                  <a:lnTo>
                    <a:pt x="0" y="18238"/>
                  </a:lnTo>
                  <a:lnTo>
                    <a:pt x="2493" y="20244"/>
                  </a:lnTo>
                  <a:lnTo>
                    <a:pt x="0" y="22250"/>
                  </a:lnTo>
                  <a:lnTo>
                    <a:pt x="2797" y="24469"/>
                  </a:lnTo>
                  <a:lnTo>
                    <a:pt x="3161" y="23983"/>
                  </a:lnTo>
                  <a:lnTo>
                    <a:pt x="973" y="22250"/>
                  </a:lnTo>
                  <a:lnTo>
                    <a:pt x="3465" y="20244"/>
                  </a:lnTo>
                  <a:lnTo>
                    <a:pt x="973" y="18238"/>
                  </a:lnTo>
                  <a:lnTo>
                    <a:pt x="3465" y="16232"/>
                  </a:lnTo>
                  <a:lnTo>
                    <a:pt x="973" y="14226"/>
                  </a:lnTo>
                  <a:lnTo>
                    <a:pt x="3465" y="12250"/>
                  </a:lnTo>
                  <a:lnTo>
                    <a:pt x="973" y="10244"/>
                  </a:lnTo>
                  <a:lnTo>
                    <a:pt x="3465" y="8238"/>
                  </a:lnTo>
                  <a:lnTo>
                    <a:pt x="973" y="6262"/>
                  </a:lnTo>
                  <a:lnTo>
                    <a:pt x="3465" y="4256"/>
                  </a:lnTo>
                  <a:lnTo>
                    <a:pt x="973" y="2250"/>
                  </a:lnTo>
                  <a:lnTo>
                    <a:pt x="3161" y="487"/>
                  </a:lnTo>
                  <a:lnTo>
                    <a:pt x="27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6924400" y="1633300"/>
              <a:ext cx="87425" cy="611725"/>
            </a:xfrm>
            <a:custGeom>
              <a:avLst/>
              <a:gdLst/>
              <a:ahLst/>
              <a:cxnLst/>
              <a:rect l="l" t="t" r="r" b="b"/>
              <a:pathLst>
                <a:path w="3497" h="24469" extrusionOk="0">
                  <a:moveTo>
                    <a:pt x="2797" y="0"/>
                  </a:moveTo>
                  <a:lnTo>
                    <a:pt x="1" y="2250"/>
                  </a:lnTo>
                  <a:lnTo>
                    <a:pt x="2493" y="4225"/>
                  </a:lnTo>
                  <a:lnTo>
                    <a:pt x="1" y="6231"/>
                  </a:lnTo>
                  <a:lnTo>
                    <a:pt x="2493" y="8237"/>
                  </a:lnTo>
                  <a:lnTo>
                    <a:pt x="1" y="10244"/>
                  </a:lnTo>
                  <a:lnTo>
                    <a:pt x="2493" y="12219"/>
                  </a:lnTo>
                  <a:lnTo>
                    <a:pt x="1" y="14225"/>
                  </a:lnTo>
                  <a:lnTo>
                    <a:pt x="2493" y="16231"/>
                  </a:lnTo>
                  <a:lnTo>
                    <a:pt x="1" y="18238"/>
                  </a:lnTo>
                  <a:lnTo>
                    <a:pt x="2493" y="20213"/>
                  </a:lnTo>
                  <a:lnTo>
                    <a:pt x="1" y="22219"/>
                  </a:lnTo>
                  <a:lnTo>
                    <a:pt x="2797" y="24469"/>
                  </a:lnTo>
                  <a:lnTo>
                    <a:pt x="3192" y="23982"/>
                  </a:lnTo>
                  <a:lnTo>
                    <a:pt x="1004" y="22219"/>
                  </a:lnTo>
                  <a:lnTo>
                    <a:pt x="3496" y="20213"/>
                  </a:lnTo>
                  <a:lnTo>
                    <a:pt x="1004" y="18238"/>
                  </a:lnTo>
                  <a:lnTo>
                    <a:pt x="3496" y="16231"/>
                  </a:lnTo>
                  <a:lnTo>
                    <a:pt x="1004" y="14225"/>
                  </a:lnTo>
                  <a:lnTo>
                    <a:pt x="3496" y="12219"/>
                  </a:lnTo>
                  <a:lnTo>
                    <a:pt x="1004" y="10244"/>
                  </a:lnTo>
                  <a:lnTo>
                    <a:pt x="3496" y="8237"/>
                  </a:lnTo>
                  <a:lnTo>
                    <a:pt x="1004" y="6231"/>
                  </a:lnTo>
                  <a:lnTo>
                    <a:pt x="3496" y="4225"/>
                  </a:lnTo>
                  <a:lnTo>
                    <a:pt x="1004" y="2250"/>
                  </a:lnTo>
                  <a:lnTo>
                    <a:pt x="3192" y="487"/>
                  </a:lnTo>
                  <a:lnTo>
                    <a:pt x="2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6833975" y="1742725"/>
              <a:ext cx="87425" cy="611725"/>
            </a:xfrm>
            <a:custGeom>
              <a:avLst/>
              <a:gdLst/>
              <a:ahLst/>
              <a:cxnLst/>
              <a:rect l="l" t="t" r="r" b="b"/>
              <a:pathLst>
                <a:path w="3497" h="24469" extrusionOk="0">
                  <a:moveTo>
                    <a:pt x="2797" y="0"/>
                  </a:moveTo>
                  <a:lnTo>
                    <a:pt x="1" y="2249"/>
                  </a:lnTo>
                  <a:lnTo>
                    <a:pt x="2493" y="4256"/>
                  </a:lnTo>
                  <a:lnTo>
                    <a:pt x="1" y="6262"/>
                  </a:lnTo>
                  <a:lnTo>
                    <a:pt x="2493" y="8237"/>
                  </a:lnTo>
                  <a:lnTo>
                    <a:pt x="1" y="10244"/>
                  </a:lnTo>
                  <a:lnTo>
                    <a:pt x="2493" y="12250"/>
                  </a:lnTo>
                  <a:lnTo>
                    <a:pt x="1" y="14256"/>
                  </a:lnTo>
                  <a:lnTo>
                    <a:pt x="2493" y="16231"/>
                  </a:lnTo>
                  <a:lnTo>
                    <a:pt x="1" y="18238"/>
                  </a:lnTo>
                  <a:lnTo>
                    <a:pt x="2493" y="20244"/>
                  </a:lnTo>
                  <a:lnTo>
                    <a:pt x="1" y="22250"/>
                  </a:lnTo>
                  <a:lnTo>
                    <a:pt x="2797" y="24469"/>
                  </a:lnTo>
                  <a:lnTo>
                    <a:pt x="3192" y="23982"/>
                  </a:lnTo>
                  <a:lnTo>
                    <a:pt x="1004" y="22250"/>
                  </a:lnTo>
                  <a:lnTo>
                    <a:pt x="3496" y="20244"/>
                  </a:lnTo>
                  <a:lnTo>
                    <a:pt x="1004" y="18238"/>
                  </a:lnTo>
                  <a:lnTo>
                    <a:pt x="3496" y="16231"/>
                  </a:lnTo>
                  <a:lnTo>
                    <a:pt x="1004" y="14256"/>
                  </a:lnTo>
                  <a:lnTo>
                    <a:pt x="3496" y="12250"/>
                  </a:lnTo>
                  <a:lnTo>
                    <a:pt x="1004" y="10244"/>
                  </a:lnTo>
                  <a:lnTo>
                    <a:pt x="3496" y="8237"/>
                  </a:lnTo>
                  <a:lnTo>
                    <a:pt x="1004" y="6262"/>
                  </a:lnTo>
                  <a:lnTo>
                    <a:pt x="3496" y="4256"/>
                  </a:lnTo>
                  <a:lnTo>
                    <a:pt x="1004" y="2249"/>
                  </a:lnTo>
                  <a:lnTo>
                    <a:pt x="3192" y="487"/>
                  </a:lnTo>
                  <a:lnTo>
                    <a:pt x="2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2"/>
          <p:cNvGrpSpPr/>
          <p:nvPr/>
        </p:nvGrpSpPr>
        <p:grpSpPr>
          <a:xfrm>
            <a:off x="8424000" y="4679700"/>
            <a:ext cx="984100" cy="984850"/>
            <a:chOff x="4652325" y="4048225"/>
            <a:chExt cx="984100" cy="984850"/>
          </a:xfrm>
        </p:grpSpPr>
        <p:sp>
          <p:nvSpPr>
            <p:cNvPr id="1757" name="Google Shape;1757;p22"/>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2"/>
          <p:cNvGrpSpPr/>
          <p:nvPr/>
        </p:nvGrpSpPr>
        <p:grpSpPr>
          <a:xfrm>
            <a:off x="342600" y="3351950"/>
            <a:ext cx="67650" cy="1251550"/>
            <a:chOff x="509400" y="2090750"/>
            <a:chExt cx="67650" cy="1251550"/>
          </a:xfrm>
        </p:grpSpPr>
        <p:sp>
          <p:nvSpPr>
            <p:cNvPr id="1763" name="Google Shape;1763;p22"/>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22"/>
          <p:cNvSpPr/>
          <p:nvPr/>
        </p:nvSpPr>
        <p:spPr>
          <a:xfrm>
            <a:off x="8424000" y="23453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353"/>
        <p:cNvGrpSpPr/>
        <p:nvPr/>
      </p:nvGrpSpPr>
      <p:grpSpPr>
        <a:xfrm>
          <a:off x="0" y="0"/>
          <a:ext cx="0" cy="0"/>
          <a:chOff x="0" y="0"/>
          <a:chExt cx="0" cy="0"/>
        </a:xfrm>
      </p:grpSpPr>
      <p:sp>
        <p:nvSpPr>
          <p:cNvPr id="3354" name="Google Shape;335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55" name="Google Shape;3355;p31"/>
          <p:cNvGrpSpPr/>
          <p:nvPr/>
        </p:nvGrpSpPr>
        <p:grpSpPr>
          <a:xfrm>
            <a:off x="269800" y="668988"/>
            <a:ext cx="191500" cy="191500"/>
            <a:chOff x="5960875" y="1124175"/>
            <a:chExt cx="191500" cy="191500"/>
          </a:xfrm>
        </p:grpSpPr>
        <p:sp>
          <p:nvSpPr>
            <p:cNvPr id="3356" name="Google Shape;3356;p3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1"/>
          <p:cNvSpPr txBox="1">
            <a:spLocks noGrp="1"/>
          </p:cNvSpPr>
          <p:nvPr>
            <p:ph type="subTitle" idx="1"/>
          </p:nvPr>
        </p:nvSpPr>
        <p:spPr>
          <a:xfrm>
            <a:off x="1455375" y="17820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59" name="Google Shape;3359;p31"/>
          <p:cNvSpPr txBox="1">
            <a:spLocks noGrp="1"/>
          </p:cNvSpPr>
          <p:nvPr>
            <p:ph type="subTitle" idx="2"/>
          </p:nvPr>
        </p:nvSpPr>
        <p:spPr>
          <a:xfrm>
            <a:off x="1455375" y="21174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sp>
        <p:nvSpPr>
          <p:cNvPr id="3360" name="Google Shape;3360;p31"/>
          <p:cNvSpPr txBox="1">
            <a:spLocks noGrp="1"/>
          </p:cNvSpPr>
          <p:nvPr>
            <p:ph type="subTitle" idx="3"/>
          </p:nvPr>
        </p:nvSpPr>
        <p:spPr>
          <a:xfrm>
            <a:off x="1455375" y="32256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61" name="Google Shape;3361;p31"/>
          <p:cNvSpPr txBox="1">
            <a:spLocks noGrp="1"/>
          </p:cNvSpPr>
          <p:nvPr>
            <p:ph type="subTitle" idx="4"/>
          </p:nvPr>
        </p:nvSpPr>
        <p:spPr>
          <a:xfrm>
            <a:off x="1455375" y="35610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grpSp>
        <p:nvGrpSpPr>
          <p:cNvPr id="3362" name="Google Shape;3362;p31"/>
          <p:cNvGrpSpPr/>
          <p:nvPr/>
        </p:nvGrpSpPr>
        <p:grpSpPr>
          <a:xfrm rot="-5400000" flipH="1">
            <a:off x="861762" y="4264375"/>
            <a:ext cx="67650" cy="1251550"/>
            <a:chOff x="509400" y="2090750"/>
            <a:chExt cx="67650" cy="1251550"/>
          </a:xfrm>
        </p:grpSpPr>
        <p:sp>
          <p:nvSpPr>
            <p:cNvPr id="3363" name="Google Shape;3363;p31"/>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1"/>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1"/>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1"/>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1"/>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1"/>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1"/>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1"/>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1"/>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4016"/>
        <p:cNvGrpSpPr/>
        <p:nvPr/>
      </p:nvGrpSpPr>
      <p:grpSpPr>
        <a:xfrm>
          <a:off x="0" y="0"/>
          <a:ext cx="0" cy="0"/>
          <a:chOff x="0" y="0"/>
          <a:chExt cx="0" cy="0"/>
        </a:xfrm>
      </p:grpSpPr>
      <p:sp>
        <p:nvSpPr>
          <p:cNvPr id="4017" name="Google Shape;4017;p38"/>
          <p:cNvSpPr/>
          <p:nvPr/>
        </p:nvSpPr>
        <p:spPr>
          <a:xfrm>
            <a:off x="8162950" y="1829300"/>
            <a:ext cx="2281200" cy="2195500"/>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9" name="Google Shape;4019;p38"/>
          <p:cNvGrpSpPr/>
          <p:nvPr/>
        </p:nvGrpSpPr>
        <p:grpSpPr>
          <a:xfrm>
            <a:off x="3688413" y="4603510"/>
            <a:ext cx="1767450" cy="1767450"/>
            <a:chOff x="2136325" y="1787550"/>
            <a:chExt cx="1144425" cy="1144425"/>
          </a:xfrm>
        </p:grpSpPr>
        <p:sp>
          <p:nvSpPr>
            <p:cNvPr id="4020" name="Google Shape;4020;p38"/>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0" name="Google Shape;4030;p38"/>
          <p:cNvSpPr/>
          <p:nvPr/>
        </p:nvSpPr>
        <p:spPr>
          <a:xfrm>
            <a:off x="-2212100" y="-1058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8"/>
          <p:cNvGrpSpPr/>
          <p:nvPr/>
        </p:nvGrpSpPr>
        <p:grpSpPr>
          <a:xfrm>
            <a:off x="342600" y="3739550"/>
            <a:ext cx="67650" cy="1251550"/>
            <a:chOff x="509400" y="2090750"/>
            <a:chExt cx="67650" cy="1251550"/>
          </a:xfrm>
        </p:grpSpPr>
        <p:sp>
          <p:nvSpPr>
            <p:cNvPr id="4032" name="Google Shape;4032;p38"/>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5" name="Google Shape;4045;p38"/>
          <p:cNvGrpSpPr/>
          <p:nvPr/>
        </p:nvGrpSpPr>
        <p:grpSpPr>
          <a:xfrm>
            <a:off x="-389755" y="2681110"/>
            <a:ext cx="785902" cy="786600"/>
            <a:chOff x="4652325" y="4048225"/>
            <a:chExt cx="984100" cy="984850"/>
          </a:xfrm>
        </p:grpSpPr>
        <p:sp>
          <p:nvSpPr>
            <p:cNvPr id="4046" name="Google Shape;4046;p38"/>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1_1_1">
    <p:spTree>
      <p:nvGrpSpPr>
        <p:cNvPr id="1" name="Shape 4051"/>
        <p:cNvGrpSpPr/>
        <p:nvPr/>
      </p:nvGrpSpPr>
      <p:grpSpPr>
        <a:xfrm>
          <a:off x="0" y="0"/>
          <a:ext cx="0" cy="0"/>
          <a:chOff x="0" y="0"/>
          <a:chExt cx="0" cy="0"/>
        </a:xfrm>
      </p:grpSpPr>
      <p:grpSp>
        <p:nvGrpSpPr>
          <p:cNvPr id="4052" name="Google Shape;4052;p39"/>
          <p:cNvGrpSpPr/>
          <p:nvPr/>
        </p:nvGrpSpPr>
        <p:grpSpPr>
          <a:xfrm>
            <a:off x="-533400" y="-439887"/>
            <a:ext cx="2039575" cy="1959775"/>
            <a:chOff x="-2571950" y="-1874600"/>
            <a:chExt cx="2039575" cy="1959775"/>
          </a:xfrm>
        </p:grpSpPr>
        <p:sp>
          <p:nvSpPr>
            <p:cNvPr id="4053" name="Google Shape;4053;p39"/>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9"/>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9"/>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9"/>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9"/>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9"/>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9"/>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9"/>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9"/>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9"/>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9"/>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9"/>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9"/>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9"/>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9"/>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9"/>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9"/>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9"/>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9"/>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9"/>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9"/>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9"/>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9"/>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9"/>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9"/>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9"/>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9"/>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9"/>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9"/>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9"/>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9"/>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9"/>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9"/>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9"/>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9"/>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9"/>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9"/>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9"/>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9"/>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9"/>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9"/>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9"/>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9"/>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9"/>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9"/>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9"/>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9"/>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9"/>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9"/>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9"/>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9"/>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9"/>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9"/>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9"/>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9"/>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9"/>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9"/>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9"/>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9"/>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9"/>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9"/>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9"/>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9"/>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9"/>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9"/>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9"/>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9"/>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9"/>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9"/>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9"/>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9"/>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9"/>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9"/>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9"/>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9"/>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9"/>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9"/>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9"/>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9"/>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9"/>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9"/>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9"/>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9"/>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9"/>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9"/>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9"/>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9"/>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9"/>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9"/>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9"/>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9"/>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9"/>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9"/>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9"/>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9"/>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9"/>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9"/>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9"/>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9"/>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9"/>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9"/>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9"/>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9"/>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9"/>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9"/>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9"/>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9"/>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9"/>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9"/>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9"/>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9"/>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9"/>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9"/>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9"/>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9"/>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9"/>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9"/>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9"/>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9"/>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9"/>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9"/>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9"/>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9"/>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9"/>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9"/>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9"/>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9"/>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9"/>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9"/>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9"/>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9"/>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9"/>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9"/>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9"/>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9"/>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9"/>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9"/>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9"/>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9"/>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9"/>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9"/>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9"/>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9"/>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9"/>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9"/>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9"/>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9"/>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9"/>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9"/>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9"/>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9"/>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9"/>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9"/>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9"/>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9"/>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9"/>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9"/>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9"/>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9"/>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9"/>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9"/>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9"/>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9"/>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9"/>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9"/>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9"/>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9"/>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9"/>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9"/>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9"/>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9"/>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9"/>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9"/>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9"/>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9"/>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9"/>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9"/>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9"/>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9"/>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9"/>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9"/>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9"/>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9"/>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9"/>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9"/>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9"/>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9"/>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9"/>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9"/>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9"/>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9"/>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9"/>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9"/>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9"/>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9"/>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9"/>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9"/>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9"/>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9"/>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9"/>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9"/>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9"/>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9"/>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9"/>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9"/>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9"/>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9"/>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9"/>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9"/>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9"/>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9"/>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9"/>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9"/>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9"/>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9"/>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9"/>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9"/>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9"/>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9"/>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9"/>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9"/>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9"/>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9"/>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9"/>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9"/>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9"/>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9"/>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9"/>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9"/>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9"/>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9"/>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9"/>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9"/>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9"/>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9"/>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9"/>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9"/>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9"/>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9"/>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9"/>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9"/>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9"/>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9"/>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9"/>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9"/>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9"/>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9"/>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9"/>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9"/>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9"/>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9"/>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9"/>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9"/>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9"/>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9"/>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9"/>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9"/>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9"/>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9"/>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9"/>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9"/>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9"/>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9"/>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9"/>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9"/>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9"/>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9"/>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9"/>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9"/>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9"/>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9"/>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9"/>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9"/>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9"/>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9"/>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9"/>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9"/>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9"/>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9"/>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9"/>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9"/>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9"/>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9"/>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9"/>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9"/>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9"/>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9"/>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9"/>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9"/>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9"/>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9"/>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9"/>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39"/>
          <p:cNvGrpSpPr/>
          <p:nvPr/>
        </p:nvGrpSpPr>
        <p:grpSpPr>
          <a:xfrm>
            <a:off x="8391422" y="134396"/>
            <a:ext cx="752860" cy="1255020"/>
            <a:chOff x="8427400" y="134088"/>
            <a:chExt cx="716600" cy="1194575"/>
          </a:xfrm>
        </p:grpSpPr>
        <p:sp>
          <p:nvSpPr>
            <p:cNvPr id="4438" name="Google Shape;4438;p39"/>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9"/>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39"/>
          <p:cNvGrpSpPr/>
          <p:nvPr/>
        </p:nvGrpSpPr>
        <p:grpSpPr>
          <a:xfrm>
            <a:off x="7067771" y="128079"/>
            <a:ext cx="918907" cy="538196"/>
            <a:chOff x="7167500" y="128075"/>
            <a:chExt cx="874650" cy="512275"/>
          </a:xfrm>
        </p:grpSpPr>
        <p:sp>
          <p:nvSpPr>
            <p:cNvPr id="4441" name="Google Shape;4441;p39"/>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9"/>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9"/>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9"/>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9"/>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9"/>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9"/>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9"/>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9" name="Google Shape;4449;p39"/>
            <p:cNvGrpSpPr/>
            <p:nvPr/>
          </p:nvGrpSpPr>
          <p:grpSpPr>
            <a:xfrm flipH="1">
              <a:off x="7167500" y="237525"/>
              <a:ext cx="874650" cy="402825"/>
              <a:chOff x="1629475" y="-1279100"/>
              <a:chExt cx="874650" cy="402825"/>
            </a:xfrm>
          </p:grpSpPr>
          <p:sp>
            <p:nvSpPr>
              <p:cNvPr id="4450" name="Google Shape;4450;p39"/>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9"/>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9"/>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9"/>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9"/>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9"/>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9"/>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9"/>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9"/>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9"/>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9"/>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9"/>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9"/>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82" name="Google Shape;4482;p39"/>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3" name="Google Shape;4483;p39"/>
          <p:cNvGrpSpPr/>
          <p:nvPr/>
        </p:nvGrpSpPr>
        <p:grpSpPr>
          <a:xfrm>
            <a:off x="-400000" y="4270450"/>
            <a:ext cx="867825" cy="867800"/>
            <a:chOff x="628700" y="3828625"/>
            <a:chExt cx="867825" cy="867800"/>
          </a:xfrm>
        </p:grpSpPr>
        <p:sp>
          <p:nvSpPr>
            <p:cNvPr id="4484" name="Google Shape;4484;p39"/>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9"/>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9"/>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9"/>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9"/>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9"/>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9"/>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9"/>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9"/>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9"/>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9"/>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9"/>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9"/>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9"/>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9"/>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21_1_1_1">
    <p:spTree>
      <p:nvGrpSpPr>
        <p:cNvPr id="1" name="Shape 4526"/>
        <p:cNvGrpSpPr/>
        <p:nvPr/>
      </p:nvGrpSpPr>
      <p:grpSpPr>
        <a:xfrm>
          <a:off x="0" y="0"/>
          <a:ext cx="0" cy="0"/>
          <a:chOff x="0" y="0"/>
          <a:chExt cx="0" cy="0"/>
        </a:xfrm>
      </p:grpSpPr>
      <p:grpSp>
        <p:nvGrpSpPr>
          <p:cNvPr id="4527" name="Google Shape;4527;p40"/>
          <p:cNvGrpSpPr/>
          <p:nvPr/>
        </p:nvGrpSpPr>
        <p:grpSpPr>
          <a:xfrm>
            <a:off x="720000" y="4788300"/>
            <a:ext cx="204425" cy="203675"/>
            <a:chOff x="5568000" y="3110525"/>
            <a:chExt cx="204425" cy="203675"/>
          </a:xfrm>
        </p:grpSpPr>
        <p:sp>
          <p:nvSpPr>
            <p:cNvPr id="4528" name="Google Shape;4528;p40"/>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0"/>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0" name="Google Shape;4530;p40"/>
          <p:cNvSpPr/>
          <p:nvPr/>
        </p:nvSpPr>
        <p:spPr>
          <a:xfrm>
            <a:off x="-107675" y="38997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0"/>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2" name="Google Shape;4532;p40"/>
          <p:cNvGrpSpPr/>
          <p:nvPr/>
        </p:nvGrpSpPr>
        <p:grpSpPr>
          <a:xfrm flipH="1">
            <a:off x="-3" y="134396"/>
            <a:ext cx="752860" cy="1255020"/>
            <a:chOff x="8427400" y="134088"/>
            <a:chExt cx="716600" cy="1194575"/>
          </a:xfrm>
        </p:grpSpPr>
        <p:sp>
          <p:nvSpPr>
            <p:cNvPr id="4533" name="Google Shape;4533;p40"/>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0"/>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5" name="Google Shape;4535;p40"/>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6" name="Google Shape;4536;p40"/>
          <p:cNvGrpSpPr/>
          <p:nvPr/>
        </p:nvGrpSpPr>
        <p:grpSpPr>
          <a:xfrm rot="5400000">
            <a:off x="8272400" y="3059275"/>
            <a:ext cx="992450" cy="173300"/>
            <a:chOff x="548150" y="4859775"/>
            <a:chExt cx="992450" cy="173300"/>
          </a:xfrm>
        </p:grpSpPr>
        <p:sp>
          <p:nvSpPr>
            <p:cNvPr id="4537" name="Google Shape;4537;p40"/>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0"/>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0"/>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0"/>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605950" y="1789200"/>
            <a:ext cx="2828400" cy="7830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3"/>
          <p:cNvSpPr txBox="1">
            <a:spLocks noGrp="1"/>
          </p:cNvSpPr>
          <p:nvPr>
            <p:ph type="title" idx="2" hasCustomPrompt="1"/>
          </p:nvPr>
        </p:nvSpPr>
        <p:spPr>
          <a:xfrm>
            <a:off x="720000" y="1590000"/>
            <a:ext cx="16803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34" name="Google Shape;34;p3"/>
          <p:cNvSpPr txBox="1">
            <a:spLocks noGrp="1"/>
          </p:cNvSpPr>
          <p:nvPr>
            <p:ph type="subTitle" idx="1"/>
          </p:nvPr>
        </p:nvSpPr>
        <p:spPr>
          <a:xfrm>
            <a:off x="2619979" y="2683625"/>
            <a:ext cx="2828400" cy="628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grpSp>
        <p:nvGrpSpPr>
          <p:cNvPr id="35" name="Google Shape;35;p3"/>
          <p:cNvGrpSpPr/>
          <p:nvPr/>
        </p:nvGrpSpPr>
        <p:grpSpPr>
          <a:xfrm>
            <a:off x="234675" y="144188"/>
            <a:ext cx="204425" cy="203675"/>
            <a:chOff x="5568000" y="3110525"/>
            <a:chExt cx="204425" cy="203675"/>
          </a:xfrm>
        </p:grpSpPr>
        <p:sp>
          <p:nvSpPr>
            <p:cNvPr id="36" name="Google Shape;36;p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3042682" y="-837958"/>
            <a:ext cx="1612349" cy="1613775"/>
            <a:chOff x="4652325" y="4048225"/>
            <a:chExt cx="984100" cy="984850"/>
          </a:xfrm>
        </p:grpSpPr>
        <p:sp>
          <p:nvSpPr>
            <p:cNvPr id="39" name="Google Shape;39;p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4724400" y="4788538"/>
            <a:ext cx="992450" cy="173300"/>
            <a:chOff x="548150" y="4859775"/>
            <a:chExt cx="992450" cy="173300"/>
          </a:xfrm>
        </p:grpSpPr>
        <p:sp>
          <p:nvSpPr>
            <p:cNvPr id="45" name="Google Shape;45;p3"/>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no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392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rgbClr val="FE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4686863" y="1641000"/>
            <a:ext cx="3728400" cy="572700"/>
          </a:xfrm>
          <a:prstGeom prst="rect">
            <a:avLst/>
          </a:prstGeom>
        </p:spPr>
        <p:txBody>
          <a:bodyPr spcFirstLastPara="1" wrap="square" lIns="91425" tIns="91425" rIns="91425" bIns="91425" anchor="ctr" anchorCtr="0">
            <a:no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52" name="Google Shape;52;p4"/>
          <p:cNvSpPr txBox="1">
            <a:spLocks noGrp="1"/>
          </p:cNvSpPr>
          <p:nvPr>
            <p:ph type="subTitle" idx="1"/>
          </p:nvPr>
        </p:nvSpPr>
        <p:spPr>
          <a:xfrm>
            <a:off x="5416650" y="2366100"/>
            <a:ext cx="2998500" cy="11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a:lvl1pPr>
            <a:lvl2pPr lvl="1" algn="r">
              <a:lnSpc>
                <a:spcPct val="100000"/>
              </a:lnSpc>
              <a:spcBef>
                <a:spcPts val="1600"/>
              </a:spcBef>
              <a:spcAft>
                <a:spcPts val="0"/>
              </a:spcAft>
              <a:buSzPts val="1800"/>
              <a:buNone/>
              <a:defRPr sz="1800"/>
            </a:lvl2pPr>
            <a:lvl3pPr lvl="2" algn="r">
              <a:lnSpc>
                <a:spcPct val="100000"/>
              </a:lnSpc>
              <a:spcBef>
                <a:spcPts val="1600"/>
              </a:spcBef>
              <a:spcAft>
                <a:spcPts val="0"/>
              </a:spcAft>
              <a:buSzPts val="1800"/>
              <a:buNone/>
              <a:defRPr sz="1800"/>
            </a:lvl3pPr>
            <a:lvl4pPr lvl="3" algn="r">
              <a:lnSpc>
                <a:spcPct val="100000"/>
              </a:lnSpc>
              <a:spcBef>
                <a:spcPts val="1600"/>
              </a:spcBef>
              <a:spcAft>
                <a:spcPts val="0"/>
              </a:spcAft>
              <a:buSzPts val="1800"/>
              <a:buNone/>
              <a:defRPr sz="1800"/>
            </a:lvl4pPr>
            <a:lvl5pPr lvl="4" algn="r">
              <a:lnSpc>
                <a:spcPct val="100000"/>
              </a:lnSpc>
              <a:spcBef>
                <a:spcPts val="1600"/>
              </a:spcBef>
              <a:spcAft>
                <a:spcPts val="0"/>
              </a:spcAft>
              <a:buSzPts val="1800"/>
              <a:buNone/>
              <a:defRPr sz="1800"/>
            </a:lvl5pPr>
            <a:lvl6pPr lvl="5" algn="r">
              <a:lnSpc>
                <a:spcPct val="100000"/>
              </a:lnSpc>
              <a:spcBef>
                <a:spcPts val="1600"/>
              </a:spcBef>
              <a:spcAft>
                <a:spcPts val="0"/>
              </a:spcAft>
              <a:buSzPts val="1800"/>
              <a:buNone/>
              <a:defRPr sz="1800"/>
            </a:lvl6pPr>
            <a:lvl7pPr lvl="6" algn="r">
              <a:lnSpc>
                <a:spcPct val="100000"/>
              </a:lnSpc>
              <a:spcBef>
                <a:spcPts val="1600"/>
              </a:spcBef>
              <a:spcAft>
                <a:spcPts val="0"/>
              </a:spcAft>
              <a:buSzPts val="1800"/>
              <a:buNone/>
              <a:defRPr sz="1800"/>
            </a:lvl7pPr>
            <a:lvl8pPr lvl="7" algn="r">
              <a:lnSpc>
                <a:spcPct val="100000"/>
              </a:lnSpc>
              <a:spcBef>
                <a:spcPts val="1600"/>
              </a:spcBef>
              <a:spcAft>
                <a:spcPts val="0"/>
              </a:spcAft>
              <a:buSzPts val="1800"/>
              <a:buNone/>
              <a:defRPr sz="1800"/>
            </a:lvl8pPr>
            <a:lvl9pPr lvl="8" algn="r">
              <a:lnSpc>
                <a:spcPct val="100000"/>
              </a:lnSpc>
              <a:spcBef>
                <a:spcPts val="1600"/>
              </a:spcBef>
              <a:spcAft>
                <a:spcPts val="1600"/>
              </a:spcAft>
              <a:buSzPts val="1800"/>
              <a:buNone/>
              <a:defRPr sz="1800"/>
            </a:lvl9pPr>
          </a:lstStyle>
          <a:p>
            <a:endParaRPr/>
          </a:p>
        </p:txBody>
      </p:sp>
      <p:sp>
        <p:nvSpPr>
          <p:cNvPr id="53" name="Google Shape;53;p4"/>
          <p:cNvSpPr/>
          <p:nvPr/>
        </p:nvSpPr>
        <p:spPr>
          <a:xfrm flipH="1">
            <a:off x="842657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8685275" y="1874088"/>
            <a:ext cx="191500" cy="191500"/>
            <a:chOff x="5960875" y="1124175"/>
            <a:chExt cx="191500" cy="191500"/>
          </a:xfrm>
        </p:grpSpPr>
        <p:sp>
          <p:nvSpPr>
            <p:cNvPr id="55" name="Google Shape;55;p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5400000" flipH="1">
            <a:off x="5169200" y="-203200"/>
            <a:ext cx="297150" cy="1486375"/>
            <a:chOff x="6244300" y="1494225"/>
            <a:chExt cx="297150" cy="1486375"/>
          </a:xfrm>
        </p:grpSpPr>
        <p:sp>
          <p:nvSpPr>
            <p:cNvPr id="58" name="Google Shape;58;p4"/>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4"/>
          <p:cNvGrpSpPr/>
          <p:nvPr/>
        </p:nvGrpSpPr>
        <p:grpSpPr>
          <a:xfrm rot="-5400000" flipH="1">
            <a:off x="8410787" y="-85775"/>
            <a:ext cx="67650" cy="1251550"/>
            <a:chOff x="509400" y="2090750"/>
            <a:chExt cx="67650" cy="1251550"/>
          </a:xfrm>
        </p:grpSpPr>
        <p:sp>
          <p:nvSpPr>
            <p:cNvPr id="69" name="Google Shape;69;p4"/>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720000" y="1650275"/>
            <a:ext cx="7704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 name="Google Shape;114;p7"/>
          <p:cNvGrpSpPr/>
          <p:nvPr/>
        </p:nvGrpSpPr>
        <p:grpSpPr>
          <a:xfrm>
            <a:off x="8682700" y="1874238"/>
            <a:ext cx="191500" cy="191500"/>
            <a:chOff x="5960875" y="1124175"/>
            <a:chExt cx="191500" cy="191500"/>
          </a:xfrm>
        </p:grpSpPr>
        <p:sp>
          <p:nvSpPr>
            <p:cNvPr id="115" name="Google Shape;115;p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7"/>
          <p:cNvSpPr txBox="1">
            <a:spLocks noGrp="1"/>
          </p:cNvSpPr>
          <p:nvPr>
            <p:ph type="subTitle" idx="1"/>
          </p:nvPr>
        </p:nvSpPr>
        <p:spPr>
          <a:xfrm>
            <a:off x="4939250" y="2417725"/>
            <a:ext cx="3475800" cy="1075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grpSp>
        <p:nvGrpSpPr>
          <p:cNvPr id="118" name="Google Shape;118;p7"/>
          <p:cNvGrpSpPr/>
          <p:nvPr/>
        </p:nvGrpSpPr>
        <p:grpSpPr>
          <a:xfrm>
            <a:off x="7104428" y="4368600"/>
            <a:ext cx="2039575" cy="1959775"/>
            <a:chOff x="-2571950" y="-1874600"/>
            <a:chExt cx="2039575" cy="1959775"/>
          </a:xfrm>
        </p:grpSpPr>
        <p:sp>
          <p:nvSpPr>
            <p:cNvPr id="119" name="Google Shape;119;p7"/>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flipH="1">
            <a:off x="7897575" y="-21159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rot="-5400000" flipH="1">
            <a:off x="4845387" y="4264375"/>
            <a:ext cx="67650" cy="1251550"/>
            <a:chOff x="509400" y="2090750"/>
            <a:chExt cx="67650" cy="1251550"/>
          </a:xfrm>
        </p:grpSpPr>
        <p:sp>
          <p:nvSpPr>
            <p:cNvPr id="505" name="Google Shape;505;p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7"/>
          <p:cNvGrpSpPr/>
          <p:nvPr/>
        </p:nvGrpSpPr>
        <p:grpSpPr>
          <a:xfrm>
            <a:off x="8700920" y="-382740"/>
            <a:ext cx="785902" cy="786600"/>
            <a:chOff x="4652325" y="4048225"/>
            <a:chExt cx="984100" cy="984850"/>
          </a:xfrm>
        </p:grpSpPr>
        <p:sp>
          <p:nvSpPr>
            <p:cNvPr id="519" name="Google Shape;519;p7"/>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7"/>
          <p:cNvSpPr/>
          <p:nvPr/>
        </p:nvSpPr>
        <p:spPr>
          <a:xfrm>
            <a:off x="7077175" y="-309262"/>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0" name="Google Shape;5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1" name="Google Shape;5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15"/>
        <p:cNvGrpSpPr/>
        <p:nvPr/>
      </p:nvGrpSpPr>
      <p:grpSpPr>
        <a:xfrm>
          <a:off x="0" y="0"/>
          <a:ext cx="0" cy="0"/>
          <a:chOff x="0" y="0"/>
          <a:chExt cx="0" cy="0"/>
        </a:xfrm>
      </p:grpSpPr>
      <p:sp>
        <p:nvSpPr>
          <p:cNvPr id="616" name="Google Shape;61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7" name="Google Shape;617;p14"/>
          <p:cNvGrpSpPr/>
          <p:nvPr/>
        </p:nvGrpSpPr>
        <p:grpSpPr>
          <a:xfrm>
            <a:off x="269800" y="668988"/>
            <a:ext cx="191500" cy="191500"/>
            <a:chOff x="5960875" y="1124175"/>
            <a:chExt cx="191500" cy="191500"/>
          </a:xfrm>
        </p:grpSpPr>
        <p:sp>
          <p:nvSpPr>
            <p:cNvPr id="618" name="Google Shape;618;p1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4"/>
          <p:cNvSpPr txBox="1">
            <a:spLocks noGrp="1"/>
          </p:cNvSpPr>
          <p:nvPr>
            <p:ph type="title" idx="2" hasCustomPrompt="1"/>
          </p:nvPr>
        </p:nvSpPr>
        <p:spPr>
          <a:xfrm>
            <a:off x="6639238" y="3228569"/>
            <a:ext cx="1079700" cy="46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r>
              <a:t>xx%</a:t>
            </a:r>
          </a:p>
        </p:txBody>
      </p:sp>
      <p:sp>
        <p:nvSpPr>
          <p:cNvPr id="621" name="Google Shape;621;p14"/>
          <p:cNvSpPr txBox="1">
            <a:spLocks noGrp="1"/>
          </p:cNvSpPr>
          <p:nvPr>
            <p:ph type="subTitle" idx="1"/>
          </p:nvPr>
        </p:nvSpPr>
        <p:spPr>
          <a:xfrm>
            <a:off x="203141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2" name="Google Shape;622;p14"/>
          <p:cNvSpPr txBox="1">
            <a:spLocks noGrp="1"/>
          </p:cNvSpPr>
          <p:nvPr>
            <p:ph type="subTitle" idx="3"/>
          </p:nvPr>
        </p:nvSpPr>
        <p:spPr>
          <a:xfrm>
            <a:off x="203141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3" name="Google Shape;623;p14"/>
          <p:cNvSpPr txBox="1">
            <a:spLocks noGrp="1"/>
          </p:cNvSpPr>
          <p:nvPr>
            <p:ph type="subTitle" idx="4"/>
          </p:nvPr>
        </p:nvSpPr>
        <p:spPr>
          <a:xfrm>
            <a:off x="203141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4" name="Google Shape;624;p14"/>
          <p:cNvSpPr txBox="1">
            <a:spLocks noGrp="1"/>
          </p:cNvSpPr>
          <p:nvPr>
            <p:ph type="subTitle" idx="5"/>
          </p:nvPr>
        </p:nvSpPr>
        <p:spPr>
          <a:xfrm>
            <a:off x="203141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5" name="Google Shape;625;p14"/>
          <p:cNvSpPr txBox="1">
            <a:spLocks noGrp="1"/>
          </p:cNvSpPr>
          <p:nvPr>
            <p:ph type="subTitle" idx="6"/>
          </p:nvPr>
        </p:nvSpPr>
        <p:spPr>
          <a:xfrm>
            <a:off x="570036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6" name="Google Shape;626;p14"/>
          <p:cNvSpPr txBox="1">
            <a:spLocks noGrp="1"/>
          </p:cNvSpPr>
          <p:nvPr>
            <p:ph type="subTitle" idx="7"/>
          </p:nvPr>
        </p:nvSpPr>
        <p:spPr>
          <a:xfrm>
            <a:off x="570036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7" name="Google Shape;627;p14"/>
          <p:cNvSpPr txBox="1">
            <a:spLocks noGrp="1"/>
          </p:cNvSpPr>
          <p:nvPr>
            <p:ph type="subTitle" idx="8"/>
          </p:nvPr>
        </p:nvSpPr>
        <p:spPr>
          <a:xfrm>
            <a:off x="570036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8" name="Google Shape;628;p14"/>
          <p:cNvSpPr txBox="1">
            <a:spLocks noGrp="1"/>
          </p:cNvSpPr>
          <p:nvPr>
            <p:ph type="subTitle" idx="9"/>
          </p:nvPr>
        </p:nvSpPr>
        <p:spPr>
          <a:xfrm>
            <a:off x="570036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9" name="Google Shape;629;p14"/>
          <p:cNvSpPr txBox="1">
            <a:spLocks noGrp="1"/>
          </p:cNvSpPr>
          <p:nvPr>
            <p:ph type="title" idx="13" hasCustomPrompt="1"/>
          </p:nvPr>
        </p:nvSpPr>
        <p:spPr>
          <a:xfrm>
            <a:off x="1089713" y="17964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0" name="Google Shape;630;p14"/>
          <p:cNvSpPr txBox="1">
            <a:spLocks noGrp="1"/>
          </p:cNvSpPr>
          <p:nvPr>
            <p:ph type="title" idx="14" hasCustomPrompt="1"/>
          </p:nvPr>
        </p:nvSpPr>
        <p:spPr>
          <a:xfrm>
            <a:off x="1089713" y="2981089"/>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1" name="Google Shape;631;p14"/>
          <p:cNvSpPr txBox="1">
            <a:spLocks noGrp="1"/>
          </p:cNvSpPr>
          <p:nvPr>
            <p:ph type="title" idx="15" hasCustomPrompt="1"/>
          </p:nvPr>
        </p:nvSpPr>
        <p:spPr>
          <a:xfrm>
            <a:off x="4758663" y="1796403"/>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2" name="Google Shape;632;p14"/>
          <p:cNvSpPr txBox="1">
            <a:spLocks noGrp="1"/>
          </p:cNvSpPr>
          <p:nvPr>
            <p:ph type="title" idx="16" hasCustomPrompt="1"/>
          </p:nvPr>
        </p:nvSpPr>
        <p:spPr>
          <a:xfrm>
            <a:off x="4758663" y="29811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3" name="Google Shape;633;p14"/>
          <p:cNvSpPr/>
          <p:nvPr/>
        </p:nvSpPr>
        <p:spPr>
          <a:xfrm rot="1800068">
            <a:off x="7187064" y="-1253567"/>
            <a:ext cx="1960713" cy="195969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424000" y="56588"/>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14"/>
          <p:cNvGrpSpPr/>
          <p:nvPr/>
        </p:nvGrpSpPr>
        <p:grpSpPr>
          <a:xfrm>
            <a:off x="8721538" y="4773338"/>
            <a:ext cx="204425" cy="203675"/>
            <a:chOff x="5568000" y="3110525"/>
            <a:chExt cx="204425" cy="203675"/>
          </a:xfrm>
        </p:grpSpPr>
        <p:sp>
          <p:nvSpPr>
            <p:cNvPr id="636" name="Google Shape;636;p14"/>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4"/>
          <p:cNvGrpSpPr/>
          <p:nvPr/>
        </p:nvGrpSpPr>
        <p:grpSpPr>
          <a:xfrm>
            <a:off x="193850" y="4788525"/>
            <a:ext cx="992450" cy="173300"/>
            <a:chOff x="548150" y="4859775"/>
            <a:chExt cx="992450" cy="173300"/>
          </a:xfrm>
        </p:grpSpPr>
        <p:sp>
          <p:nvSpPr>
            <p:cNvPr id="639" name="Google Shape;639;p14"/>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ist 1">
  <p:cSld name="CUSTOM_3">
    <p:spTree>
      <p:nvGrpSpPr>
        <p:cNvPr id="1" name="Shape 1160"/>
        <p:cNvGrpSpPr/>
        <p:nvPr/>
      </p:nvGrpSpPr>
      <p:grpSpPr>
        <a:xfrm>
          <a:off x="0" y="0"/>
          <a:ext cx="0" cy="0"/>
          <a:chOff x="0" y="0"/>
          <a:chExt cx="0" cy="0"/>
        </a:xfrm>
      </p:grpSpPr>
      <p:sp>
        <p:nvSpPr>
          <p:cNvPr id="1161" name="Google Shape;1161;p17"/>
          <p:cNvSpPr txBox="1">
            <a:spLocks noGrp="1"/>
          </p:cNvSpPr>
          <p:nvPr>
            <p:ph type="title"/>
          </p:nvPr>
        </p:nvSpPr>
        <p:spPr>
          <a:xfrm>
            <a:off x="720000" y="445025"/>
            <a:ext cx="416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2" name="Google Shape;1162;p17"/>
          <p:cNvSpPr txBox="1">
            <a:spLocks noGrp="1"/>
          </p:cNvSpPr>
          <p:nvPr>
            <p:ph type="body" idx="1"/>
          </p:nvPr>
        </p:nvSpPr>
        <p:spPr>
          <a:xfrm>
            <a:off x="720000" y="1389600"/>
            <a:ext cx="4167600" cy="3213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grpSp>
        <p:nvGrpSpPr>
          <p:cNvPr id="1163" name="Google Shape;1163;p17"/>
          <p:cNvGrpSpPr/>
          <p:nvPr/>
        </p:nvGrpSpPr>
        <p:grpSpPr>
          <a:xfrm>
            <a:off x="269800" y="668988"/>
            <a:ext cx="191500" cy="191500"/>
            <a:chOff x="5960875" y="1124175"/>
            <a:chExt cx="191500" cy="191500"/>
          </a:xfrm>
        </p:grpSpPr>
        <p:sp>
          <p:nvSpPr>
            <p:cNvPr id="1164" name="Google Shape;1164;p1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7"/>
          <p:cNvGrpSpPr/>
          <p:nvPr/>
        </p:nvGrpSpPr>
        <p:grpSpPr>
          <a:xfrm rot="5400000">
            <a:off x="4122097" y="4139571"/>
            <a:ext cx="752860" cy="1255020"/>
            <a:chOff x="8427400" y="134088"/>
            <a:chExt cx="716600" cy="1194575"/>
          </a:xfrm>
        </p:grpSpPr>
        <p:sp>
          <p:nvSpPr>
            <p:cNvPr id="1167" name="Google Shape;1167;p17"/>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17"/>
          <p:cNvSpPr/>
          <p:nvPr/>
        </p:nvSpPr>
        <p:spPr>
          <a:xfrm>
            <a:off x="-453300" y="460350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17"/>
          <p:cNvGrpSpPr/>
          <p:nvPr/>
        </p:nvGrpSpPr>
        <p:grpSpPr>
          <a:xfrm rot="-5400000" flipH="1">
            <a:off x="4464712" y="-359600"/>
            <a:ext cx="67650" cy="1251550"/>
            <a:chOff x="509400" y="2090750"/>
            <a:chExt cx="67650" cy="1251550"/>
          </a:xfrm>
        </p:grpSpPr>
        <p:sp>
          <p:nvSpPr>
            <p:cNvPr id="1171" name="Google Shape;1171;p1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641"/>
        <p:cNvGrpSpPr/>
        <p:nvPr/>
      </p:nvGrpSpPr>
      <p:grpSpPr>
        <a:xfrm>
          <a:off x="0" y="0"/>
          <a:ext cx="0" cy="0"/>
          <a:chOff x="0" y="0"/>
          <a:chExt cx="0" cy="0"/>
        </a:xfrm>
      </p:grpSpPr>
      <p:sp>
        <p:nvSpPr>
          <p:cNvPr id="1642" name="Google Shape;164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43" name="Google Shape;1643;p21"/>
          <p:cNvGrpSpPr/>
          <p:nvPr/>
        </p:nvGrpSpPr>
        <p:grpSpPr>
          <a:xfrm>
            <a:off x="269800" y="668988"/>
            <a:ext cx="191500" cy="191500"/>
            <a:chOff x="5960875" y="1124175"/>
            <a:chExt cx="191500" cy="191500"/>
          </a:xfrm>
        </p:grpSpPr>
        <p:sp>
          <p:nvSpPr>
            <p:cNvPr id="1644" name="Google Shape;1644;p2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21"/>
          <p:cNvSpPr txBox="1">
            <a:spLocks noGrp="1"/>
          </p:cNvSpPr>
          <p:nvPr>
            <p:ph type="subTitle" idx="1"/>
          </p:nvPr>
        </p:nvSpPr>
        <p:spPr>
          <a:xfrm>
            <a:off x="1312564"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7" name="Google Shape;1647;p21"/>
          <p:cNvSpPr txBox="1">
            <a:spLocks noGrp="1"/>
          </p:cNvSpPr>
          <p:nvPr>
            <p:ph type="subTitle" idx="2"/>
          </p:nvPr>
        </p:nvSpPr>
        <p:spPr>
          <a:xfrm>
            <a:off x="1312564"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48" name="Google Shape;1648;p21"/>
          <p:cNvSpPr txBox="1">
            <a:spLocks noGrp="1"/>
          </p:cNvSpPr>
          <p:nvPr>
            <p:ph type="subTitle" idx="3"/>
          </p:nvPr>
        </p:nvSpPr>
        <p:spPr>
          <a:xfrm>
            <a:off x="3630150"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9" name="Google Shape;1649;p21"/>
          <p:cNvSpPr txBox="1">
            <a:spLocks noGrp="1"/>
          </p:cNvSpPr>
          <p:nvPr>
            <p:ph type="subTitle" idx="4"/>
          </p:nvPr>
        </p:nvSpPr>
        <p:spPr>
          <a:xfrm>
            <a:off x="3630150"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0" name="Google Shape;1650;p21"/>
          <p:cNvSpPr txBox="1">
            <a:spLocks noGrp="1"/>
          </p:cNvSpPr>
          <p:nvPr>
            <p:ph type="subTitle" idx="5"/>
          </p:nvPr>
        </p:nvSpPr>
        <p:spPr>
          <a:xfrm>
            <a:off x="5947737"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1" name="Google Shape;1651;p21"/>
          <p:cNvSpPr txBox="1">
            <a:spLocks noGrp="1"/>
          </p:cNvSpPr>
          <p:nvPr>
            <p:ph type="subTitle" idx="6"/>
          </p:nvPr>
        </p:nvSpPr>
        <p:spPr>
          <a:xfrm>
            <a:off x="5947737"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2" name="Google Shape;1652;p21"/>
          <p:cNvSpPr txBox="1">
            <a:spLocks noGrp="1"/>
          </p:cNvSpPr>
          <p:nvPr>
            <p:ph type="subTitle" idx="7"/>
          </p:nvPr>
        </p:nvSpPr>
        <p:spPr>
          <a:xfrm>
            <a:off x="1312564"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3" name="Google Shape;1653;p21"/>
          <p:cNvSpPr txBox="1">
            <a:spLocks noGrp="1"/>
          </p:cNvSpPr>
          <p:nvPr>
            <p:ph type="subTitle" idx="8"/>
          </p:nvPr>
        </p:nvSpPr>
        <p:spPr>
          <a:xfrm>
            <a:off x="1312564"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4" name="Google Shape;1654;p21"/>
          <p:cNvSpPr txBox="1">
            <a:spLocks noGrp="1"/>
          </p:cNvSpPr>
          <p:nvPr>
            <p:ph type="subTitle" idx="9"/>
          </p:nvPr>
        </p:nvSpPr>
        <p:spPr>
          <a:xfrm>
            <a:off x="3630150"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5" name="Google Shape;1655;p21"/>
          <p:cNvSpPr txBox="1">
            <a:spLocks noGrp="1"/>
          </p:cNvSpPr>
          <p:nvPr>
            <p:ph type="subTitle" idx="13"/>
          </p:nvPr>
        </p:nvSpPr>
        <p:spPr>
          <a:xfrm>
            <a:off x="3630150"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6" name="Google Shape;1656;p21"/>
          <p:cNvSpPr txBox="1">
            <a:spLocks noGrp="1"/>
          </p:cNvSpPr>
          <p:nvPr>
            <p:ph type="subTitle" idx="14"/>
          </p:nvPr>
        </p:nvSpPr>
        <p:spPr>
          <a:xfrm>
            <a:off x="5947737"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7" name="Google Shape;1657;p21"/>
          <p:cNvSpPr txBox="1">
            <a:spLocks noGrp="1"/>
          </p:cNvSpPr>
          <p:nvPr>
            <p:ph type="subTitle" idx="15"/>
          </p:nvPr>
        </p:nvSpPr>
        <p:spPr>
          <a:xfrm>
            <a:off x="5947737"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grpSp>
        <p:nvGrpSpPr>
          <p:cNvPr id="1658" name="Google Shape;1658;p21"/>
          <p:cNvGrpSpPr/>
          <p:nvPr/>
        </p:nvGrpSpPr>
        <p:grpSpPr>
          <a:xfrm>
            <a:off x="8391422" y="134396"/>
            <a:ext cx="752860" cy="1255020"/>
            <a:chOff x="8427400" y="134088"/>
            <a:chExt cx="716600" cy="1194575"/>
          </a:xfrm>
        </p:grpSpPr>
        <p:sp>
          <p:nvSpPr>
            <p:cNvPr id="1659" name="Google Shape;1659;p21"/>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1"/>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1"/>
          <p:cNvGrpSpPr/>
          <p:nvPr/>
        </p:nvGrpSpPr>
        <p:grpSpPr>
          <a:xfrm>
            <a:off x="8423996" y="4527304"/>
            <a:ext cx="918907" cy="538196"/>
            <a:chOff x="7167500" y="128075"/>
            <a:chExt cx="874650" cy="512275"/>
          </a:xfrm>
        </p:grpSpPr>
        <p:sp>
          <p:nvSpPr>
            <p:cNvPr id="1662" name="Google Shape;1662;p21"/>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1"/>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1"/>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1"/>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1"/>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1"/>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0" name="Google Shape;1670;p21"/>
            <p:cNvGrpSpPr/>
            <p:nvPr/>
          </p:nvGrpSpPr>
          <p:grpSpPr>
            <a:xfrm flipH="1">
              <a:off x="7167500" y="237525"/>
              <a:ext cx="874650" cy="402825"/>
              <a:chOff x="1629475" y="-1279100"/>
              <a:chExt cx="874650" cy="402825"/>
            </a:xfrm>
          </p:grpSpPr>
          <p:sp>
            <p:nvSpPr>
              <p:cNvPr id="1671" name="Google Shape;1671;p21"/>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1"/>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1"/>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3" name="Google Shape;1703;p21"/>
          <p:cNvGrpSpPr/>
          <p:nvPr/>
        </p:nvGrpSpPr>
        <p:grpSpPr>
          <a:xfrm>
            <a:off x="-400000" y="4270450"/>
            <a:ext cx="867825" cy="867800"/>
            <a:chOff x="628700" y="3828625"/>
            <a:chExt cx="867825" cy="867800"/>
          </a:xfrm>
        </p:grpSpPr>
        <p:sp>
          <p:nvSpPr>
            <p:cNvPr id="1704" name="Google Shape;1704;p2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1pPr>
            <a:lvl2pPr lvl="1">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2pPr>
            <a:lvl3pPr lvl="2">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3pPr>
            <a:lvl4pPr lvl="3">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4pPr>
            <a:lvl5pPr lvl="4">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5pPr>
            <a:lvl6pPr lvl="5">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6pPr>
            <a:lvl7pPr lvl="6">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7pPr>
            <a:lvl8pPr lvl="7">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8pPr>
            <a:lvl9pPr lvl="8">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0" r:id="rId7"/>
    <p:sldLayoutId id="2147483663" r:id="rId8"/>
    <p:sldLayoutId id="2147483667" r:id="rId9"/>
    <p:sldLayoutId id="2147483668" r:id="rId10"/>
    <p:sldLayoutId id="2147483677"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1.jf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jfi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jfi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0.jf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3.jpg"/><Relationship Id="rId7"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image" Target="../media/image4.png"/><Relationship Id="rId5" Type="http://schemas.openxmlformats.org/officeDocument/2006/relationships/slide" Target="slide7.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43"/>
          <p:cNvSpPr txBox="1">
            <a:spLocks noGrp="1"/>
          </p:cNvSpPr>
          <p:nvPr>
            <p:ph type="ctrTitle"/>
          </p:nvPr>
        </p:nvSpPr>
        <p:spPr>
          <a:xfrm>
            <a:off x="-809120" y="2198314"/>
            <a:ext cx="5904105" cy="1702500"/>
          </a:xfrm>
          <a:prstGeom prst="rect">
            <a:avLst/>
          </a:prstGeom>
        </p:spPr>
        <p:txBody>
          <a:bodyPr spcFirstLastPara="1" wrap="square" lIns="90000" tIns="91425" rIns="91425" bIns="91425" anchor="b" anchorCtr="0">
            <a:noAutofit/>
          </a:bodyPr>
          <a:lstStyle/>
          <a:p>
            <a:pPr marL="0" lvl="0" indent="0" algn="ctr" rtl="0">
              <a:spcBef>
                <a:spcPts val="0"/>
              </a:spcBef>
              <a:spcAft>
                <a:spcPts val="0"/>
              </a:spcAft>
              <a:buNone/>
            </a:pPr>
            <a:r>
              <a:rPr lang="ar-EG" sz="8800" dirty="0" smtClean="0">
                <a:latin typeface="Aldhabi" panose="01000000000000000000" pitchFamily="2" charset="-78"/>
                <a:cs typeface="Aldhabi" panose="01000000000000000000" pitchFamily="2" charset="-78"/>
              </a:rPr>
              <a:t>مجموعتنا الشمسية</a:t>
            </a:r>
            <a:endParaRPr sz="8800" dirty="0">
              <a:latin typeface="Aldhabi" panose="01000000000000000000" pitchFamily="2" charset="-78"/>
              <a:cs typeface="Aldhabi" panose="01000000000000000000" pitchFamily="2" charset="-78"/>
            </a:endParaRPr>
          </a:p>
        </p:txBody>
      </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3504028" y="1319623"/>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691" y="47792"/>
            <a:ext cx="752981" cy="710402"/>
          </a:xfrm>
          <a:prstGeom prst="rect">
            <a:avLst/>
          </a:prstGeom>
        </p:spPr>
      </p:pic>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58" y="-149440"/>
            <a:ext cx="1000544" cy="1014279"/>
          </a:xfrm>
          <a:prstGeom prst="rect">
            <a:avLst/>
          </a:prstGeom>
        </p:spPr>
      </p:pic>
      <p:sp>
        <p:nvSpPr>
          <p:cNvPr id="159" name="Google Shape;4549;p43"/>
          <p:cNvSpPr txBox="1">
            <a:spLocks/>
          </p:cNvSpPr>
          <p:nvPr/>
        </p:nvSpPr>
        <p:spPr>
          <a:xfrm>
            <a:off x="-782929" y="129344"/>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EG" sz="5400" dirty="0" smtClean="0">
                <a:solidFill>
                  <a:schemeClr val="accent4">
                    <a:lumMod val="75000"/>
                  </a:schemeClr>
                </a:solidFill>
                <a:latin typeface="Aldhabi" panose="01000000000000000000" pitchFamily="2" charset="-78"/>
                <a:cs typeface="Aldhabi" panose="01000000000000000000" pitchFamily="2" charset="-78"/>
              </a:rPr>
              <a:t>عرض تقديمى عن</a:t>
            </a:r>
            <a:endParaRPr lang="ar-EG" sz="5400" dirty="0">
              <a:solidFill>
                <a:schemeClr val="accent4">
                  <a:lumMod val="75000"/>
                </a:schemeClr>
              </a:solidFill>
              <a:latin typeface="Aldhabi" panose="01000000000000000000" pitchFamily="2" charset="-78"/>
              <a:cs typeface="Aldhabi" panose="01000000000000000000" pitchFamily="2" charset="-78"/>
            </a:endParaRPr>
          </a:p>
        </p:txBody>
      </p:sp>
      <p:sp>
        <p:nvSpPr>
          <p:cNvPr id="160" name="Google Shape;4789;p48"/>
          <p:cNvSpPr/>
          <p:nvPr/>
        </p:nvSpPr>
        <p:spPr>
          <a:xfrm rot="8100000">
            <a:off x="4350165" y="413429"/>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1" name="Oval 160"/>
          <p:cNvSpPr/>
          <p:nvPr/>
        </p:nvSpPr>
        <p:spPr>
          <a:xfrm>
            <a:off x="4984256" y="1053973"/>
            <a:ext cx="3887734" cy="3907003"/>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554" name="Google Shape;4554;p43"/>
          <p:cNvGrpSpPr/>
          <p:nvPr/>
        </p:nvGrpSpPr>
        <p:grpSpPr>
          <a:xfrm rot="5400000">
            <a:off x="4252675" y="3856056"/>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43"/>
          <p:cNvGrpSpPr/>
          <p:nvPr/>
        </p:nvGrpSpPr>
        <p:grpSpPr>
          <a:xfrm>
            <a:off x="4573590" y="0"/>
            <a:ext cx="1624821" cy="1743438"/>
            <a:chOff x="5198850" y="3531275"/>
            <a:chExt cx="999275" cy="1072225"/>
          </a:xfrm>
        </p:grpSpPr>
        <p:sp>
          <p:nvSpPr>
            <p:cNvPr id="4566" name="Google Shape;4566;p43"/>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3"/>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3"/>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3"/>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3"/>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3"/>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3"/>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3"/>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3"/>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3"/>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3"/>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3"/>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3"/>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3"/>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3"/>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3"/>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3"/>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3"/>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3"/>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3"/>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3"/>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3"/>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3"/>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3"/>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3"/>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3"/>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3"/>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3"/>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3"/>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3"/>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3"/>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3"/>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3"/>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3"/>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3"/>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3"/>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3"/>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3"/>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3"/>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3"/>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3"/>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3"/>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3"/>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3"/>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3"/>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3"/>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3"/>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3"/>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3"/>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3"/>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3"/>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3"/>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3"/>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3"/>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3"/>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3"/>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3"/>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3"/>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3"/>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3"/>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3"/>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3"/>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3"/>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3"/>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3"/>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3"/>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3"/>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3"/>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3"/>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3"/>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3"/>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3"/>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3"/>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3"/>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3"/>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3"/>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3"/>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3"/>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3"/>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3"/>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3"/>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3"/>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3"/>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3"/>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3"/>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3"/>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3"/>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3"/>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3"/>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3"/>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3"/>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3"/>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3"/>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3"/>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3"/>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3"/>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3"/>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3"/>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3"/>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3"/>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3"/>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3"/>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3"/>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3"/>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3"/>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3"/>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3"/>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3"/>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3"/>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3"/>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3"/>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3"/>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3"/>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3"/>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3"/>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3"/>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3"/>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3"/>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circle(in)">
                                      <p:cBhvr>
                                        <p:cTn id="7" dur="2000"/>
                                        <p:tgtEl>
                                          <p:spTgt spid="15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circle(in)">
                                      <p:cBhvr>
                                        <p:cTn id="11" dur="2000"/>
                                        <p:tgtEl>
                                          <p:spTgt spid="158"/>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4549"/>
                                        </p:tgtEl>
                                        <p:attrNameLst>
                                          <p:attrName>style.visibility</p:attrName>
                                        </p:attrNameLst>
                                      </p:cBhvr>
                                      <p:to>
                                        <p:strVal val="visible"/>
                                      </p:to>
                                    </p:set>
                                    <p:animEffect transition="in" filter="wipe(down)">
                                      <p:cBhvr>
                                        <p:cTn id="15" dur="500"/>
                                        <p:tgtEl>
                                          <p:spTgt spid="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pic>
        <p:nvPicPr>
          <p:cNvPr id="56" name="Picture 5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764479" y="1225957"/>
            <a:ext cx="4741172" cy="572700"/>
          </a:xfrm>
          <a:prstGeom prst="rect">
            <a:avLst/>
          </a:prstGeom>
        </p:spPr>
        <p:txBody>
          <a:bodyPr spcFirstLastPara="1" wrap="square" lIns="91425" tIns="91425" rIns="91425" bIns="91425" anchor="ctr" anchorCtr="0">
            <a:noAutofit/>
          </a:bodyPr>
          <a:lstStyle/>
          <a:p>
            <a:r>
              <a:rPr lang="ar-EG" sz="6600" dirty="0">
                <a:solidFill>
                  <a:schemeClr val="tx1"/>
                </a:solidFill>
                <a:latin typeface="Aldhabi" pitchFamily="2" charset="-78"/>
                <a:cs typeface="Aldhabi" pitchFamily="2" charset="-78"/>
              </a:rPr>
              <a:t>2- الزهرة ( تؤام الأرض )</a:t>
            </a:r>
            <a:endParaRPr lang="ar-EG" sz="4000" dirty="0">
              <a:solidFill>
                <a:schemeClr val="tx1"/>
              </a:solidFill>
              <a:latin typeface="Aldhabi" pitchFamily="2" charset="-78"/>
              <a:cs typeface="Aldhabi" pitchFamily="2" charset="-78"/>
            </a:endParaRPr>
          </a:p>
        </p:txBody>
      </p:sp>
      <p:sp>
        <p:nvSpPr>
          <p:cNvPr id="53" name="Google Shape;394;p33"/>
          <p:cNvSpPr txBox="1">
            <a:spLocks/>
          </p:cNvSpPr>
          <p:nvPr/>
        </p:nvSpPr>
        <p:spPr>
          <a:xfrm>
            <a:off x="427044" y="2435442"/>
            <a:ext cx="4996106"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ctr" rtl="1">
              <a:buNone/>
            </a:pPr>
            <a:r>
              <a:rPr lang="ar-SA" sz="2800" b="1" dirty="0">
                <a:solidFill>
                  <a:schemeClr val="bg2"/>
                </a:solidFill>
                <a:latin typeface="Adobe Arabic" pitchFamily="18" charset="-78"/>
                <a:cs typeface="Adobe Arabic" pitchFamily="18" charset="-78"/>
              </a:rPr>
              <a:t>يعرف بتوأم الأرض لتقاربه من الارض ف القطر والحجم والكتله وله غلاف  غازي متماسك ويصعب اختراقه لذلك يصعب تحديد مده دورانه حول نفسه ويتم دورته حول الشمس كل ٢٢٥ يوم </a:t>
            </a:r>
            <a:endParaRPr lang="en-US" sz="2800" b="1" dirty="0">
              <a:solidFill>
                <a:schemeClr val="bg2"/>
              </a:solidFill>
              <a:latin typeface="Adobe Arabic" pitchFamily="18" charset="-78"/>
              <a:cs typeface="Adobe Arabic" pitchFamily="18" charset="-78"/>
            </a:endParaRPr>
          </a:p>
        </p:txBody>
      </p:sp>
      <p:grpSp>
        <p:nvGrpSpPr>
          <p:cNvPr id="3" name="Group 2"/>
          <p:cNvGrpSpPr/>
          <p:nvPr/>
        </p:nvGrpSpPr>
        <p:grpSpPr>
          <a:xfrm>
            <a:off x="5124474" y="206097"/>
            <a:ext cx="4734511" cy="4824603"/>
            <a:chOff x="5124474" y="206097"/>
            <a:chExt cx="4734511" cy="4824603"/>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5158" y="712269"/>
              <a:ext cx="3560292" cy="3812356"/>
            </a:xfrm>
            <a:prstGeom prst="ellipse">
              <a:avLst/>
            </a:prstGeom>
            <a:ln>
              <a:noFill/>
            </a:ln>
            <a:effectLst>
              <a:softEdge rad="112500"/>
            </a:effectLst>
          </p:spPr>
        </p:pic>
      </p:grpSp>
    </p:spTree>
    <p:extLst>
      <p:ext uri="{BB962C8B-B14F-4D97-AF65-F5344CB8AC3E}">
        <p14:creationId xmlns:p14="http://schemas.microsoft.com/office/powerpoint/2010/main" val="78108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nodePh="1">
                                  <p:stCondLst>
                                    <p:cond delay="0"/>
                                  </p:stCondLst>
                                  <p:endCondLst>
                                    <p:cond evt="begin" delay="0">
                                      <p:tn val="13"/>
                                    </p:cond>
                                  </p:end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3">
                                            <p:txEl>
                                              <p:pRg st="0" end="0"/>
                                            </p:txEl>
                                          </p:spTgt>
                                        </p:tgtEl>
                                        <p:attrNameLst>
                                          <p:attrName>style.visibility</p:attrName>
                                        </p:attrNameLst>
                                      </p:cBhvr>
                                      <p:to>
                                        <p:strVal val="visible"/>
                                      </p:to>
                                    </p:set>
                                    <p:animEffect transition="in" filter="circle(in)">
                                      <p:cBhvr>
                                        <p:cTn id="24" dur="2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5" name="Google Shape;842;p39"/>
          <p:cNvSpPr txBox="1">
            <a:spLocks noGrp="1"/>
          </p:cNvSpPr>
          <p:nvPr>
            <p:ph type="subTitle" idx="1"/>
          </p:nvPr>
        </p:nvSpPr>
        <p:spPr>
          <a:xfrm>
            <a:off x="3957288" y="2426249"/>
            <a:ext cx="5140230" cy="1079700"/>
          </a:xfrm>
          <a:prstGeom prst="rect">
            <a:avLst/>
          </a:prstGeom>
        </p:spPr>
        <p:txBody>
          <a:bodyPr spcFirstLastPara="1" wrap="square" lIns="91425" tIns="91425" rIns="91425" bIns="91425" anchor="t" anchorCtr="0">
            <a:noAutofit/>
          </a:bodyPr>
          <a:lstStyle/>
          <a:p>
            <a:pPr algn="ctr" rtl="1"/>
            <a:r>
              <a:rPr lang="ar-SA" sz="2400" b="1" dirty="0">
                <a:solidFill>
                  <a:schemeClr val="bg2"/>
                </a:solidFill>
                <a:latin typeface="Adobe Arabic" pitchFamily="18" charset="-78"/>
                <a:cs typeface="Adobe Arabic" pitchFamily="18" charset="-78"/>
              </a:rPr>
              <a:t>هو من اجمل الكواكب التي تشاهدها من الفضاء  ويشغل الماء ٧٠.٧٪ من مساحه كوكب الأرض لذلك عرف بالكوكب المائي  ، ويدور كوكب الأرض حول الشمس في مدار ثابت ، حيث يكمل دورته حول الشمس كل ٣٦٥.ربع  وبعد القمر الوحيد التابع له </a:t>
            </a:r>
            <a:endParaRPr lang="en-US" sz="2400" b="1" dirty="0">
              <a:solidFill>
                <a:schemeClr val="bg2"/>
              </a:solidFill>
              <a:latin typeface="Adobe Arabic" pitchFamily="18" charset="-78"/>
              <a:cs typeface="Adobe Arabic" pitchFamily="18" charset="-78"/>
            </a:endParaRPr>
          </a:p>
        </p:txBody>
      </p:sp>
      <p:sp>
        <p:nvSpPr>
          <p:cNvPr id="149" name="Google Shape;4727;p45"/>
          <p:cNvSpPr txBox="1">
            <a:spLocks noGrp="1"/>
          </p:cNvSpPr>
          <p:nvPr>
            <p:ph type="title"/>
          </p:nvPr>
        </p:nvSpPr>
        <p:spPr>
          <a:xfrm>
            <a:off x="3734263" y="1453182"/>
            <a:ext cx="4855657" cy="572700"/>
          </a:xfrm>
          <a:prstGeom prst="rect">
            <a:avLst/>
          </a:prstGeom>
        </p:spPr>
        <p:txBody>
          <a:bodyPr spcFirstLastPara="1" wrap="square" lIns="91425" tIns="91425" rIns="91425" bIns="91425" anchor="ctr" anchorCtr="0">
            <a:noAutofit/>
          </a:bodyPr>
          <a:lstStyle/>
          <a:p>
            <a:pPr lvl="0"/>
            <a:r>
              <a:rPr lang="ar-EG" sz="6000" dirty="0">
                <a:solidFill>
                  <a:schemeClr val="tx1"/>
                </a:solidFill>
                <a:latin typeface="Aldhabi" pitchFamily="2" charset="-78"/>
                <a:cs typeface="Aldhabi" pitchFamily="2" charset="-78"/>
              </a:rPr>
              <a:t>3- الأرض ( الكوكب المائي )</a:t>
            </a:r>
            <a:endParaRPr lang="ar-EG" sz="3600" dirty="0">
              <a:solidFill>
                <a:schemeClr val="tx1"/>
              </a:solidFill>
              <a:latin typeface="Aldhabi" pitchFamily="2" charset="-78"/>
              <a:cs typeface="Aldhabi" pitchFamily="2" charset="-78"/>
            </a:endParaRPr>
          </a:p>
        </p:txBody>
      </p:sp>
      <p:grpSp>
        <p:nvGrpSpPr>
          <p:cNvPr id="3" name="Group 2"/>
          <p:cNvGrpSpPr/>
          <p:nvPr/>
        </p:nvGrpSpPr>
        <p:grpSpPr>
          <a:xfrm>
            <a:off x="-993001" y="-44873"/>
            <a:ext cx="5236611" cy="5233925"/>
            <a:chOff x="-993001" y="-44873"/>
            <a:chExt cx="5236611" cy="5233925"/>
          </a:xfrm>
        </p:grpSpPr>
        <p:grpSp>
          <p:nvGrpSpPr>
            <p:cNvPr id="2" name="Group 1"/>
            <p:cNvGrpSpPr/>
            <p:nvPr/>
          </p:nvGrpSpPr>
          <p:grpSpPr>
            <a:xfrm>
              <a:off x="-993001" y="-44873"/>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0" name="Picture 1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9" y="850301"/>
              <a:ext cx="3898142" cy="3595964"/>
            </a:xfrm>
            <a:prstGeom prst="ellipse">
              <a:avLst/>
            </a:prstGeom>
            <a:ln>
              <a:noFill/>
            </a:ln>
            <a:effectLst>
              <a:softEdge rad="112500"/>
            </a:effectLst>
          </p:spPr>
        </p:pic>
      </p:grpSp>
    </p:spTree>
    <p:extLst>
      <p:ext uri="{BB962C8B-B14F-4D97-AF65-F5344CB8AC3E}">
        <p14:creationId xmlns:p14="http://schemas.microsoft.com/office/powerpoint/2010/main" val="1335700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wipe(down)">
                                      <p:cBhvr>
                                        <p:cTn id="14" dur="500"/>
                                        <p:tgtEl>
                                          <p:spTgt spid="14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44"/>
                                        </p:tgtEl>
                                        <p:attrNameLst>
                                          <p:attrName>style.visibility</p:attrName>
                                        </p:attrNameLst>
                                      </p:cBhvr>
                                      <p:to>
                                        <p:strVal val="visible"/>
                                      </p:to>
                                    </p:set>
                                    <p:animEffect transition="in" filter="wipe(down)">
                                      <p:cBhvr>
                                        <p:cTn id="19" dur="580">
                                          <p:stCondLst>
                                            <p:cond delay="0"/>
                                          </p:stCondLst>
                                        </p:cTn>
                                        <p:tgtEl>
                                          <p:spTgt spid="144"/>
                                        </p:tgtEl>
                                      </p:cBhvr>
                                    </p:animEffect>
                                    <p:anim calcmode="lin" valueType="num">
                                      <p:cBhvr>
                                        <p:cTn id="20"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5" dur="26">
                                          <p:stCondLst>
                                            <p:cond delay="650"/>
                                          </p:stCondLst>
                                        </p:cTn>
                                        <p:tgtEl>
                                          <p:spTgt spid="144"/>
                                        </p:tgtEl>
                                      </p:cBhvr>
                                      <p:to x="100000" y="60000"/>
                                    </p:animScale>
                                    <p:animScale>
                                      <p:cBhvr>
                                        <p:cTn id="26" dur="166" decel="50000">
                                          <p:stCondLst>
                                            <p:cond delay="676"/>
                                          </p:stCondLst>
                                        </p:cTn>
                                        <p:tgtEl>
                                          <p:spTgt spid="144"/>
                                        </p:tgtEl>
                                      </p:cBhvr>
                                      <p:to x="100000" y="100000"/>
                                    </p:animScale>
                                    <p:animScale>
                                      <p:cBhvr>
                                        <p:cTn id="27" dur="26">
                                          <p:stCondLst>
                                            <p:cond delay="1312"/>
                                          </p:stCondLst>
                                        </p:cTn>
                                        <p:tgtEl>
                                          <p:spTgt spid="144"/>
                                        </p:tgtEl>
                                      </p:cBhvr>
                                      <p:to x="100000" y="80000"/>
                                    </p:animScale>
                                    <p:animScale>
                                      <p:cBhvr>
                                        <p:cTn id="28" dur="166" decel="50000">
                                          <p:stCondLst>
                                            <p:cond delay="1338"/>
                                          </p:stCondLst>
                                        </p:cTn>
                                        <p:tgtEl>
                                          <p:spTgt spid="144"/>
                                        </p:tgtEl>
                                      </p:cBhvr>
                                      <p:to x="100000" y="100000"/>
                                    </p:animScale>
                                    <p:animScale>
                                      <p:cBhvr>
                                        <p:cTn id="29" dur="26">
                                          <p:stCondLst>
                                            <p:cond delay="1642"/>
                                          </p:stCondLst>
                                        </p:cTn>
                                        <p:tgtEl>
                                          <p:spTgt spid="144"/>
                                        </p:tgtEl>
                                      </p:cBhvr>
                                      <p:to x="100000" y="90000"/>
                                    </p:animScale>
                                    <p:animScale>
                                      <p:cBhvr>
                                        <p:cTn id="30" dur="166" decel="50000">
                                          <p:stCondLst>
                                            <p:cond delay="1668"/>
                                          </p:stCondLst>
                                        </p:cTn>
                                        <p:tgtEl>
                                          <p:spTgt spid="144"/>
                                        </p:tgtEl>
                                      </p:cBhvr>
                                      <p:to x="100000" y="100000"/>
                                    </p:animScale>
                                    <p:animScale>
                                      <p:cBhvr>
                                        <p:cTn id="31" dur="26">
                                          <p:stCondLst>
                                            <p:cond delay="1808"/>
                                          </p:stCondLst>
                                        </p:cTn>
                                        <p:tgtEl>
                                          <p:spTgt spid="144"/>
                                        </p:tgtEl>
                                      </p:cBhvr>
                                      <p:to x="100000" y="95000"/>
                                    </p:animScale>
                                    <p:animScale>
                                      <p:cBhvr>
                                        <p:cTn id="32" dur="166" decel="50000">
                                          <p:stCondLst>
                                            <p:cond delay="1834"/>
                                          </p:stCondLst>
                                        </p:cTn>
                                        <p:tgtEl>
                                          <p:spTgt spid="14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5">
                                            <p:txEl>
                                              <p:pRg st="0" end="0"/>
                                            </p:txEl>
                                          </p:spTgt>
                                        </p:tgtEl>
                                        <p:attrNameLst>
                                          <p:attrName>style.visibility</p:attrName>
                                        </p:attrNameLst>
                                      </p:cBhvr>
                                      <p:to>
                                        <p:strVal val="visible"/>
                                      </p:to>
                                    </p:set>
                                    <p:animEffect transition="in" filter="circle(in)">
                                      <p:cBhvr>
                                        <p:cTn id="37" dur="2000"/>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pic>
        <p:nvPicPr>
          <p:cNvPr id="56" name="Picture 5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272367" y="1187456"/>
            <a:ext cx="5260937" cy="572700"/>
          </a:xfrm>
          <a:prstGeom prst="rect">
            <a:avLst/>
          </a:prstGeom>
        </p:spPr>
        <p:txBody>
          <a:bodyPr spcFirstLastPara="1" wrap="square" lIns="91425" tIns="91425" rIns="91425" bIns="91425" anchor="ctr" anchorCtr="0">
            <a:noAutofit/>
          </a:bodyPr>
          <a:lstStyle/>
          <a:p>
            <a:r>
              <a:rPr lang="ar-EG" sz="6600" dirty="0">
                <a:solidFill>
                  <a:schemeClr val="tx1"/>
                </a:solidFill>
                <a:latin typeface="Aldhabi" pitchFamily="2" charset="-78"/>
                <a:cs typeface="Aldhabi" pitchFamily="2" charset="-78"/>
              </a:rPr>
              <a:t>4- المريخ ( الكوكب الأحمر )</a:t>
            </a:r>
            <a:endParaRPr lang="ar-EG" sz="4000" dirty="0">
              <a:solidFill>
                <a:schemeClr val="tx1"/>
              </a:solidFill>
              <a:latin typeface="Aldhabi" pitchFamily="2" charset="-78"/>
              <a:cs typeface="Aldhabi" pitchFamily="2" charset="-78"/>
            </a:endParaRPr>
          </a:p>
        </p:txBody>
      </p:sp>
      <p:sp>
        <p:nvSpPr>
          <p:cNvPr id="59" name="Rectangle 58"/>
          <p:cNvSpPr/>
          <p:nvPr/>
        </p:nvSpPr>
        <p:spPr>
          <a:xfrm>
            <a:off x="109987" y="2375143"/>
            <a:ext cx="5530586" cy="1815882"/>
          </a:xfrm>
          <a:prstGeom prst="rect">
            <a:avLst/>
          </a:prstGeom>
        </p:spPr>
        <p:txBody>
          <a:bodyPr wrap="square">
            <a:spAutoFit/>
          </a:bodyPr>
          <a:lstStyle/>
          <a:p>
            <a:pPr algn="ctr"/>
            <a:r>
              <a:rPr lang="ar-SA" sz="2800" b="1" dirty="0">
                <a:solidFill>
                  <a:schemeClr val="bg2"/>
                </a:solidFill>
                <a:latin typeface="Adobe Arabic" pitchFamily="18" charset="-78"/>
                <a:cs typeface="Adobe Arabic" pitchFamily="18" charset="-78"/>
              </a:rPr>
              <a:t>سمي بالكوكب الأحمر هل تعرف لماذا ؟ </a:t>
            </a:r>
            <a:endParaRPr lang="en-US" sz="2800" b="1" dirty="0">
              <a:solidFill>
                <a:schemeClr val="bg2"/>
              </a:solidFill>
              <a:latin typeface="Adobe Arabic" pitchFamily="18" charset="-78"/>
              <a:cs typeface="Adobe Arabic" pitchFamily="18" charset="-78"/>
            </a:endParaRPr>
          </a:p>
          <a:p>
            <a:pPr algn="ctr"/>
            <a:r>
              <a:rPr lang="ar-SA" sz="2800" b="1" dirty="0" smtClean="0">
                <a:solidFill>
                  <a:schemeClr val="bg2"/>
                </a:solidFill>
                <a:latin typeface="Adobe Arabic" pitchFamily="18" charset="-78"/>
                <a:cs typeface="Adobe Arabic" pitchFamily="18" charset="-78"/>
              </a:rPr>
              <a:t>انه </a:t>
            </a:r>
            <a:r>
              <a:rPr lang="ar-SA" sz="2800" b="1" dirty="0">
                <a:solidFill>
                  <a:schemeClr val="bg2"/>
                </a:solidFill>
                <a:latin typeface="Adobe Arabic" pitchFamily="18" charset="-78"/>
                <a:cs typeface="Adobe Arabic" pitchFamily="18" charset="-78"/>
              </a:rPr>
              <a:t>يتميز بلونه الأحمر ويرجع ذلك الي غني تربته باكاسيد الحديد الحمراء وهو اصغر حجماً من الأرض وتستغرق دورته حول الشمس  ٦٨٧ يوماً </a:t>
            </a:r>
            <a:endParaRPr lang="en-US" sz="2800" b="1" dirty="0">
              <a:solidFill>
                <a:schemeClr val="bg2"/>
              </a:solidFill>
              <a:latin typeface="Adobe Arabic" pitchFamily="18" charset="-78"/>
              <a:cs typeface="Adobe Arabic" pitchFamily="18" charset="-78"/>
            </a:endParaRPr>
          </a:p>
        </p:txBody>
      </p:sp>
      <p:grpSp>
        <p:nvGrpSpPr>
          <p:cNvPr id="3" name="Group 2"/>
          <p:cNvGrpSpPr/>
          <p:nvPr/>
        </p:nvGrpSpPr>
        <p:grpSpPr>
          <a:xfrm>
            <a:off x="5124474" y="206097"/>
            <a:ext cx="4734511" cy="4824603"/>
            <a:chOff x="5124474" y="206097"/>
            <a:chExt cx="4734511" cy="4824603"/>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067" y="627290"/>
              <a:ext cx="3995323" cy="3868822"/>
            </a:xfrm>
            <a:prstGeom prst="ellipse">
              <a:avLst/>
            </a:prstGeom>
            <a:ln>
              <a:noFill/>
            </a:ln>
            <a:effectLst>
              <a:softEdge rad="112500"/>
            </a:effectLst>
          </p:spPr>
        </p:pic>
      </p:grpSp>
    </p:spTree>
    <p:extLst>
      <p:ext uri="{BB962C8B-B14F-4D97-AF65-F5344CB8AC3E}">
        <p14:creationId xmlns:p14="http://schemas.microsoft.com/office/powerpoint/2010/main" val="238871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down)">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nodePh="1">
                                  <p:stCondLst>
                                    <p:cond delay="0"/>
                                  </p:stCondLst>
                                  <p:endCondLst>
                                    <p:cond evt="begin" delay="0">
                                      <p:tn val="17"/>
                                    </p:cond>
                                  </p:endCondLst>
                                  <p:childTnLst>
                                    <p:set>
                                      <p:cBhvr>
                                        <p:cTn id="18" dur="1" fill="hold">
                                          <p:stCondLst>
                                            <p:cond delay="0"/>
                                          </p:stCondLst>
                                        </p:cTn>
                                        <p:tgtEl>
                                          <p:spTgt spid="60">
                                            <p:txEl>
                                              <p:pRg st="0" end="0"/>
                                            </p:txEl>
                                          </p:spTgt>
                                        </p:tgtEl>
                                        <p:attrNameLst>
                                          <p:attrName>style.visibility</p:attrName>
                                        </p:attrNameLst>
                                      </p:cBhvr>
                                      <p:to>
                                        <p:strVal val="visible"/>
                                      </p:to>
                                    </p:set>
                                    <p:animEffect transition="in" filter="circle(in)">
                                      <p:cBhvr>
                                        <p:cTn id="19" dur="2000"/>
                                        <p:tgtEl>
                                          <p:spTgt spid="6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9">
                                            <p:txEl>
                                              <p:pRg st="1" end="1"/>
                                            </p:txEl>
                                          </p:spTgt>
                                        </p:tgtEl>
                                        <p:attrNameLst>
                                          <p:attrName>style.visibility</p:attrName>
                                        </p:attrNameLst>
                                      </p:cBhvr>
                                      <p:to>
                                        <p:strVal val="visible"/>
                                      </p:to>
                                    </p:set>
                                    <p:animEffect transition="in" filter="circle(in)">
                                      <p:cBhvr>
                                        <p:cTn id="24" dur="2000"/>
                                        <p:tgtEl>
                                          <p:spTgt spid="5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circle(in)">
                                      <p:cBhvr>
                                        <p:cTn id="29" dur="20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0" name="Google Shape;187;p26"/>
          <p:cNvSpPr txBox="1">
            <a:spLocks/>
          </p:cNvSpPr>
          <p:nvPr/>
        </p:nvSpPr>
        <p:spPr>
          <a:xfrm>
            <a:off x="-390705" y="2148487"/>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lvl="0" indent="0" algn="r">
              <a:buNone/>
            </a:pPr>
            <a:r>
              <a:rPr lang="ar-EG" sz="3600" b="1" dirty="0" smtClean="0">
                <a:solidFill>
                  <a:schemeClr val="accent6">
                    <a:lumMod val="50000"/>
                  </a:schemeClr>
                </a:solidFill>
                <a:latin typeface="Aldhabi" pitchFamily="2" charset="-78"/>
                <a:cs typeface="Aldhabi" pitchFamily="2" charset="-78"/>
              </a:rPr>
              <a:t>2- الكواكب الخارجية</a:t>
            </a:r>
            <a:endParaRPr lang="ar-EG" sz="1800" b="1" dirty="0">
              <a:solidFill>
                <a:schemeClr val="accent6">
                  <a:lumMod val="50000"/>
                </a:schemeClr>
              </a:solidFill>
              <a:latin typeface="Aldhabi" pitchFamily="2" charset="-78"/>
              <a:cs typeface="Aldhabi" pitchFamily="2" charset="-78"/>
            </a:endParaRPr>
          </a:p>
        </p:txBody>
      </p:sp>
      <p:sp>
        <p:nvSpPr>
          <p:cNvPr id="61" name="Google Shape;4727;p45"/>
          <p:cNvSpPr txBox="1">
            <a:spLocks noGrp="1"/>
          </p:cNvSpPr>
          <p:nvPr>
            <p:ph type="title"/>
          </p:nvPr>
        </p:nvSpPr>
        <p:spPr>
          <a:xfrm>
            <a:off x="165100" y="1212200"/>
            <a:ext cx="4801536" cy="572700"/>
          </a:xfrm>
          <a:prstGeom prst="rect">
            <a:avLst/>
          </a:prstGeom>
        </p:spPr>
        <p:txBody>
          <a:bodyPr spcFirstLastPara="1" wrap="square" lIns="91425" tIns="91425" rIns="91425" bIns="91425" anchor="ctr" anchorCtr="0">
            <a:noAutofit/>
          </a:bodyPr>
          <a:lstStyle/>
          <a:p>
            <a:pPr algn="r">
              <a:buSzPts val="4000"/>
            </a:pPr>
            <a:r>
              <a:rPr lang="ar-EG" sz="6600" dirty="0">
                <a:latin typeface="Aldhabi" panose="01000000000000000000" pitchFamily="2" charset="-78"/>
                <a:cs typeface="Aldhabi" panose="01000000000000000000" pitchFamily="2" charset="-78"/>
              </a:rPr>
              <a:t>كواكب المجموعة الشمسية</a:t>
            </a:r>
          </a:p>
        </p:txBody>
      </p:sp>
      <p:sp>
        <p:nvSpPr>
          <p:cNvPr id="3" name="Rectangle 2"/>
          <p:cNvSpPr/>
          <p:nvPr/>
        </p:nvSpPr>
        <p:spPr>
          <a:xfrm>
            <a:off x="192505" y="3035164"/>
            <a:ext cx="5036642" cy="1200329"/>
          </a:xfrm>
          <a:prstGeom prst="rect">
            <a:avLst/>
          </a:prstGeom>
        </p:spPr>
        <p:txBody>
          <a:bodyPr wrap="square">
            <a:spAutoFit/>
          </a:bodyPr>
          <a:lstStyle/>
          <a:p>
            <a:pPr algn="ctr" rtl="1"/>
            <a:r>
              <a:rPr lang="ar-SA" sz="2400" b="1" dirty="0">
                <a:solidFill>
                  <a:schemeClr val="bg2"/>
                </a:solidFill>
                <a:latin typeface="Adobe Arabic" pitchFamily="18" charset="-78"/>
                <a:cs typeface="Adobe Arabic" pitchFamily="18" charset="-78"/>
              </a:rPr>
              <a:t>هي الكواكب الابعد عن الشمس  لذلك فالطاقة الشمسية التي تتلقاها ضئيلة </a:t>
            </a:r>
            <a:r>
              <a:rPr lang="ar-SA" sz="2400" b="1" dirty="0" smtClean="0">
                <a:solidFill>
                  <a:schemeClr val="bg2"/>
                </a:solidFill>
                <a:latin typeface="Adobe Arabic" pitchFamily="18" charset="-78"/>
                <a:cs typeface="Adobe Arabic" pitchFamily="18" charset="-78"/>
              </a:rPr>
              <a:t>تتكون </a:t>
            </a:r>
            <a:r>
              <a:rPr lang="ar-SA" sz="2400" b="1" dirty="0">
                <a:solidFill>
                  <a:schemeClr val="bg2"/>
                </a:solidFill>
                <a:latin typeface="Adobe Arabic" pitchFamily="18" charset="-78"/>
                <a:cs typeface="Adobe Arabic" pitchFamily="18" charset="-78"/>
              </a:rPr>
              <a:t>معظمها من مواد غازية  وهذه الكواكب كبيره الحجم  وبطيئه الدوران حول الشمس </a:t>
            </a:r>
            <a:endParaRPr lang="en-US" sz="2400" b="1" dirty="0">
              <a:solidFill>
                <a:schemeClr val="bg2"/>
              </a:solidFill>
              <a:latin typeface="Adobe Arabic" pitchFamily="18" charset="-78"/>
              <a:cs typeface="Adobe Arabic" pitchFamily="18" charset="-78"/>
            </a:endParaRPr>
          </a:p>
        </p:txBody>
      </p:sp>
      <p:pic>
        <p:nvPicPr>
          <p:cNvPr id="59" name="Picture 5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27" y="4671777"/>
            <a:ext cx="398346" cy="435110"/>
          </a:xfrm>
          <a:prstGeom prst="rect">
            <a:avLst/>
          </a:prstGeom>
        </p:spPr>
      </p:pic>
      <p:grpSp>
        <p:nvGrpSpPr>
          <p:cNvPr id="4" name="Group 3"/>
          <p:cNvGrpSpPr/>
          <p:nvPr/>
        </p:nvGrpSpPr>
        <p:grpSpPr>
          <a:xfrm>
            <a:off x="5229147" y="1155051"/>
            <a:ext cx="4143616" cy="4217174"/>
            <a:chOff x="5229147" y="1155051"/>
            <a:chExt cx="4143616" cy="4217174"/>
          </a:xfrm>
        </p:grpSpPr>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9147" y="1155051"/>
              <a:ext cx="4143616" cy="3142472"/>
            </a:xfrm>
            <a:prstGeom prst="ellipse">
              <a:avLst/>
            </a:prstGeom>
            <a:ln>
              <a:noFill/>
            </a:ln>
            <a:effectLst>
              <a:softEdge rad="112500"/>
            </a:effectLst>
          </p:spPr>
        </p:pic>
        <p:grpSp>
          <p:nvGrpSpPr>
            <p:cNvPr id="2" name="Group 1"/>
            <p:cNvGrpSpPr/>
            <p:nvPr/>
          </p:nvGrpSpPr>
          <p:grpSpPr>
            <a:xfrm>
              <a:off x="5628270" y="1155051"/>
              <a:ext cx="3682620" cy="4217174"/>
              <a:chOff x="6580719" y="-473166"/>
              <a:chExt cx="3154114" cy="5503866"/>
            </a:xfrm>
          </p:grpSpPr>
          <p:sp>
            <p:nvSpPr>
              <p:cNvPr id="5083" name="Google Shape;5083;p51"/>
              <p:cNvSpPr/>
              <p:nvPr/>
            </p:nvSpPr>
            <p:spPr>
              <a:xfrm rot="19139790" flipH="1">
                <a:off x="6580719" y="-473166"/>
                <a:ext cx="3154114" cy="422316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Tree>
    <p:extLst>
      <p:ext uri="{BB962C8B-B14F-4D97-AF65-F5344CB8AC3E}">
        <p14:creationId xmlns:p14="http://schemas.microsoft.com/office/powerpoint/2010/main" val="310879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down)">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Effect transition="in" filter="circle(in)">
                                      <p:cBhvr>
                                        <p:cTn id="19" dur="2000"/>
                                        <p:tgtEl>
                                          <p:spTgt spid="6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9" name="Google Shape;4727;p45"/>
          <p:cNvSpPr txBox="1">
            <a:spLocks noGrp="1"/>
          </p:cNvSpPr>
          <p:nvPr>
            <p:ph type="title"/>
          </p:nvPr>
        </p:nvSpPr>
        <p:spPr>
          <a:xfrm>
            <a:off x="4105463" y="1428276"/>
            <a:ext cx="3728400" cy="572700"/>
          </a:xfrm>
          <a:prstGeom prst="rect">
            <a:avLst/>
          </a:prstGeom>
        </p:spPr>
        <p:txBody>
          <a:bodyPr spcFirstLastPara="1" wrap="square" lIns="91425" tIns="91425" rIns="91425" bIns="91425" anchor="ctr" anchorCtr="0">
            <a:noAutofit/>
          </a:bodyPr>
          <a:lstStyle/>
          <a:p>
            <a:pPr lvl="0"/>
            <a:r>
              <a:rPr lang="ar-EG" sz="6600" dirty="0">
                <a:solidFill>
                  <a:schemeClr val="tx1"/>
                </a:solidFill>
                <a:latin typeface="Aldhabi" pitchFamily="2" charset="-78"/>
                <a:cs typeface="Aldhabi" pitchFamily="2" charset="-78"/>
              </a:rPr>
              <a:t>1- المشتري</a:t>
            </a:r>
            <a:endParaRPr lang="ar-EG" sz="4000" dirty="0">
              <a:solidFill>
                <a:schemeClr val="tx1"/>
              </a:solidFill>
              <a:latin typeface="Aldhabi" pitchFamily="2" charset="-78"/>
              <a:cs typeface="Aldhabi" pitchFamily="2" charset="-78"/>
            </a:endParaRPr>
          </a:p>
        </p:txBody>
      </p:sp>
      <p:sp>
        <p:nvSpPr>
          <p:cNvPr id="150" name="Google Shape;868;p41"/>
          <p:cNvSpPr txBox="1">
            <a:spLocks noGrp="1"/>
          </p:cNvSpPr>
          <p:nvPr>
            <p:ph type="subTitle" idx="1"/>
          </p:nvPr>
        </p:nvSpPr>
        <p:spPr>
          <a:xfrm>
            <a:off x="3660189" y="2538530"/>
            <a:ext cx="5508213" cy="2846700"/>
          </a:xfrm>
          <a:prstGeom prst="rect">
            <a:avLst/>
          </a:prstGeom>
        </p:spPr>
        <p:txBody>
          <a:bodyPr spcFirstLastPara="1" wrap="square" lIns="91425" tIns="91425" rIns="91425" bIns="91425" anchor="t" anchorCtr="0">
            <a:noAutofit/>
          </a:bodyPr>
          <a:lstStyle/>
          <a:p>
            <a:pPr algn="ctr" rtl="1"/>
            <a:r>
              <a:rPr lang="ar-SA" sz="2800" b="1" dirty="0">
                <a:solidFill>
                  <a:schemeClr val="bg2"/>
                </a:solidFill>
                <a:latin typeface="Adobe Arabic" pitchFamily="18" charset="-78"/>
                <a:cs typeface="Adobe Arabic" pitchFamily="18" charset="-78"/>
              </a:rPr>
              <a:t>أكبر كواكب المجموعه الشمسية  يتم دورته حول الشمس كل ١٢ سنه ارضيه </a:t>
            </a:r>
            <a:endParaRPr lang="en-US" sz="2800" b="1" dirty="0">
              <a:solidFill>
                <a:schemeClr val="bg2"/>
              </a:solidFill>
              <a:latin typeface="Adobe Arabic" pitchFamily="18" charset="-78"/>
              <a:cs typeface="Adobe Arabic" pitchFamily="18" charset="-78"/>
            </a:endParaRPr>
          </a:p>
          <a:p>
            <a:pPr marL="0" lvl="0" indent="0" algn="l" rtl="0">
              <a:spcBef>
                <a:spcPts val="0"/>
              </a:spcBef>
              <a:spcAft>
                <a:spcPts val="0"/>
              </a:spcAft>
              <a:buNone/>
            </a:pPr>
            <a:endParaRPr sz="1000" dirty="0"/>
          </a:p>
        </p:txBody>
      </p:sp>
      <p:grpSp>
        <p:nvGrpSpPr>
          <p:cNvPr id="3" name="Group 2"/>
          <p:cNvGrpSpPr/>
          <p:nvPr/>
        </p:nvGrpSpPr>
        <p:grpSpPr>
          <a:xfrm>
            <a:off x="-993001" y="-44873"/>
            <a:ext cx="5236611" cy="5233925"/>
            <a:chOff x="-993001" y="-44873"/>
            <a:chExt cx="5236611" cy="5233925"/>
          </a:xfrm>
        </p:grpSpPr>
        <p:grpSp>
          <p:nvGrpSpPr>
            <p:cNvPr id="2" name="Group 1"/>
            <p:cNvGrpSpPr/>
            <p:nvPr/>
          </p:nvGrpSpPr>
          <p:grpSpPr>
            <a:xfrm>
              <a:off x="-993001" y="-44873"/>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5" name="Picture 1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00" y="744657"/>
              <a:ext cx="3865513" cy="3713110"/>
            </a:xfrm>
            <a:prstGeom prst="ellipse">
              <a:avLst/>
            </a:prstGeom>
            <a:ln>
              <a:noFill/>
            </a:ln>
            <a:effectLst>
              <a:softEdge rad="112500"/>
            </a:effectLst>
          </p:spPr>
        </p:pic>
      </p:grpSp>
    </p:spTree>
    <p:extLst>
      <p:ext uri="{BB962C8B-B14F-4D97-AF65-F5344CB8AC3E}">
        <p14:creationId xmlns:p14="http://schemas.microsoft.com/office/powerpoint/2010/main" val="4182626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4"/>
                                        </p:tgtEl>
                                        <p:attrNameLst>
                                          <p:attrName>style.visibility</p:attrName>
                                        </p:attrNameLst>
                                      </p:cBhvr>
                                      <p:to>
                                        <p:strVal val="visible"/>
                                      </p:to>
                                    </p:set>
                                    <p:animEffect transition="in" filter="wipe(down)">
                                      <p:cBhvr>
                                        <p:cTn id="15" dur="580">
                                          <p:stCondLst>
                                            <p:cond delay="0"/>
                                          </p:stCondLst>
                                        </p:cTn>
                                        <p:tgtEl>
                                          <p:spTgt spid="144"/>
                                        </p:tgtEl>
                                      </p:cBhvr>
                                    </p:animEffect>
                                    <p:anim calcmode="lin" valueType="num">
                                      <p:cBhvr>
                                        <p:cTn id="1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4"/>
                                        </p:tgtEl>
                                      </p:cBhvr>
                                      <p:to x="100000" y="60000"/>
                                    </p:animScale>
                                    <p:animScale>
                                      <p:cBhvr>
                                        <p:cTn id="22" dur="166" decel="50000">
                                          <p:stCondLst>
                                            <p:cond delay="676"/>
                                          </p:stCondLst>
                                        </p:cTn>
                                        <p:tgtEl>
                                          <p:spTgt spid="144"/>
                                        </p:tgtEl>
                                      </p:cBhvr>
                                      <p:to x="100000" y="100000"/>
                                    </p:animScale>
                                    <p:animScale>
                                      <p:cBhvr>
                                        <p:cTn id="23" dur="26">
                                          <p:stCondLst>
                                            <p:cond delay="1312"/>
                                          </p:stCondLst>
                                        </p:cTn>
                                        <p:tgtEl>
                                          <p:spTgt spid="144"/>
                                        </p:tgtEl>
                                      </p:cBhvr>
                                      <p:to x="100000" y="80000"/>
                                    </p:animScale>
                                    <p:animScale>
                                      <p:cBhvr>
                                        <p:cTn id="24" dur="166" decel="50000">
                                          <p:stCondLst>
                                            <p:cond delay="1338"/>
                                          </p:stCondLst>
                                        </p:cTn>
                                        <p:tgtEl>
                                          <p:spTgt spid="144"/>
                                        </p:tgtEl>
                                      </p:cBhvr>
                                      <p:to x="100000" y="100000"/>
                                    </p:animScale>
                                    <p:animScale>
                                      <p:cBhvr>
                                        <p:cTn id="25" dur="26">
                                          <p:stCondLst>
                                            <p:cond delay="1642"/>
                                          </p:stCondLst>
                                        </p:cTn>
                                        <p:tgtEl>
                                          <p:spTgt spid="144"/>
                                        </p:tgtEl>
                                      </p:cBhvr>
                                      <p:to x="100000" y="90000"/>
                                    </p:animScale>
                                    <p:animScale>
                                      <p:cBhvr>
                                        <p:cTn id="26" dur="166" decel="50000">
                                          <p:stCondLst>
                                            <p:cond delay="1668"/>
                                          </p:stCondLst>
                                        </p:cTn>
                                        <p:tgtEl>
                                          <p:spTgt spid="144"/>
                                        </p:tgtEl>
                                      </p:cBhvr>
                                      <p:to x="100000" y="100000"/>
                                    </p:animScale>
                                    <p:animScale>
                                      <p:cBhvr>
                                        <p:cTn id="27" dur="26">
                                          <p:stCondLst>
                                            <p:cond delay="1808"/>
                                          </p:stCondLst>
                                        </p:cTn>
                                        <p:tgtEl>
                                          <p:spTgt spid="144"/>
                                        </p:tgtEl>
                                      </p:cBhvr>
                                      <p:to x="100000" y="95000"/>
                                    </p:animScale>
                                    <p:animScale>
                                      <p:cBhvr>
                                        <p:cTn id="28" dur="166" decel="50000">
                                          <p:stCondLst>
                                            <p:cond delay="1834"/>
                                          </p:stCondLst>
                                        </p:cTn>
                                        <p:tgtEl>
                                          <p:spTgt spid="144"/>
                                        </p:tgtEl>
                                      </p:cBhvr>
                                      <p:to x="100000" y="100000"/>
                                    </p:animScale>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wipe(down)">
                                      <p:cBhvr>
                                        <p:cTn id="32" dur="500"/>
                                        <p:tgtEl>
                                          <p:spTgt spid="14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circle(in)">
                                      <p:cBhvr>
                                        <p:cTn id="37" dur="2000"/>
                                        <p:tgtEl>
                                          <p:spTgt spid="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pic>
        <p:nvPicPr>
          <p:cNvPr id="56" name="Picture 5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764479" y="1225957"/>
            <a:ext cx="4741172" cy="572700"/>
          </a:xfrm>
          <a:prstGeom prst="rect">
            <a:avLst/>
          </a:prstGeom>
        </p:spPr>
        <p:txBody>
          <a:bodyPr spcFirstLastPara="1" wrap="square" lIns="91425" tIns="91425" rIns="91425" bIns="91425" anchor="ctr" anchorCtr="0">
            <a:noAutofit/>
          </a:bodyPr>
          <a:lstStyle/>
          <a:p>
            <a:pPr algn="ctr"/>
            <a:r>
              <a:rPr lang="ar-EG" sz="6600" dirty="0">
                <a:solidFill>
                  <a:schemeClr val="tx1"/>
                </a:solidFill>
                <a:latin typeface="Aldhabi" pitchFamily="2" charset="-78"/>
                <a:cs typeface="Aldhabi" pitchFamily="2" charset="-78"/>
              </a:rPr>
              <a:t>2- زحل </a:t>
            </a:r>
            <a:endParaRPr lang="ar-EG" sz="4000" dirty="0">
              <a:solidFill>
                <a:schemeClr val="tx1"/>
              </a:solidFill>
              <a:latin typeface="Aldhabi" pitchFamily="2" charset="-78"/>
              <a:cs typeface="Aldhabi" pitchFamily="2" charset="-78"/>
            </a:endParaRPr>
          </a:p>
        </p:txBody>
      </p:sp>
      <p:sp>
        <p:nvSpPr>
          <p:cNvPr id="53" name="Google Shape;394;p33"/>
          <p:cNvSpPr txBox="1">
            <a:spLocks/>
          </p:cNvSpPr>
          <p:nvPr/>
        </p:nvSpPr>
        <p:spPr>
          <a:xfrm>
            <a:off x="427044" y="2435442"/>
            <a:ext cx="4996106"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ctr" rtl="1">
              <a:buNone/>
            </a:pPr>
            <a:r>
              <a:rPr lang="ar-SA" sz="2400" b="1" dirty="0">
                <a:solidFill>
                  <a:schemeClr val="bg2"/>
                </a:solidFill>
                <a:latin typeface="Adobe Arabic" pitchFamily="18" charset="-78"/>
                <a:cs typeface="Adobe Arabic" pitchFamily="18" charset="-78"/>
              </a:rPr>
              <a:t>نلاحظ وجود حلقات حلزونيه تدور حوله حيث تبدو بالوان الأحمر والبنفسجي والازرق  وتتكون هذه الحلقات من اجسام صخريه  وجليدية ويقدر حجمه قدر حجم الأرض  ٧٦٣  مره ويتم دورته ويتم دورته حول  الشمس كل  ٢٩.٥ سنه أرضية </a:t>
            </a:r>
            <a:endParaRPr lang="en-US" sz="2400" b="1" dirty="0">
              <a:solidFill>
                <a:schemeClr val="bg2"/>
              </a:solidFill>
              <a:latin typeface="Adobe Arabic" pitchFamily="18" charset="-78"/>
              <a:cs typeface="Adobe Arabic" pitchFamily="18" charset="-78"/>
            </a:endParaRPr>
          </a:p>
        </p:txBody>
      </p:sp>
      <p:grpSp>
        <p:nvGrpSpPr>
          <p:cNvPr id="3" name="Group 2"/>
          <p:cNvGrpSpPr/>
          <p:nvPr/>
        </p:nvGrpSpPr>
        <p:grpSpPr>
          <a:xfrm>
            <a:off x="5124474" y="206097"/>
            <a:ext cx="4734511" cy="4824603"/>
            <a:chOff x="5124474" y="206097"/>
            <a:chExt cx="4734511" cy="4824603"/>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8056" y="518941"/>
              <a:ext cx="3827346" cy="4083959"/>
            </a:xfrm>
            <a:prstGeom prst="ellipse">
              <a:avLst/>
            </a:prstGeom>
            <a:ln>
              <a:noFill/>
            </a:ln>
            <a:effectLst>
              <a:softEdge rad="112500"/>
            </a:effectLst>
          </p:spPr>
        </p:pic>
      </p:grpSp>
    </p:spTree>
    <p:extLst>
      <p:ext uri="{BB962C8B-B14F-4D97-AF65-F5344CB8AC3E}">
        <p14:creationId xmlns:p14="http://schemas.microsoft.com/office/powerpoint/2010/main" val="3533923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nodePh="1">
                                  <p:stCondLst>
                                    <p:cond delay="0"/>
                                  </p:stCondLst>
                                  <p:endCondLst>
                                    <p:cond evt="begin" delay="0">
                                      <p:tn val="13"/>
                                    </p:cond>
                                  </p:end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3">
                                            <p:txEl>
                                              <p:pRg st="0" end="0"/>
                                            </p:txEl>
                                          </p:spTgt>
                                        </p:tgtEl>
                                        <p:attrNameLst>
                                          <p:attrName>style.visibility</p:attrName>
                                        </p:attrNameLst>
                                      </p:cBhvr>
                                      <p:to>
                                        <p:strVal val="visible"/>
                                      </p:to>
                                    </p:set>
                                    <p:animEffect transition="in" filter="circle(in)">
                                      <p:cBhvr>
                                        <p:cTn id="24" dur="2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9" name="Google Shape;4727;p45"/>
          <p:cNvSpPr txBox="1">
            <a:spLocks noGrp="1"/>
          </p:cNvSpPr>
          <p:nvPr>
            <p:ph type="title"/>
          </p:nvPr>
        </p:nvSpPr>
        <p:spPr>
          <a:xfrm>
            <a:off x="4105463" y="1428276"/>
            <a:ext cx="3728400" cy="572700"/>
          </a:xfrm>
          <a:prstGeom prst="rect">
            <a:avLst/>
          </a:prstGeom>
        </p:spPr>
        <p:txBody>
          <a:bodyPr spcFirstLastPara="1" wrap="square" lIns="91425" tIns="91425" rIns="91425" bIns="91425" anchor="ctr" anchorCtr="0">
            <a:noAutofit/>
          </a:bodyPr>
          <a:lstStyle/>
          <a:p>
            <a:pPr lvl="0"/>
            <a:r>
              <a:rPr lang="ar-EG" sz="6600" dirty="0">
                <a:solidFill>
                  <a:schemeClr val="tx1"/>
                </a:solidFill>
                <a:latin typeface="Aldhabi" pitchFamily="2" charset="-78"/>
                <a:cs typeface="Aldhabi" pitchFamily="2" charset="-78"/>
              </a:rPr>
              <a:t>2- أورانوس</a:t>
            </a:r>
            <a:endParaRPr lang="ar-EG" sz="4000" dirty="0">
              <a:solidFill>
                <a:schemeClr val="tx1"/>
              </a:solidFill>
              <a:latin typeface="Aldhabi" pitchFamily="2" charset="-78"/>
              <a:cs typeface="Aldhabi" pitchFamily="2" charset="-78"/>
            </a:endParaRPr>
          </a:p>
        </p:txBody>
      </p:sp>
      <p:sp>
        <p:nvSpPr>
          <p:cNvPr id="150" name="Google Shape;868;p41"/>
          <p:cNvSpPr txBox="1">
            <a:spLocks noGrp="1"/>
          </p:cNvSpPr>
          <p:nvPr>
            <p:ph type="subTitle" idx="1"/>
          </p:nvPr>
        </p:nvSpPr>
        <p:spPr>
          <a:xfrm>
            <a:off x="3585713" y="2536332"/>
            <a:ext cx="5508213" cy="1770541"/>
          </a:xfrm>
          <a:prstGeom prst="rect">
            <a:avLst/>
          </a:prstGeom>
        </p:spPr>
        <p:txBody>
          <a:bodyPr spcFirstLastPara="1" wrap="square" lIns="91425" tIns="91425" rIns="91425" bIns="91425" anchor="t" anchorCtr="0">
            <a:noAutofit/>
          </a:bodyPr>
          <a:lstStyle/>
          <a:p>
            <a:pPr algn="ctr" rtl="1"/>
            <a:r>
              <a:rPr lang="ar-SA" sz="2800" b="1" dirty="0">
                <a:solidFill>
                  <a:schemeClr val="bg2"/>
                </a:solidFill>
                <a:latin typeface="Adobe Arabic" pitchFamily="18" charset="-78"/>
                <a:cs typeface="Adobe Arabic" pitchFamily="18" charset="-78"/>
              </a:rPr>
              <a:t> يظهر  في السماء وكأنه كره  ملساء لونها اخضر يميل الي الزرقه وسنته الفلكيه ٨٢ سنه  ارضيه ويشبه كلا من زحل والمشتري ف تركيبه العام </a:t>
            </a:r>
            <a:endParaRPr lang="en-US" sz="2800" b="1" dirty="0">
              <a:solidFill>
                <a:schemeClr val="bg2"/>
              </a:solidFill>
              <a:latin typeface="Adobe Arabic" pitchFamily="18" charset="-78"/>
              <a:cs typeface="Adobe Arabic" pitchFamily="18" charset="-78"/>
            </a:endParaRPr>
          </a:p>
          <a:p>
            <a:pPr marL="0" lvl="0" indent="0" algn="l" rtl="0">
              <a:spcBef>
                <a:spcPts val="0"/>
              </a:spcBef>
              <a:spcAft>
                <a:spcPts val="0"/>
              </a:spcAft>
              <a:buNone/>
            </a:pPr>
            <a:endParaRPr sz="1000" dirty="0"/>
          </a:p>
        </p:txBody>
      </p:sp>
      <p:grpSp>
        <p:nvGrpSpPr>
          <p:cNvPr id="3" name="Group 2"/>
          <p:cNvGrpSpPr/>
          <p:nvPr/>
        </p:nvGrpSpPr>
        <p:grpSpPr>
          <a:xfrm>
            <a:off x="-981614" y="-65648"/>
            <a:ext cx="5236611" cy="5233925"/>
            <a:chOff x="-981614" y="-65648"/>
            <a:chExt cx="5236611" cy="5233925"/>
          </a:xfrm>
        </p:grpSpPr>
        <p:grpSp>
          <p:nvGrpSpPr>
            <p:cNvPr id="2" name="Group 1"/>
            <p:cNvGrpSpPr/>
            <p:nvPr/>
          </p:nvGrpSpPr>
          <p:grpSpPr>
            <a:xfrm>
              <a:off x="-981614" y="-65648"/>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1" name="Picture 1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81" y="770022"/>
              <a:ext cx="3658156" cy="3628232"/>
            </a:xfrm>
            <a:prstGeom prst="ellipse">
              <a:avLst/>
            </a:prstGeom>
            <a:ln>
              <a:noFill/>
            </a:ln>
            <a:effectLst>
              <a:softEdge rad="112500"/>
            </a:effectLst>
          </p:spPr>
        </p:pic>
      </p:grpSp>
    </p:spTree>
    <p:extLst>
      <p:ext uri="{BB962C8B-B14F-4D97-AF65-F5344CB8AC3E}">
        <p14:creationId xmlns:p14="http://schemas.microsoft.com/office/powerpoint/2010/main" val="293787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4"/>
                                        </p:tgtEl>
                                        <p:attrNameLst>
                                          <p:attrName>style.visibility</p:attrName>
                                        </p:attrNameLst>
                                      </p:cBhvr>
                                      <p:to>
                                        <p:strVal val="visible"/>
                                      </p:to>
                                    </p:set>
                                    <p:animEffect transition="in" filter="wipe(down)">
                                      <p:cBhvr>
                                        <p:cTn id="15" dur="580">
                                          <p:stCondLst>
                                            <p:cond delay="0"/>
                                          </p:stCondLst>
                                        </p:cTn>
                                        <p:tgtEl>
                                          <p:spTgt spid="144"/>
                                        </p:tgtEl>
                                      </p:cBhvr>
                                    </p:animEffect>
                                    <p:anim calcmode="lin" valueType="num">
                                      <p:cBhvr>
                                        <p:cTn id="1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4"/>
                                        </p:tgtEl>
                                      </p:cBhvr>
                                      <p:to x="100000" y="60000"/>
                                    </p:animScale>
                                    <p:animScale>
                                      <p:cBhvr>
                                        <p:cTn id="22" dur="166" decel="50000">
                                          <p:stCondLst>
                                            <p:cond delay="676"/>
                                          </p:stCondLst>
                                        </p:cTn>
                                        <p:tgtEl>
                                          <p:spTgt spid="144"/>
                                        </p:tgtEl>
                                      </p:cBhvr>
                                      <p:to x="100000" y="100000"/>
                                    </p:animScale>
                                    <p:animScale>
                                      <p:cBhvr>
                                        <p:cTn id="23" dur="26">
                                          <p:stCondLst>
                                            <p:cond delay="1312"/>
                                          </p:stCondLst>
                                        </p:cTn>
                                        <p:tgtEl>
                                          <p:spTgt spid="144"/>
                                        </p:tgtEl>
                                      </p:cBhvr>
                                      <p:to x="100000" y="80000"/>
                                    </p:animScale>
                                    <p:animScale>
                                      <p:cBhvr>
                                        <p:cTn id="24" dur="166" decel="50000">
                                          <p:stCondLst>
                                            <p:cond delay="1338"/>
                                          </p:stCondLst>
                                        </p:cTn>
                                        <p:tgtEl>
                                          <p:spTgt spid="144"/>
                                        </p:tgtEl>
                                      </p:cBhvr>
                                      <p:to x="100000" y="100000"/>
                                    </p:animScale>
                                    <p:animScale>
                                      <p:cBhvr>
                                        <p:cTn id="25" dur="26">
                                          <p:stCondLst>
                                            <p:cond delay="1642"/>
                                          </p:stCondLst>
                                        </p:cTn>
                                        <p:tgtEl>
                                          <p:spTgt spid="144"/>
                                        </p:tgtEl>
                                      </p:cBhvr>
                                      <p:to x="100000" y="90000"/>
                                    </p:animScale>
                                    <p:animScale>
                                      <p:cBhvr>
                                        <p:cTn id="26" dur="166" decel="50000">
                                          <p:stCondLst>
                                            <p:cond delay="1668"/>
                                          </p:stCondLst>
                                        </p:cTn>
                                        <p:tgtEl>
                                          <p:spTgt spid="144"/>
                                        </p:tgtEl>
                                      </p:cBhvr>
                                      <p:to x="100000" y="100000"/>
                                    </p:animScale>
                                    <p:animScale>
                                      <p:cBhvr>
                                        <p:cTn id="27" dur="26">
                                          <p:stCondLst>
                                            <p:cond delay="1808"/>
                                          </p:stCondLst>
                                        </p:cTn>
                                        <p:tgtEl>
                                          <p:spTgt spid="144"/>
                                        </p:tgtEl>
                                      </p:cBhvr>
                                      <p:to x="100000" y="95000"/>
                                    </p:animScale>
                                    <p:animScale>
                                      <p:cBhvr>
                                        <p:cTn id="28" dur="166" decel="50000">
                                          <p:stCondLst>
                                            <p:cond delay="1834"/>
                                          </p:stCondLst>
                                        </p:cTn>
                                        <p:tgtEl>
                                          <p:spTgt spid="144"/>
                                        </p:tgtEl>
                                      </p:cBhvr>
                                      <p:to x="100000" y="100000"/>
                                    </p:animScale>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wipe(down)">
                                      <p:cBhvr>
                                        <p:cTn id="32" dur="500"/>
                                        <p:tgtEl>
                                          <p:spTgt spid="14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circle(in)">
                                      <p:cBhvr>
                                        <p:cTn id="37" dur="2000"/>
                                        <p:tgtEl>
                                          <p:spTgt spid="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422998" y="1216332"/>
            <a:ext cx="5155058" cy="572700"/>
          </a:xfrm>
          <a:prstGeom prst="rect">
            <a:avLst/>
          </a:prstGeom>
        </p:spPr>
        <p:txBody>
          <a:bodyPr spcFirstLastPara="1" wrap="square" lIns="91425" tIns="91425" rIns="91425" bIns="91425" anchor="ctr" anchorCtr="0">
            <a:noAutofit/>
          </a:bodyPr>
          <a:lstStyle/>
          <a:p>
            <a:r>
              <a:rPr lang="ar-EG" sz="6600" dirty="0">
                <a:solidFill>
                  <a:schemeClr val="tx1"/>
                </a:solidFill>
                <a:latin typeface="Aldhabi" pitchFamily="2" charset="-78"/>
                <a:cs typeface="Aldhabi" pitchFamily="2" charset="-78"/>
              </a:rPr>
              <a:t>4- نبتون ( الكوكب الأزرق )</a:t>
            </a:r>
            <a:endParaRPr lang="ar-EG" sz="4000" dirty="0">
              <a:solidFill>
                <a:schemeClr val="tx1"/>
              </a:solidFill>
              <a:latin typeface="Aldhabi" pitchFamily="2" charset="-78"/>
              <a:cs typeface="Aldhabi" pitchFamily="2" charset="-78"/>
            </a:endParaRPr>
          </a:p>
        </p:txBody>
      </p:sp>
      <p:sp>
        <p:nvSpPr>
          <p:cNvPr id="53" name="Google Shape;394;p33"/>
          <p:cNvSpPr txBox="1">
            <a:spLocks/>
          </p:cNvSpPr>
          <p:nvPr/>
        </p:nvSpPr>
        <p:spPr>
          <a:xfrm>
            <a:off x="427044" y="2435442"/>
            <a:ext cx="4996106"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ctr" rtl="1">
              <a:buNone/>
            </a:pPr>
            <a:r>
              <a:rPr lang="ar-SA" sz="2400" b="1" dirty="0">
                <a:solidFill>
                  <a:schemeClr val="bg2"/>
                </a:solidFill>
                <a:latin typeface="Adobe Arabic" pitchFamily="18" charset="-78"/>
                <a:cs typeface="Adobe Arabic" pitchFamily="18" charset="-78"/>
              </a:rPr>
              <a:t>يبدو كانه ماسة زرقاء تشع ضوءاً </a:t>
            </a:r>
            <a:r>
              <a:rPr lang="ar-SA" sz="2400" b="1" dirty="0" smtClean="0">
                <a:solidFill>
                  <a:schemeClr val="bg2"/>
                </a:solidFill>
                <a:latin typeface="Adobe Arabic" pitchFamily="18" charset="-78"/>
                <a:cs typeface="Adobe Arabic" pitchFamily="18" charset="-78"/>
              </a:rPr>
              <a:t>خافتا </a:t>
            </a:r>
            <a:r>
              <a:rPr lang="ar-SA" sz="2400" b="1" dirty="0">
                <a:solidFill>
                  <a:schemeClr val="bg2"/>
                </a:solidFill>
                <a:latin typeface="Adobe Arabic" pitchFamily="18" charset="-78"/>
                <a:cs typeface="Adobe Arabic" pitchFamily="18" charset="-78"/>
              </a:rPr>
              <a:t>في الكون ويكاد يكون توأماً لاورانوس وسنته الفلكيه ١٦٥ سنه ارضيه وهو شديد البرودة </a:t>
            </a:r>
            <a:endParaRPr lang="en-US" sz="2400" b="1" dirty="0">
              <a:solidFill>
                <a:schemeClr val="bg2"/>
              </a:solidFill>
              <a:latin typeface="Adobe Arabic" pitchFamily="18" charset="-78"/>
              <a:cs typeface="Adobe Arabic" pitchFamily="18" charset="-78"/>
            </a:endParaRPr>
          </a:p>
        </p:txBody>
      </p:sp>
      <p:grpSp>
        <p:nvGrpSpPr>
          <p:cNvPr id="3" name="Group 2"/>
          <p:cNvGrpSpPr/>
          <p:nvPr/>
        </p:nvGrpSpPr>
        <p:grpSpPr>
          <a:xfrm>
            <a:off x="5124474" y="206097"/>
            <a:ext cx="4734511" cy="4824603"/>
            <a:chOff x="5124474" y="206097"/>
            <a:chExt cx="4734511" cy="4824603"/>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573" y="770021"/>
              <a:ext cx="3637852" cy="3532679"/>
            </a:xfrm>
            <a:prstGeom prst="ellipse">
              <a:avLst/>
            </a:prstGeom>
            <a:ln>
              <a:noFill/>
            </a:ln>
            <a:effectLst>
              <a:softEdge rad="112500"/>
            </a:effectLst>
          </p:spPr>
        </p:pic>
      </p:grpSp>
      <p:pic>
        <p:nvPicPr>
          <p:cNvPr id="55" name="Picture 5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580" y="4678198"/>
            <a:ext cx="398346" cy="435110"/>
          </a:xfrm>
          <a:prstGeom prst="rect">
            <a:avLst/>
          </a:prstGeom>
        </p:spPr>
      </p:pic>
    </p:spTree>
    <p:extLst>
      <p:ext uri="{BB962C8B-B14F-4D97-AF65-F5344CB8AC3E}">
        <p14:creationId xmlns:p14="http://schemas.microsoft.com/office/powerpoint/2010/main" val="327917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nodePh="1">
                                  <p:stCondLst>
                                    <p:cond delay="0"/>
                                  </p:stCondLst>
                                  <p:endCondLst>
                                    <p:cond evt="begin" delay="0">
                                      <p:tn val="13"/>
                                    </p:cond>
                                  </p:end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3">
                                            <p:txEl>
                                              <p:pRg st="0" end="0"/>
                                            </p:txEl>
                                          </p:spTgt>
                                        </p:tgtEl>
                                        <p:attrNameLst>
                                          <p:attrName>style.visibility</p:attrName>
                                        </p:attrNameLst>
                                      </p:cBhvr>
                                      <p:to>
                                        <p:strVal val="visible"/>
                                      </p:to>
                                    </p:set>
                                    <p:animEffect transition="in" filter="circle(in)">
                                      <p:cBhvr>
                                        <p:cTn id="24" dur="2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9" name="Google Shape;4727;p45"/>
          <p:cNvSpPr txBox="1">
            <a:spLocks noGrp="1"/>
          </p:cNvSpPr>
          <p:nvPr>
            <p:ph type="title"/>
          </p:nvPr>
        </p:nvSpPr>
        <p:spPr>
          <a:xfrm>
            <a:off x="4179938" y="1717034"/>
            <a:ext cx="3728400" cy="572700"/>
          </a:xfrm>
          <a:prstGeom prst="rect">
            <a:avLst/>
          </a:prstGeom>
        </p:spPr>
        <p:txBody>
          <a:bodyPr spcFirstLastPara="1" wrap="square" lIns="91425" tIns="91425" rIns="91425" bIns="91425" anchor="ctr" anchorCtr="0">
            <a:noAutofit/>
          </a:bodyPr>
          <a:lstStyle/>
          <a:p>
            <a:r>
              <a:rPr lang="ar-EG" sz="6600" dirty="0" smtClean="0">
                <a:solidFill>
                  <a:schemeClr val="accent4">
                    <a:lumMod val="75000"/>
                  </a:schemeClr>
                </a:solidFill>
                <a:latin typeface="Aldhabi" pitchFamily="2" charset="-78"/>
                <a:cs typeface="Aldhabi" pitchFamily="2" charset="-78"/>
              </a:rPr>
              <a:t>1- الكواكب</a:t>
            </a:r>
            <a:endParaRPr lang="ar-EG" sz="6600" dirty="0">
              <a:solidFill>
                <a:schemeClr val="accent4">
                  <a:lumMod val="75000"/>
                </a:schemeClr>
              </a:solidFill>
              <a:latin typeface="Aldhabi" pitchFamily="2" charset="-78"/>
              <a:cs typeface="Aldhabi" pitchFamily="2" charset="-78"/>
            </a:endParaRPr>
          </a:p>
        </p:txBody>
      </p:sp>
      <p:sp>
        <p:nvSpPr>
          <p:cNvPr id="150" name="Google Shape;868;p41"/>
          <p:cNvSpPr txBox="1">
            <a:spLocks noGrp="1"/>
          </p:cNvSpPr>
          <p:nvPr>
            <p:ph type="subTitle" idx="1"/>
          </p:nvPr>
        </p:nvSpPr>
        <p:spPr>
          <a:xfrm>
            <a:off x="3660189" y="2538530"/>
            <a:ext cx="5508213" cy="2846700"/>
          </a:xfrm>
          <a:prstGeom prst="rect">
            <a:avLst/>
          </a:prstGeom>
        </p:spPr>
        <p:txBody>
          <a:bodyPr spcFirstLastPara="1" wrap="square" lIns="91425" tIns="91425" rIns="91425" bIns="91425" anchor="t" anchorCtr="0">
            <a:noAutofit/>
          </a:bodyPr>
          <a:lstStyle/>
          <a:p>
            <a:pPr algn="ctr" rtl="1"/>
            <a:r>
              <a:rPr lang="ar-SA" sz="2800" b="1" dirty="0">
                <a:solidFill>
                  <a:schemeClr val="bg2"/>
                </a:solidFill>
                <a:latin typeface="Adobe Arabic" pitchFamily="18" charset="-78"/>
                <a:cs typeface="Adobe Arabic" pitchFamily="18" charset="-78"/>
              </a:rPr>
              <a:t> يظهر  في السماء وكأنه كره  ملساء لونها اخضر يميل الي الزرقه وسنته الفلكيه ٨٢ سنه  ارضيه ويشبه كلا من زحل والمشتري ف تركيبه العام </a:t>
            </a:r>
            <a:endParaRPr lang="en-US" sz="2800" b="1" dirty="0">
              <a:solidFill>
                <a:schemeClr val="bg2"/>
              </a:solidFill>
              <a:latin typeface="Adobe Arabic" pitchFamily="18" charset="-78"/>
              <a:cs typeface="Adobe Arabic" pitchFamily="18" charset="-78"/>
            </a:endParaRPr>
          </a:p>
          <a:p>
            <a:pPr marL="0" lvl="0" indent="0" algn="l" rtl="0">
              <a:spcBef>
                <a:spcPts val="0"/>
              </a:spcBef>
              <a:spcAft>
                <a:spcPts val="0"/>
              </a:spcAft>
              <a:buNone/>
            </a:pPr>
            <a:endParaRPr sz="1000" dirty="0"/>
          </a:p>
        </p:txBody>
      </p:sp>
      <p:sp>
        <p:nvSpPr>
          <p:cNvPr id="3" name="Rectangle 2"/>
          <p:cNvSpPr/>
          <p:nvPr/>
        </p:nvSpPr>
        <p:spPr>
          <a:xfrm>
            <a:off x="4940347" y="147003"/>
            <a:ext cx="1491114" cy="1107996"/>
          </a:xfrm>
          <a:prstGeom prst="rect">
            <a:avLst/>
          </a:prstGeom>
        </p:spPr>
        <p:txBody>
          <a:bodyPr wrap="none">
            <a:spAutoFit/>
          </a:bodyPr>
          <a:lstStyle/>
          <a:p>
            <a:r>
              <a:rPr lang="ar-EG" sz="6600" b="1" dirty="0">
                <a:solidFill>
                  <a:schemeClr val="tx1"/>
                </a:solidFill>
                <a:latin typeface="Aldhabi" panose="01000000000000000000" pitchFamily="2" charset="-78"/>
                <a:cs typeface="Aldhabi" panose="01000000000000000000" pitchFamily="2" charset="-78"/>
              </a:rPr>
              <a:t>المفاهيم</a:t>
            </a:r>
            <a:endParaRPr lang="ar-EG" sz="6600" b="1" dirty="0">
              <a:solidFill>
                <a:schemeClr val="tx1"/>
              </a:solidFill>
            </a:endParaRPr>
          </a:p>
        </p:txBody>
      </p:sp>
      <p:grpSp>
        <p:nvGrpSpPr>
          <p:cNvPr id="4" name="Group 3"/>
          <p:cNvGrpSpPr/>
          <p:nvPr/>
        </p:nvGrpSpPr>
        <p:grpSpPr>
          <a:xfrm>
            <a:off x="-981614" y="-65648"/>
            <a:ext cx="5236611" cy="5233925"/>
            <a:chOff x="-981614" y="-65648"/>
            <a:chExt cx="5236611" cy="5233925"/>
          </a:xfrm>
        </p:grpSpPr>
        <p:grpSp>
          <p:nvGrpSpPr>
            <p:cNvPr id="2" name="Group 1"/>
            <p:cNvGrpSpPr/>
            <p:nvPr/>
          </p:nvGrpSpPr>
          <p:grpSpPr>
            <a:xfrm>
              <a:off x="-981614" y="-65648"/>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5" name="Picture 1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53" y="866274"/>
              <a:ext cx="3293709" cy="3417104"/>
            </a:xfrm>
            <a:prstGeom prst="ellipse">
              <a:avLst/>
            </a:prstGeom>
            <a:ln>
              <a:noFill/>
            </a:ln>
            <a:effectLst>
              <a:softEdge rad="112500"/>
            </a:effectLst>
          </p:spPr>
        </p:pic>
      </p:grpSp>
    </p:spTree>
    <p:extLst>
      <p:ext uri="{BB962C8B-B14F-4D97-AF65-F5344CB8AC3E}">
        <p14:creationId xmlns:p14="http://schemas.microsoft.com/office/powerpoint/2010/main" val="740877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nodePh="1">
                                  <p:stCondLst>
                                    <p:cond delay="0"/>
                                  </p:stCondLst>
                                  <p:endCondLst>
                                    <p:cond evt="begin" delay="0">
                                      <p:tn val="18"/>
                                    </p:cond>
                                  </p:endCondLst>
                                  <p:childTnLst>
                                    <p:set>
                                      <p:cBhvr>
                                        <p:cTn id="19" dur="1" fill="hold">
                                          <p:stCondLst>
                                            <p:cond delay="0"/>
                                          </p:stCondLst>
                                        </p:cTn>
                                        <p:tgtEl>
                                          <p:spTgt spid="144"/>
                                        </p:tgtEl>
                                        <p:attrNameLst>
                                          <p:attrName>style.visibility</p:attrName>
                                        </p:attrNameLst>
                                      </p:cBhvr>
                                      <p:to>
                                        <p:strVal val="visible"/>
                                      </p:to>
                                    </p:set>
                                    <p:animEffect transition="in" filter="wipe(down)">
                                      <p:cBhvr>
                                        <p:cTn id="20" dur="580">
                                          <p:stCondLst>
                                            <p:cond delay="0"/>
                                          </p:stCondLst>
                                        </p:cTn>
                                        <p:tgtEl>
                                          <p:spTgt spid="144"/>
                                        </p:tgtEl>
                                      </p:cBhvr>
                                    </p:animEffect>
                                    <p:anim calcmode="lin" valueType="num">
                                      <p:cBhvr>
                                        <p:cTn id="21"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4"/>
                                        </p:tgtEl>
                                      </p:cBhvr>
                                      <p:to x="100000" y="60000"/>
                                    </p:animScale>
                                    <p:animScale>
                                      <p:cBhvr>
                                        <p:cTn id="27" dur="166" decel="50000">
                                          <p:stCondLst>
                                            <p:cond delay="676"/>
                                          </p:stCondLst>
                                        </p:cTn>
                                        <p:tgtEl>
                                          <p:spTgt spid="144"/>
                                        </p:tgtEl>
                                      </p:cBhvr>
                                      <p:to x="100000" y="100000"/>
                                    </p:animScale>
                                    <p:animScale>
                                      <p:cBhvr>
                                        <p:cTn id="28" dur="26">
                                          <p:stCondLst>
                                            <p:cond delay="1312"/>
                                          </p:stCondLst>
                                        </p:cTn>
                                        <p:tgtEl>
                                          <p:spTgt spid="144"/>
                                        </p:tgtEl>
                                      </p:cBhvr>
                                      <p:to x="100000" y="80000"/>
                                    </p:animScale>
                                    <p:animScale>
                                      <p:cBhvr>
                                        <p:cTn id="29" dur="166" decel="50000">
                                          <p:stCondLst>
                                            <p:cond delay="1338"/>
                                          </p:stCondLst>
                                        </p:cTn>
                                        <p:tgtEl>
                                          <p:spTgt spid="144"/>
                                        </p:tgtEl>
                                      </p:cBhvr>
                                      <p:to x="100000" y="100000"/>
                                    </p:animScale>
                                    <p:animScale>
                                      <p:cBhvr>
                                        <p:cTn id="30" dur="26">
                                          <p:stCondLst>
                                            <p:cond delay="1642"/>
                                          </p:stCondLst>
                                        </p:cTn>
                                        <p:tgtEl>
                                          <p:spTgt spid="144"/>
                                        </p:tgtEl>
                                      </p:cBhvr>
                                      <p:to x="100000" y="90000"/>
                                    </p:animScale>
                                    <p:animScale>
                                      <p:cBhvr>
                                        <p:cTn id="31" dur="166" decel="50000">
                                          <p:stCondLst>
                                            <p:cond delay="1668"/>
                                          </p:stCondLst>
                                        </p:cTn>
                                        <p:tgtEl>
                                          <p:spTgt spid="144"/>
                                        </p:tgtEl>
                                      </p:cBhvr>
                                      <p:to x="100000" y="100000"/>
                                    </p:animScale>
                                    <p:animScale>
                                      <p:cBhvr>
                                        <p:cTn id="32" dur="26">
                                          <p:stCondLst>
                                            <p:cond delay="1808"/>
                                          </p:stCondLst>
                                        </p:cTn>
                                        <p:tgtEl>
                                          <p:spTgt spid="144"/>
                                        </p:tgtEl>
                                      </p:cBhvr>
                                      <p:to x="100000" y="95000"/>
                                    </p:animScale>
                                    <p:animScale>
                                      <p:cBhvr>
                                        <p:cTn id="33" dur="166" decel="50000">
                                          <p:stCondLst>
                                            <p:cond delay="1834"/>
                                          </p:stCondLst>
                                        </p:cTn>
                                        <p:tgtEl>
                                          <p:spTgt spid="144"/>
                                        </p:tgtEl>
                                      </p:cBhvr>
                                      <p:to x="100000" y="100000"/>
                                    </p:animScale>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wipe(down)">
                                      <p:cBhvr>
                                        <p:cTn id="37" dur="500"/>
                                        <p:tgtEl>
                                          <p:spTgt spid="14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50">
                                            <p:txEl>
                                              <p:pRg st="0" end="0"/>
                                            </p:txEl>
                                          </p:spTgt>
                                        </p:tgtEl>
                                        <p:attrNameLst>
                                          <p:attrName>style.visibility</p:attrName>
                                        </p:attrNameLst>
                                      </p:cBhvr>
                                      <p:to>
                                        <p:strVal val="visible"/>
                                      </p:to>
                                    </p:set>
                                    <p:animEffect transition="in" filter="circle(in)">
                                      <p:cBhvr>
                                        <p:cTn id="42" dur="2000"/>
                                        <p:tgtEl>
                                          <p:spTgt spid="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0" name="Google Shape;187;p26"/>
          <p:cNvSpPr txBox="1">
            <a:spLocks/>
          </p:cNvSpPr>
          <p:nvPr/>
        </p:nvSpPr>
        <p:spPr>
          <a:xfrm>
            <a:off x="-1537866" y="1622583"/>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lvl="0" indent="0" algn="r">
              <a:buNone/>
            </a:pPr>
            <a:r>
              <a:rPr lang="ar-EG" sz="6600" b="1" dirty="0" smtClean="0">
                <a:solidFill>
                  <a:srgbClr val="002060"/>
                </a:solidFill>
                <a:latin typeface="Aldhabi" pitchFamily="2" charset="-78"/>
                <a:cs typeface="Aldhabi" pitchFamily="2" charset="-78"/>
              </a:rPr>
              <a:t>2-</a:t>
            </a:r>
            <a:r>
              <a:rPr lang="ar-EG" sz="6600" b="1" dirty="0" smtClean="0">
                <a:solidFill>
                  <a:srgbClr val="7030A0"/>
                </a:solidFill>
                <a:latin typeface="Aldhabi" pitchFamily="2" charset="-78"/>
                <a:cs typeface="Aldhabi" pitchFamily="2" charset="-78"/>
              </a:rPr>
              <a:t> </a:t>
            </a:r>
            <a:r>
              <a:rPr lang="ar-EG" sz="6600" b="1" dirty="0" smtClean="0">
                <a:solidFill>
                  <a:srgbClr val="002060"/>
                </a:solidFill>
                <a:latin typeface="Aldhabi" pitchFamily="2" charset="-78"/>
                <a:cs typeface="Aldhabi" pitchFamily="2" charset="-78"/>
              </a:rPr>
              <a:t>المجرات</a:t>
            </a:r>
            <a:endParaRPr lang="ar-EG" sz="6600" dirty="0">
              <a:solidFill>
                <a:srgbClr val="002060"/>
              </a:solidFill>
              <a:latin typeface="Aldhabi" pitchFamily="2" charset="-78"/>
              <a:cs typeface="Aldhabi" pitchFamily="2" charset="-78"/>
            </a:endParaRPr>
          </a:p>
        </p:txBody>
      </p:sp>
      <p:sp>
        <p:nvSpPr>
          <p:cNvPr id="3" name="Rectangle 2"/>
          <p:cNvSpPr/>
          <p:nvPr/>
        </p:nvSpPr>
        <p:spPr>
          <a:xfrm>
            <a:off x="336884" y="2622871"/>
            <a:ext cx="5036642" cy="830997"/>
          </a:xfrm>
          <a:prstGeom prst="rect">
            <a:avLst/>
          </a:prstGeom>
        </p:spPr>
        <p:txBody>
          <a:bodyPr wrap="square">
            <a:spAutoFit/>
          </a:bodyPr>
          <a:lstStyle/>
          <a:p>
            <a:pPr marL="152400" indent="0" algn="ctr" rtl="1">
              <a:buNone/>
            </a:pPr>
            <a:r>
              <a:rPr lang="ar-SA" sz="2400" b="1" dirty="0">
                <a:solidFill>
                  <a:schemeClr val="bg2"/>
                </a:solidFill>
                <a:latin typeface="Adobe Arabic" pitchFamily="18" charset="-78"/>
                <a:cs typeface="Adobe Arabic" pitchFamily="18" charset="-78"/>
              </a:rPr>
              <a:t>تجمعات كبيره من النجوم  المختلفه الاحجام والاشكال والانواع </a:t>
            </a:r>
            <a:endParaRPr lang="en-US" sz="2400" b="1" dirty="0">
              <a:solidFill>
                <a:schemeClr val="bg2"/>
              </a:solidFill>
              <a:latin typeface="Adobe Arabic" pitchFamily="18" charset="-78"/>
              <a:cs typeface="Adobe Arabic" pitchFamily="18" charset="-78"/>
            </a:endParaRPr>
          </a:p>
        </p:txBody>
      </p:sp>
      <p:pic>
        <p:nvPicPr>
          <p:cNvPr id="59" name="Picture 5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27" y="4671777"/>
            <a:ext cx="398346" cy="435110"/>
          </a:xfrm>
          <a:prstGeom prst="rect">
            <a:avLst/>
          </a:prstGeom>
        </p:spPr>
      </p:pic>
      <p:grpSp>
        <p:nvGrpSpPr>
          <p:cNvPr id="2" name="Group 1"/>
          <p:cNvGrpSpPr/>
          <p:nvPr/>
        </p:nvGrpSpPr>
        <p:grpSpPr>
          <a:xfrm>
            <a:off x="5124474" y="206097"/>
            <a:ext cx="4734511" cy="4824603"/>
            <a:chOff x="5124474" y="206097"/>
            <a:chExt cx="4734511" cy="4824603"/>
          </a:xfrm>
        </p:grpSpPr>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4034" y="693020"/>
              <a:ext cx="3531416" cy="3716080"/>
            </a:xfrm>
            <a:prstGeom prst="ellipse">
              <a:avLst/>
            </a:prstGeom>
            <a:ln>
              <a:noFill/>
            </a:ln>
            <a:effectLst>
              <a:softEdge rad="112500"/>
            </a:effectLst>
          </p:spPr>
        </p:pic>
        <p:grpSp>
          <p:nvGrpSpPr>
            <p:cNvPr id="56" name="Group 55"/>
            <p:cNvGrpSpPr/>
            <p:nvPr/>
          </p:nvGrpSpPr>
          <p:grpSpPr>
            <a:xfrm>
              <a:off x="5124474" y="206097"/>
              <a:ext cx="4734511" cy="4824603"/>
              <a:chOff x="5124474" y="206097"/>
              <a:chExt cx="4734511" cy="4824603"/>
            </a:xfrm>
          </p:grpSpPr>
          <p:sp>
            <p:nvSpPr>
              <p:cNvPr id="62"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63" name="Google Shape;5084;p51"/>
              <p:cNvGrpSpPr/>
              <p:nvPr/>
            </p:nvGrpSpPr>
            <p:grpSpPr>
              <a:xfrm>
                <a:off x="8467625" y="4162900"/>
                <a:ext cx="867825" cy="867800"/>
                <a:chOff x="628700" y="3828625"/>
                <a:chExt cx="867825" cy="867800"/>
              </a:xfrm>
            </p:grpSpPr>
            <p:sp>
              <p:nvSpPr>
                <p:cNvPr id="64"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Tree>
    <p:extLst>
      <p:ext uri="{BB962C8B-B14F-4D97-AF65-F5344CB8AC3E}">
        <p14:creationId xmlns:p14="http://schemas.microsoft.com/office/powerpoint/2010/main" val="3619299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60"/>
        <p:cNvGrpSpPr/>
        <p:nvPr/>
      </p:nvGrpSpPr>
      <p:grpSpPr>
        <a:xfrm>
          <a:off x="0" y="0"/>
          <a:ext cx="0" cy="0"/>
          <a:chOff x="0" y="0"/>
          <a:chExt cx="0" cy="0"/>
        </a:xfrm>
      </p:grpSpPr>
      <p:sp>
        <p:nvSpPr>
          <p:cNvPr id="47" name="Google Shape;1056;p32"/>
          <p:cNvSpPr/>
          <p:nvPr/>
        </p:nvSpPr>
        <p:spPr>
          <a:xfrm>
            <a:off x="579225" y="2264000"/>
            <a:ext cx="7351645" cy="2391107"/>
          </a:xfrm>
          <a:custGeom>
            <a:avLst/>
            <a:gdLst/>
            <a:ahLst/>
            <a:cxnLst/>
            <a:rect l="l" t="t" r="r" b="b"/>
            <a:pathLst>
              <a:path w="225857" h="146919" extrusionOk="0">
                <a:moveTo>
                  <a:pt x="197538" y="3343"/>
                </a:moveTo>
                <a:cubicBezTo>
                  <a:pt x="198976" y="2573"/>
                  <a:pt x="206714" y="1945"/>
                  <a:pt x="215688" y="1621"/>
                </a:cubicBezTo>
                <a:cubicBezTo>
                  <a:pt x="217166" y="1581"/>
                  <a:pt x="220650" y="1439"/>
                  <a:pt x="224641" y="1216"/>
                </a:cubicBezTo>
                <a:lnTo>
                  <a:pt x="224641" y="1"/>
                </a:lnTo>
                <a:cubicBezTo>
                  <a:pt x="214148" y="345"/>
                  <a:pt x="192839" y="1074"/>
                  <a:pt x="189962" y="2695"/>
                </a:cubicBezTo>
                <a:cubicBezTo>
                  <a:pt x="186620" y="4579"/>
                  <a:pt x="192859" y="5409"/>
                  <a:pt x="199625" y="7050"/>
                </a:cubicBezTo>
                <a:cubicBezTo>
                  <a:pt x="206755" y="8792"/>
                  <a:pt x="214270" y="9339"/>
                  <a:pt x="211677" y="11000"/>
                </a:cubicBezTo>
                <a:cubicBezTo>
                  <a:pt x="208841" y="12823"/>
                  <a:pt x="197498" y="12681"/>
                  <a:pt x="185506" y="12985"/>
                </a:cubicBezTo>
                <a:cubicBezTo>
                  <a:pt x="173535" y="13289"/>
                  <a:pt x="160490" y="13836"/>
                  <a:pt x="154069" y="16307"/>
                </a:cubicBezTo>
                <a:cubicBezTo>
                  <a:pt x="146898" y="19062"/>
                  <a:pt x="153967" y="21999"/>
                  <a:pt x="161259" y="25037"/>
                </a:cubicBezTo>
                <a:cubicBezTo>
                  <a:pt x="169605" y="28522"/>
                  <a:pt x="178031" y="32046"/>
                  <a:pt x="171306" y="36361"/>
                </a:cubicBezTo>
                <a:cubicBezTo>
                  <a:pt x="163569" y="41323"/>
                  <a:pt x="146736" y="41263"/>
                  <a:pt x="127999" y="41202"/>
                </a:cubicBezTo>
                <a:cubicBezTo>
                  <a:pt x="109606" y="41121"/>
                  <a:pt x="89634" y="41060"/>
                  <a:pt x="72153" y="47765"/>
                </a:cubicBezTo>
                <a:cubicBezTo>
                  <a:pt x="51026" y="55867"/>
                  <a:pt x="49304" y="67110"/>
                  <a:pt x="47258" y="80418"/>
                </a:cubicBezTo>
                <a:cubicBezTo>
                  <a:pt x="44564" y="97919"/>
                  <a:pt x="41303" y="119168"/>
                  <a:pt x="0" y="146493"/>
                </a:cubicBezTo>
                <a:lnTo>
                  <a:pt x="2573" y="146919"/>
                </a:lnTo>
                <a:lnTo>
                  <a:pt x="45921" y="146919"/>
                </a:lnTo>
                <a:cubicBezTo>
                  <a:pt x="69317" y="117547"/>
                  <a:pt x="68142" y="95509"/>
                  <a:pt x="67372" y="81329"/>
                </a:cubicBezTo>
                <a:cubicBezTo>
                  <a:pt x="66663" y="67920"/>
                  <a:pt x="66177" y="58967"/>
                  <a:pt x="83071" y="51755"/>
                </a:cubicBezTo>
                <a:cubicBezTo>
                  <a:pt x="97432" y="45638"/>
                  <a:pt x="113658" y="45780"/>
                  <a:pt x="133245" y="45942"/>
                </a:cubicBezTo>
                <a:cubicBezTo>
                  <a:pt x="154129" y="46144"/>
                  <a:pt x="179004" y="46367"/>
                  <a:pt x="187856" y="39278"/>
                </a:cubicBezTo>
                <a:cubicBezTo>
                  <a:pt x="195209" y="33383"/>
                  <a:pt x="182062" y="28481"/>
                  <a:pt x="172441" y="24896"/>
                </a:cubicBezTo>
                <a:cubicBezTo>
                  <a:pt x="164399" y="21857"/>
                  <a:pt x="158221" y="19244"/>
                  <a:pt x="163791" y="17279"/>
                </a:cubicBezTo>
                <a:cubicBezTo>
                  <a:pt x="169362" y="15314"/>
                  <a:pt x="179186" y="15071"/>
                  <a:pt x="191522" y="14788"/>
                </a:cubicBezTo>
                <a:cubicBezTo>
                  <a:pt x="204445" y="14484"/>
                  <a:pt x="220063" y="14261"/>
                  <a:pt x="223122" y="11810"/>
                </a:cubicBezTo>
                <a:cubicBezTo>
                  <a:pt x="225856" y="9623"/>
                  <a:pt x="214574" y="7880"/>
                  <a:pt x="206451" y="6604"/>
                </a:cubicBezTo>
                <a:cubicBezTo>
                  <a:pt x="199280" y="5470"/>
                  <a:pt x="195006" y="4700"/>
                  <a:pt x="197538" y="3343"/>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a:effectLst>
            <a:outerShdw blurRad="57150" dist="47625"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064;p32"/>
          <p:cNvGrpSpPr/>
          <p:nvPr/>
        </p:nvGrpSpPr>
        <p:grpSpPr>
          <a:xfrm>
            <a:off x="3093150" y="1372825"/>
            <a:ext cx="820500" cy="1619750"/>
            <a:chOff x="636900" y="1800750"/>
            <a:chExt cx="820500" cy="1619750"/>
          </a:xfrm>
        </p:grpSpPr>
        <p:cxnSp>
          <p:nvCxnSpPr>
            <p:cNvPr id="54" name="Google Shape;1065;p32"/>
            <p:cNvCxnSpPr>
              <a:stCxn id="73" idx="4"/>
            </p:cNvCxnSpPr>
            <p:nvPr/>
          </p:nvCxnSpPr>
          <p:spPr>
            <a:xfrm>
              <a:off x="1047200" y="2525900"/>
              <a:ext cx="0" cy="894600"/>
            </a:xfrm>
            <a:prstGeom prst="straightConnector1">
              <a:avLst/>
            </a:prstGeom>
            <a:noFill/>
            <a:ln w="28575" cap="flat" cmpd="sng">
              <a:solidFill>
                <a:schemeClr val="accent3"/>
              </a:solidFill>
              <a:prstDash val="solid"/>
              <a:round/>
              <a:headEnd type="none" w="med" len="med"/>
              <a:tailEnd type="oval" w="med" len="med"/>
            </a:ln>
            <a:effectLst>
              <a:outerShdw blurRad="57150" algn="bl" rotWithShape="0">
                <a:srgbClr val="000000">
                  <a:alpha val="34000"/>
                </a:srgbClr>
              </a:outerShdw>
            </a:effectLst>
          </p:spPr>
        </p:cxnSp>
        <p:grpSp>
          <p:nvGrpSpPr>
            <p:cNvPr id="60" name="Google Shape;1067;p32"/>
            <p:cNvGrpSpPr/>
            <p:nvPr/>
          </p:nvGrpSpPr>
          <p:grpSpPr>
            <a:xfrm>
              <a:off x="636900" y="1800750"/>
              <a:ext cx="820500" cy="820500"/>
              <a:chOff x="3403200" y="1694625"/>
              <a:chExt cx="820500" cy="820500"/>
            </a:xfrm>
          </p:grpSpPr>
          <p:sp>
            <p:nvSpPr>
              <p:cNvPr id="72" name="Google Shape;1068;p32"/>
              <p:cNvSpPr/>
              <p:nvPr/>
            </p:nvSpPr>
            <p:spPr>
              <a:xfrm>
                <a:off x="3403200" y="1694625"/>
                <a:ext cx="820500" cy="820500"/>
              </a:xfrm>
              <a:prstGeom prst="ellipse">
                <a:avLst/>
              </a:prstGeom>
              <a:gradFill>
                <a:gsLst>
                  <a:gs pos="0">
                    <a:schemeClr val="accent3"/>
                  </a:gs>
                  <a:gs pos="100000">
                    <a:schemeClr val="accent4"/>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66;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1077;p32"/>
          <p:cNvSpPr txBox="1"/>
          <p:nvPr/>
        </p:nvSpPr>
        <p:spPr>
          <a:xfrm>
            <a:off x="3380888" y="3449200"/>
            <a:ext cx="1440000" cy="28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a:solidFill>
                  <a:schemeClr val="accent5"/>
                </a:solidFill>
                <a:latin typeface="Fira Sans Extra Condensed Medium"/>
                <a:ea typeface="Fira Sans Extra Condensed Medium"/>
                <a:cs typeface="Fira Sans Extra Condensed Medium"/>
                <a:sym typeface="Fira Sans Extra Condensed Medium"/>
              </a:rPr>
              <a:t>VENUS</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grpSp>
        <p:nvGrpSpPr>
          <p:cNvPr id="81" name="Google Shape;1078;p32"/>
          <p:cNvGrpSpPr/>
          <p:nvPr/>
        </p:nvGrpSpPr>
        <p:grpSpPr>
          <a:xfrm rot="10800000">
            <a:off x="7327033" y="2426650"/>
            <a:ext cx="820800" cy="2259870"/>
            <a:chOff x="636554" y="1800530"/>
            <a:chExt cx="820800" cy="2259870"/>
          </a:xfrm>
        </p:grpSpPr>
        <p:cxnSp>
          <p:nvCxnSpPr>
            <p:cNvPr id="82" name="Google Shape;1079;p32"/>
            <p:cNvCxnSpPr>
              <a:stCxn id="85" idx="4"/>
            </p:cNvCxnSpPr>
            <p:nvPr/>
          </p:nvCxnSpPr>
          <p:spPr>
            <a:xfrm>
              <a:off x="1047200" y="2525900"/>
              <a:ext cx="0" cy="1534500"/>
            </a:xfrm>
            <a:prstGeom prst="straightConnector1">
              <a:avLst/>
            </a:prstGeom>
            <a:noFill/>
            <a:ln w="28575" cap="flat" cmpd="sng">
              <a:solidFill>
                <a:schemeClr val="accent6"/>
              </a:solidFill>
              <a:prstDash val="solid"/>
              <a:round/>
              <a:headEnd type="none" w="med" len="med"/>
              <a:tailEnd type="oval" w="med" len="med"/>
            </a:ln>
            <a:effectLst>
              <a:outerShdw blurRad="57150" algn="bl" rotWithShape="0">
                <a:srgbClr val="000000">
                  <a:alpha val="34000"/>
                </a:srgbClr>
              </a:outerShdw>
            </a:effectLst>
          </p:spPr>
        </p:cxnSp>
        <p:grpSp>
          <p:nvGrpSpPr>
            <p:cNvPr id="83" name="Google Shape;1081;p32"/>
            <p:cNvGrpSpPr/>
            <p:nvPr/>
          </p:nvGrpSpPr>
          <p:grpSpPr>
            <a:xfrm>
              <a:off x="636554" y="1800530"/>
              <a:ext cx="820800" cy="820800"/>
              <a:chOff x="3402854" y="1694405"/>
              <a:chExt cx="820800" cy="820800"/>
            </a:xfrm>
          </p:grpSpPr>
          <p:sp>
            <p:nvSpPr>
              <p:cNvPr id="84" name="Google Shape;1082;p32"/>
              <p:cNvSpPr/>
              <p:nvPr/>
            </p:nvSpPr>
            <p:spPr>
              <a:xfrm rot="10800000">
                <a:off x="3402854" y="1694405"/>
                <a:ext cx="820800" cy="820800"/>
              </a:xfrm>
              <a:prstGeom prst="ellipse">
                <a:avLst/>
              </a:prstGeom>
              <a:gradFill>
                <a:gsLst>
                  <a:gs pos="0">
                    <a:schemeClr val="accent4"/>
                  </a:gs>
                  <a:gs pos="100000">
                    <a:schemeClr val="accent6"/>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0;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 name="Google Shape;1088;p32"/>
          <p:cNvGrpSpPr/>
          <p:nvPr/>
        </p:nvGrpSpPr>
        <p:grpSpPr>
          <a:xfrm>
            <a:off x="5102823" y="4112890"/>
            <a:ext cx="366269" cy="336195"/>
            <a:chOff x="-61354875" y="2322300"/>
            <a:chExt cx="316650" cy="290650"/>
          </a:xfrm>
        </p:grpSpPr>
        <p:sp>
          <p:nvSpPr>
            <p:cNvPr id="92" name="Google Shape;1089;p32"/>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90;p32"/>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91;p32"/>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092;p32"/>
          <p:cNvGrpSpPr/>
          <p:nvPr/>
        </p:nvGrpSpPr>
        <p:grpSpPr>
          <a:xfrm>
            <a:off x="3379345" y="1609623"/>
            <a:ext cx="248111" cy="338343"/>
            <a:chOff x="-63987100" y="2646800"/>
            <a:chExt cx="227625" cy="317425"/>
          </a:xfrm>
        </p:grpSpPr>
        <p:sp>
          <p:nvSpPr>
            <p:cNvPr id="96" name="Google Shape;1093;p32"/>
            <p:cNvSpPr/>
            <p:nvPr/>
          </p:nvSpPr>
          <p:spPr>
            <a:xfrm>
              <a:off x="-63987100" y="2646800"/>
              <a:ext cx="227625" cy="317425"/>
            </a:xfrm>
            <a:custGeom>
              <a:avLst/>
              <a:gdLst/>
              <a:ahLst/>
              <a:cxnLst/>
              <a:rect l="l" t="t" r="r" b="b"/>
              <a:pathLst>
                <a:path w="9105" h="12697" extrusionOk="0">
                  <a:moveTo>
                    <a:pt x="7467" y="851"/>
                  </a:moveTo>
                  <a:lnTo>
                    <a:pt x="7467" y="2426"/>
                  </a:lnTo>
                  <a:cubicBezTo>
                    <a:pt x="7152" y="2300"/>
                    <a:pt x="6711" y="2237"/>
                    <a:pt x="6238" y="2237"/>
                  </a:cubicBezTo>
                  <a:cubicBezTo>
                    <a:pt x="5198" y="2237"/>
                    <a:pt x="4411" y="2678"/>
                    <a:pt x="4379" y="2710"/>
                  </a:cubicBezTo>
                  <a:cubicBezTo>
                    <a:pt x="4379" y="2710"/>
                    <a:pt x="3718" y="3056"/>
                    <a:pt x="2930" y="3056"/>
                  </a:cubicBezTo>
                  <a:cubicBezTo>
                    <a:pt x="2426" y="3056"/>
                    <a:pt x="1953" y="2899"/>
                    <a:pt x="1701" y="2773"/>
                  </a:cubicBezTo>
                  <a:lnTo>
                    <a:pt x="1701" y="851"/>
                  </a:lnTo>
                  <a:close/>
                  <a:moveTo>
                    <a:pt x="6207" y="3088"/>
                  </a:moveTo>
                  <a:cubicBezTo>
                    <a:pt x="6711" y="3088"/>
                    <a:pt x="7183" y="3245"/>
                    <a:pt x="7404" y="3371"/>
                  </a:cubicBezTo>
                  <a:cubicBezTo>
                    <a:pt x="7309" y="4789"/>
                    <a:pt x="6049" y="5986"/>
                    <a:pt x="4537" y="5986"/>
                  </a:cubicBezTo>
                  <a:cubicBezTo>
                    <a:pt x="3151" y="5986"/>
                    <a:pt x="2016" y="5041"/>
                    <a:pt x="1701" y="3718"/>
                  </a:cubicBezTo>
                  <a:lnTo>
                    <a:pt x="1701" y="3718"/>
                  </a:lnTo>
                  <a:cubicBezTo>
                    <a:pt x="2016" y="3844"/>
                    <a:pt x="2426" y="3939"/>
                    <a:pt x="2899" y="3939"/>
                  </a:cubicBezTo>
                  <a:cubicBezTo>
                    <a:pt x="3907" y="3939"/>
                    <a:pt x="4694" y="3498"/>
                    <a:pt x="4726" y="3466"/>
                  </a:cubicBezTo>
                  <a:cubicBezTo>
                    <a:pt x="4726" y="3466"/>
                    <a:pt x="5419" y="3088"/>
                    <a:pt x="6207" y="3088"/>
                  </a:cubicBezTo>
                  <a:close/>
                  <a:moveTo>
                    <a:pt x="4537" y="10240"/>
                  </a:moveTo>
                  <a:cubicBezTo>
                    <a:pt x="5135" y="10240"/>
                    <a:pt x="5639" y="10933"/>
                    <a:pt x="5765" y="11878"/>
                  </a:cubicBezTo>
                  <a:lnTo>
                    <a:pt x="3308" y="11878"/>
                  </a:lnTo>
                  <a:cubicBezTo>
                    <a:pt x="3434" y="10933"/>
                    <a:pt x="3938" y="10240"/>
                    <a:pt x="4537" y="10240"/>
                  </a:cubicBezTo>
                  <a:close/>
                  <a:moveTo>
                    <a:pt x="4505" y="6774"/>
                  </a:moveTo>
                  <a:cubicBezTo>
                    <a:pt x="6144" y="6806"/>
                    <a:pt x="7467" y="8066"/>
                    <a:pt x="7467" y="9672"/>
                  </a:cubicBezTo>
                  <a:lnTo>
                    <a:pt x="7467" y="11878"/>
                  </a:lnTo>
                  <a:lnTo>
                    <a:pt x="6585" y="11878"/>
                  </a:lnTo>
                  <a:cubicBezTo>
                    <a:pt x="6553" y="11279"/>
                    <a:pt x="6364" y="10744"/>
                    <a:pt x="6049" y="10303"/>
                  </a:cubicBezTo>
                  <a:cubicBezTo>
                    <a:pt x="5639" y="9704"/>
                    <a:pt x="5104" y="9389"/>
                    <a:pt x="4537" y="9389"/>
                  </a:cubicBezTo>
                  <a:cubicBezTo>
                    <a:pt x="3938" y="9389"/>
                    <a:pt x="3434" y="9704"/>
                    <a:pt x="3056" y="10303"/>
                  </a:cubicBezTo>
                  <a:cubicBezTo>
                    <a:pt x="2772" y="10744"/>
                    <a:pt x="2583" y="11279"/>
                    <a:pt x="2489" y="11878"/>
                  </a:cubicBezTo>
                  <a:lnTo>
                    <a:pt x="1638" y="11878"/>
                  </a:lnTo>
                  <a:lnTo>
                    <a:pt x="1638" y="9672"/>
                  </a:lnTo>
                  <a:cubicBezTo>
                    <a:pt x="1638" y="8066"/>
                    <a:pt x="2930" y="6774"/>
                    <a:pt x="4505" y="6774"/>
                  </a:cubicBezTo>
                  <a:close/>
                  <a:moveTo>
                    <a:pt x="410" y="0"/>
                  </a:moveTo>
                  <a:cubicBezTo>
                    <a:pt x="158" y="0"/>
                    <a:pt x="0" y="189"/>
                    <a:pt x="0" y="410"/>
                  </a:cubicBezTo>
                  <a:cubicBezTo>
                    <a:pt x="0" y="662"/>
                    <a:pt x="221" y="851"/>
                    <a:pt x="410" y="851"/>
                  </a:cubicBezTo>
                  <a:lnTo>
                    <a:pt x="851" y="851"/>
                  </a:lnTo>
                  <a:lnTo>
                    <a:pt x="851" y="3056"/>
                  </a:lnTo>
                  <a:cubicBezTo>
                    <a:pt x="851" y="4506"/>
                    <a:pt x="1670" y="5734"/>
                    <a:pt x="2867" y="6364"/>
                  </a:cubicBezTo>
                  <a:cubicBezTo>
                    <a:pt x="1670" y="6995"/>
                    <a:pt x="851" y="8223"/>
                    <a:pt x="851" y="9672"/>
                  </a:cubicBezTo>
                  <a:lnTo>
                    <a:pt x="851" y="11878"/>
                  </a:lnTo>
                  <a:lnTo>
                    <a:pt x="410" y="11878"/>
                  </a:lnTo>
                  <a:cubicBezTo>
                    <a:pt x="158" y="11878"/>
                    <a:pt x="0" y="12067"/>
                    <a:pt x="0" y="12287"/>
                  </a:cubicBezTo>
                  <a:cubicBezTo>
                    <a:pt x="0" y="12508"/>
                    <a:pt x="221" y="12697"/>
                    <a:pt x="410" y="12697"/>
                  </a:cubicBezTo>
                  <a:lnTo>
                    <a:pt x="8664" y="12697"/>
                  </a:lnTo>
                  <a:cubicBezTo>
                    <a:pt x="8916" y="12697"/>
                    <a:pt x="9105" y="12508"/>
                    <a:pt x="9105" y="12287"/>
                  </a:cubicBezTo>
                  <a:cubicBezTo>
                    <a:pt x="9105" y="12035"/>
                    <a:pt x="8916" y="11878"/>
                    <a:pt x="8664" y="11878"/>
                  </a:cubicBezTo>
                  <a:lnTo>
                    <a:pt x="8286" y="11878"/>
                  </a:lnTo>
                  <a:lnTo>
                    <a:pt x="8286" y="9672"/>
                  </a:lnTo>
                  <a:cubicBezTo>
                    <a:pt x="8286" y="8223"/>
                    <a:pt x="7467" y="6995"/>
                    <a:pt x="6270" y="6364"/>
                  </a:cubicBezTo>
                  <a:cubicBezTo>
                    <a:pt x="7467" y="5734"/>
                    <a:pt x="8286" y="4506"/>
                    <a:pt x="8286" y="3056"/>
                  </a:cubicBezTo>
                  <a:lnTo>
                    <a:pt x="8286" y="851"/>
                  </a:lnTo>
                  <a:lnTo>
                    <a:pt x="8664" y="851"/>
                  </a:lnTo>
                  <a:cubicBezTo>
                    <a:pt x="8916" y="851"/>
                    <a:pt x="9105" y="662"/>
                    <a:pt x="9105" y="410"/>
                  </a:cubicBezTo>
                  <a:cubicBezTo>
                    <a:pt x="9105" y="189"/>
                    <a:pt x="8916" y="0"/>
                    <a:pt x="8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4;p32"/>
            <p:cNvSpPr/>
            <p:nvPr/>
          </p:nvSpPr>
          <p:spPr>
            <a:xfrm>
              <a:off x="-63883150" y="2826375"/>
              <a:ext cx="20500" cy="41775"/>
            </a:xfrm>
            <a:custGeom>
              <a:avLst/>
              <a:gdLst/>
              <a:ahLst/>
              <a:cxnLst/>
              <a:rect l="l" t="t" r="r" b="b"/>
              <a:pathLst>
                <a:path w="820" h="1671" extrusionOk="0">
                  <a:moveTo>
                    <a:pt x="379" y="1"/>
                  </a:moveTo>
                  <a:cubicBezTo>
                    <a:pt x="158" y="1"/>
                    <a:pt x="1" y="221"/>
                    <a:pt x="1" y="442"/>
                  </a:cubicBezTo>
                  <a:lnTo>
                    <a:pt x="1" y="1261"/>
                  </a:lnTo>
                  <a:cubicBezTo>
                    <a:pt x="1" y="1513"/>
                    <a:pt x="190" y="1670"/>
                    <a:pt x="379" y="1670"/>
                  </a:cubicBezTo>
                  <a:cubicBezTo>
                    <a:pt x="631" y="1670"/>
                    <a:pt x="820" y="1481"/>
                    <a:pt x="820" y="1261"/>
                  </a:cubicBezTo>
                  <a:lnTo>
                    <a:pt x="820" y="442"/>
                  </a:lnTo>
                  <a:cubicBezTo>
                    <a:pt x="820" y="221"/>
                    <a:pt x="631" y="1"/>
                    <a:pt x="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095;p32"/>
          <p:cNvGrpSpPr/>
          <p:nvPr/>
        </p:nvGrpSpPr>
        <p:grpSpPr>
          <a:xfrm>
            <a:off x="7568249" y="4111797"/>
            <a:ext cx="338343" cy="338341"/>
            <a:chOff x="-59092025" y="2296300"/>
            <a:chExt cx="317425" cy="316650"/>
          </a:xfrm>
        </p:grpSpPr>
        <p:sp>
          <p:nvSpPr>
            <p:cNvPr id="99" name="Google Shape;1096;p32"/>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7;p32"/>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a:hlinkClick r:id="rId3" action="ppaction://hlinksldjump"/>
          </p:cNvPr>
          <p:cNvSpPr txBox="1"/>
          <p:nvPr/>
        </p:nvSpPr>
        <p:spPr>
          <a:xfrm>
            <a:off x="5913247" y="3267104"/>
            <a:ext cx="2478959" cy="646331"/>
          </a:xfrm>
          <a:prstGeom prst="rect">
            <a:avLst/>
          </a:prstGeom>
          <a:noFill/>
        </p:spPr>
        <p:txBody>
          <a:bodyPr wrap="square" rtlCol="1">
            <a:spAutoFit/>
          </a:bodyPr>
          <a:lstStyle/>
          <a:p>
            <a:r>
              <a:rPr lang="ar-EG" sz="3600" b="1" dirty="0" smtClean="0">
                <a:solidFill>
                  <a:srgbClr val="002060"/>
                </a:solidFill>
                <a:latin typeface="Aldhabi" panose="01000000000000000000" pitchFamily="2" charset="-78"/>
                <a:cs typeface="Aldhabi" panose="01000000000000000000" pitchFamily="2" charset="-78"/>
              </a:rPr>
              <a:t>اهداف الدرس</a:t>
            </a:r>
            <a:endParaRPr lang="ar-EG" sz="3600" b="1" dirty="0">
              <a:solidFill>
                <a:srgbClr val="002060"/>
              </a:solidFill>
              <a:latin typeface="Aldhabi" panose="01000000000000000000" pitchFamily="2" charset="-78"/>
              <a:cs typeface="Aldhabi" panose="01000000000000000000" pitchFamily="2" charset="-78"/>
            </a:endParaRPr>
          </a:p>
        </p:txBody>
      </p:sp>
      <p:sp>
        <p:nvSpPr>
          <p:cNvPr id="104" name="TextBox 103">
            <a:hlinkClick r:id="rId4" action="ppaction://hlinksldjump"/>
          </p:cNvPr>
          <p:cNvSpPr txBox="1"/>
          <p:nvPr/>
        </p:nvSpPr>
        <p:spPr>
          <a:xfrm>
            <a:off x="3019602" y="3402853"/>
            <a:ext cx="2620722" cy="646331"/>
          </a:xfrm>
          <a:prstGeom prst="rect">
            <a:avLst/>
          </a:prstGeom>
          <a:noFill/>
        </p:spPr>
        <p:txBody>
          <a:bodyPr wrap="square" rtlCol="1">
            <a:spAutoFit/>
          </a:bodyPr>
          <a:lstStyle/>
          <a:p>
            <a:r>
              <a:rPr lang="ar-EG" sz="3600" b="1" dirty="0" smtClean="0">
                <a:solidFill>
                  <a:srgbClr val="002060"/>
                </a:solidFill>
                <a:latin typeface="Aldhabi" panose="01000000000000000000" pitchFamily="2" charset="-78"/>
                <a:cs typeface="Aldhabi" panose="01000000000000000000" pitchFamily="2" charset="-78"/>
              </a:rPr>
              <a:t>عناصرالمحتوى</a:t>
            </a:r>
            <a:endParaRPr lang="ar-EG" sz="3600" b="1" dirty="0">
              <a:solidFill>
                <a:srgbClr val="002060"/>
              </a:solidFill>
              <a:latin typeface="Aldhabi" panose="01000000000000000000" pitchFamily="2" charset="-78"/>
              <a:cs typeface="Aldhabi" panose="01000000000000000000" pitchFamily="2" charset="-78"/>
            </a:endParaRPr>
          </a:p>
        </p:txBody>
      </p:sp>
      <p:sp>
        <p:nvSpPr>
          <p:cNvPr id="106" name="TextBox 105"/>
          <p:cNvSpPr txBox="1"/>
          <p:nvPr/>
        </p:nvSpPr>
        <p:spPr>
          <a:xfrm>
            <a:off x="578576" y="428518"/>
            <a:ext cx="4383479" cy="707886"/>
          </a:xfrm>
          <a:prstGeom prst="rect">
            <a:avLst/>
          </a:prstGeom>
          <a:noFill/>
        </p:spPr>
        <p:txBody>
          <a:bodyPr wrap="square" rtlCol="1">
            <a:spAutoFit/>
          </a:bodyPr>
          <a:lstStyle/>
          <a:p>
            <a:r>
              <a:rPr lang="ar-EG" sz="4000" b="1" dirty="0" smtClean="0">
                <a:solidFill>
                  <a:schemeClr val="accent4">
                    <a:lumMod val="75000"/>
                  </a:schemeClr>
                </a:solidFill>
                <a:latin typeface="Adobe نسخ Medium" panose="01010101010101010101" pitchFamily="50" charset="-78"/>
                <a:cs typeface="Adobe نسخ Medium" panose="01010101010101010101" pitchFamily="50" charset="-78"/>
              </a:rPr>
              <a:t>الفــــــهرس الــــرئيســــى</a:t>
            </a:r>
            <a:endParaRPr lang="ar-EG" sz="4000" b="1" dirty="0">
              <a:solidFill>
                <a:schemeClr val="accent4">
                  <a:lumMod val="75000"/>
                </a:schemeClr>
              </a:solidFill>
              <a:latin typeface="Adobe نسخ Medium" panose="01010101010101010101" pitchFamily="50" charset="-78"/>
              <a:cs typeface="Adobe نسخ Medium" panose="01010101010101010101" pitchFamily="50" charset="-78"/>
            </a:endParaRPr>
          </a:p>
        </p:txBody>
      </p:sp>
      <p:pic>
        <p:nvPicPr>
          <p:cNvPr id="30" name="Picture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5047" y="4666460"/>
            <a:ext cx="398346" cy="435110"/>
          </a:xfrm>
          <a:prstGeom prst="rect">
            <a:avLst/>
          </a:prstGeom>
        </p:spPr>
      </p:pic>
    </p:spTree>
    <p:extLst>
      <p:ext uri="{BB962C8B-B14F-4D97-AF65-F5344CB8AC3E}">
        <p14:creationId xmlns:p14="http://schemas.microsoft.com/office/powerpoint/2010/main" val="314701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500" fill="hold"/>
                                        <p:tgtEl>
                                          <p:spTgt spid="95"/>
                                        </p:tgtEl>
                                        <p:attrNameLst>
                                          <p:attrName>ppt_x</p:attrName>
                                        </p:attrNameLst>
                                      </p:cBhvr>
                                      <p:tavLst>
                                        <p:tav tm="0">
                                          <p:val>
                                            <p:strVal val="#ppt_x"/>
                                          </p:val>
                                        </p:tav>
                                        <p:tav tm="100000">
                                          <p:val>
                                            <p:strVal val="#ppt_x"/>
                                          </p:val>
                                        </p:tav>
                                      </p:tavLst>
                                    </p:anim>
                                    <p:anim calcmode="lin" valueType="num">
                                      <p:cBhvr additive="base">
                                        <p:cTn id="24" dur="500" fill="hold"/>
                                        <p:tgtEl>
                                          <p:spTgt spid="9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p:cTn id="29" dur="500" fill="hold"/>
                                        <p:tgtEl>
                                          <p:spTgt spid="104"/>
                                        </p:tgtEl>
                                        <p:attrNameLst>
                                          <p:attrName>ppt_w</p:attrName>
                                        </p:attrNameLst>
                                      </p:cBhvr>
                                      <p:tavLst>
                                        <p:tav tm="0">
                                          <p:val>
                                            <p:fltVal val="0"/>
                                          </p:val>
                                        </p:tav>
                                        <p:tav tm="100000">
                                          <p:val>
                                            <p:strVal val="#ppt_w"/>
                                          </p:val>
                                        </p:tav>
                                      </p:tavLst>
                                    </p:anim>
                                    <p:anim calcmode="lin" valueType="num">
                                      <p:cBhvr>
                                        <p:cTn id="30" dur="500" fill="hold"/>
                                        <p:tgtEl>
                                          <p:spTgt spid="104"/>
                                        </p:tgtEl>
                                        <p:attrNameLst>
                                          <p:attrName>ppt_h</p:attrName>
                                        </p:attrNameLst>
                                      </p:cBhvr>
                                      <p:tavLst>
                                        <p:tav tm="0">
                                          <p:val>
                                            <p:fltVal val="0"/>
                                          </p:val>
                                        </p:tav>
                                        <p:tav tm="100000">
                                          <p:val>
                                            <p:strVal val="#ppt_h"/>
                                          </p:val>
                                        </p:tav>
                                      </p:tavLst>
                                    </p:anim>
                                    <p:animEffect transition="in" filter="fade">
                                      <p:cBhvr>
                                        <p:cTn id="31" dur="500"/>
                                        <p:tgtEl>
                                          <p:spTgt spid="10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500" fill="hold"/>
                                        <p:tgtEl>
                                          <p:spTgt spid="103"/>
                                        </p:tgtEl>
                                        <p:attrNameLst>
                                          <p:attrName>ppt_w</p:attrName>
                                        </p:attrNameLst>
                                      </p:cBhvr>
                                      <p:tavLst>
                                        <p:tav tm="0">
                                          <p:val>
                                            <p:fltVal val="0"/>
                                          </p:val>
                                        </p:tav>
                                        <p:tav tm="100000">
                                          <p:val>
                                            <p:strVal val="#ppt_w"/>
                                          </p:val>
                                        </p:tav>
                                      </p:tavLst>
                                    </p:anim>
                                    <p:anim calcmode="lin" valueType="num">
                                      <p:cBhvr>
                                        <p:cTn id="46" dur="500" fill="hold"/>
                                        <p:tgtEl>
                                          <p:spTgt spid="103"/>
                                        </p:tgtEl>
                                        <p:attrNameLst>
                                          <p:attrName>ppt_h</p:attrName>
                                        </p:attrNameLst>
                                      </p:cBhvr>
                                      <p:tavLst>
                                        <p:tav tm="0">
                                          <p:val>
                                            <p:fltVal val="0"/>
                                          </p:val>
                                        </p:tav>
                                        <p:tav tm="100000">
                                          <p:val>
                                            <p:strVal val="#ppt_h"/>
                                          </p:val>
                                        </p:tav>
                                      </p:tavLst>
                                    </p:anim>
                                    <p:animEffect transition="in" filter="fade">
                                      <p:cBhvr>
                                        <p:cTn id="4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03" grpId="0"/>
      <p:bldP spid="104" grpId="0"/>
      <p:bldP spid="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9" name="Google Shape;4727;p45"/>
          <p:cNvSpPr txBox="1">
            <a:spLocks noGrp="1"/>
          </p:cNvSpPr>
          <p:nvPr>
            <p:ph type="title"/>
          </p:nvPr>
        </p:nvSpPr>
        <p:spPr>
          <a:xfrm>
            <a:off x="4179938" y="1717034"/>
            <a:ext cx="3728400" cy="572700"/>
          </a:xfrm>
          <a:prstGeom prst="rect">
            <a:avLst/>
          </a:prstGeom>
        </p:spPr>
        <p:txBody>
          <a:bodyPr spcFirstLastPara="1" wrap="square" lIns="91425" tIns="91425" rIns="91425" bIns="91425" anchor="ctr" anchorCtr="0">
            <a:noAutofit/>
          </a:bodyPr>
          <a:lstStyle/>
          <a:p>
            <a:r>
              <a:rPr lang="ar-EG" sz="6600" dirty="0" smtClean="0">
                <a:solidFill>
                  <a:srgbClr val="002060"/>
                </a:solidFill>
                <a:latin typeface="Aldhabi" pitchFamily="2" charset="-78"/>
                <a:cs typeface="Aldhabi" pitchFamily="2" charset="-78"/>
              </a:rPr>
              <a:t>3- نجم</a:t>
            </a:r>
            <a:endParaRPr lang="ar-EG" sz="6600" dirty="0">
              <a:solidFill>
                <a:srgbClr val="002060"/>
              </a:solidFill>
              <a:latin typeface="Aldhabi" pitchFamily="2" charset="-78"/>
              <a:cs typeface="Aldhabi" pitchFamily="2" charset="-78"/>
            </a:endParaRPr>
          </a:p>
        </p:txBody>
      </p:sp>
      <p:sp>
        <p:nvSpPr>
          <p:cNvPr id="150" name="Google Shape;868;p41"/>
          <p:cNvSpPr txBox="1">
            <a:spLocks noGrp="1"/>
          </p:cNvSpPr>
          <p:nvPr>
            <p:ph type="subTitle" idx="1"/>
          </p:nvPr>
        </p:nvSpPr>
        <p:spPr>
          <a:xfrm>
            <a:off x="3660189" y="2538530"/>
            <a:ext cx="5508213" cy="2846700"/>
          </a:xfrm>
          <a:prstGeom prst="rect">
            <a:avLst/>
          </a:prstGeom>
        </p:spPr>
        <p:txBody>
          <a:bodyPr spcFirstLastPara="1" wrap="square" lIns="91425" tIns="91425" rIns="91425" bIns="91425" anchor="t" anchorCtr="0">
            <a:noAutofit/>
          </a:bodyPr>
          <a:lstStyle/>
          <a:p>
            <a:pPr marL="152400" indent="0" algn="ctr" rtl="1"/>
            <a:r>
              <a:rPr lang="ar-SA" sz="2800" b="1" dirty="0">
                <a:solidFill>
                  <a:schemeClr val="bg2"/>
                </a:solidFill>
                <a:latin typeface="Adobe Arabic" pitchFamily="18" charset="-78"/>
                <a:cs typeface="Adobe Arabic" pitchFamily="18" charset="-78"/>
              </a:rPr>
              <a:t>جسم مضئ ملتهب يشع ضوءاً وحراره </a:t>
            </a:r>
            <a:endParaRPr lang="en-US" sz="2800" b="1" dirty="0">
              <a:solidFill>
                <a:schemeClr val="bg2"/>
              </a:solidFill>
              <a:latin typeface="Adobe Arabic" pitchFamily="18" charset="-78"/>
              <a:cs typeface="Adobe Arabic" pitchFamily="18" charset="-78"/>
            </a:endParaRPr>
          </a:p>
          <a:p>
            <a:pPr marL="0" lvl="0" indent="0" algn="l" rtl="0">
              <a:spcBef>
                <a:spcPts val="0"/>
              </a:spcBef>
              <a:spcAft>
                <a:spcPts val="0"/>
              </a:spcAft>
              <a:buNone/>
            </a:pPr>
            <a:endParaRPr sz="1000" dirty="0"/>
          </a:p>
        </p:txBody>
      </p:sp>
      <p:grpSp>
        <p:nvGrpSpPr>
          <p:cNvPr id="3" name="Group 2"/>
          <p:cNvGrpSpPr/>
          <p:nvPr/>
        </p:nvGrpSpPr>
        <p:grpSpPr>
          <a:xfrm>
            <a:off x="-981614" y="-65648"/>
            <a:ext cx="5236611" cy="5233925"/>
            <a:chOff x="-981614" y="-65648"/>
            <a:chExt cx="5236611" cy="5233925"/>
          </a:xfrm>
        </p:grpSpPr>
        <p:grpSp>
          <p:nvGrpSpPr>
            <p:cNvPr id="2" name="Group 1"/>
            <p:cNvGrpSpPr/>
            <p:nvPr/>
          </p:nvGrpSpPr>
          <p:grpSpPr>
            <a:xfrm>
              <a:off x="-981614" y="-65648"/>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5" name="Picture 1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64" y="701001"/>
              <a:ext cx="3665612" cy="3692335"/>
            </a:xfrm>
            <a:prstGeom prst="ellipse">
              <a:avLst/>
            </a:prstGeom>
            <a:ln>
              <a:noFill/>
            </a:ln>
            <a:effectLst>
              <a:softEdge rad="112500"/>
            </a:effectLst>
          </p:spPr>
        </p:pic>
      </p:grpSp>
    </p:spTree>
    <p:extLst>
      <p:ext uri="{BB962C8B-B14F-4D97-AF65-F5344CB8AC3E}">
        <p14:creationId xmlns:p14="http://schemas.microsoft.com/office/powerpoint/2010/main" val="2052395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4"/>
                                        </p:tgtEl>
                                        <p:attrNameLst>
                                          <p:attrName>style.visibility</p:attrName>
                                        </p:attrNameLst>
                                      </p:cBhvr>
                                      <p:to>
                                        <p:strVal val="visible"/>
                                      </p:to>
                                    </p:set>
                                    <p:animEffect transition="in" filter="wipe(down)">
                                      <p:cBhvr>
                                        <p:cTn id="15" dur="580">
                                          <p:stCondLst>
                                            <p:cond delay="0"/>
                                          </p:stCondLst>
                                        </p:cTn>
                                        <p:tgtEl>
                                          <p:spTgt spid="144"/>
                                        </p:tgtEl>
                                      </p:cBhvr>
                                    </p:animEffect>
                                    <p:anim calcmode="lin" valueType="num">
                                      <p:cBhvr>
                                        <p:cTn id="1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4"/>
                                        </p:tgtEl>
                                      </p:cBhvr>
                                      <p:to x="100000" y="60000"/>
                                    </p:animScale>
                                    <p:animScale>
                                      <p:cBhvr>
                                        <p:cTn id="22" dur="166" decel="50000">
                                          <p:stCondLst>
                                            <p:cond delay="676"/>
                                          </p:stCondLst>
                                        </p:cTn>
                                        <p:tgtEl>
                                          <p:spTgt spid="144"/>
                                        </p:tgtEl>
                                      </p:cBhvr>
                                      <p:to x="100000" y="100000"/>
                                    </p:animScale>
                                    <p:animScale>
                                      <p:cBhvr>
                                        <p:cTn id="23" dur="26">
                                          <p:stCondLst>
                                            <p:cond delay="1312"/>
                                          </p:stCondLst>
                                        </p:cTn>
                                        <p:tgtEl>
                                          <p:spTgt spid="144"/>
                                        </p:tgtEl>
                                      </p:cBhvr>
                                      <p:to x="100000" y="80000"/>
                                    </p:animScale>
                                    <p:animScale>
                                      <p:cBhvr>
                                        <p:cTn id="24" dur="166" decel="50000">
                                          <p:stCondLst>
                                            <p:cond delay="1338"/>
                                          </p:stCondLst>
                                        </p:cTn>
                                        <p:tgtEl>
                                          <p:spTgt spid="144"/>
                                        </p:tgtEl>
                                      </p:cBhvr>
                                      <p:to x="100000" y="100000"/>
                                    </p:animScale>
                                    <p:animScale>
                                      <p:cBhvr>
                                        <p:cTn id="25" dur="26">
                                          <p:stCondLst>
                                            <p:cond delay="1642"/>
                                          </p:stCondLst>
                                        </p:cTn>
                                        <p:tgtEl>
                                          <p:spTgt spid="144"/>
                                        </p:tgtEl>
                                      </p:cBhvr>
                                      <p:to x="100000" y="90000"/>
                                    </p:animScale>
                                    <p:animScale>
                                      <p:cBhvr>
                                        <p:cTn id="26" dur="166" decel="50000">
                                          <p:stCondLst>
                                            <p:cond delay="1668"/>
                                          </p:stCondLst>
                                        </p:cTn>
                                        <p:tgtEl>
                                          <p:spTgt spid="144"/>
                                        </p:tgtEl>
                                      </p:cBhvr>
                                      <p:to x="100000" y="100000"/>
                                    </p:animScale>
                                    <p:animScale>
                                      <p:cBhvr>
                                        <p:cTn id="27" dur="26">
                                          <p:stCondLst>
                                            <p:cond delay="1808"/>
                                          </p:stCondLst>
                                        </p:cTn>
                                        <p:tgtEl>
                                          <p:spTgt spid="144"/>
                                        </p:tgtEl>
                                      </p:cBhvr>
                                      <p:to x="100000" y="95000"/>
                                    </p:animScale>
                                    <p:animScale>
                                      <p:cBhvr>
                                        <p:cTn id="28" dur="166" decel="50000">
                                          <p:stCondLst>
                                            <p:cond delay="1834"/>
                                          </p:stCondLst>
                                        </p:cTn>
                                        <p:tgtEl>
                                          <p:spTgt spid="144"/>
                                        </p:tgtEl>
                                      </p:cBhvr>
                                      <p:to x="100000" y="100000"/>
                                    </p:animScale>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wipe(down)">
                                      <p:cBhvr>
                                        <p:cTn id="32" dur="500"/>
                                        <p:tgtEl>
                                          <p:spTgt spid="14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circle(in)">
                                      <p:cBhvr>
                                        <p:cTn id="37" dur="2000"/>
                                        <p:tgtEl>
                                          <p:spTgt spid="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0" name="Google Shape;187;p26"/>
          <p:cNvSpPr txBox="1">
            <a:spLocks/>
          </p:cNvSpPr>
          <p:nvPr/>
        </p:nvSpPr>
        <p:spPr>
          <a:xfrm>
            <a:off x="-178949" y="1570687"/>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lvl="0" indent="0" algn="r">
              <a:buNone/>
            </a:pPr>
            <a:r>
              <a:rPr lang="ar-EG" sz="8800" b="1" dirty="0" smtClean="0">
                <a:solidFill>
                  <a:srgbClr val="002060"/>
                </a:solidFill>
                <a:latin typeface="Aldhabi" pitchFamily="2" charset="-78"/>
                <a:cs typeface="Aldhabi" pitchFamily="2" charset="-78"/>
              </a:rPr>
              <a:t>4- مدار</a:t>
            </a:r>
            <a:endParaRPr lang="ar-EG" sz="8800" dirty="0">
              <a:solidFill>
                <a:srgbClr val="002060"/>
              </a:solidFill>
              <a:latin typeface="Aldhabi" pitchFamily="2" charset="-78"/>
              <a:cs typeface="Aldhabi" pitchFamily="2" charset="-78"/>
            </a:endParaRPr>
          </a:p>
        </p:txBody>
      </p:sp>
      <p:sp>
        <p:nvSpPr>
          <p:cNvPr id="3" name="Rectangle 2"/>
          <p:cNvSpPr/>
          <p:nvPr/>
        </p:nvSpPr>
        <p:spPr>
          <a:xfrm>
            <a:off x="336884" y="2622871"/>
            <a:ext cx="5036642" cy="584775"/>
          </a:xfrm>
          <a:prstGeom prst="rect">
            <a:avLst/>
          </a:prstGeom>
        </p:spPr>
        <p:txBody>
          <a:bodyPr wrap="square">
            <a:spAutoFit/>
          </a:bodyPr>
          <a:lstStyle/>
          <a:p>
            <a:pPr algn="ctr" rtl="1"/>
            <a:r>
              <a:rPr lang="ar-SA" sz="3200" b="1" dirty="0">
                <a:solidFill>
                  <a:schemeClr val="bg2"/>
                </a:solidFill>
                <a:latin typeface="Adobe Arabic" pitchFamily="18" charset="-78"/>
                <a:cs typeface="Adobe Arabic" pitchFamily="18" charset="-78"/>
              </a:rPr>
              <a:t>المسار الذي تدور فيه الكواكب حول الشمس </a:t>
            </a:r>
            <a:endParaRPr lang="en-US" sz="3200" b="1" dirty="0">
              <a:solidFill>
                <a:schemeClr val="bg2"/>
              </a:solidFill>
              <a:latin typeface="Adobe Arabic" pitchFamily="18" charset="-78"/>
              <a:cs typeface="Adobe Arabic" pitchFamily="18" charset="-78"/>
            </a:endParaRPr>
          </a:p>
        </p:txBody>
      </p:sp>
      <p:pic>
        <p:nvPicPr>
          <p:cNvPr id="59" name="Picture 5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27" y="4671777"/>
            <a:ext cx="398346" cy="435110"/>
          </a:xfrm>
          <a:prstGeom prst="rect">
            <a:avLst/>
          </a:prstGeom>
        </p:spPr>
      </p:pic>
      <p:grpSp>
        <p:nvGrpSpPr>
          <p:cNvPr id="2" name="Group 1"/>
          <p:cNvGrpSpPr/>
          <p:nvPr/>
        </p:nvGrpSpPr>
        <p:grpSpPr>
          <a:xfrm>
            <a:off x="5124474" y="206097"/>
            <a:ext cx="4734511" cy="4824603"/>
            <a:chOff x="5124474" y="206097"/>
            <a:chExt cx="4734511" cy="4824603"/>
          </a:xfrm>
        </p:grpSpPr>
        <p:grpSp>
          <p:nvGrpSpPr>
            <p:cNvPr id="56" name="Group 55"/>
            <p:cNvGrpSpPr/>
            <p:nvPr/>
          </p:nvGrpSpPr>
          <p:grpSpPr>
            <a:xfrm>
              <a:off x="5124474" y="206097"/>
              <a:ext cx="4734511" cy="4824603"/>
              <a:chOff x="5124474" y="206097"/>
              <a:chExt cx="4734511" cy="4824603"/>
            </a:xfrm>
          </p:grpSpPr>
          <p:sp>
            <p:nvSpPr>
              <p:cNvPr id="62"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63" name="Google Shape;5084;p51"/>
              <p:cNvGrpSpPr/>
              <p:nvPr/>
            </p:nvGrpSpPr>
            <p:grpSpPr>
              <a:xfrm>
                <a:off x="8467625" y="4162900"/>
                <a:ext cx="867825" cy="867800"/>
                <a:chOff x="628700" y="3828625"/>
                <a:chExt cx="867825" cy="867800"/>
              </a:xfrm>
            </p:grpSpPr>
            <p:sp>
              <p:nvSpPr>
                <p:cNvPr id="64"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025" y="760396"/>
              <a:ext cx="3792506" cy="3735716"/>
            </a:xfrm>
            <a:prstGeom prst="ellipse">
              <a:avLst/>
            </a:prstGeom>
            <a:ln>
              <a:noFill/>
            </a:ln>
            <a:effectLst>
              <a:softEdge rad="112500"/>
            </a:effectLst>
          </p:spPr>
        </p:pic>
      </p:grpSp>
    </p:spTree>
    <p:extLst>
      <p:ext uri="{BB962C8B-B14F-4D97-AF65-F5344CB8AC3E}">
        <p14:creationId xmlns:p14="http://schemas.microsoft.com/office/powerpoint/2010/main" val="55722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2"/>
        <p:cNvGrpSpPr/>
        <p:nvPr/>
      </p:nvGrpSpPr>
      <p:grpSpPr>
        <a:xfrm>
          <a:off x="0" y="0"/>
          <a:ext cx="0" cy="0"/>
          <a:chOff x="0" y="0"/>
          <a:chExt cx="0" cy="0"/>
        </a:xfrm>
      </p:grpSpPr>
      <p:grpSp>
        <p:nvGrpSpPr>
          <p:cNvPr id="3" name="Group 2"/>
          <p:cNvGrpSpPr/>
          <p:nvPr/>
        </p:nvGrpSpPr>
        <p:grpSpPr>
          <a:xfrm>
            <a:off x="236483" y="0"/>
            <a:ext cx="8418786" cy="5217250"/>
            <a:chOff x="2238533" y="2824116"/>
            <a:chExt cx="4656148" cy="5217250"/>
          </a:xfrm>
        </p:grpSpPr>
        <p:grpSp>
          <p:nvGrpSpPr>
            <p:cNvPr id="6225" name="Google Shape;6225;p66"/>
            <p:cNvGrpSpPr/>
            <p:nvPr/>
          </p:nvGrpSpPr>
          <p:grpSpPr>
            <a:xfrm rot="1812654">
              <a:off x="3129274" y="2824116"/>
              <a:ext cx="2885320" cy="5217250"/>
              <a:chOff x="457200" y="1319450"/>
              <a:chExt cx="3217748" cy="3217934"/>
            </a:xfrm>
          </p:grpSpPr>
          <p:sp>
            <p:nvSpPr>
              <p:cNvPr id="6226" name="Google Shape;6226;p66"/>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6"/>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6"/>
            <p:cNvGrpSpPr/>
            <p:nvPr/>
          </p:nvGrpSpPr>
          <p:grpSpPr>
            <a:xfrm rot="16200000">
              <a:off x="2364075" y="4210690"/>
              <a:ext cx="4416316" cy="2442569"/>
              <a:chOff x="704125" y="1566494"/>
              <a:chExt cx="2723895" cy="2723953"/>
            </a:xfrm>
          </p:grpSpPr>
          <p:sp>
            <p:nvSpPr>
              <p:cNvPr id="6229" name="Google Shape;6229;p66"/>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6"/>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37" name="Google Shape;6237;p66"/>
            <p:cNvCxnSpPr/>
            <p:nvPr/>
          </p:nvCxnSpPr>
          <p:spPr>
            <a:xfrm flipH="1">
              <a:off x="5698435" y="4637574"/>
              <a:ext cx="846181" cy="65434"/>
            </a:xfrm>
            <a:prstGeom prst="straightConnector1">
              <a:avLst/>
            </a:prstGeom>
            <a:noFill/>
            <a:ln w="19050" cap="flat" cmpd="sng">
              <a:solidFill>
                <a:schemeClr val="accent1"/>
              </a:solidFill>
              <a:prstDash val="solid"/>
              <a:round/>
              <a:headEnd type="oval" w="med" len="med"/>
              <a:tailEnd type="none" w="med" len="med"/>
            </a:ln>
          </p:spPr>
        </p:cxnSp>
        <p:cxnSp>
          <p:nvCxnSpPr>
            <p:cNvPr id="6238" name="Google Shape;6238;p66"/>
            <p:cNvCxnSpPr/>
            <p:nvPr/>
          </p:nvCxnSpPr>
          <p:spPr>
            <a:xfrm flipH="1">
              <a:off x="5960213" y="5896094"/>
              <a:ext cx="934468" cy="18063"/>
            </a:xfrm>
            <a:prstGeom prst="straightConnector1">
              <a:avLst/>
            </a:prstGeom>
            <a:noFill/>
            <a:ln w="19050" cap="flat" cmpd="sng">
              <a:solidFill>
                <a:schemeClr val="accent2"/>
              </a:solidFill>
              <a:prstDash val="solid"/>
              <a:round/>
              <a:headEnd type="oval" w="med" len="med"/>
              <a:tailEnd type="none" w="med" len="med"/>
            </a:ln>
          </p:spPr>
        </p:cxnSp>
        <p:cxnSp>
          <p:nvCxnSpPr>
            <p:cNvPr id="6239" name="Google Shape;6239;p66"/>
            <p:cNvCxnSpPr/>
            <p:nvPr/>
          </p:nvCxnSpPr>
          <p:spPr>
            <a:xfrm>
              <a:off x="2238533" y="4751210"/>
              <a:ext cx="1015342" cy="29228"/>
            </a:xfrm>
            <a:prstGeom prst="straightConnector1">
              <a:avLst/>
            </a:prstGeom>
            <a:noFill/>
            <a:ln w="19050" cap="flat" cmpd="sng">
              <a:solidFill>
                <a:schemeClr val="accent1"/>
              </a:solidFill>
              <a:prstDash val="solid"/>
              <a:round/>
              <a:headEnd type="oval" w="med" len="med"/>
              <a:tailEnd type="none" w="med" len="med"/>
            </a:ln>
          </p:spPr>
        </p:cxnSp>
        <p:cxnSp>
          <p:nvCxnSpPr>
            <p:cNvPr id="6240" name="Google Shape;6240;p66"/>
            <p:cNvCxnSpPr/>
            <p:nvPr/>
          </p:nvCxnSpPr>
          <p:spPr>
            <a:xfrm>
              <a:off x="2665782" y="3643923"/>
              <a:ext cx="1229977" cy="3790"/>
            </a:xfrm>
            <a:prstGeom prst="straightConnector1">
              <a:avLst/>
            </a:prstGeom>
            <a:noFill/>
            <a:ln w="19050" cap="flat" cmpd="sng">
              <a:solidFill>
                <a:schemeClr val="accent2"/>
              </a:solidFill>
              <a:prstDash val="solid"/>
              <a:round/>
              <a:headEnd type="oval" w="med" len="med"/>
              <a:tailEnd type="none" w="med" len="med"/>
            </a:ln>
          </p:spPr>
        </p:cxnSp>
      </p:grpSp>
      <p:sp>
        <p:nvSpPr>
          <p:cNvPr id="36" name="TextBox 35">
            <a:hlinkClick r:id="rId3" action="ppaction://hlinksldjump"/>
          </p:cNvPr>
          <p:cNvSpPr txBox="1"/>
          <p:nvPr/>
        </p:nvSpPr>
        <p:spPr>
          <a:xfrm>
            <a:off x="2585103" y="1887976"/>
            <a:ext cx="4219573" cy="1323439"/>
          </a:xfrm>
          <a:prstGeom prst="rect">
            <a:avLst/>
          </a:prstGeom>
          <a:noFill/>
        </p:spPr>
        <p:txBody>
          <a:bodyPr wrap="square" rtlCol="1">
            <a:spAutoFit/>
          </a:bodyPr>
          <a:lstStyle/>
          <a:p>
            <a:r>
              <a:rPr lang="ar-EG" sz="8000" b="1" dirty="0" smtClean="0">
                <a:solidFill>
                  <a:srgbClr val="002060"/>
                </a:solidFill>
                <a:latin typeface="Aldhabi" panose="01000000000000000000" pitchFamily="2" charset="-78"/>
                <a:cs typeface="Aldhabi" panose="01000000000000000000" pitchFamily="2" charset="-78"/>
              </a:rPr>
              <a:t>الأهداف الدرس</a:t>
            </a:r>
            <a:endParaRPr lang="ar-EG" sz="8000" b="1" dirty="0">
              <a:solidFill>
                <a:srgbClr val="002060"/>
              </a:solidFill>
              <a:latin typeface="Aldhabi" panose="01000000000000000000" pitchFamily="2" charset="-78"/>
              <a:cs typeface="Aldhabi" panose="01000000000000000000" pitchFamily="2" charset="-78"/>
            </a:endParaRPr>
          </a:p>
        </p:txBody>
      </p:sp>
      <p:pic>
        <p:nvPicPr>
          <p:cNvPr id="38" name="Picture 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39" name="Picture 38">
            <a:hlinkClick r:id="rId3"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147" y="4777567"/>
            <a:ext cx="250104" cy="222256"/>
          </a:xfrm>
          <a:prstGeom prst="rect">
            <a:avLst/>
          </a:prstGeom>
        </p:spPr>
      </p:pic>
      <p:pic>
        <p:nvPicPr>
          <p:cNvPr id="40" name="Picture 39">
            <a:hlinkClick r:id="rId7"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79641" y="4749316"/>
            <a:ext cx="264360" cy="234925"/>
          </a:xfrm>
          <a:prstGeom prst="rect">
            <a:avLst/>
          </a:prstGeom>
        </p:spPr>
      </p:pic>
    </p:spTree>
    <p:extLst>
      <p:ext uri="{BB962C8B-B14F-4D97-AF65-F5344CB8AC3E}">
        <p14:creationId xmlns:p14="http://schemas.microsoft.com/office/powerpoint/2010/main" val="126662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sp>
        <p:nvSpPr>
          <p:cNvPr id="4743" name="Google Shape;4743;p46"/>
          <p:cNvSpPr txBox="1">
            <a:spLocks noGrp="1"/>
          </p:cNvSpPr>
          <p:nvPr>
            <p:ph type="title" idx="13"/>
          </p:nvPr>
        </p:nvSpPr>
        <p:spPr>
          <a:xfrm>
            <a:off x="6866886" y="722515"/>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01</a:t>
            </a:r>
            <a:endParaRPr dirty="0"/>
          </a:p>
        </p:txBody>
      </p:sp>
      <p:sp>
        <p:nvSpPr>
          <p:cNvPr id="4744" name="Google Shape;4744;p46"/>
          <p:cNvSpPr txBox="1">
            <a:spLocks noGrp="1"/>
          </p:cNvSpPr>
          <p:nvPr>
            <p:ph type="title" idx="14"/>
          </p:nvPr>
        </p:nvSpPr>
        <p:spPr>
          <a:xfrm>
            <a:off x="6866886" y="1888358"/>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smtClean="0"/>
              <a:t>02</a:t>
            </a:r>
            <a:endParaRPr dirty="0"/>
          </a:p>
        </p:txBody>
      </p:sp>
      <p:grpSp>
        <p:nvGrpSpPr>
          <p:cNvPr id="4747" name="Google Shape;4747;p46"/>
          <p:cNvGrpSpPr/>
          <p:nvPr/>
        </p:nvGrpSpPr>
        <p:grpSpPr>
          <a:xfrm rot="5400000">
            <a:off x="7124311" y="2178607"/>
            <a:ext cx="297150" cy="892150"/>
            <a:chOff x="6244300" y="1494225"/>
            <a:chExt cx="297150" cy="892150"/>
          </a:xfrm>
        </p:grpSpPr>
        <p:sp>
          <p:nvSpPr>
            <p:cNvPr id="4748" name="Google Shape;4748;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4761;p46"/>
          <p:cNvGrpSpPr/>
          <p:nvPr/>
        </p:nvGrpSpPr>
        <p:grpSpPr>
          <a:xfrm rot="5400000">
            <a:off x="7170436" y="987982"/>
            <a:ext cx="297150" cy="892150"/>
            <a:chOff x="6244300" y="1494225"/>
            <a:chExt cx="297150" cy="892150"/>
          </a:xfrm>
        </p:grpSpPr>
        <p:sp>
          <p:nvSpPr>
            <p:cNvPr id="4762" name="Google Shape;4762;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4745;p46"/>
          <p:cNvSpPr txBox="1">
            <a:spLocks noGrp="1"/>
          </p:cNvSpPr>
          <p:nvPr>
            <p:ph type="title" idx="15"/>
          </p:nvPr>
        </p:nvSpPr>
        <p:spPr>
          <a:xfrm>
            <a:off x="6939661" y="2936346"/>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03</a:t>
            </a:r>
            <a:endParaRPr dirty="0"/>
          </a:p>
        </p:txBody>
      </p:sp>
      <p:sp>
        <p:nvSpPr>
          <p:cNvPr id="55" name="Google Shape;4746;p46"/>
          <p:cNvSpPr txBox="1">
            <a:spLocks noGrp="1"/>
          </p:cNvSpPr>
          <p:nvPr>
            <p:ph type="title" idx="16"/>
          </p:nvPr>
        </p:nvSpPr>
        <p:spPr>
          <a:xfrm>
            <a:off x="6949606" y="3823985"/>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04</a:t>
            </a:r>
            <a:endParaRPr dirty="0"/>
          </a:p>
        </p:txBody>
      </p:sp>
      <p:grpSp>
        <p:nvGrpSpPr>
          <p:cNvPr id="56" name="Google Shape;4754;p46"/>
          <p:cNvGrpSpPr/>
          <p:nvPr/>
        </p:nvGrpSpPr>
        <p:grpSpPr>
          <a:xfrm rot="5400000">
            <a:off x="7220456" y="4114223"/>
            <a:ext cx="297150" cy="892150"/>
            <a:chOff x="6244300" y="1494225"/>
            <a:chExt cx="297150" cy="892150"/>
          </a:xfrm>
        </p:grpSpPr>
        <p:sp>
          <p:nvSpPr>
            <p:cNvPr id="57" name="Google Shape;4755;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56;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57;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58;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59;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60;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4768;p46"/>
          <p:cNvGrpSpPr/>
          <p:nvPr/>
        </p:nvGrpSpPr>
        <p:grpSpPr>
          <a:xfrm rot="5400000">
            <a:off x="7210511" y="3220656"/>
            <a:ext cx="297150" cy="892150"/>
            <a:chOff x="6244300" y="1494225"/>
            <a:chExt cx="297150" cy="892150"/>
          </a:xfrm>
        </p:grpSpPr>
        <p:sp>
          <p:nvSpPr>
            <p:cNvPr id="64" name="Google Shape;4769;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70;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71;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72;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73;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74;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76"/>
          <p:cNvSpPr txBox="1"/>
          <p:nvPr/>
        </p:nvSpPr>
        <p:spPr>
          <a:xfrm>
            <a:off x="666604" y="47735"/>
            <a:ext cx="4219573" cy="1200329"/>
          </a:xfrm>
          <a:prstGeom prst="rect">
            <a:avLst/>
          </a:prstGeom>
          <a:noFill/>
        </p:spPr>
        <p:txBody>
          <a:bodyPr wrap="square" rtlCol="1">
            <a:spAutoFit/>
          </a:bodyPr>
          <a:lstStyle/>
          <a:p>
            <a:r>
              <a:rPr lang="ar-EG" sz="7200" b="1" dirty="0" smtClean="0">
                <a:solidFill>
                  <a:srgbClr val="002060"/>
                </a:solidFill>
                <a:latin typeface="Aldhabi" panose="01000000000000000000" pitchFamily="2" charset="-78"/>
                <a:cs typeface="Aldhabi" panose="01000000000000000000" pitchFamily="2" charset="-78"/>
              </a:rPr>
              <a:t>الأهداف</a:t>
            </a:r>
            <a:endParaRPr lang="ar-EG" sz="7200" b="1" dirty="0">
              <a:solidFill>
                <a:srgbClr val="002060"/>
              </a:solidFill>
              <a:latin typeface="Aldhabi" panose="01000000000000000000" pitchFamily="2" charset="-78"/>
              <a:cs typeface="Aldhabi" panose="01000000000000000000" pitchFamily="2" charset="-78"/>
            </a:endParaRPr>
          </a:p>
        </p:txBody>
      </p:sp>
      <p:pic>
        <p:nvPicPr>
          <p:cNvPr id="83" name="Picture 8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915" y="4673333"/>
            <a:ext cx="398346" cy="435110"/>
          </a:xfrm>
          <a:prstGeom prst="rect">
            <a:avLst/>
          </a:prstGeom>
        </p:spPr>
      </p:pic>
      <p:sp>
        <p:nvSpPr>
          <p:cNvPr id="42" name="TextBox 41"/>
          <p:cNvSpPr txBox="1"/>
          <p:nvPr/>
        </p:nvSpPr>
        <p:spPr>
          <a:xfrm flipH="1">
            <a:off x="-163630" y="1285482"/>
            <a:ext cx="6718076" cy="461665"/>
          </a:xfrm>
          <a:prstGeom prst="rect">
            <a:avLst/>
          </a:prstGeom>
          <a:noFill/>
        </p:spPr>
        <p:txBody>
          <a:bodyPr wrap="square" rtlCol="0">
            <a:spAutoFit/>
          </a:bodyPr>
          <a:lstStyle/>
          <a:p>
            <a:pPr algn="r"/>
            <a:r>
              <a:rPr lang="ar-EG" sz="2400" b="1" dirty="0">
                <a:solidFill>
                  <a:prstClr val="black"/>
                </a:solidFill>
                <a:latin typeface="Adobe Arabic" panose="02040503050201020203" pitchFamily="18" charset="-78"/>
                <a:cs typeface="Adobe Arabic" panose="02040503050201020203" pitchFamily="18" charset="-78"/>
              </a:rPr>
              <a:t>أن يحدد  الطالب أوجه التشابه والأختلاف بين رالكواكب الداخلية والخارجية </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3" name="TextBox 42">
            <a:extLst>
              <a:ext uri="{FF2B5EF4-FFF2-40B4-BE49-F238E27FC236}">
                <a16:creationId xmlns="" xmlns:a16="http://schemas.microsoft.com/office/drawing/2014/main" id="{7C532F06-6E2B-41AB-B0A3-DEEF0B406206}"/>
              </a:ext>
            </a:extLst>
          </p:cNvPr>
          <p:cNvSpPr txBox="1"/>
          <p:nvPr/>
        </p:nvSpPr>
        <p:spPr>
          <a:xfrm flipH="1">
            <a:off x="1900686" y="2363039"/>
            <a:ext cx="4355378" cy="461665"/>
          </a:xfrm>
          <a:prstGeom prst="rect">
            <a:avLst/>
          </a:prstGeom>
          <a:noFill/>
        </p:spPr>
        <p:txBody>
          <a:bodyPr wrap="square" rtlCol="0">
            <a:spAutoFit/>
          </a:bodyPr>
          <a:lstStyle/>
          <a:p>
            <a:pPr lvl="0" algn="r"/>
            <a:r>
              <a:rPr lang="ar-EG" sz="2400" b="1" dirty="0" smtClean="0">
                <a:solidFill>
                  <a:prstClr val="black"/>
                </a:solidFill>
                <a:latin typeface="Adobe Arabic" panose="02040503050201020203" pitchFamily="18" charset="-78"/>
                <a:cs typeface="Adobe Arabic" panose="02040503050201020203" pitchFamily="18" charset="-78"/>
              </a:rPr>
              <a:t>أن يفسر الطالب كيفية نشأة المجموعة الشمسية</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4" name="TextBox 43">
            <a:extLst>
              <a:ext uri="{FF2B5EF4-FFF2-40B4-BE49-F238E27FC236}">
                <a16:creationId xmlns="" xmlns:a16="http://schemas.microsoft.com/office/drawing/2014/main" id="{B1EED3CB-C8FF-4193-BF04-5DCDE1DC5DB1}"/>
              </a:ext>
            </a:extLst>
          </p:cNvPr>
          <p:cNvSpPr txBox="1"/>
          <p:nvPr/>
        </p:nvSpPr>
        <p:spPr>
          <a:xfrm flipH="1">
            <a:off x="1938830" y="3251232"/>
            <a:ext cx="4355378" cy="461665"/>
          </a:xfrm>
          <a:prstGeom prst="rect">
            <a:avLst/>
          </a:prstGeom>
          <a:noFill/>
        </p:spPr>
        <p:txBody>
          <a:bodyPr wrap="square" rtlCol="0">
            <a:spAutoFit/>
          </a:bodyPr>
          <a:lstStyle/>
          <a:p>
            <a:pPr algn="r"/>
            <a:r>
              <a:rPr lang="ar-EG" sz="2400" b="1" dirty="0">
                <a:solidFill>
                  <a:prstClr val="black"/>
                </a:solidFill>
                <a:latin typeface="Adobe Arabic" panose="02040503050201020203" pitchFamily="18" charset="-78"/>
                <a:cs typeface="Adobe Arabic" panose="02040503050201020203" pitchFamily="18" charset="-78"/>
              </a:rPr>
              <a:t>أن يستنتج الطالب المقصود بحزام الكويكبات</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5" name="TextBox 44">
            <a:extLst>
              <a:ext uri="{FF2B5EF4-FFF2-40B4-BE49-F238E27FC236}">
                <a16:creationId xmlns="" xmlns:a16="http://schemas.microsoft.com/office/drawing/2014/main" id="{5BA3852D-EFA1-43F0-AC11-79C129EAE675}"/>
              </a:ext>
            </a:extLst>
          </p:cNvPr>
          <p:cNvSpPr txBox="1"/>
          <p:nvPr/>
        </p:nvSpPr>
        <p:spPr>
          <a:xfrm flipH="1">
            <a:off x="1900686" y="4238108"/>
            <a:ext cx="4355378" cy="461665"/>
          </a:xfrm>
          <a:prstGeom prst="rect">
            <a:avLst/>
          </a:prstGeom>
          <a:noFill/>
        </p:spPr>
        <p:txBody>
          <a:bodyPr wrap="square" rtlCol="0">
            <a:spAutoFit/>
          </a:bodyPr>
          <a:lstStyle/>
          <a:p>
            <a:pPr lvl="0" algn="r"/>
            <a:r>
              <a:rPr lang="ar-EG" sz="2400" b="1" dirty="0">
                <a:solidFill>
                  <a:prstClr val="black"/>
                </a:solidFill>
                <a:latin typeface="Adobe Arabic" panose="02040503050201020203" pitchFamily="18" charset="-78"/>
                <a:cs typeface="Adobe Arabic" panose="02040503050201020203" pitchFamily="18" charset="-78"/>
              </a:rPr>
              <a:t>أن يقدر الطالب عظمة الله في خلق الكواكب</a:t>
            </a:r>
            <a:endParaRPr lang="en-US" sz="24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28569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ircle(in)">
                                      <p:cBhvr>
                                        <p:cTn id="7" dur="2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743"/>
                                        </p:tgtEl>
                                        <p:attrNameLst>
                                          <p:attrName>style.visibility</p:attrName>
                                        </p:attrNameLst>
                                      </p:cBhvr>
                                      <p:to>
                                        <p:strVal val="visible"/>
                                      </p:to>
                                    </p:set>
                                    <p:anim calcmode="lin" valueType="num">
                                      <p:cBhvr>
                                        <p:cTn id="12" dur="500" fill="hold"/>
                                        <p:tgtEl>
                                          <p:spTgt spid="4743"/>
                                        </p:tgtEl>
                                        <p:attrNameLst>
                                          <p:attrName>ppt_w</p:attrName>
                                        </p:attrNameLst>
                                      </p:cBhvr>
                                      <p:tavLst>
                                        <p:tav tm="0">
                                          <p:val>
                                            <p:fltVal val="0"/>
                                          </p:val>
                                        </p:tav>
                                        <p:tav tm="100000">
                                          <p:val>
                                            <p:strVal val="#ppt_w"/>
                                          </p:val>
                                        </p:tav>
                                      </p:tavLst>
                                    </p:anim>
                                    <p:anim calcmode="lin" valueType="num">
                                      <p:cBhvr>
                                        <p:cTn id="13" dur="500" fill="hold"/>
                                        <p:tgtEl>
                                          <p:spTgt spid="4743"/>
                                        </p:tgtEl>
                                        <p:attrNameLst>
                                          <p:attrName>ppt_h</p:attrName>
                                        </p:attrNameLst>
                                      </p:cBhvr>
                                      <p:tavLst>
                                        <p:tav tm="0">
                                          <p:val>
                                            <p:fltVal val="0"/>
                                          </p:val>
                                        </p:tav>
                                        <p:tav tm="100000">
                                          <p:val>
                                            <p:strVal val="#ppt_h"/>
                                          </p:val>
                                        </p:tav>
                                      </p:tavLst>
                                    </p:anim>
                                    <p:animEffect transition="in" filter="fade">
                                      <p:cBhvr>
                                        <p:cTn id="14" dur="500"/>
                                        <p:tgtEl>
                                          <p:spTgt spid="4743"/>
                                        </p:tgtEl>
                                      </p:cBhvr>
                                    </p:animEffect>
                                  </p:childTnLst>
                                </p:cTn>
                              </p:par>
                              <p:par>
                                <p:cTn id="15" presetID="53" presetClass="entr" presetSubtype="16" fill="hold" nodeType="withEffect">
                                  <p:stCondLst>
                                    <p:cond delay="0"/>
                                  </p:stCondLst>
                                  <p:childTnLst>
                                    <p:set>
                                      <p:cBhvr>
                                        <p:cTn id="16" dur="1" fill="hold">
                                          <p:stCondLst>
                                            <p:cond delay="0"/>
                                          </p:stCondLst>
                                        </p:cTn>
                                        <p:tgtEl>
                                          <p:spTgt spid="4761"/>
                                        </p:tgtEl>
                                        <p:attrNameLst>
                                          <p:attrName>style.visibility</p:attrName>
                                        </p:attrNameLst>
                                      </p:cBhvr>
                                      <p:to>
                                        <p:strVal val="visible"/>
                                      </p:to>
                                    </p:set>
                                    <p:anim calcmode="lin" valueType="num">
                                      <p:cBhvr>
                                        <p:cTn id="17" dur="500" fill="hold"/>
                                        <p:tgtEl>
                                          <p:spTgt spid="4761"/>
                                        </p:tgtEl>
                                        <p:attrNameLst>
                                          <p:attrName>ppt_w</p:attrName>
                                        </p:attrNameLst>
                                      </p:cBhvr>
                                      <p:tavLst>
                                        <p:tav tm="0">
                                          <p:val>
                                            <p:fltVal val="0"/>
                                          </p:val>
                                        </p:tav>
                                        <p:tav tm="100000">
                                          <p:val>
                                            <p:strVal val="#ppt_w"/>
                                          </p:val>
                                        </p:tav>
                                      </p:tavLst>
                                    </p:anim>
                                    <p:anim calcmode="lin" valueType="num">
                                      <p:cBhvr>
                                        <p:cTn id="18" dur="500" fill="hold"/>
                                        <p:tgtEl>
                                          <p:spTgt spid="4761"/>
                                        </p:tgtEl>
                                        <p:attrNameLst>
                                          <p:attrName>ppt_h</p:attrName>
                                        </p:attrNameLst>
                                      </p:cBhvr>
                                      <p:tavLst>
                                        <p:tav tm="0">
                                          <p:val>
                                            <p:fltVal val="0"/>
                                          </p:val>
                                        </p:tav>
                                        <p:tav tm="100000">
                                          <p:val>
                                            <p:strVal val="#ppt_h"/>
                                          </p:val>
                                        </p:tav>
                                      </p:tavLst>
                                    </p:anim>
                                    <p:animEffect transition="in" filter="fade">
                                      <p:cBhvr>
                                        <p:cTn id="19" dur="500"/>
                                        <p:tgtEl>
                                          <p:spTgt spid="47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744"/>
                                        </p:tgtEl>
                                        <p:attrNameLst>
                                          <p:attrName>style.visibility</p:attrName>
                                        </p:attrNameLst>
                                      </p:cBhvr>
                                      <p:to>
                                        <p:strVal val="visible"/>
                                      </p:to>
                                    </p:set>
                                    <p:anim calcmode="lin" valueType="num">
                                      <p:cBhvr>
                                        <p:cTn id="29" dur="500" fill="hold"/>
                                        <p:tgtEl>
                                          <p:spTgt spid="4744"/>
                                        </p:tgtEl>
                                        <p:attrNameLst>
                                          <p:attrName>ppt_w</p:attrName>
                                        </p:attrNameLst>
                                      </p:cBhvr>
                                      <p:tavLst>
                                        <p:tav tm="0">
                                          <p:val>
                                            <p:fltVal val="0"/>
                                          </p:val>
                                        </p:tav>
                                        <p:tav tm="100000">
                                          <p:val>
                                            <p:strVal val="#ppt_w"/>
                                          </p:val>
                                        </p:tav>
                                      </p:tavLst>
                                    </p:anim>
                                    <p:anim calcmode="lin" valueType="num">
                                      <p:cBhvr>
                                        <p:cTn id="30" dur="500" fill="hold"/>
                                        <p:tgtEl>
                                          <p:spTgt spid="4744"/>
                                        </p:tgtEl>
                                        <p:attrNameLst>
                                          <p:attrName>ppt_h</p:attrName>
                                        </p:attrNameLst>
                                      </p:cBhvr>
                                      <p:tavLst>
                                        <p:tav tm="0">
                                          <p:val>
                                            <p:fltVal val="0"/>
                                          </p:val>
                                        </p:tav>
                                        <p:tav tm="100000">
                                          <p:val>
                                            <p:strVal val="#ppt_h"/>
                                          </p:val>
                                        </p:tav>
                                      </p:tavLst>
                                    </p:anim>
                                    <p:animEffect transition="in" filter="fade">
                                      <p:cBhvr>
                                        <p:cTn id="31" dur="500"/>
                                        <p:tgtEl>
                                          <p:spTgt spid="4744"/>
                                        </p:tgtEl>
                                      </p:cBhvr>
                                    </p:animEffect>
                                  </p:childTnLst>
                                </p:cTn>
                              </p:par>
                              <p:par>
                                <p:cTn id="32" presetID="53" presetClass="entr" presetSubtype="16" fill="hold" nodeType="withEffect">
                                  <p:stCondLst>
                                    <p:cond delay="0"/>
                                  </p:stCondLst>
                                  <p:childTnLst>
                                    <p:set>
                                      <p:cBhvr>
                                        <p:cTn id="33" dur="1" fill="hold">
                                          <p:stCondLst>
                                            <p:cond delay="0"/>
                                          </p:stCondLst>
                                        </p:cTn>
                                        <p:tgtEl>
                                          <p:spTgt spid="4747"/>
                                        </p:tgtEl>
                                        <p:attrNameLst>
                                          <p:attrName>style.visibility</p:attrName>
                                        </p:attrNameLst>
                                      </p:cBhvr>
                                      <p:to>
                                        <p:strVal val="visible"/>
                                      </p:to>
                                    </p:set>
                                    <p:anim calcmode="lin" valueType="num">
                                      <p:cBhvr>
                                        <p:cTn id="34" dur="500" fill="hold"/>
                                        <p:tgtEl>
                                          <p:spTgt spid="4747"/>
                                        </p:tgtEl>
                                        <p:attrNameLst>
                                          <p:attrName>ppt_w</p:attrName>
                                        </p:attrNameLst>
                                      </p:cBhvr>
                                      <p:tavLst>
                                        <p:tav tm="0">
                                          <p:val>
                                            <p:fltVal val="0"/>
                                          </p:val>
                                        </p:tav>
                                        <p:tav tm="100000">
                                          <p:val>
                                            <p:strVal val="#ppt_w"/>
                                          </p:val>
                                        </p:tav>
                                      </p:tavLst>
                                    </p:anim>
                                    <p:anim calcmode="lin" valueType="num">
                                      <p:cBhvr>
                                        <p:cTn id="35" dur="500" fill="hold"/>
                                        <p:tgtEl>
                                          <p:spTgt spid="4747"/>
                                        </p:tgtEl>
                                        <p:attrNameLst>
                                          <p:attrName>ppt_h</p:attrName>
                                        </p:attrNameLst>
                                      </p:cBhvr>
                                      <p:tavLst>
                                        <p:tav tm="0">
                                          <p:val>
                                            <p:fltVal val="0"/>
                                          </p:val>
                                        </p:tav>
                                        <p:tav tm="100000">
                                          <p:val>
                                            <p:strVal val="#ppt_h"/>
                                          </p:val>
                                        </p:tav>
                                      </p:tavLst>
                                    </p:anim>
                                    <p:animEffect transition="in" filter="fade">
                                      <p:cBhvr>
                                        <p:cTn id="36" dur="500"/>
                                        <p:tgtEl>
                                          <p:spTgt spid="47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fltVal val="0"/>
                                          </p:val>
                                        </p:tav>
                                        <p:tav tm="100000">
                                          <p:val>
                                            <p:strVal val="#ppt_h"/>
                                          </p:val>
                                        </p:tav>
                                      </p:tavLst>
                                    </p:anim>
                                    <p:animEffect transition="in" filter="fade">
                                      <p:cBhvr>
                                        <p:cTn id="48" dur="500"/>
                                        <p:tgtEl>
                                          <p:spTgt spid="54"/>
                                        </p:tgtEl>
                                      </p:cBhvr>
                                    </p:animEffec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500" fill="hold"/>
                                        <p:tgtEl>
                                          <p:spTgt spid="55"/>
                                        </p:tgtEl>
                                        <p:attrNameLst>
                                          <p:attrName>ppt_w</p:attrName>
                                        </p:attrNameLst>
                                      </p:cBhvr>
                                      <p:tavLst>
                                        <p:tav tm="0">
                                          <p:val>
                                            <p:fltVal val="0"/>
                                          </p:val>
                                        </p:tav>
                                        <p:tav tm="100000">
                                          <p:val>
                                            <p:strVal val="#ppt_w"/>
                                          </p:val>
                                        </p:tav>
                                      </p:tavLst>
                                    </p:anim>
                                    <p:anim calcmode="lin" valueType="num">
                                      <p:cBhvr>
                                        <p:cTn id="64" dur="500" fill="hold"/>
                                        <p:tgtEl>
                                          <p:spTgt spid="55"/>
                                        </p:tgtEl>
                                        <p:attrNameLst>
                                          <p:attrName>ppt_h</p:attrName>
                                        </p:attrNameLst>
                                      </p:cBhvr>
                                      <p:tavLst>
                                        <p:tav tm="0">
                                          <p:val>
                                            <p:fltVal val="0"/>
                                          </p:val>
                                        </p:tav>
                                        <p:tav tm="100000">
                                          <p:val>
                                            <p:strVal val="#ppt_h"/>
                                          </p:val>
                                        </p:tav>
                                      </p:tavLst>
                                    </p:anim>
                                    <p:animEffect transition="in" filter="fade">
                                      <p:cBhvr>
                                        <p:cTn id="65" dur="500"/>
                                        <p:tgtEl>
                                          <p:spTgt spid="55"/>
                                        </p:tgtEl>
                                      </p:cBhvr>
                                    </p:animEffect>
                                  </p:childTnLst>
                                </p:cTn>
                              </p:par>
                              <p:par>
                                <p:cTn id="66" presetID="53" presetClass="entr" presetSubtype="16"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3" grpId="0"/>
      <p:bldP spid="4744" grpId="0"/>
      <p:bldP spid="54" grpId="0"/>
      <p:bldP spid="55" grpId="0"/>
      <p:bldP spid="77"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717647" y="3462388"/>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 name="TextBox 6"/>
          <p:cNvSpPr txBox="1"/>
          <p:nvPr/>
        </p:nvSpPr>
        <p:spPr>
          <a:xfrm>
            <a:off x="659918" y="468138"/>
            <a:ext cx="2987071" cy="1200329"/>
          </a:xfrm>
          <a:prstGeom prst="rect">
            <a:avLst/>
          </a:prstGeom>
          <a:noFill/>
        </p:spPr>
        <p:txBody>
          <a:bodyPr wrap="square" rtlCol="1">
            <a:spAutoFit/>
          </a:bodyPr>
          <a:lstStyle/>
          <a:p>
            <a:r>
              <a:rPr lang="ar-EG" sz="7200" b="1" dirty="0" smtClean="0">
                <a:solidFill>
                  <a:srgbClr val="002060"/>
                </a:solidFill>
                <a:latin typeface="Aldhabi" panose="01000000000000000000" pitchFamily="2" charset="-78"/>
                <a:cs typeface="Aldhabi" panose="01000000000000000000" pitchFamily="2" charset="-78"/>
              </a:rPr>
              <a:t>عناصر الدرس</a:t>
            </a:r>
            <a:endParaRPr lang="ar-EG" sz="7200" b="1" dirty="0">
              <a:solidFill>
                <a:srgbClr val="002060"/>
              </a:solidFill>
              <a:latin typeface="Aldhabi" panose="01000000000000000000" pitchFamily="2" charset="-78"/>
              <a:cs typeface="Aldhabi" panose="01000000000000000000" pitchFamily="2" charset="-78"/>
            </a:endParaRPr>
          </a:p>
        </p:txBody>
      </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grpSp>
        <p:nvGrpSpPr>
          <p:cNvPr id="147" name="Google Shape;5983;p60"/>
          <p:cNvGrpSpPr/>
          <p:nvPr/>
        </p:nvGrpSpPr>
        <p:grpSpPr>
          <a:xfrm>
            <a:off x="3351611" y="1867588"/>
            <a:ext cx="412493" cy="468539"/>
            <a:chOff x="-28069875" y="3175300"/>
            <a:chExt cx="260725" cy="296150"/>
          </a:xfrm>
        </p:grpSpPr>
        <p:sp>
          <p:nvSpPr>
            <p:cNvPr id="148" name="Google Shape;5984;p60"/>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85;p60"/>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86;p60"/>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87;p60"/>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88;p60"/>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89;p60"/>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90;p60"/>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91;p60">
              <a:hlinkClick r:id="rId4" action="ppaction://hlinksldjump"/>
            </p:cNvPr>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92;p60"/>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hlinkClick r:id="rId4" action="ppaction://hlinksldjump"/>
          </p:cNvPr>
          <p:cNvSpPr txBox="1"/>
          <p:nvPr/>
        </p:nvSpPr>
        <p:spPr>
          <a:xfrm>
            <a:off x="221419" y="1966029"/>
            <a:ext cx="3375606" cy="400110"/>
          </a:xfrm>
          <a:prstGeom prst="rect">
            <a:avLst/>
          </a:prstGeom>
          <a:noFill/>
        </p:spPr>
        <p:txBody>
          <a:bodyPr wrap="square" rtlCol="1">
            <a:spAutoFit/>
          </a:bodyPr>
          <a:lstStyle/>
          <a:p>
            <a:pPr algn="ctr" rtl="1"/>
            <a:r>
              <a:rPr lang="ar-EG" sz="2000" b="1" dirty="0">
                <a:solidFill>
                  <a:schemeClr val="bg2"/>
                </a:solidFill>
                <a:latin typeface="Adobe Arabic" panose="02040503050201020203" pitchFamily="18" charset="-78"/>
                <a:ea typeface="Arial Unicode MS" pitchFamily="34" charset="-128"/>
                <a:cs typeface="Adobe Arabic" panose="02040503050201020203" pitchFamily="18" charset="-78"/>
              </a:rPr>
              <a:t>الشمس</a:t>
            </a:r>
            <a:endParaRPr lang="en-US" sz="2000" b="1" dirty="0">
              <a:solidFill>
                <a:schemeClr val="bg2"/>
              </a:solidFill>
              <a:latin typeface="Adobe Arabic" panose="02040503050201020203" pitchFamily="18" charset="-78"/>
              <a:ea typeface="Arial Unicode MS" pitchFamily="34" charset="-128"/>
              <a:cs typeface="Adobe Arabic" panose="02040503050201020203" pitchFamily="18" charset="-78"/>
            </a:endParaRPr>
          </a:p>
        </p:txBody>
      </p:sp>
      <p:sp>
        <p:nvSpPr>
          <p:cNvPr id="162" name="TextBox 161">
            <a:hlinkClick r:id="rId5" action="ppaction://hlinksldjump"/>
          </p:cNvPr>
          <p:cNvSpPr txBox="1"/>
          <p:nvPr/>
        </p:nvSpPr>
        <p:spPr>
          <a:xfrm>
            <a:off x="-1103160" y="2585029"/>
            <a:ext cx="3958683" cy="400110"/>
          </a:xfrm>
          <a:prstGeom prst="rect">
            <a:avLst/>
          </a:prstGeom>
          <a:noFill/>
        </p:spPr>
        <p:txBody>
          <a:bodyPr wrap="square" rtlCol="1">
            <a:spAutoFit/>
          </a:bodyPr>
          <a:lstStyle/>
          <a:p>
            <a:pPr algn="r" rtl="1"/>
            <a:r>
              <a:rPr lang="ar-EG" sz="2000" b="1" dirty="0">
                <a:solidFill>
                  <a:schemeClr val="bg2">
                    <a:lumMod val="10000"/>
                  </a:schemeClr>
                </a:solidFill>
                <a:latin typeface="Adobe Arabic" panose="02040503050201020203" pitchFamily="18" charset="-78"/>
                <a:ea typeface="Arial Unicode MS" pitchFamily="34" charset="-128"/>
                <a:cs typeface="Adobe Arabic" panose="02040503050201020203" pitchFamily="18" charset="-78"/>
              </a:rPr>
              <a:t>كواكب المجموعة الشمسية</a:t>
            </a:r>
            <a:endParaRPr lang="en-US" sz="2000" b="1" dirty="0">
              <a:solidFill>
                <a:schemeClr val="bg2">
                  <a:lumMod val="10000"/>
                </a:schemeClr>
              </a:solidFill>
              <a:latin typeface="Adobe Arabic" panose="02040503050201020203" pitchFamily="18" charset="-78"/>
              <a:ea typeface="Arial Unicode MS" pitchFamily="34" charset="-128"/>
              <a:cs typeface="Adobe Arabic" panose="02040503050201020203" pitchFamily="18" charset="-78"/>
            </a:endParaRPr>
          </a:p>
        </p:txBody>
      </p:sp>
      <p:sp>
        <p:nvSpPr>
          <p:cNvPr id="163" name="TextBox 162">
            <a:hlinkClick r:id="rId6" action="ppaction://hlinksldjump"/>
          </p:cNvPr>
          <p:cNvSpPr txBox="1"/>
          <p:nvPr/>
        </p:nvSpPr>
        <p:spPr>
          <a:xfrm>
            <a:off x="-25749" y="3177666"/>
            <a:ext cx="3958683" cy="400110"/>
          </a:xfrm>
          <a:prstGeom prst="rect">
            <a:avLst/>
          </a:prstGeom>
          <a:noFill/>
        </p:spPr>
        <p:txBody>
          <a:bodyPr wrap="square" rtlCol="1">
            <a:spAutoFit/>
          </a:bodyPr>
          <a:lstStyle/>
          <a:p>
            <a:pPr algn="ctr" rtl="1"/>
            <a:r>
              <a:rPr lang="ar-EG" sz="2000" b="1" dirty="0">
                <a:solidFill>
                  <a:schemeClr val="bg2">
                    <a:lumMod val="10000"/>
                  </a:schemeClr>
                </a:solidFill>
                <a:latin typeface="Adobe Arabic" panose="02040503050201020203" pitchFamily="18" charset="-78"/>
                <a:ea typeface="Arial Unicode MS" pitchFamily="34" charset="-128"/>
                <a:cs typeface="Adobe Arabic" panose="02040503050201020203" pitchFamily="18" charset="-78"/>
              </a:rPr>
              <a:t>المفاهيم</a:t>
            </a:r>
            <a:endParaRPr lang="en-US" sz="2000" b="1" dirty="0">
              <a:solidFill>
                <a:schemeClr val="bg2">
                  <a:lumMod val="10000"/>
                </a:schemeClr>
              </a:solidFill>
              <a:latin typeface="Adobe Arabic" panose="02040503050201020203" pitchFamily="18" charset="-78"/>
              <a:ea typeface="Arial Unicode MS" pitchFamily="34" charset="-128"/>
              <a:cs typeface="Adobe Arabic" panose="02040503050201020203" pitchFamily="18" charset="-78"/>
            </a:endParaRPr>
          </a:p>
        </p:txBody>
      </p:sp>
      <p:grpSp>
        <p:nvGrpSpPr>
          <p:cNvPr id="164" name="Google Shape;5983;p60"/>
          <p:cNvGrpSpPr/>
          <p:nvPr/>
        </p:nvGrpSpPr>
        <p:grpSpPr>
          <a:xfrm>
            <a:off x="3456919" y="2558347"/>
            <a:ext cx="412493" cy="468539"/>
            <a:chOff x="-28069875" y="3175300"/>
            <a:chExt cx="260725" cy="296150"/>
          </a:xfrm>
        </p:grpSpPr>
        <p:sp>
          <p:nvSpPr>
            <p:cNvPr id="165" name="Google Shape;5984;p60"/>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85;p60"/>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86;p60"/>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87;p60"/>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88;p60"/>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89;p60"/>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90;p60">
              <a:hlinkClick r:id="rId7" action="ppaction://hlinksldjump"/>
            </p:cNvPr>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91;p60"/>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92;p60"/>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5983;p60"/>
          <p:cNvGrpSpPr/>
          <p:nvPr/>
        </p:nvGrpSpPr>
        <p:grpSpPr>
          <a:xfrm>
            <a:off x="3410243" y="3242858"/>
            <a:ext cx="412493" cy="468539"/>
            <a:chOff x="-28069875" y="3175300"/>
            <a:chExt cx="260725" cy="296150"/>
          </a:xfrm>
        </p:grpSpPr>
        <p:sp>
          <p:nvSpPr>
            <p:cNvPr id="175" name="Google Shape;5984;p60"/>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85;p60"/>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86;p60"/>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987;p60"/>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988;p60"/>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89;p60"/>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90;p60">
              <a:hlinkClick r:id="rId8" action="ppaction://hlinksldjump"/>
            </p:cNvPr>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91;p60">
              <a:hlinkClick r:id="rId9" action="ppaction://hlinksldjump"/>
            </p:cNvPr>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92;p60"/>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4" name="Picture 183">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7234" y="4657924"/>
            <a:ext cx="398346" cy="435110"/>
          </a:xfrm>
          <a:prstGeom prst="rect">
            <a:avLst/>
          </a:prstGeom>
        </p:spPr>
      </p:pic>
    </p:spTree>
    <p:extLst>
      <p:ext uri="{BB962C8B-B14F-4D97-AF65-F5344CB8AC3E}">
        <p14:creationId xmlns:p14="http://schemas.microsoft.com/office/powerpoint/2010/main" val="1090999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barn(inVertical)">
                                      <p:cBhvr>
                                        <p:cTn id="26" dur="500"/>
                                        <p:tgtEl>
                                          <p:spTgt spid="1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164"/>
                                        </p:tgtEl>
                                        <p:attrNameLst>
                                          <p:attrName>style.visibility</p:attrName>
                                        </p:attrNameLst>
                                      </p:cBhvr>
                                      <p:to>
                                        <p:strVal val="visible"/>
                                      </p:to>
                                    </p:set>
                                    <p:animEffect transition="in" filter="barn(inVertical)">
                                      <p:cBhvr>
                                        <p:cTn id="35" dur="500"/>
                                        <p:tgtEl>
                                          <p:spTgt spid="16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ipe(down)">
                                      <p:cBhvr>
                                        <p:cTn id="40" dur="500"/>
                                        <p:tgtEl>
                                          <p:spTgt spid="162"/>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174"/>
                                        </p:tgtEl>
                                        <p:attrNameLst>
                                          <p:attrName>style.visibility</p:attrName>
                                        </p:attrNameLst>
                                      </p:cBhvr>
                                      <p:to>
                                        <p:strVal val="visible"/>
                                      </p:to>
                                    </p:set>
                                    <p:animEffect transition="in" filter="barn(inVertical)">
                                      <p:cBhvr>
                                        <p:cTn id="44" dur="500"/>
                                        <p:tgtEl>
                                          <p:spTgt spid="1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3"/>
                                        </p:tgtEl>
                                        <p:attrNameLst>
                                          <p:attrName>style.visibility</p:attrName>
                                        </p:attrNameLst>
                                      </p:cBhvr>
                                      <p:to>
                                        <p:strVal val="visible"/>
                                      </p:to>
                                    </p:set>
                                    <p:animEffect transition="in" filter="wipe(down)">
                                      <p:cBhvr>
                                        <p:cTn id="49"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2" grpId="0"/>
      <p:bldP spid="1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sp>
        <p:nvSpPr>
          <p:cNvPr id="4727" name="Google Shape;4727;p45"/>
          <p:cNvSpPr txBox="1">
            <a:spLocks noGrp="1"/>
          </p:cNvSpPr>
          <p:nvPr>
            <p:ph type="title"/>
          </p:nvPr>
        </p:nvSpPr>
        <p:spPr>
          <a:xfrm>
            <a:off x="3575332" y="1172428"/>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8800" dirty="0" smtClean="0">
                <a:latin typeface="Aldhabi" panose="01000000000000000000" pitchFamily="2" charset="-78"/>
                <a:cs typeface="Aldhabi" panose="01000000000000000000" pitchFamily="2" charset="-78"/>
              </a:rPr>
              <a:t>الشمس:</a:t>
            </a:r>
            <a:endParaRPr sz="8800" dirty="0">
              <a:latin typeface="Aldhabi" panose="01000000000000000000" pitchFamily="2" charset="-78"/>
              <a:cs typeface="Aldhabi" panose="01000000000000000000" pitchFamily="2" charset="-78"/>
            </a:endParaRPr>
          </a:p>
        </p:txBody>
      </p:sp>
      <p:sp>
        <p:nvSpPr>
          <p:cNvPr id="4" name="Rectangle 3"/>
          <p:cNvSpPr/>
          <p:nvPr/>
        </p:nvSpPr>
        <p:spPr>
          <a:xfrm>
            <a:off x="3954813" y="2290087"/>
            <a:ext cx="4572000" cy="2677656"/>
          </a:xfrm>
          <a:prstGeom prst="rect">
            <a:avLst/>
          </a:prstGeom>
        </p:spPr>
        <p:txBody>
          <a:bodyPr>
            <a:spAutoFit/>
          </a:bodyPr>
          <a:lstStyle/>
          <a:p>
            <a:pPr algn="ctr"/>
            <a:r>
              <a:rPr lang="ar-SA" sz="2400" b="1" dirty="0">
                <a:latin typeface="Adobe Arabic" pitchFamily="18" charset="-78"/>
                <a:cs typeface="Adobe Arabic" pitchFamily="18" charset="-78"/>
              </a:rPr>
              <a:t>وهو نجم متوسط الحجم ويعد اقرب النجوم الي الأرض وهو عباره عن كره ملتهبه حجمها يساوي مليون مره حجم الأرض ويعد مصدراً للحياه عليها لانه يمدها بالضوء والحراره وبدون الشمس لا توجد جياه علي الأرض وتدور حول الشمس مجموعتين من الكواكب في مدارات بيضاويه الشكل من الغرب الي الشرق عكس عقارب الساعه </a:t>
            </a:r>
            <a:endParaRPr lang="ar-SA" sz="2400" dirty="0">
              <a:solidFill>
                <a:schemeClr val="dk1"/>
              </a:solidFill>
              <a:latin typeface="Adobe Arabic" pitchFamily="18" charset="-78"/>
              <a:cs typeface="Adobe Arabic" pitchFamily="18" charset="-78"/>
            </a:endParaRPr>
          </a:p>
        </p:txBody>
      </p:sp>
      <p:grpSp>
        <p:nvGrpSpPr>
          <p:cNvPr id="20" name="Group 19"/>
          <p:cNvGrpSpPr/>
          <p:nvPr/>
        </p:nvGrpSpPr>
        <p:grpSpPr>
          <a:xfrm>
            <a:off x="-993001" y="-44873"/>
            <a:ext cx="5236611" cy="5233925"/>
            <a:chOff x="-993001" y="-44873"/>
            <a:chExt cx="5236611" cy="5233925"/>
          </a:xfrm>
        </p:grpSpPr>
        <p:sp>
          <p:nvSpPr>
            <p:cNvPr id="21" name="Oval 20"/>
            <p:cNvSpPr/>
            <p:nvPr/>
          </p:nvSpPr>
          <p:spPr>
            <a:xfrm>
              <a:off x="-134568" y="749928"/>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2"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4949;p49"/>
            <p:cNvGrpSpPr/>
            <p:nvPr/>
          </p:nvGrpSpPr>
          <p:grpSpPr>
            <a:xfrm>
              <a:off x="-10" y="3045100"/>
              <a:ext cx="1624821" cy="1743438"/>
              <a:chOff x="5198850" y="3531275"/>
              <a:chExt cx="999275" cy="1072225"/>
            </a:xfrm>
          </p:grpSpPr>
          <p:sp>
            <p:nvSpPr>
              <p:cNvPr id="26"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71" name="Picture 27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7914" y="4669921"/>
            <a:ext cx="398346" cy="4351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27"/>
                                        </p:tgtEl>
                                        <p:attrNameLst>
                                          <p:attrName>style.visibility</p:attrName>
                                        </p:attrNameLst>
                                      </p:cBhvr>
                                      <p:to>
                                        <p:strVal val="visible"/>
                                      </p:to>
                                    </p:set>
                                    <p:animEffect transition="in" filter="wipe(down)">
                                      <p:cBhvr>
                                        <p:cTn id="7" dur="500"/>
                                        <p:tgtEl>
                                          <p:spTgt spid="472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05"/>
        <p:cNvGrpSpPr/>
        <p:nvPr/>
      </p:nvGrpSpPr>
      <p:grpSpPr>
        <a:xfrm>
          <a:off x="0" y="0"/>
          <a:ext cx="0" cy="0"/>
          <a:chOff x="0" y="0"/>
          <a:chExt cx="0" cy="0"/>
        </a:xfrm>
      </p:grpSpPr>
      <p:grpSp>
        <p:nvGrpSpPr>
          <p:cNvPr id="61" name="Google Shape;831;p32"/>
          <p:cNvGrpSpPr/>
          <p:nvPr/>
        </p:nvGrpSpPr>
        <p:grpSpPr>
          <a:xfrm>
            <a:off x="3947010" y="1762860"/>
            <a:ext cx="3351925" cy="938825"/>
            <a:chOff x="4860575" y="633850"/>
            <a:chExt cx="3351925" cy="938825"/>
          </a:xfrm>
        </p:grpSpPr>
        <p:sp>
          <p:nvSpPr>
            <p:cNvPr id="6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FFFFFF"/>
                </a:solidFill>
                <a:latin typeface="Roboto"/>
                <a:ea typeface="Roboto"/>
                <a:cs typeface="Roboto"/>
                <a:sym typeface="Roboto"/>
              </a:endParaRPr>
            </a:p>
          </p:txBody>
        </p:sp>
        <p:sp>
          <p:nvSpPr>
            <p:cNvPr id="6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01</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70" name="Google Shape;837;p32"/>
          <p:cNvGrpSpPr/>
          <p:nvPr/>
        </p:nvGrpSpPr>
        <p:grpSpPr>
          <a:xfrm>
            <a:off x="3945950" y="3711712"/>
            <a:ext cx="3351925" cy="938525"/>
            <a:chOff x="4859375" y="1605400"/>
            <a:chExt cx="3351925" cy="938525"/>
          </a:xfrm>
        </p:grpSpPr>
        <p:sp>
          <p:nvSpPr>
            <p:cNvPr id="71"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sp>
          <p:nvSpPr>
            <p:cNvPr id="72"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02</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34" name="Group 133"/>
          <p:cNvGrpSpPr/>
          <p:nvPr/>
        </p:nvGrpSpPr>
        <p:grpSpPr>
          <a:xfrm>
            <a:off x="1926628" y="1618905"/>
            <a:ext cx="1262510" cy="1261862"/>
            <a:chOff x="-993001" y="-44873"/>
            <a:chExt cx="5236611" cy="5233925"/>
          </a:xfrm>
        </p:grpSpPr>
        <p:sp>
          <p:nvSpPr>
            <p:cNvPr id="13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Oval 136"/>
            <p:cNvSpPr/>
            <p:nvPr/>
          </p:nvSpPr>
          <p:spPr>
            <a:xfrm>
              <a:off x="-128576" y="757326"/>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138" name="Google Shape;4949;p49"/>
            <p:cNvGrpSpPr/>
            <p:nvPr/>
          </p:nvGrpSpPr>
          <p:grpSpPr>
            <a:xfrm>
              <a:off x="-10" y="3045100"/>
              <a:ext cx="1624821" cy="1743438"/>
              <a:chOff x="5198850" y="3531275"/>
              <a:chExt cx="999275" cy="1072225"/>
            </a:xfrm>
          </p:grpSpPr>
          <p:sp>
            <p:nvSpPr>
              <p:cNvPr id="139"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4" name="Group 383"/>
          <p:cNvGrpSpPr/>
          <p:nvPr/>
        </p:nvGrpSpPr>
        <p:grpSpPr>
          <a:xfrm flipH="1">
            <a:off x="1953227" y="3590446"/>
            <a:ext cx="1262510" cy="1261862"/>
            <a:chOff x="-993001" y="-44873"/>
            <a:chExt cx="5236611" cy="5233925"/>
          </a:xfrm>
        </p:grpSpPr>
        <p:sp>
          <p:nvSpPr>
            <p:cNvPr id="38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Oval 386"/>
            <p:cNvSpPr/>
            <p:nvPr/>
          </p:nvSpPr>
          <p:spPr>
            <a:xfrm>
              <a:off x="-128576" y="757326"/>
              <a:ext cx="3496855" cy="365933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388" name="Google Shape;4949;p49"/>
            <p:cNvGrpSpPr/>
            <p:nvPr/>
          </p:nvGrpSpPr>
          <p:grpSpPr>
            <a:xfrm>
              <a:off x="-10" y="3045100"/>
              <a:ext cx="1624821" cy="1743438"/>
              <a:chOff x="5198850" y="3531275"/>
              <a:chExt cx="999275" cy="1072225"/>
            </a:xfrm>
          </p:grpSpPr>
          <p:sp>
            <p:nvSpPr>
              <p:cNvPr id="389"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5" name="Google Shape;340;p31"/>
          <p:cNvSpPr txBox="1">
            <a:spLocks/>
          </p:cNvSpPr>
          <p:nvPr/>
        </p:nvSpPr>
        <p:spPr>
          <a:xfrm>
            <a:off x="5103562" y="1903748"/>
            <a:ext cx="19596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ar-EG" sz="2800" b="1" dirty="0" smtClean="0">
                <a:latin typeface="Adobe Arabic" panose="02040503050201020203" pitchFamily="18" charset="-78"/>
                <a:cs typeface="Adobe Arabic" panose="02040503050201020203" pitchFamily="18" charset="-78"/>
              </a:rPr>
              <a:t>الكواكب الداخلية</a:t>
            </a:r>
            <a:endParaRPr lang="ar-SA" sz="2800" b="1" dirty="0">
              <a:latin typeface="Adobe Arabic" panose="02040503050201020203" pitchFamily="18" charset="-78"/>
              <a:cs typeface="Adobe Arabic" panose="02040503050201020203" pitchFamily="18" charset="-78"/>
            </a:endParaRPr>
          </a:p>
        </p:txBody>
      </p:sp>
      <p:sp>
        <p:nvSpPr>
          <p:cNvPr id="636" name="Google Shape;342;p31"/>
          <p:cNvSpPr txBox="1">
            <a:spLocks/>
          </p:cNvSpPr>
          <p:nvPr/>
        </p:nvSpPr>
        <p:spPr>
          <a:xfrm>
            <a:off x="4495690" y="3867198"/>
            <a:ext cx="19596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ar-EG" sz="2800" b="1" dirty="0" smtClean="0">
                <a:latin typeface="Adobe Arabic" panose="02040503050201020203" pitchFamily="18" charset="-78"/>
                <a:cs typeface="Adobe Arabic" panose="02040503050201020203" pitchFamily="18" charset="-78"/>
              </a:rPr>
              <a:t>الكواكب الخارجية</a:t>
            </a:r>
            <a:endParaRPr lang="ar-SA" sz="2800" b="1" dirty="0">
              <a:latin typeface="Adobe Arabic" panose="02040503050201020203" pitchFamily="18" charset="-78"/>
              <a:cs typeface="Adobe Arabic" panose="02040503050201020203" pitchFamily="18" charset="-78"/>
            </a:endParaRPr>
          </a:p>
        </p:txBody>
      </p:sp>
      <p:sp>
        <p:nvSpPr>
          <p:cNvPr id="637" name="Google Shape;4727;p45"/>
          <p:cNvSpPr txBox="1">
            <a:spLocks noGrp="1"/>
          </p:cNvSpPr>
          <p:nvPr>
            <p:ph type="title"/>
          </p:nvPr>
        </p:nvSpPr>
        <p:spPr>
          <a:xfrm>
            <a:off x="2247649" y="619222"/>
            <a:ext cx="5081361" cy="572700"/>
          </a:xfrm>
          <a:prstGeom prst="rect">
            <a:avLst/>
          </a:prstGeom>
        </p:spPr>
        <p:txBody>
          <a:bodyPr spcFirstLastPara="1" wrap="square" lIns="91425" tIns="91425" rIns="91425" bIns="91425" anchor="ctr" anchorCtr="0">
            <a:noAutofit/>
          </a:bodyPr>
          <a:lstStyle/>
          <a:p>
            <a:r>
              <a:rPr lang="ar-EG" sz="6600" dirty="0">
                <a:solidFill>
                  <a:srgbClr val="002060"/>
                </a:solidFill>
                <a:latin typeface="Aldhabi" pitchFamily="2" charset="-78"/>
                <a:cs typeface="Aldhabi" pitchFamily="2" charset="-78"/>
              </a:rPr>
              <a:t>كواكب المجموعة الشمسية</a:t>
            </a:r>
          </a:p>
        </p:txBody>
      </p:sp>
      <p:pic>
        <p:nvPicPr>
          <p:cNvPr id="638" name="Picture 63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Tree>
    <p:extLst>
      <p:ext uri="{BB962C8B-B14F-4D97-AF65-F5344CB8AC3E}">
        <p14:creationId xmlns:p14="http://schemas.microsoft.com/office/powerpoint/2010/main" val="2249365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wipe(down)">
                                      <p:cBhvr>
                                        <p:cTn id="7" dur="5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down)">
                                      <p:cBhvr>
                                        <p:cTn id="12" dur="500"/>
                                        <p:tgtEl>
                                          <p:spTgt spid="61"/>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34"/>
                                        </p:tgtEl>
                                        <p:attrNameLst>
                                          <p:attrName>style.visibility</p:attrName>
                                        </p:attrNameLst>
                                      </p:cBhvr>
                                      <p:to>
                                        <p:strVal val="visible"/>
                                      </p:to>
                                    </p:set>
                                    <p:anim calcmode="lin" valueType="num">
                                      <p:cBhvr>
                                        <p:cTn id="16" dur="1000" fill="hold"/>
                                        <p:tgtEl>
                                          <p:spTgt spid="134"/>
                                        </p:tgtEl>
                                        <p:attrNameLst>
                                          <p:attrName>ppt_w</p:attrName>
                                        </p:attrNameLst>
                                      </p:cBhvr>
                                      <p:tavLst>
                                        <p:tav tm="0">
                                          <p:val>
                                            <p:fltVal val="0"/>
                                          </p:val>
                                        </p:tav>
                                        <p:tav tm="100000">
                                          <p:val>
                                            <p:strVal val="#ppt_w"/>
                                          </p:val>
                                        </p:tav>
                                      </p:tavLst>
                                    </p:anim>
                                    <p:anim calcmode="lin" valueType="num">
                                      <p:cBhvr>
                                        <p:cTn id="17" dur="1000" fill="hold"/>
                                        <p:tgtEl>
                                          <p:spTgt spid="134"/>
                                        </p:tgtEl>
                                        <p:attrNameLst>
                                          <p:attrName>ppt_h</p:attrName>
                                        </p:attrNameLst>
                                      </p:cBhvr>
                                      <p:tavLst>
                                        <p:tav tm="0">
                                          <p:val>
                                            <p:fltVal val="0"/>
                                          </p:val>
                                        </p:tav>
                                        <p:tav tm="100000">
                                          <p:val>
                                            <p:strVal val="#ppt_h"/>
                                          </p:val>
                                        </p:tav>
                                      </p:tavLst>
                                    </p:anim>
                                    <p:anim calcmode="lin" valueType="num">
                                      <p:cBhvr>
                                        <p:cTn id="18" dur="1000" fill="hold"/>
                                        <p:tgtEl>
                                          <p:spTgt spid="134"/>
                                        </p:tgtEl>
                                        <p:attrNameLst>
                                          <p:attrName>style.rotation</p:attrName>
                                        </p:attrNameLst>
                                      </p:cBhvr>
                                      <p:tavLst>
                                        <p:tav tm="0">
                                          <p:val>
                                            <p:fltVal val="90"/>
                                          </p:val>
                                        </p:tav>
                                        <p:tav tm="100000">
                                          <p:val>
                                            <p:fltVal val="0"/>
                                          </p:val>
                                        </p:tav>
                                      </p:tavLst>
                                    </p:anim>
                                    <p:animEffect transition="in" filter="fade">
                                      <p:cBhvr>
                                        <p:cTn id="19" dur="1000"/>
                                        <p:tgtEl>
                                          <p:spTgt spid="1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35">
                                            <p:txEl>
                                              <p:pRg st="0" end="0"/>
                                            </p:txEl>
                                          </p:spTgt>
                                        </p:tgtEl>
                                        <p:attrNameLst>
                                          <p:attrName>style.visibility</p:attrName>
                                        </p:attrNameLst>
                                      </p:cBhvr>
                                      <p:to>
                                        <p:strVal val="visible"/>
                                      </p:to>
                                    </p:set>
                                    <p:animEffect transition="in" filter="wipe(down)">
                                      <p:cBhvr>
                                        <p:cTn id="24" dur="500"/>
                                        <p:tgtEl>
                                          <p:spTgt spid="63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down)">
                                      <p:cBhvr>
                                        <p:cTn id="29" dur="500"/>
                                        <p:tgtEl>
                                          <p:spTgt spid="70"/>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384"/>
                                        </p:tgtEl>
                                        <p:attrNameLst>
                                          <p:attrName>style.visibility</p:attrName>
                                        </p:attrNameLst>
                                      </p:cBhvr>
                                      <p:to>
                                        <p:strVal val="visible"/>
                                      </p:to>
                                    </p:set>
                                    <p:anim calcmode="lin" valueType="num">
                                      <p:cBhvr>
                                        <p:cTn id="33" dur="1000" fill="hold"/>
                                        <p:tgtEl>
                                          <p:spTgt spid="384"/>
                                        </p:tgtEl>
                                        <p:attrNameLst>
                                          <p:attrName>ppt_w</p:attrName>
                                        </p:attrNameLst>
                                      </p:cBhvr>
                                      <p:tavLst>
                                        <p:tav tm="0">
                                          <p:val>
                                            <p:fltVal val="0"/>
                                          </p:val>
                                        </p:tav>
                                        <p:tav tm="100000">
                                          <p:val>
                                            <p:strVal val="#ppt_w"/>
                                          </p:val>
                                        </p:tav>
                                      </p:tavLst>
                                    </p:anim>
                                    <p:anim calcmode="lin" valueType="num">
                                      <p:cBhvr>
                                        <p:cTn id="34" dur="1000" fill="hold"/>
                                        <p:tgtEl>
                                          <p:spTgt spid="384"/>
                                        </p:tgtEl>
                                        <p:attrNameLst>
                                          <p:attrName>ppt_h</p:attrName>
                                        </p:attrNameLst>
                                      </p:cBhvr>
                                      <p:tavLst>
                                        <p:tav tm="0">
                                          <p:val>
                                            <p:fltVal val="0"/>
                                          </p:val>
                                        </p:tav>
                                        <p:tav tm="100000">
                                          <p:val>
                                            <p:strVal val="#ppt_h"/>
                                          </p:val>
                                        </p:tav>
                                      </p:tavLst>
                                    </p:anim>
                                    <p:anim calcmode="lin" valueType="num">
                                      <p:cBhvr>
                                        <p:cTn id="35" dur="1000" fill="hold"/>
                                        <p:tgtEl>
                                          <p:spTgt spid="384"/>
                                        </p:tgtEl>
                                        <p:attrNameLst>
                                          <p:attrName>style.rotation</p:attrName>
                                        </p:attrNameLst>
                                      </p:cBhvr>
                                      <p:tavLst>
                                        <p:tav tm="0">
                                          <p:val>
                                            <p:fltVal val="90"/>
                                          </p:val>
                                        </p:tav>
                                        <p:tav tm="100000">
                                          <p:val>
                                            <p:fltVal val="0"/>
                                          </p:val>
                                        </p:tav>
                                      </p:tavLst>
                                    </p:anim>
                                    <p:animEffect transition="in" filter="fade">
                                      <p:cBhvr>
                                        <p:cTn id="36" dur="1000"/>
                                        <p:tgtEl>
                                          <p:spTgt spid="38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6">
                                            <p:txEl>
                                              <p:pRg st="0" end="0"/>
                                            </p:txEl>
                                          </p:spTgt>
                                        </p:tgtEl>
                                        <p:attrNameLst>
                                          <p:attrName>style.visibility</p:attrName>
                                        </p:attrNameLst>
                                      </p:cBhvr>
                                      <p:to>
                                        <p:strVal val="visible"/>
                                      </p:to>
                                    </p:set>
                                    <p:animEffect transition="in" filter="wipe(down)">
                                      <p:cBhvr>
                                        <p:cTn id="41" dur="500"/>
                                        <p:tgtEl>
                                          <p:spTgt spid="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0" build="p"/>
      <p:bldP spid="636" grpId="0" build="p"/>
      <p:bldP spid="6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0" name="Google Shape;187;p26"/>
          <p:cNvSpPr txBox="1">
            <a:spLocks/>
          </p:cNvSpPr>
          <p:nvPr/>
        </p:nvSpPr>
        <p:spPr>
          <a:xfrm>
            <a:off x="-390705" y="2148487"/>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lvl="0" indent="0" algn="r">
              <a:buNone/>
            </a:pPr>
            <a:r>
              <a:rPr lang="ar-EG" sz="3200" b="1" dirty="0" smtClean="0">
                <a:solidFill>
                  <a:schemeClr val="accent4">
                    <a:lumMod val="50000"/>
                  </a:schemeClr>
                </a:solidFill>
                <a:latin typeface="Aldhabi" pitchFamily="2" charset="-78"/>
                <a:cs typeface="Aldhabi" pitchFamily="2" charset="-78"/>
              </a:rPr>
              <a:t>1- الكواكب الداخلية</a:t>
            </a:r>
            <a:endParaRPr lang="ar-EG" sz="1600" b="1" dirty="0">
              <a:solidFill>
                <a:schemeClr val="accent4">
                  <a:lumMod val="50000"/>
                </a:schemeClr>
              </a:solidFill>
              <a:latin typeface="Aldhabi" pitchFamily="2" charset="-78"/>
              <a:cs typeface="Aldhabi" pitchFamily="2" charset="-78"/>
            </a:endParaRPr>
          </a:p>
        </p:txBody>
      </p:sp>
      <p:sp>
        <p:nvSpPr>
          <p:cNvPr id="61" name="Google Shape;4727;p45"/>
          <p:cNvSpPr txBox="1">
            <a:spLocks noGrp="1"/>
          </p:cNvSpPr>
          <p:nvPr>
            <p:ph type="title"/>
          </p:nvPr>
        </p:nvSpPr>
        <p:spPr>
          <a:xfrm>
            <a:off x="165100" y="1212200"/>
            <a:ext cx="4801536" cy="572700"/>
          </a:xfrm>
          <a:prstGeom prst="rect">
            <a:avLst/>
          </a:prstGeom>
        </p:spPr>
        <p:txBody>
          <a:bodyPr spcFirstLastPara="1" wrap="square" lIns="91425" tIns="91425" rIns="91425" bIns="91425" anchor="ctr" anchorCtr="0">
            <a:noAutofit/>
          </a:bodyPr>
          <a:lstStyle/>
          <a:p>
            <a:pPr algn="r">
              <a:buSzPts val="4000"/>
            </a:pPr>
            <a:r>
              <a:rPr lang="ar-EG" sz="6600" dirty="0">
                <a:latin typeface="Aldhabi" panose="01000000000000000000" pitchFamily="2" charset="-78"/>
                <a:cs typeface="Aldhabi" panose="01000000000000000000" pitchFamily="2" charset="-78"/>
              </a:rPr>
              <a:t>كواكب المجموعة الشمسية</a:t>
            </a:r>
          </a:p>
        </p:txBody>
      </p:sp>
      <p:sp>
        <p:nvSpPr>
          <p:cNvPr id="3" name="Rectangle 2"/>
          <p:cNvSpPr/>
          <p:nvPr/>
        </p:nvSpPr>
        <p:spPr>
          <a:xfrm>
            <a:off x="764479" y="2907065"/>
            <a:ext cx="4572000" cy="1569660"/>
          </a:xfrm>
          <a:prstGeom prst="rect">
            <a:avLst/>
          </a:prstGeom>
        </p:spPr>
        <p:txBody>
          <a:bodyPr>
            <a:spAutoFit/>
          </a:bodyPr>
          <a:lstStyle/>
          <a:p>
            <a:pPr algn="ctr" rtl="1"/>
            <a:r>
              <a:rPr lang="ar-SA" sz="2400" b="1" dirty="0">
                <a:solidFill>
                  <a:schemeClr val="bg2"/>
                </a:solidFill>
                <a:latin typeface="Adobe Arabic" pitchFamily="18" charset="-78"/>
                <a:cs typeface="Adobe Arabic" pitchFamily="18" charset="-78"/>
              </a:rPr>
              <a:t>هي كواكب صلبه قريبه من الشمس واحجامها صغيره وسرعه دورانها عاليه ويطلق عليها اسم الكواكب الارضيه هل تعرف السبب ؟ </a:t>
            </a:r>
            <a:endParaRPr lang="en-US" sz="2400" b="1" dirty="0">
              <a:solidFill>
                <a:schemeClr val="bg2"/>
              </a:solidFill>
              <a:latin typeface="Adobe Arabic" pitchFamily="18" charset="-78"/>
              <a:cs typeface="Adobe Arabic" pitchFamily="18" charset="-78"/>
            </a:endParaRPr>
          </a:p>
          <a:p>
            <a:pPr algn="ctr"/>
            <a:r>
              <a:rPr lang="ar-SA" sz="2400" b="1" dirty="0">
                <a:solidFill>
                  <a:schemeClr val="bg2"/>
                </a:solidFill>
                <a:latin typeface="Adobe Arabic" pitchFamily="18" charset="-78"/>
                <a:cs typeface="Adobe Arabic" pitchFamily="18" charset="-78"/>
              </a:rPr>
              <a:t>لأنها مكونه من مواد صخريه مشابهه للأرض </a:t>
            </a:r>
            <a:endParaRPr lang="ar-EG" sz="2400" b="1" dirty="0">
              <a:solidFill>
                <a:schemeClr val="bg2"/>
              </a:solidFill>
              <a:latin typeface="Adobe Arabic" pitchFamily="18" charset="-78"/>
              <a:cs typeface="Adobe Arabic" pitchFamily="18" charset="-78"/>
            </a:endParaRPr>
          </a:p>
        </p:txBody>
      </p:sp>
      <p:pic>
        <p:nvPicPr>
          <p:cNvPr id="59" name="Picture 5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27" y="4671777"/>
            <a:ext cx="398346" cy="435110"/>
          </a:xfrm>
          <a:prstGeom prst="rect">
            <a:avLst/>
          </a:prstGeom>
        </p:spPr>
      </p:pic>
      <p:sp>
        <p:nvSpPr>
          <p:cNvPr id="55" name="Google Shape;5083;p51"/>
          <p:cNvSpPr/>
          <p:nvPr/>
        </p:nvSpPr>
        <p:spPr>
          <a:xfrm rot="1913979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6" name="Oval 55"/>
          <p:cNvSpPr/>
          <p:nvPr/>
        </p:nvSpPr>
        <p:spPr>
          <a:xfrm>
            <a:off x="5768670" y="710268"/>
            <a:ext cx="3496855" cy="3659332"/>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89961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circle(in)">
                                      <p:cBhvr>
                                        <p:cTn id="12" dur="20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2" name="Group 1"/>
          <p:cNvGrpSpPr/>
          <p:nvPr/>
        </p:nvGrpSpPr>
        <p:grpSpPr>
          <a:xfrm>
            <a:off x="-993001" y="-44873"/>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7" name="Picture 14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207" y="4384355"/>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93;p27"/>
          <p:cNvSpPr txBox="1">
            <a:spLocks noGrp="1"/>
          </p:cNvSpPr>
          <p:nvPr>
            <p:ph type="subTitle" idx="1"/>
          </p:nvPr>
        </p:nvSpPr>
        <p:spPr>
          <a:xfrm>
            <a:off x="4038480" y="2535608"/>
            <a:ext cx="4909807" cy="577800"/>
          </a:xfrm>
          <a:prstGeom prst="rect">
            <a:avLst/>
          </a:prstGeom>
        </p:spPr>
        <p:txBody>
          <a:bodyPr spcFirstLastPara="1" wrap="square" lIns="91425" tIns="91425" rIns="91425" bIns="91425" anchor="t" anchorCtr="0">
            <a:noAutofit/>
          </a:bodyPr>
          <a:lstStyle/>
          <a:p>
            <a:pPr algn="ctr" rtl="1"/>
            <a:r>
              <a:rPr lang="ar-SA" sz="2400" b="1" dirty="0">
                <a:solidFill>
                  <a:schemeClr val="bg2"/>
                </a:solidFill>
                <a:latin typeface="Adobe Arabic" pitchFamily="18" charset="-78"/>
                <a:cs typeface="Adobe Arabic" pitchFamily="18" charset="-78"/>
              </a:rPr>
              <a:t>يعد عطارد اقرب الكواكب الي الشمس  ويدور حول الشمس بسرعه كبيره مره كل ٨٨ يوماً أي ان السنه علي هذا الكوكب ٨٨ يوماً </a:t>
            </a:r>
            <a:endParaRPr lang="en-US" sz="2400" b="1" dirty="0">
              <a:solidFill>
                <a:schemeClr val="bg2"/>
              </a:solidFill>
              <a:latin typeface="Adobe Arabic" pitchFamily="18" charset="-78"/>
              <a:cs typeface="Adobe Arabic" pitchFamily="18" charset="-78"/>
            </a:endParaRPr>
          </a:p>
        </p:txBody>
      </p:sp>
      <p:sp>
        <p:nvSpPr>
          <p:cNvPr id="145" name="Google Shape;4727;p45"/>
          <p:cNvSpPr txBox="1">
            <a:spLocks noGrp="1"/>
          </p:cNvSpPr>
          <p:nvPr>
            <p:ph type="title"/>
          </p:nvPr>
        </p:nvSpPr>
        <p:spPr>
          <a:xfrm>
            <a:off x="3835375" y="1417705"/>
            <a:ext cx="3728400" cy="572700"/>
          </a:xfrm>
          <a:prstGeom prst="rect">
            <a:avLst/>
          </a:prstGeom>
        </p:spPr>
        <p:txBody>
          <a:bodyPr spcFirstLastPara="1" wrap="square" lIns="91425" tIns="91425" rIns="91425" bIns="91425" anchor="ctr" anchorCtr="0">
            <a:noAutofit/>
          </a:bodyPr>
          <a:lstStyle/>
          <a:p>
            <a:pPr lvl="0"/>
            <a:r>
              <a:rPr lang="ar-EG" sz="8000" dirty="0">
                <a:solidFill>
                  <a:schemeClr val="tx1"/>
                </a:solidFill>
                <a:latin typeface="Aldhabi" pitchFamily="2" charset="-78"/>
                <a:cs typeface="Aldhabi" pitchFamily="2" charset="-78"/>
              </a:rPr>
              <a:t>1- عطارد</a:t>
            </a:r>
            <a:endParaRPr lang="ar-EG" sz="4800" dirty="0">
              <a:solidFill>
                <a:schemeClr val="tx1"/>
              </a:solidFill>
              <a:latin typeface="Aldhabi" pitchFamily="2" charset="-78"/>
              <a:cs typeface="Aldhabi" pitchFamily="2" charset="-78"/>
            </a:endParaRPr>
          </a:p>
        </p:txBody>
      </p:sp>
      <p:pic>
        <p:nvPicPr>
          <p:cNvPr id="143" name="Picture 1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00" y="701001"/>
            <a:ext cx="3908413" cy="3745264"/>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circle(in)">
                                      <p:cBhvr>
                                        <p:cTn id="13" dur="2000"/>
                                        <p:tgtEl>
                                          <p:spTgt spid="143"/>
                                        </p:tgtEl>
                                      </p:cBhvr>
                                    </p:animEffect>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wipe(down)">
                                      <p:cBhvr>
                                        <p:cTn id="17" dur="500"/>
                                        <p:tgtEl>
                                          <p:spTgt spid="1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4">
                                            <p:txEl>
                                              <p:pRg st="0" end="0"/>
                                            </p:txEl>
                                          </p:spTgt>
                                        </p:tgtEl>
                                        <p:attrNameLst>
                                          <p:attrName>style.visibility</p:attrName>
                                        </p:attrNameLst>
                                      </p:cBhvr>
                                      <p:to>
                                        <p:strVal val="visible"/>
                                      </p:to>
                                    </p:set>
                                    <p:animEffect transition="in" filter="circle(in)">
                                      <p:cBhvr>
                                        <p:cTn id="22" dur="2000"/>
                                        <p:tgtEl>
                                          <p:spTgt spid="1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theme/theme1.xml><?xml version="1.0" encoding="utf-8"?>
<a:theme xmlns:a="http://schemas.openxmlformats.org/drawingml/2006/main" name="Sports Medicine by Slidesgo">
  <a:themeElements>
    <a:clrScheme name="Simple Light">
      <a:dk1>
        <a:srgbClr val="022B72"/>
      </a:dk1>
      <a:lt1>
        <a:srgbClr val="99D7EF"/>
      </a:lt1>
      <a:dk2>
        <a:srgbClr val="050505"/>
      </a:dk2>
      <a:lt2>
        <a:srgbClr val="FFFFFF"/>
      </a:lt2>
      <a:accent1>
        <a:srgbClr val="FE524D"/>
      </a:accent1>
      <a:accent2>
        <a:srgbClr val="FE9B2B"/>
      </a:accent2>
      <a:accent3>
        <a:srgbClr val="FE524D"/>
      </a:accent3>
      <a:accent4>
        <a:srgbClr val="FE9B2B"/>
      </a:accent4>
      <a:accent5>
        <a:srgbClr val="99D7EF"/>
      </a:accent5>
      <a:accent6>
        <a:srgbClr val="FE9B2B"/>
      </a:accent6>
      <a:hlink>
        <a:srgbClr val="022B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488</Words>
  <Application>Microsoft Office PowerPoint</Application>
  <PresentationFormat>On-screen Show (16:9)</PresentationFormat>
  <Paragraphs>60</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 Unicode MS</vt:lpstr>
      <vt:lpstr>Adobe Arabic</vt:lpstr>
      <vt:lpstr>Adobe نسخ Medium</vt:lpstr>
      <vt:lpstr>Aldhabi</vt:lpstr>
      <vt:lpstr>Arial</vt:lpstr>
      <vt:lpstr>Barlow</vt:lpstr>
      <vt:lpstr>Fira Sans Extra Condensed Medium</vt:lpstr>
      <vt:lpstr>Kanit</vt:lpstr>
      <vt:lpstr>Poppins Medium</vt:lpstr>
      <vt:lpstr>Roboto</vt:lpstr>
      <vt:lpstr>Sports Medicine by Slidesgo</vt:lpstr>
      <vt:lpstr>مجموعتنا الشمسية</vt:lpstr>
      <vt:lpstr>PowerPoint Presentation</vt:lpstr>
      <vt:lpstr>PowerPoint Presentation</vt:lpstr>
      <vt:lpstr>01</vt:lpstr>
      <vt:lpstr>PowerPoint Presentation</vt:lpstr>
      <vt:lpstr>الشمس:</vt:lpstr>
      <vt:lpstr>كواكب المجموعة الشمسية</vt:lpstr>
      <vt:lpstr>كواكب المجموعة الشمسية</vt:lpstr>
      <vt:lpstr>1- عطارد</vt:lpstr>
      <vt:lpstr>2- الزهرة ( تؤام الأرض )</vt:lpstr>
      <vt:lpstr>3- الأرض ( الكوكب المائي )</vt:lpstr>
      <vt:lpstr>4- المريخ ( الكوكب الأحمر )</vt:lpstr>
      <vt:lpstr>كواكب المجموعة الشمسية</vt:lpstr>
      <vt:lpstr>1- المشتري</vt:lpstr>
      <vt:lpstr>2- زحل </vt:lpstr>
      <vt:lpstr>2- أورانوس</vt:lpstr>
      <vt:lpstr>4- نبتون ( الكوكب الأزرق )</vt:lpstr>
      <vt:lpstr>1- الكواكب</vt:lpstr>
      <vt:lpstr>PowerPoint Presentation</vt:lpstr>
      <vt:lpstr>3- نجم</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الدورى والدوران</dc:title>
  <dc:creator>DCLAP</dc:creator>
  <cp:lastModifiedBy>Windows User</cp:lastModifiedBy>
  <cp:revision>105</cp:revision>
  <dcterms:modified xsi:type="dcterms:W3CDTF">2020-12-26T20:50:45Z</dcterms:modified>
</cp:coreProperties>
</file>