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88" r:id="rId1"/>
  </p:sldMasterIdLst>
  <p:notesMasterIdLst>
    <p:notesMasterId r:id="rId18"/>
  </p:notesMasterIdLst>
  <p:sldIdLst>
    <p:sldId id="256" r:id="rId2"/>
    <p:sldId id="323" r:id="rId3"/>
    <p:sldId id="319" r:id="rId4"/>
    <p:sldId id="330" r:id="rId5"/>
    <p:sldId id="333" r:id="rId6"/>
    <p:sldId id="332" r:id="rId7"/>
    <p:sldId id="334" r:id="rId8"/>
    <p:sldId id="335" r:id="rId9"/>
    <p:sldId id="339" r:id="rId10"/>
    <p:sldId id="340" r:id="rId11"/>
    <p:sldId id="341" r:id="rId12"/>
    <p:sldId id="342" r:id="rId13"/>
    <p:sldId id="337" r:id="rId14"/>
    <p:sldId id="331" r:id="rId15"/>
    <p:sldId id="344" r:id="rId16"/>
    <p:sldId id="346" r:id="rId17"/>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1430A0A1-05B5-442D-A5CA-1CC431119FB5}">
  <a:tblStyle styleId="{1430A0A1-05B5-442D-A5CA-1CC431119FB5}"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2" d="100"/>
          <a:sy n="92" d="100"/>
        </p:scale>
        <p:origin x="43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3658844066"/>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45"/>
        <p:cNvGrpSpPr/>
        <p:nvPr/>
      </p:nvGrpSpPr>
      <p:grpSpPr>
        <a:xfrm>
          <a:off x="0" y="0"/>
          <a:ext cx="0" cy="0"/>
          <a:chOff x="0" y="0"/>
          <a:chExt cx="0" cy="0"/>
        </a:xfrm>
      </p:grpSpPr>
      <p:sp>
        <p:nvSpPr>
          <p:cNvPr id="4546" name="Google Shape;4546;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547" name="Google Shape;4547;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6912291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g7840acf42f_0_2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3" name="Google Shape;183;g7840acf42f_0_2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2562903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01"/>
        <p:cNvGrpSpPr/>
        <p:nvPr/>
      </p:nvGrpSpPr>
      <p:grpSpPr>
        <a:xfrm>
          <a:off x="0" y="0"/>
          <a:ext cx="0" cy="0"/>
          <a:chOff x="0" y="0"/>
          <a:chExt cx="0" cy="0"/>
        </a:xfrm>
      </p:grpSpPr>
      <p:sp>
        <p:nvSpPr>
          <p:cNvPr id="2102" name="Google Shape;2102;g806ada915c_0_218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03" name="Google Shape;2103;g806ada915c_0_218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5017469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61"/>
        <p:cNvGrpSpPr/>
        <p:nvPr/>
      </p:nvGrpSpPr>
      <p:grpSpPr>
        <a:xfrm>
          <a:off x="0" y="0"/>
          <a:ext cx="0" cy="0"/>
          <a:chOff x="0" y="0"/>
          <a:chExt cx="0" cy="0"/>
        </a:xfrm>
      </p:grpSpPr>
      <p:sp>
        <p:nvSpPr>
          <p:cNvPr id="6362" name="Google Shape;6362;g9aef6df5af_1_59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63" name="Google Shape;6363;g9aef6df5af_1_59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738337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57"/>
        <p:cNvGrpSpPr/>
        <p:nvPr/>
      </p:nvGrpSpPr>
      <p:grpSpPr>
        <a:xfrm>
          <a:off x="0" y="0"/>
          <a:ext cx="0" cy="0"/>
          <a:chOff x="0" y="0"/>
          <a:chExt cx="0" cy="0"/>
        </a:xfrm>
      </p:grpSpPr>
      <p:sp>
        <p:nvSpPr>
          <p:cNvPr id="5958" name="Google Shape;5958;g9999893140_0_287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59" name="Google Shape;5959;g9999893140_0_28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2221968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19"/>
        <p:cNvGrpSpPr/>
        <p:nvPr/>
      </p:nvGrpSpPr>
      <p:grpSpPr>
        <a:xfrm>
          <a:off x="0" y="0"/>
          <a:ext cx="0" cy="0"/>
          <a:chOff x="0" y="0"/>
          <a:chExt cx="0" cy="0"/>
        </a:xfrm>
      </p:grpSpPr>
      <p:sp>
        <p:nvSpPr>
          <p:cNvPr id="6220" name="Google Shape;6220;g9a7a0987a2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221" name="Google Shape;6221;g9a7a0987a2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0508677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g77ae687167_0_11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g77ae687167_0_11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5971117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4"/>
        <p:cNvGrpSpPr/>
        <p:nvPr/>
      </p:nvGrpSpPr>
      <p:grpSpPr>
        <a:xfrm>
          <a:off x="0" y="0"/>
          <a:ext cx="0" cy="0"/>
          <a:chOff x="0" y="0"/>
          <a:chExt cx="0" cy="0"/>
        </a:xfrm>
      </p:grpSpPr>
      <p:sp>
        <p:nvSpPr>
          <p:cNvPr id="1495" name="Google Shape;1495;g806ada915c_0_9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96" name="Google Shape;1496;g806ada915c_0_9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2450010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29"/>
        <p:cNvGrpSpPr/>
        <p:nvPr/>
      </p:nvGrpSpPr>
      <p:grpSpPr>
        <a:xfrm>
          <a:off x="0" y="0"/>
          <a:ext cx="0" cy="0"/>
          <a:chOff x="0" y="0"/>
          <a:chExt cx="0" cy="0"/>
        </a:xfrm>
      </p:grpSpPr>
      <p:sp>
        <p:nvSpPr>
          <p:cNvPr id="4730" name="Google Shape;4730;g9999893140_0_4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731" name="Google Shape;4731;g9999893140_0_4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998405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1"/>
        <p:cNvGrpSpPr/>
        <p:nvPr/>
      </p:nvGrpSpPr>
      <p:grpSpPr>
        <a:xfrm>
          <a:off x="0" y="0"/>
          <a:ext cx="0" cy="0"/>
          <a:chOff x="0" y="0"/>
          <a:chExt cx="0" cy="0"/>
        </a:xfrm>
      </p:grpSpPr>
      <p:sp>
        <p:nvSpPr>
          <p:cNvPr id="332" name="Google Shape;332;g8565d7c642_0_4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3" name="Google Shape;333;g8565d7c642_0_4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5385034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5"/>
        <p:cNvGrpSpPr/>
        <p:nvPr/>
      </p:nvGrpSpPr>
      <p:grpSpPr>
        <a:xfrm>
          <a:off x="0" y="0"/>
          <a:ext cx="0" cy="0"/>
          <a:chOff x="0" y="0"/>
          <a:chExt cx="0" cy="0"/>
        </a:xfrm>
      </p:grpSpPr>
      <p:sp>
        <p:nvSpPr>
          <p:cNvPr id="416" name="Google Shape;416;g8729d97241_0_10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17" name="Google Shape;417;g8729d97241_0_10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149794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8"/>
        <p:cNvGrpSpPr/>
        <p:nvPr/>
      </p:nvGrpSpPr>
      <p:grpSpPr>
        <a:xfrm>
          <a:off x="0" y="0"/>
          <a:ext cx="0" cy="0"/>
          <a:chOff x="0" y="0"/>
          <a:chExt cx="0" cy="0"/>
        </a:xfrm>
      </p:grpSpPr>
      <p:sp>
        <p:nvSpPr>
          <p:cNvPr id="539" name="Google Shape;539;g80636b2eb2_0_1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40" name="Google Shape;540;g80636b2eb2_0_1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3034339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729150" y="1310848"/>
            <a:ext cx="3844200" cy="1702500"/>
          </a:xfrm>
          <a:prstGeom prst="rect">
            <a:avLst/>
          </a:prstGeom>
        </p:spPr>
        <p:txBody>
          <a:bodyPr spcFirstLastPara="1" wrap="square" lIns="90000" tIns="91425" rIns="91425" bIns="91425" anchor="b" anchorCtr="0">
            <a:noAutofit/>
          </a:bodyPr>
          <a:lstStyle>
            <a:lvl1pPr lvl="0">
              <a:lnSpc>
                <a:spcPct val="80000"/>
              </a:lnSpc>
              <a:spcBef>
                <a:spcPts val="0"/>
              </a:spcBef>
              <a:spcAft>
                <a:spcPts val="0"/>
              </a:spcAft>
              <a:buSzPts val="5800"/>
              <a:buNone/>
              <a:defRPr sz="5800"/>
            </a:lvl1pPr>
            <a:lvl2pPr lvl="1">
              <a:lnSpc>
                <a:spcPct val="80000"/>
              </a:lnSpc>
              <a:spcBef>
                <a:spcPts val="0"/>
              </a:spcBef>
              <a:spcAft>
                <a:spcPts val="0"/>
              </a:spcAft>
              <a:buSzPts val="6000"/>
              <a:buNone/>
              <a:defRPr sz="6000"/>
            </a:lvl2pPr>
            <a:lvl3pPr lvl="2">
              <a:lnSpc>
                <a:spcPct val="80000"/>
              </a:lnSpc>
              <a:spcBef>
                <a:spcPts val="0"/>
              </a:spcBef>
              <a:spcAft>
                <a:spcPts val="0"/>
              </a:spcAft>
              <a:buSzPts val="6000"/>
              <a:buNone/>
              <a:defRPr sz="6000"/>
            </a:lvl3pPr>
            <a:lvl4pPr lvl="3">
              <a:lnSpc>
                <a:spcPct val="80000"/>
              </a:lnSpc>
              <a:spcBef>
                <a:spcPts val="0"/>
              </a:spcBef>
              <a:spcAft>
                <a:spcPts val="0"/>
              </a:spcAft>
              <a:buSzPts val="6000"/>
              <a:buNone/>
              <a:defRPr sz="6000"/>
            </a:lvl4pPr>
            <a:lvl5pPr lvl="4">
              <a:lnSpc>
                <a:spcPct val="80000"/>
              </a:lnSpc>
              <a:spcBef>
                <a:spcPts val="0"/>
              </a:spcBef>
              <a:spcAft>
                <a:spcPts val="0"/>
              </a:spcAft>
              <a:buSzPts val="6000"/>
              <a:buNone/>
              <a:defRPr sz="6000"/>
            </a:lvl5pPr>
            <a:lvl6pPr lvl="5">
              <a:lnSpc>
                <a:spcPct val="80000"/>
              </a:lnSpc>
              <a:spcBef>
                <a:spcPts val="0"/>
              </a:spcBef>
              <a:spcAft>
                <a:spcPts val="0"/>
              </a:spcAft>
              <a:buSzPts val="6000"/>
              <a:buNone/>
              <a:defRPr sz="6000"/>
            </a:lvl6pPr>
            <a:lvl7pPr lvl="6">
              <a:lnSpc>
                <a:spcPct val="80000"/>
              </a:lnSpc>
              <a:spcBef>
                <a:spcPts val="0"/>
              </a:spcBef>
              <a:spcAft>
                <a:spcPts val="0"/>
              </a:spcAft>
              <a:buSzPts val="6000"/>
              <a:buNone/>
              <a:defRPr sz="6000"/>
            </a:lvl7pPr>
            <a:lvl8pPr lvl="7">
              <a:lnSpc>
                <a:spcPct val="80000"/>
              </a:lnSpc>
              <a:spcBef>
                <a:spcPts val="0"/>
              </a:spcBef>
              <a:spcAft>
                <a:spcPts val="0"/>
              </a:spcAft>
              <a:buSzPts val="6000"/>
              <a:buNone/>
              <a:defRPr sz="6000"/>
            </a:lvl8pPr>
            <a:lvl9pPr lvl="8">
              <a:lnSpc>
                <a:spcPct val="80000"/>
              </a:lnSpc>
              <a:spcBef>
                <a:spcPts val="0"/>
              </a:spcBef>
              <a:spcAft>
                <a:spcPts val="0"/>
              </a:spcAft>
              <a:buSzPts val="6000"/>
              <a:buNone/>
              <a:defRPr sz="6000"/>
            </a:lvl9pPr>
          </a:lstStyle>
          <a:p>
            <a:endParaRPr/>
          </a:p>
        </p:txBody>
      </p:sp>
      <p:grpSp>
        <p:nvGrpSpPr>
          <p:cNvPr id="10" name="Google Shape;10;p2"/>
          <p:cNvGrpSpPr/>
          <p:nvPr/>
        </p:nvGrpSpPr>
        <p:grpSpPr>
          <a:xfrm>
            <a:off x="8692875" y="144188"/>
            <a:ext cx="204425" cy="203675"/>
            <a:chOff x="5568000" y="3110525"/>
            <a:chExt cx="204425" cy="203675"/>
          </a:xfrm>
        </p:grpSpPr>
        <p:sp>
          <p:nvSpPr>
            <p:cNvPr id="11" name="Google Shape;11;p2"/>
            <p:cNvSpPr/>
            <p:nvPr/>
          </p:nvSpPr>
          <p:spPr>
            <a:xfrm>
              <a:off x="5636400" y="3110525"/>
              <a:ext cx="66875" cy="203675"/>
            </a:xfrm>
            <a:custGeom>
              <a:avLst/>
              <a:gdLst/>
              <a:ahLst/>
              <a:cxnLst/>
              <a:rect l="l" t="t" r="r" b="b"/>
              <a:pathLst>
                <a:path w="2675" h="8147" extrusionOk="0">
                  <a:moveTo>
                    <a:pt x="0" y="0"/>
                  </a:moveTo>
                  <a:lnTo>
                    <a:pt x="0" y="8146"/>
                  </a:lnTo>
                  <a:lnTo>
                    <a:pt x="2675" y="8146"/>
                  </a:lnTo>
                  <a:lnTo>
                    <a:pt x="2675"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a:off x="5568000" y="3178900"/>
              <a:ext cx="204425" cy="66900"/>
            </a:xfrm>
            <a:custGeom>
              <a:avLst/>
              <a:gdLst/>
              <a:ahLst/>
              <a:cxnLst/>
              <a:rect l="l" t="t" r="r" b="b"/>
              <a:pathLst>
                <a:path w="8177" h="2676" extrusionOk="0">
                  <a:moveTo>
                    <a:pt x="0" y="1"/>
                  </a:moveTo>
                  <a:lnTo>
                    <a:pt x="0" y="2676"/>
                  </a:lnTo>
                  <a:lnTo>
                    <a:pt x="8177" y="2676"/>
                  </a:lnTo>
                  <a:lnTo>
                    <a:pt x="817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 name="Google Shape;13;p2"/>
          <p:cNvGrpSpPr/>
          <p:nvPr/>
        </p:nvGrpSpPr>
        <p:grpSpPr>
          <a:xfrm>
            <a:off x="193850" y="159388"/>
            <a:ext cx="992450" cy="173300"/>
            <a:chOff x="548150" y="4859775"/>
            <a:chExt cx="992450" cy="173300"/>
          </a:xfrm>
        </p:grpSpPr>
        <p:sp>
          <p:nvSpPr>
            <p:cNvPr id="14" name="Google Shape;14;p2"/>
            <p:cNvSpPr/>
            <p:nvPr/>
          </p:nvSpPr>
          <p:spPr>
            <a:xfrm>
              <a:off x="548150" y="4859775"/>
              <a:ext cx="173275" cy="173300"/>
            </a:xfrm>
            <a:custGeom>
              <a:avLst/>
              <a:gdLst/>
              <a:ahLst/>
              <a:cxnLst/>
              <a:rect l="l" t="t" r="r" b="b"/>
              <a:pathLst>
                <a:path w="6931" h="6932" fill="none" extrusionOk="0">
                  <a:moveTo>
                    <a:pt x="6931" y="3466"/>
                  </a:moveTo>
                  <a:cubicBezTo>
                    <a:pt x="6931" y="5381"/>
                    <a:pt x="5380" y="6931"/>
                    <a:pt x="3466" y="6931"/>
                  </a:cubicBezTo>
                  <a:cubicBezTo>
                    <a:pt x="1551" y="6931"/>
                    <a:pt x="0" y="5381"/>
                    <a:pt x="0" y="3466"/>
                  </a:cubicBezTo>
                  <a:cubicBezTo>
                    <a:pt x="0" y="1551"/>
                    <a:pt x="1551" y="1"/>
                    <a:pt x="3466" y="1"/>
                  </a:cubicBezTo>
                  <a:cubicBezTo>
                    <a:pt x="5380" y="1"/>
                    <a:pt x="6931" y="1551"/>
                    <a:pt x="6931" y="3466"/>
                  </a:cubicBezTo>
                  <a:close/>
                </a:path>
              </a:pathLst>
            </a:custGeom>
            <a:solidFill>
              <a:schemeClr val="lt2"/>
            </a:solidFill>
            <a:ln w="28875" cap="flat" cmpd="sng">
              <a:solidFill>
                <a:schemeClr val="lt2"/>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821700" y="4859775"/>
              <a:ext cx="172525" cy="173300"/>
            </a:xfrm>
            <a:custGeom>
              <a:avLst/>
              <a:gdLst/>
              <a:ahLst/>
              <a:cxnLst/>
              <a:rect l="l" t="t" r="r" b="b"/>
              <a:pathLst>
                <a:path w="6901" h="6932" fill="none" extrusionOk="0">
                  <a:moveTo>
                    <a:pt x="6901" y="3466"/>
                  </a:moveTo>
                  <a:cubicBezTo>
                    <a:pt x="6901" y="5381"/>
                    <a:pt x="5351" y="6931"/>
                    <a:pt x="3436" y="6931"/>
                  </a:cubicBezTo>
                  <a:cubicBezTo>
                    <a:pt x="1551" y="6931"/>
                    <a:pt x="1" y="5381"/>
                    <a:pt x="1" y="3466"/>
                  </a:cubicBezTo>
                  <a:cubicBezTo>
                    <a:pt x="1" y="1551"/>
                    <a:pt x="1551" y="1"/>
                    <a:pt x="3436" y="1"/>
                  </a:cubicBezTo>
                  <a:cubicBezTo>
                    <a:pt x="5351" y="1"/>
                    <a:pt x="6901" y="1551"/>
                    <a:pt x="6901" y="3466"/>
                  </a:cubicBezTo>
                  <a:close/>
                </a:path>
              </a:pathLst>
            </a:custGeom>
            <a:noFill/>
            <a:ln w="28875" cap="flat" cmpd="sng">
              <a:solidFill>
                <a:schemeClr val="accent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1094500" y="4859775"/>
              <a:ext cx="173300" cy="173300"/>
            </a:xfrm>
            <a:custGeom>
              <a:avLst/>
              <a:gdLst/>
              <a:ahLst/>
              <a:cxnLst/>
              <a:rect l="l" t="t" r="r" b="b"/>
              <a:pathLst>
                <a:path w="6932" h="6932" fill="none" extrusionOk="0">
                  <a:moveTo>
                    <a:pt x="6931" y="3466"/>
                  </a:moveTo>
                  <a:cubicBezTo>
                    <a:pt x="6931" y="5381"/>
                    <a:pt x="5381" y="6931"/>
                    <a:pt x="3466" y="6931"/>
                  </a:cubicBezTo>
                  <a:cubicBezTo>
                    <a:pt x="1551" y="6931"/>
                    <a:pt x="1" y="5381"/>
                    <a:pt x="1" y="3466"/>
                  </a:cubicBezTo>
                  <a:cubicBezTo>
                    <a:pt x="1" y="1551"/>
                    <a:pt x="1551" y="1"/>
                    <a:pt x="3466" y="1"/>
                  </a:cubicBezTo>
                  <a:cubicBezTo>
                    <a:pt x="5381" y="1"/>
                    <a:pt x="6931" y="1551"/>
                    <a:pt x="6931" y="3466"/>
                  </a:cubicBezTo>
                  <a:close/>
                </a:path>
              </a:pathLst>
            </a:custGeom>
            <a:noFill/>
            <a:ln w="28875" cap="flat" cmpd="sng">
              <a:solidFill>
                <a:schemeClr val="accent2"/>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1368075" y="4859775"/>
              <a:ext cx="172525" cy="173300"/>
            </a:xfrm>
            <a:custGeom>
              <a:avLst/>
              <a:gdLst/>
              <a:ahLst/>
              <a:cxnLst/>
              <a:rect l="l" t="t" r="r" b="b"/>
              <a:pathLst>
                <a:path w="6901" h="6932" fill="none" extrusionOk="0">
                  <a:moveTo>
                    <a:pt x="6900" y="3466"/>
                  </a:moveTo>
                  <a:cubicBezTo>
                    <a:pt x="6900" y="5381"/>
                    <a:pt x="5350" y="6931"/>
                    <a:pt x="3435" y="6931"/>
                  </a:cubicBezTo>
                  <a:cubicBezTo>
                    <a:pt x="1520" y="6931"/>
                    <a:pt x="0" y="5381"/>
                    <a:pt x="0" y="3466"/>
                  </a:cubicBezTo>
                  <a:cubicBezTo>
                    <a:pt x="0" y="1551"/>
                    <a:pt x="1520" y="1"/>
                    <a:pt x="3435" y="1"/>
                  </a:cubicBezTo>
                  <a:cubicBezTo>
                    <a:pt x="5350" y="1"/>
                    <a:pt x="6900" y="1551"/>
                    <a:pt x="6900" y="3466"/>
                  </a:cubicBezTo>
                  <a:close/>
                </a:path>
              </a:pathLst>
            </a:custGeom>
            <a:noFill/>
            <a:ln w="28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 name="Google Shape;18;p2"/>
          <p:cNvGrpSpPr/>
          <p:nvPr/>
        </p:nvGrpSpPr>
        <p:grpSpPr>
          <a:xfrm>
            <a:off x="3999788" y="-604425"/>
            <a:ext cx="1144425" cy="1144425"/>
            <a:chOff x="2136325" y="1787550"/>
            <a:chExt cx="1144425" cy="1144425"/>
          </a:xfrm>
        </p:grpSpPr>
        <p:sp>
          <p:nvSpPr>
            <p:cNvPr id="19" name="Google Shape;19;p2"/>
            <p:cNvSpPr/>
            <p:nvPr/>
          </p:nvSpPr>
          <p:spPr>
            <a:xfrm>
              <a:off x="2136325" y="1787550"/>
              <a:ext cx="1144425" cy="1144425"/>
            </a:xfrm>
            <a:custGeom>
              <a:avLst/>
              <a:gdLst/>
              <a:ahLst/>
              <a:cxnLst/>
              <a:rect l="l" t="t" r="r" b="b"/>
              <a:pathLst>
                <a:path w="45777" h="45777" fill="none" extrusionOk="0">
                  <a:moveTo>
                    <a:pt x="45776" y="22888"/>
                  </a:moveTo>
                  <a:cubicBezTo>
                    <a:pt x="45776" y="35533"/>
                    <a:pt x="35533" y="45776"/>
                    <a:pt x="22888" y="45776"/>
                  </a:cubicBezTo>
                  <a:cubicBezTo>
                    <a:pt x="10244" y="45776"/>
                    <a:pt x="0" y="35533"/>
                    <a:pt x="0" y="22888"/>
                  </a:cubicBezTo>
                  <a:cubicBezTo>
                    <a:pt x="0" y="10244"/>
                    <a:pt x="10244" y="1"/>
                    <a:pt x="22888" y="1"/>
                  </a:cubicBezTo>
                  <a:cubicBezTo>
                    <a:pt x="35533" y="1"/>
                    <a:pt x="45776" y="10244"/>
                    <a:pt x="45776" y="22888"/>
                  </a:cubicBezTo>
                  <a:close/>
                </a:path>
              </a:pathLst>
            </a:custGeom>
            <a:noFill/>
            <a:ln w="9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2194825" y="1846050"/>
              <a:ext cx="1027400" cy="1027400"/>
            </a:xfrm>
            <a:custGeom>
              <a:avLst/>
              <a:gdLst/>
              <a:ahLst/>
              <a:cxnLst/>
              <a:rect l="l" t="t" r="r" b="b"/>
              <a:pathLst>
                <a:path w="41096" h="41096" fill="none" extrusionOk="0">
                  <a:moveTo>
                    <a:pt x="41096" y="20548"/>
                  </a:moveTo>
                  <a:cubicBezTo>
                    <a:pt x="41096" y="31916"/>
                    <a:pt x="31886" y="41096"/>
                    <a:pt x="20548" y="41096"/>
                  </a:cubicBezTo>
                  <a:cubicBezTo>
                    <a:pt x="9211" y="41096"/>
                    <a:pt x="1" y="31916"/>
                    <a:pt x="1" y="20548"/>
                  </a:cubicBezTo>
                  <a:cubicBezTo>
                    <a:pt x="1" y="9211"/>
                    <a:pt x="9211" y="1"/>
                    <a:pt x="20548" y="1"/>
                  </a:cubicBezTo>
                  <a:cubicBezTo>
                    <a:pt x="31886" y="1"/>
                    <a:pt x="41096" y="9211"/>
                    <a:pt x="41096" y="20548"/>
                  </a:cubicBezTo>
                  <a:close/>
                </a:path>
              </a:pathLst>
            </a:custGeom>
            <a:noFill/>
            <a:ln w="9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2252575" y="1903825"/>
              <a:ext cx="911900" cy="911875"/>
            </a:xfrm>
            <a:custGeom>
              <a:avLst/>
              <a:gdLst/>
              <a:ahLst/>
              <a:cxnLst/>
              <a:rect l="l" t="t" r="r" b="b"/>
              <a:pathLst>
                <a:path w="36476" h="36475" fill="none" extrusionOk="0">
                  <a:moveTo>
                    <a:pt x="36476" y="18237"/>
                  </a:moveTo>
                  <a:cubicBezTo>
                    <a:pt x="36476" y="28298"/>
                    <a:pt x="28299" y="36475"/>
                    <a:pt x="18238" y="36475"/>
                  </a:cubicBezTo>
                  <a:cubicBezTo>
                    <a:pt x="8177" y="36475"/>
                    <a:pt x="1" y="28298"/>
                    <a:pt x="1" y="18237"/>
                  </a:cubicBezTo>
                  <a:cubicBezTo>
                    <a:pt x="1" y="8176"/>
                    <a:pt x="8177" y="0"/>
                    <a:pt x="18238" y="0"/>
                  </a:cubicBezTo>
                  <a:cubicBezTo>
                    <a:pt x="28299" y="0"/>
                    <a:pt x="36476" y="8176"/>
                    <a:pt x="36476" y="18237"/>
                  </a:cubicBezTo>
                  <a:close/>
                </a:path>
              </a:pathLst>
            </a:custGeom>
            <a:noFill/>
            <a:ln w="9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2311100" y="1962325"/>
              <a:ext cx="794875" cy="794875"/>
            </a:xfrm>
            <a:custGeom>
              <a:avLst/>
              <a:gdLst/>
              <a:ahLst/>
              <a:cxnLst/>
              <a:rect l="l" t="t" r="r" b="b"/>
              <a:pathLst>
                <a:path w="31795" h="31795" fill="none" extrusionOk="0">
                  <a:moveTo>
                    <a:pt x="31794" y="15897"/>
                  </a:moveTo>
                  <a:cubicBezTo>
                    <a:pt x="31794" y="24682"/>
                    <a:pt x="24682" y="31794"/>
                    <a:pt x="15897" y="31794"/>
                  </a:cubicBezTo>
                  <a:cubicBezTo>
                    <a:pt x="7113" y="31794"/>
                    <a:pt x="0" y="24682"/>
                    <a:pt x="0" y="15897"/>
                  </a:cubicBezTo>
                  <a:cubicBezTo>
                    <a:pt x="0" y="7113"/>
                    <a:pt x="7113" y="1"/>
                    <a:pt x="15897" y="1"/>
                  </a:cubicBezTo>
                  <a:cubicBezTo>
                    <a:pt x="24682" y="1"/>
                    <a:pt x="31794" y="7113"/>
                    <a:pt x="31794" y="15897"/>
                  </a:cubicBezTo>
                  <a:close/>
                </a:path>
              </a:pathLst>
            </a:custGeom>
            <a:noFill/>
            <a:ln w="9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2369600" y="2020825"/>
              <a:ext cx="678625" cy="678625"/>
            </a:xfrm>
            <a:custGeom>
              <a:avLst/>
              <a:gdLst/>
              <a:ahLst/>
              <a:cxnLst/>
              <a:rect l="l" t="t" r="r" b="b"/>
              <a:pathLst>
                <a:path w="27145" h="27145" fill="none" extrusionOk="0">
                  <a:moveTo>
                    <a:pt x="27144" y="13557"/>
                  </a:moveTo>
                  <a:cubicBezTo>
                    <a:pt x="27144" y="21065"/>
                    <a:pt x="21065" y="27144"/>
                    <a:pt x="13557" y="27144"/>
                  </a:cubicBezTo>
                  <a:cubicBezTo>
                    <a:pt x="6050" y="27144"/>
                    <a:pt x="1" y="21065"/>
                    <a:pt x="1" y="13557"/>
                  </a:cubicBezTo>
                  <a:cubicBezTo>
                    <a:pt x="1" y="6080"/>
                    <a:pt x="6050" y="1"/>
                    <a:pt x="13557" y="1"/>
                  </a:cubicBezTo>
                  <a:cubicBezTo>
                    <a:pt x="21065" y="1"/>
                    <a:pt x="27144" y="6080"/>
                    <a:pt x="27144" y="13557"/>
                  </a:cubicBezTo>
                  <a:close/>
                </a:path>
              </a:pathLst>
            </a:custGeom>
            <a:noFill/>
            <a:ln w="9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2427350" y="2078600"/>
              <a:ext cx="562350" cy="562325"/>
            </a:xfrm>
            <a:custGeom>
              <a:avLst/>
              <a:gdLst/>
              <a:ahLst/>
              <a:cxnLst/>
              <a:rect l="l" t="t" r="r" b="b"/>
              <a:pathLst>
                <a:path w="22494" h="22493" fill="none" extrusionOk="0">
                  <a:moveTo>
                    <a:pt x="22494" y="11246"/>
                  </a:moveTo>
                  <a:cubicBezTo>
                    <a:pt x="22494" y="17447"/>
                    <a:pt x="17448" y="22493"/>
                    <a:pt x="11247" y="22493"/>
                  </a:cubicBezTo>
                  <a:cubicBezTo>
                    <a:pt x="5047" y="22493"/>
                    <a:pt x="1" y="17447"/>
                    <a:pt x="1" y="11246"/>
                  </a:cubicBezTo>
                  <a:cubicBezTo>
                    <a:pt x="1" y="5046"/>
                    <a:pt x="5047" y="0"/>
                    <a:pt x="11247" y="0"/>
                  </a:cubicBezTo>
                  <a:cubicBezTo>
                    <a:pt x="17448" y="0"/>
                    <a:pt x="22494" y="5046"/>
                    <a:pt x="22494" y="11246"/>
                  </a:cubicBezTo>
                  <a:close/>
                </a:path>
              </a:pathLst>
            </a:custGeom>
            <a:noFill/>
            <a:ln w="9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2485875" y="2137100"/>
              <a:ext cx="446075" cy="446075"/>
            </a:xfrm>
            <a:custGeom>
              <a:avLst/>
              <a:gdLst/>
              <a:ahLst/>
              <a:cxnLst/>
              <a:rect l="l" t="t" r="r" b="b"/>
              <a:pathLst>
                <a:path w="17843" h="17843" fill="none" extrusionOk="0">
                  <a:moveTo>
                    <a:pt x="17843" y="8906"/>
                  </a:moveTo>
                  <a:cubicBezTo>
                    <a:pt x="17843" y="13830"/>
                    <a:pt x="13831" y="17843"/>
                    <a:pt x="8906" y="17843"/>
                  </a:cubicBezTo>
                  <a:cubicBezTo>
                    <a:pt x="3982" y="17843"/>
                    <a:pt x="0" y="13830"/>
                    <a:pt x="0" y="8906"/>
                  </a:cubicBezTo>
                  <a:cubicBezTo>
                    <a:pt x="0" y="3982"/>
                    <a:pt x="3982" y="0"/>
                    <a:pt x="8906" y="0"/>
                  </a:cubicBezTo>
                  <a:cubicBezTo>
                    <a:pt x="13831" y="0"/>
                    <a:pt x="17843" y="3982"/>
                    <a:pt x="17843" y="8906"/>
                  </a:cubicBezTo>
                  <a:close/>
                </a:path>
              </a:pathLst>
            </a:custGeom>
            <a:noFill/>
            <a:ln w="9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2543625" y="2194850"/>
              <a:ext cx="329825" cy="329825"/>
            </a:xfrm>
            <a:custGeom>
              <a:avLst/>
              <a:gdLst/>
              <a:ahLst/>
              <a:cxnLst/>
              <a:rect l="l" t="t" r="r" b="b"/>
              <a:pathLst>
                <a:path w="13193" h="13193" fill="none" extrusionOk="0">
                  <a:moveTo>
                    <a:pt x="13192" y="6596"/>
                  </a:moveTo>
                  <a:cubicBezTo>
                    <a:pt x="13192" y="10244"/>
                    <a:pt x="10244" y="13192"/>
                    <a:pt x="6596" y="13192"/>
                  </a:cubicBezTo>
                  <a:cubicBezTo>
                    <a:pt x="2949" y="13192"/>
                    <a:pt x="1" y="10244"/>
                    <a:pt x="1" y="6596"/>
                  </a:cubicBezTo>
                  <a:cubicBezTo>
                    <a:pt x="1" y="2949"/>
                    <a:pt x="2949" y="1"/>
                    <a:pt x="6596" y="1"/>
                  </a:cubicBezTo>
                  <a:cubicBezTo>
                    <a:pt x="10244" y="1"/>
                    <a:pt x="13192" y="2949"/>
                    <a:pt x="13192" y="6596"/>
                  </a:cubicBezTo>
                  <a:close/>
                </a:path>
              </a:pathLst>
            </a:custGeom>
            <a:noFill/>
            <a:ln w="9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2"/>
            <p:cNvSpPr/>
            <p:nvPr/>
          </p:nvSpPr>
          <p:spPr>
            <a:xfrm>
              <a:off x="2602150" y="2253375"/>
              <a:ext cx="212775" cy="212775"/>
            </a:xfrm>
            <a:custGeom>
              <a:avLst/>
              <a:gdLst/>
              <a:ahLst/>
              <a:cxnLst/>
              <a:rect l="l" t="t" r="r" b="b"/>
              <a:pathLst>
                <a:path w="8511" h="8511" fill="none" extrusionOk="0">
                  <a:moveTo>
                    <a:pt x="8511" y="4255"/>
                  </a:moveTo>
                  <a:cubicBezTo>
                    <a:pt x="8511" y="6626"/>
                    <a:pt x="6626" y="8511"/>
                    <a:pt x="4255" y="8511"/>
                  </a:cubicBezTo>
                  <a:cubicBezTo>
                    <a:pt x="1885" y="8511"/>
                    <a:pt x="0" y="6626"/>
                    <a:pt x="0" y="4255"/>
                  </a:cubicBezTo>
                  <a:cubicBezTo>
                    <a:pt x="0" y="1915"/>
                    <a:pt x="1885" y="0"/>
                    <a:pt x="4255" y="0"/>
                  </a:cubicBezTo>
                  <a:cubicBezTo>
                    <a:pt x="6626" y="0"/>
                    <a:pt x="8511" y="1915"/>
                    <a:pt x="8511" y="4255"/>
                  </a:cubicBezTo>
                  <a:close/>
                </a:path>
              </a:pathLst>
            </a:custGeom>
            <a:noFill/>
            <a:ln w="9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a:off x="2659900" y="2311125"/>
              <a:ext cx="97275" cy="97275"/>
            </a:xfrm>
            <a:custGeom>
              <a:avLst/>
              <a:gdLst/>
              <a:ahLst/>
              <a:cxnLst/>
              <a:rect l="l" t="t" r="r" b="b"/>
              <a:pathLst>
                <a:path w="3891" h="3891" fill="none" extrusionOk="0">
                  <a:moveTo>
                    <a:pt x="3891" y="1945"/>
                  </a:moveTo>
                  <a:cubicBezTo>
                    <a:pt x="3891" y="3009"/>
                    <a:pt x="3009" y="3891"/>
                    <a:pt x="1945" y="3891"/>
                  </a:cubicBezTo>
                  <a:cubicBezTo>
                    <a:pt x="882" y="3891"/>
                    <a:pt x="0" y="3009"/>
                    <a:pt x="0" y="1945"/>
                  </a:cubicBezTo>
                  <a:cubicBezTo>
                    <a:pt x="0" y="882"/>
                    <a:pt x="882" y="0"/>
                    <a:pt x="1945" y="0"/>
                  </a:cubicBezTo>
                  <a:cubicBezTo>
                    <a:pt x="3009" y="0"/>
                    <a:pt x="3891" y="882"/>
                    <a:pt x="3891" y="1945"/>
                  </a:cubicBezTo>
                  <a:close/>
                </a:path>
              </a:pathLst>
            </a:custGeom>
            <a:noFill/>
            <a:ln w="9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9" name="Google Shape;29;p2"/>
          <p:cNvSpPr/>
          <p:nvPr/>
        </p:nvSpPr>
        <p:spPr>
          <a:xfrm>
            <a:off x="-628825" y="4603500"/>
            <a:ext cx="1348825" cy="1349575"/>
          </a:xfrm>
          <a:custGeom>
            <a:avLst/>
            <a:gdLst/>
            <a:ahLst/>
            <a:cxnLst/>
            <a:rect l="l" t="t" r="r" b="b"/>
            <a:pathLst>
              <a:path w="53953" h="53983" extrusionOk="0">
                <a:moveTo>
                  <a:pt x="43101" y="0"/>
                </a:moveTo>
                <a:lnTo>
                  <a:pt x="44165" y="9697"/>
                </a:lnTo>
                <a:lnTo>
                  <a:pt x="34469" y="8633"/>
                </a:lnTo>
                <a:lnTo>
                  <a:pt x="34469" y="8633"/>
                </a:lnTo>
                <a:lnTo>
                  <a:pt x="35533" y="18299"/>
                </a:lnTo>
                <a:lnTo>
                  <a:pt x="25867" y="17235"/>
                </a:lnTo>
                <a:lnTo>
                  <a:pt x="26931" y="26931"/>
                </a:lnTo>
                <a:lnTo>
                  <a:pt x="17235" y="25867"/>
                </a:lnTo>
                <a:lnTo>
                  <a:pt x="18299" y="35563"/>
                </a:lnTo>
                <a:lnTo>
                  <a:pt x="8633" y="34499"/>
                </a:lnTo>
                <a:lnTo>
                  <a:pt x="9697" y="44165"/>
                </a:lnTo>
                <a:lnTo>
                  <a:pt x="0" y="43101"/>
                </a:lnTo>
                <a:lnTo>
                  <a:pt x="1186" y="53983"/>
                </a:lnTo>
                <a:lnTo>
                  <a:pt x="3070" y="53770"/>
                </a:lnTo>
                <a:lnTo>
                  <a:pt x="2128" y="45259"/>
                </a:lnTo>
                <a:lnTo>
                  <a:pt x="11824" y="46323"/>
                </a:lnTo>
                <a:lnTo>
                  <a:pt x="10760" y="36627"/>
                </a:lnTo>
                <a:lnTo>
                  <a:pt x="10760" y="36627"/>
                </a:lnTo>
                <a:lnTo>
                  <a:pt x="20457" y="37691"/>
                </a:lnTo>
                <a:lnTo>
                  <a:pt x="19393" y="28025"/>
                </a:lnTo>
                <a:lnTo>
                  <a:pt x="29059" y="29089"/>
                </a:lnTo>
                <a:lnTo>
                  <a:pt x="27995" y="19393"/>
                </a:lnTo>
                <a:lnTo>
                  <a:pt x="37691" y="20457"/>
                </a:lnTo>
                <a:lnTo>
                  <a:pt x="36627" y="10760"/>
                </a:lnTo>
                <a:lnTo>
                  <a:pt x="46323" y="11824"/>
                </a:lnTo>
                <a:lnTo>
                  <a:pt x="45260" y="2159"/>
                </a:lnTo>
                <a:lnTo>
                  <a:pt x="53770" y="3070"/>
                </a:lnTo>
                <a:lnTo>
                  <a:pt x="53953" y="1186"/>
                </a:lnTo>
                <a:lnTo>
                  <a:pt x="4310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txBox="1">
            <a:spLocks noGrp="1"/>
          </p:cNvSpPr>
          <p:nvPr>
            <p:ph type="subTitle" idx="1"/>
          </p:nvPr>
        </p:nvSpPr>
        <p:spPr>
          <a:xfrm>
            <a:off x="729150" y="2937150"/>
            <a:ext cx="2928300" cy="792600"/>
          </a:xfrm>
          <a:prstGeom prst="rect">
            <a:avLst/>
          </a:prstGeom>
        </p:spPr>
        <p:txBody>
          <a:bodyPr spcFirstLastPara="1" wrap="square" lIns="90000" tIns="91425" rIns="91425" bIns="91425" anchor="t" anchorCtr="0">
            <a:noAutofit/>
          </a:bodyPr>
          <a:lstStyle>
            <a:lvl1pPr lvl="0">
              <a:lnSpc>
                <a:spcPct val="100000"/>
              </a:lnSpc>
              <a:spcBef>
                <a:spcPts val="0"/>
              </a:spcBef>
              <a:spcAft>
                <a:spcPts val="0"/>
              </a:spcAft>
              <a:buSzPts val="2200"/>
              <a:buNone/>
              <a:defRPr sz="2200"/>
            </a:lvl1pPr>
            <a:lvl2pPr lvl="1">
              <a:lnSpc>
                <a:spcPct val="100000"/>
              </a:lnSpc>
              <a:spcBef>
                <a:spcPts val="0"/>
              </a:spcBef>
              <a:spcAft>
                <a:spcPts val="0"/>
              </a:spcAft>
              <a:buSzPts val="2200"/>
              <a:buNone/>
              <a:defRPr sz="2200"/>
            </a:lvl2pPr>
            <a:lvl3pPr lvl="2">
              <a:lnSpc>
                <a:spcPct val="100000"/>
              </a:lnSpc>
              <a:spcBef>
                <a:spcPts val="0"/>
              </a:spcBef>
              <a:spcAft>
                <a:spcPts val="0"/>
              </a:spcAft>
              <a:buSzPts val="2200"/>
              <a:buNone/>
              <a:defRPr sz="2200"/>
            </a:lvl3pPr>
            <a:lvl4pPr lvl="3">
              <a:lnSpc>
                <a:spcPct val="100000"/>
              </a:lnSpc>
              <a:spcBef>
                <a:spcPts val="0"/>
              </a:spcBef>
              <a:spcAft>
                <a:spcPts val="0"/>
              </a:spcAft>
              <a:buSzPts val="2200"/>
              <a:buNone/>
              <a:defRPr sz="2200"/>
            </a:lvl4pPr>
            <a:lvl5pPr lvl="4">
              <a:lnSpc>
                <a:spcPct val="100000"/>
              </a:lnSpc>
              <a:spcBef>
                <a:spcPts val="0"/>
              </a:spcBef>
              <a:spcAft>
                <a:spcPts val="0"/>
              </a:spcAft>
              <a:buSzPts val="2200"/>
              <a:buNone/>
              <a:defRPr sz="2200"/>
            </a:lvl5pPr>
            <a:lvl6pPr lvl="5">
              <a:lnSpc>
                <a:spcPct val="100000"/>
              </a:lnSpc>
              <a:spcBef>
                <a:spcPts val="0"/>
              </a:spcBef>
              <a:spcAft>
                <a:spcPts val="0"/>
              </a:spcAft>
              <a:buSzPts val="2200"/>
              <a:buNone/>
              <a:defRPr sz="2200"/>
            </a:lvl6pPr>
            <a:lvl7pPr lvl="6">
              <a:lnSpc>
                <a:spcPct val="100000"/>
              </a:lnSpc>
              <a:spcBef>
                <a:spcPts val="0"/>
              </a:spcBef>
              <a:spcAft>
                <a:spcPts val="0"/>
              </a:spcAft>
              <a:buSzPts val="2200"/>
              <a:buNone/>
              <a:defRPr sz="2200"/>
            </a:lvl7pPr>
            <a:lvl8pPr lvl="7">
              <a:lnSpc>
                <a:spcPct val="100000"/>
              </a:lnSpc>
              <a:spcBef>
                <a:spcPts val="0"/>
              </a:spcBef>
              <a:spcAft>
                <a:spcPts val="0"/>
              </a:spcAft>
              <a:buSzPts val="2200"/>
              <a:buNone/>
              <a:defRPr sz="2200"/>
            </a:lvl8pPr>
            <a:lvl9pPr lvl="8">
              <a:lnSpc>
                <a:spcPct val="100000"/>
              </a:lnSpc>
              <a:spcBef>
                <a:spcPts val="0"/>
              </a:spcBef>
              <a:spcAft>
                <a:spcPts val="0"/>
              </a:spcAft>
              <a:buSzPts val="2200"/>
              <a:buNone/>
              <a:defRPr sz="2200"/>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ackground 3">
  <p:cSld name="CUSTOM_21_1_1_1">
    <p:spTree>
      <p:nvGrpSpPr>
        <p:cNvPr id="1" name="Shape 4526"/>
        <p:cNvGrpSpPr/>
        <p:nvPr/>
      </p:nvGrpSpPr>
      <p:grpSpPr>
        <a:xfrm>
          <a:off x="0" y="0"/>
          <a:ext cx="0" cy="0"/>
          <a:chOff x="0" y="0"/>
          <a:chExt cx="0" cy="0"/>
        </a:xfrm>
      </p:grpSpPr>
      <p:grpSp>
        <p:nvGrpSpPr>
          <p:cNvPr id="4527" name="Google Shape;4527;p40"/>
          <p:cNvGrpSpPr/>
          <p:nvPr/>
        </p:nvGrpSpPr>
        <p:grpSpPr>
          <a:xfrm>
            <a:off x="720000" y="4788300"/>
            <a:ext cx="204425" cy="203675"/>
            <a:chOff x="5568000" y="3110525"/>
            <a:chExt cx="204425" cy="203675"/>
          </a:xfrm>
        </p:grpSpPr>
        <p:sp>
          <p:nvSpPr>
            <p:cNvPr id="4528" name="Google Shape;4528;p40"/>
            <p:cNvSpPr/>
            <p:nvPr/>
          </p:nvSpPr>
          <p:spPr>
            <a:xfrm>
              <a:off x="5636400" y="3110525"/>
              <a:ext cx="66875" cy="203675"/>
            </a:xfrm>
            <a:custGeom>
              <a:avLst/>
              <a:gdLst/>
              <a:ahLst/>
              <a:cxnLst/>
              <a:rect l="l" t="t" r="r" b="b"/>
              <a:pathLst>
                <a:path w="2675" h="8147" extrusionOk="0">
                  <a:moveTo>
                    <a:pt x="0" y="0"/>
                  </a:moveTo>
                  <a:lnTo>
                    <a:pt x="0" y="8146"/>
                  </a:lnTo>
                  <a:lnTo>
                    <a:pt x="2675" y="8146"/>
                  </a:lnTo>
                  <a:lnTo>
                    <a:pt x="2675"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9" name="Google Shape;4529;p40"/>
            <p:cNvSpPr/>
            <p:nvPr/>
          </p:nvSpPr>
          <p:spPr>
            <a:xfrm>
              <a:off x="5568000" y="3178900"/>
              <a:ext cx="204425" cy="66900"/>
            </a:xfrm>
            <a:custGeom>
              <a:avLst/>
              <a:gdLst/>
              <a:ahLst/>
              <a:cxnLst/>
              <a:rect l="l" t="t" r="r" b="b"/>
              <a:pathLst>
                <a:path w="8177" h="2676" extrusionOk="0">
                  <a:moveTo>
                    <a:pt x="0" y="1"/>
                  </a:moveTo>
                  <a:lnTo>
                    <a:pt x="0" y="2676"/>
                  </a:lnTo>
                  <a:lnTo>
                    <a:pt x="8177" y="2676"/>
                  </a:lnTo>
                  <a:lnTo>
                    <a:pt x="8177"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530" name="Google Shape;4530;p40"/>
          <p:cNvSpPr/>
          <p:nvPr/>
        </p:nvSpPr>
        <p:spPr>
          <a:xfrm>
            <a:off x="-107675" y="3899725"/>
            <a:ext cx="1348825" cy="1349575"/>
          </a:xfrm>
          <a:custGeom>
            <a:avLst/>
            <a:gdLst/>
            <a:ahLst/>
            <a:cxnLst/>
            <a:rect l="l" t="t" r="r" b="b"/>
            <a:pathLst>
              <a:path w="53953" h="53983" extrusionOk="0">
                <a:moveTo>
                  <a:pt x="43101" y="0"/>
                </a:moveTo>
                <a:lnTo>
                  <a:pt x="44165" y="9697"/>
                </a:lnTo>
                <a:lnTo>
                  <a:pt x="34469" y="8633"/>
                </a:lnTo>
                <a:lnTo>
                  <a:pt x="34469" y="8633"/>
                </a:lnTo>
                <a:lnTo>
                  <a:pt x="35533" y="18299"/>
                </a:lnTo>
                <a:lnTo>
                  <a:pt x="25867" y="17235"/>
                </a:lnTo>
                <a:lnTo>
                  <a:pt x="26931" y="26931"/>
                </a:lnTo>
                <a:lnTo>
                  <a:pt x="17235" y="25867"/>
                </a:lnTo>
                <a:lnTo>
                  <a:pt x="18299" y="35563"/>
                </a:lnTo>
                <a:lnTo>
                  <a:pt x="8633" y="34499"/>
                </a:lnTo>
                <a:lnTo>
                  <a:pt x="9697" y="44165"/>
                </a:lnTo>
                <a:lnTo>
                  <a:pt x="0" y="43101"/>
                </a:lnTo>
                <a:lnTo>
                  <a:pt x="1186" y="53983"/>
                </a:lnTo>
                <a:lnTo>
                  <a:pt x="3070" y="53770"/>
                </a:lnTo>
                <a:lnTo>
                  <a:pt x="2128" y="45259"/>
                </a:lnTo>
                <a:lnTo>
                  <a:pt x="11824" y="46323"/>
                </a:lnTo>
                <a:lnTo>
                  <a:pt x="10760" y="36627"/>
                </a:lnTo>
                <a:lnTo>
                  <a:pt x="10760" y="36627"/>
                </a:lnTo>
                <a:lnTo>
                  <a:pt x="20457" y="37691"/>
                </a:lnTo>
                <a:lnTo>
                  <a:pt x="19393" y="28025"/>
                </a:lnTo>
                <a:lnTo>
                  <a:pt x="29059" y="29089"/>
                </a:lnTo>
                <a:lnTo>
                  <a:pt x="27995" y="19393"/>
                </a:lnTo>
                <a:lnTo>
                  <a:pt x="37691" y="20457"/>
                </a:lnTo>
                <a:lnTo>
                  <a:pt x="36627" y="10760"/>
                </a:lnTo>
                <a:lnTo>
                  <a:pt x="46323" y="11824"/>
                </a:lnTo>
                <a:lnTo>
                  <a:pt x="45260" y="2159"/>
                </a:lnTo>
                <a:lnTo>
                  <a:pt x="53770" y="3070"/>
                </a:lnTo>
                <a:lnTo>
                  <a:pt x="53953" y="1186"/>
                </a:lnTo>
                <a:lnTo>
                  <a:pt x="4310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1" name="Google Shape;4531;p40"/>
          <p:cNvSpPr/>
          <p:nvPr/>
        </p:nvSpPr>
        <p:spPr>
          <a:xfrm>
            <a:off x="7902850" y="-105825"/>
            <a:ext cx="1348825" cy="1349575"/>
          </a:xfrm>
          <a:custGeom>
            <a:avLst/>
            <a:gdLst/>
            <a:ahLst/>
            <a:cxnLst/>
            <a:rect l="l" t="t" r="r" b="b"/>
            <a:pathLst>
              <a:path w="53953" h="53983" extrusionOk="0">
                <a:moveTo>
                  <a:pt x="43101" y="0"/>
                </a:moveTo>
                <a:lnTo>
                  <a:pt x="44165" y="9697"/>
                </a:lnTo>
                <a:lnTo>
                  <a:pt x="34469" y="8633"/>
                </a:lnTo>
                <a:lnTo>
                  <a:pt x="34469" y="8633"/>
                </a:lnTo>
                <a:lnTo>
                  <a:pt x="35533" y="18299"/>
                </a:lnTo>
                <a:lnTo>
                  <a:pt x="25867" y="17235"/>
                </a:lnTo>
                <a:lnTo>
                  <a:pt x="26931" y="26931"/>
                </a:lnTo>
                <a:lnTo>
                  <a:pt x="17235" y="25867"/>
                </a:lnTo>
                <a:lnTo>
                  <a:pt x="18299" y="35563"/>
                </a:lnTo>
                <a:lnTo>
                  <a:pt x="8633" y="34499"/>
                </a:lnTo>
                <a:lnTo>
                  <a:pt x="9697" y="44165"/>
                </a:lnTo>
                <a:lnTo>
                  <a:pt x="0" y="43101"/>
                </a:lnTo>
                <a:lnTo>
                  <a:pt x="1186" y="53983"/>
                </a:lnTo>
                <a:lnTo>
                  <a:pt x="3070" y="53770"/>
                </a:lnTo>
                <a:lnTo>
                  <a:pt x="2128" y="45259"/>
                </a:lnTo>
                <a:lnTo>
                  <a:pt x="11824" y="46323"/>
                </a:lnTo>
                <a:lnTo>
                  <a:pt x="10760" y="36627"/>
                </a:lnTo>
                <a:lnTo>
                  <a:pt x="10760" y="36627"/>
                </a:lnTo>
                <a:lnTo>
                  <a:pt x="20457" y="37691"/>
                </a:lnTo>
                <a:lnTo>
                  <a:pt x="19393" y="28025"/>
                </a:lnTo>
                <a:lnTo>
                  <a:pt x="29059" y="29089"/>
                </a:lnTo>
                <a:lnTo>
                  <a:pt x="27995" y="19393"/>
                </a:lnTo>
                <a:lnTo>
                  <a:pt x="37691" y="20457"/>
                </a:lnTo>
                <a:lnTo>
                  <a:pt x="36627" y="10760"/>
                </a:lnTo>
                <a:lnTo>
                  <a:pt x="46323" y="11824"/>
                </a:lnTo>
                <a:lnTo>
                  <a:pt x="45260" y="2159"/>
                </a:lnTo>
                <a:lnTo>
                  <a:pt x="53770" y="3070"/>
                </a:lnTo>
                <a:lnTo>
                  <a:pt x="53953" y="1186"/>
                </a:lnTo>
                <a:lnTo>
                  <a:pt x="4310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532" name="Google Shape;4532;p40"/>
          <p:cNvGrpSpPr/>
          <p:nvPr/>
        </p:nvGrpSpPr>
        <p:grpSpPr>
          <a:xfrm flipH="1">
            <a:off x="-3" y="134396"/>
            <a:ext cx="752860" cy="1255020"/>
            <a:chOff x="8427400" y="134088"/>
            <a:chExt cx="716600" cy="1194575"/>
          </a:xfrm>
        </p:grpSpPr>
        <p:sp>
          <p:nvSpPr>
            <p:cNvPr id="4533" name="Google Shape;4533;p40"/>
            <p:cNvSpPr/>
            <p:nvPr/>
          </p:nvSpPr>
          <p:spPr>
            <a:xfrm flipH="1">
              <a:off x="8427400" y="134088"/>
              <a:ext cx="716600" cy="716600"/>
            </a:xfrm>
            <a:custGeom>
              <a:avLst/>
              <a:gdLst/>
              <a:ahLst/>
              <a:cxnLst/>
              <a:rect l="l" t="t" r="r" b="b"/>
              <a:pathLst>
                <a:path w="28664" h="28664" extrusionOk="0">
                  <a:moveTo>
                    <a:pt x="1" y="1"/>
                  </a:moveTo>
                  <a:lnTo>
                    <a:pt x="1" y="28664"/>
                  </a:lnTo>
                  <a:lnTo>
                    <a:pt x="2866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4" name="Google Shape;4534;p40"/>
            <p:cNvSpPr/>
            <p:nvPr/>
          </p:nvSpPr>
          <p:spPr>
            <a:xfrm flipH="1">
              <a:off x="8427400" y="612838"/>
              <a:ext cx="716600" cy="715825"/>
            </a:xfrm>
            <a:custGeom>
              <a:avLst/>
              <a:gdLst/>
              <a:ahLst/>
              <a:cxnLst/>
              <a:rect l="l" t="t" r="r" b="b"/>
              <a:pathLst>
                <a:path w="28664" h="28633" extrusionOk="0">
                  <a:moveTo>
                    <a:pt x="1" y="0"/>
                  </a:moveTo>
                  <a:lnTo>
                    <a:pt x="1" y="28633"/>
                  </a:lnTo>
                  <a:lnTo>
                    <a:pt x="2866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535" name="Google Shape;4535;p40"/>
          <p:cNvSpPr/>
          <p:nvPr/>
        </p:nvSpPr>
        <p:spPr>
          <a:xfrm>
            <a:off x="7663825" y="3676650"/>
            <a:ext cx="3279453" cy="3156251"/>
          </a:xfrm>
          <a:custGeom>
            <a:avLst/>
            <a:gdLst/>
            <a:ahLst/>
            <a:cxnLst/>
            <a:rect l="l" t="t" r="r" b="b"/>
            <a:pathLst>
              <a:path w="91248" h="87820" extrusionOk="0">
                <a:moveTo>
                  <a:pt x="47357" y="1891"/>
                </a:moveTo>
                <a:cubicBezTo>
                  <a:pt x="70548" y="1922"/>
                  <a:pt x="89333" y="20706"/>
                  <a:pt x="89363" y="43898"/>
                </a:cubicBezTo>
                <a:cubicBezTo>
                  <a:pt x="89363" y="60889"/>
                  <a:pt x="79120" y="76208"/>
                  <a:pt x="63436" y="82713"/>
                </a:cubicBezTo>
                <a:cubicBezTo>
                  <a:pt x="58231" y="84867"/>
                  <a:pt x="52769" y="85915"/>
                  <a:pt x="47356" y="85915"/>
                </a:cubicBezTo>
                <a:cubicBezTo>
                  <a:pt x="36425" y="85915"/>
                  <a:pt x="25690" y="81644"/>
                  <a:pt x="17660" y="73594"/>
                </a:cubicBezTo>
                <a:cubicBezTo>
                  <a:pt x="5623" y="61588"/>
                  <a:pt x="2037" y="43533"/>
                  <a:pt x="8541" y="27819"/>
                </a:cubicBezTo>
                <a:cubicBezTo>
                  <a:pt x="15046" y="12135"/>
                  <a:pt x="30365" y="1891"/>
                  <a:pt x="47357" y="1891"/>
                </a:cubicBezTo>
                <a:close/>
                <a:moveTo>
                  <a:pt x="47368" y="1"/>
                </a:moveTo>
                <a:cubicBezTo>
                  <a:pt x="35941" y="1"/>
                  <a:pt x="24709" y="4468"/>
                  <a:pt x="16292" y="12864"/>
                </a:cubicBezTo>
                <a:cubicBezTo>
                  <a:pt x="3739" y="25417"/>
                  <a:pt x="0" y="44293"/>
                  <a:pt x="6778" y="60707"/>
                </a:cubicBezTo>
                <a:cubicBezTo>
                  <a:pt x="13587" y="77120"/>
                  <a:pt x="29605" y="87820"/>
                  <a:pt x="47357" y="87820"/>
                </a:cubicBezTo>
                <a:cubicBezTo>
                  <a:pt x="71582" y="87789"/>
                  <a:pt x="91218" y="68154"/>
                  <a:pt x="91248" y="43898"/>
                </a:cubicBezTo>
                <a:cubicBezTo>
                  <a:pt x="91248" y="26147"/>
                  <a:pt x="80549" y="10128"/>
                  <a:pt x="64165" y="3350"/>
                </a:cubicBezTo>
                <a:cubicBezTo>
                  <a:pt x="58730" y="1096"/>
                  <a:pt x="53025" y="1"/>
                  <a:pt x="4736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536" name="Google Shape;4536;p40"/>
          <p:cNvGrpSpPr/>
          <p:nvPr/>
        </p:nvGrpSpPr>
        <p:grpSpPr>
          <a:xfrm rot="5400000">
            <a:off x="8272400" y="3059275"/>
            <a:ext cx="992450" cy="173300"/>
            <a:chOff x="548150" y="4859775"/>
            <a:chExt cx="992450" cy="173300"/>
          </a:xfrm>
        </p:grpSpPr>
        <p:sp>
          <p:nvSpPr>
            <p:cNvPr id="4537" name="Google Shape;4537;p40"/>
            <p:cNvSpPr/>
            <p:nvPr/>
          </p:nvSpPr>
          <p:spPr>
            <a:xfrm>
              <a:off x="548150" y="4859775"/>
              <a:ext cx="173275" cy="173300"/>
            </a:xfrm>
            <a:custGeom>
              <a:avLst/>
              <a:gdLst/>
              <a:ahLst/>
              <a:cxnLst/>
              <a:rect l="l" t="t" r="r" b="b"/>
              <a:pathLst>
                <a:path w="6931" h="6932" fill="none" extrusionOk="0">
                  <a:moveTo>
                    <a:pt x="6931" y="3466"/>
                  </a:moveTo>
                  <a:cubicBezTo>
                    <a:pt x="6931" y="5381"/>
                    <a:pt x="5380" y="6931"/>
                    <a:pt x="3466" y="6931"/>
                  </a:cubicBezTo>
                  <a:cubicBezTo>
                    <a:pt x="1551" y="6931"/>
                    <a:pt x="0" y="5381"/>
                    <a:pt x="0" y="3466"/>
                  </a:cubicBezTo>
                  <a:cubicBezTo>
                    <a:pt x="0" y="1551"/>
                    <a:pt x="1551" y="1"/>
                    <a:pt x="3466" y="1"/>
                  </a:cubicBezTo>
                  <a:cubicBezTo>
                    <a:pt x="5380" y="1"/>
                    <a:pt x="6931" y="1551"/>
                    <a:pt x="6931" y="3466"/>
                  </a:cubicBezTo>
                  <a:close/>
                </a:path>
              </a:pathLst>
            </a:custGeom>
            <a:solidFill>
              <a:schemeClr val="lt2"/>
            </a:solidFill>
            <a:ln w="28875" cap="flat" cmpd="sng">
              <a:solidFill>
                <a:schemeClr val="lt2"/>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8" name="Google Shape;4538;p40"/>
            <p:cNvSpPr/>
            <p:nvPr/>
          </p:nvSpPr>
          <p:spPr>
            <a:xfrm>
              <a:off x="821700" y="4859775"/>
              <a:ext cx="172525" cy="173300"/>
            </a:xfrm>
            <a:custGeom>
              <a:avLst/>
              <a:gdLst/>
              <a:ahLst/>
              <a:cxnLst/>
              <a:rect l="l" t="t" r="r" b="b"/>
              <a:pathLst>
                <a:path w="6901" h="6932" fill="none" extrusionOk="0">
                  <a:moveTo>
                    <a:pt x="6901" y="3466"/>
                  </a:moveTo>
                  <a:cubicBezTo>
                    <a:pt x="6901" y="5381"/>
                    <a:pt x="5351" y="6931"/>
                    <a:pt x="3436" y="6931"/>
                  </a:cubicBezTo>
                  <a:cubicBezTo>
                    <a:pt x="1551" y="6931"/>
                    <a:pt x="1" y="5381"/>
                    <a:pt x="1" y="3466"/>
                  </a:cubicBezTo>
                  <a:cubicBezTo>
                    <a:pt x="1" y="1551"/>
                    <a:pt x="1551" y="1"/>
                    <a:pt x="3436" y="1"/>
                  </a:cubicBezTo>
                  <a:cubicBezTo>
                    <a:pt x="5351" y="1"/>
                    <a:pt x="6901" y="1551"/>
                    <a:pt x="6901" y="3466"/>
                  </a:cubicBezTo>
                  <a:close/>
                </a:path>
              </a:pathLst>
            </a:custGeom>
            <a:noFill/>
            <a:ln w="28875" cap="flat" cmpd="sng">
              <a:solidFill>
                <a:schemeClr val="accent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9" name="Google Shape;4539;p40"/>
            <p:cNvSpPr/>
            <p:nvPr/>
          </p:nvSpPr>
          <p:spPr>
            <a:xfrm>
              <a:off x="1094500" y="4859775"/>
              <a:ext cx="173300" cy="173300"/>
            </a:xfrm>
            <a:custGeom>
              <a:avLst/>
              <a:gdLst/>
              <a:ahLst/>
              <a:cxnLst/>
              <a:rect l="l" t="t" r="r" b="b"/>
              <a:pathLst>
                <a:path w="6932" h="6932" fill="none" extrusionOk="0">
                  <a:moveTo>
                    <a:pt x="6931" y="3466"/>
                  </a:moveTo>
                  <a:cubicBezTo>
                    <a:pt x="6931" y="5381"/>
                    <a:pt x="5381" y="6931"/>
                    <a:pt x="3466" y="6931"/>
                  </a:cubicBezTo>
                  <a:cubicBezTo>
                    <a:pt x="1551" y="6931"/>
                    <a:pt x="1" y="5381"/>
                    <a:pt x="1" y="3466"/>
                  </a:cubicBezTo>
                  <a:cubicBezTo>
                    <a:pt x="1" y="1551"/>
                    <a:pt x="1551" y="1"/>
                    <a:pt x="3466" y="1"/>
                  </a:cubicBezTo>
                  <a:cubicBezTo>
                    <a:pt x="5381" y="1"/>
                    <a:pt x="6931" y="1551"/>
                    <a:pt x="6931" y="3466"/>
                  </a:cubicBezTo>
                  <a:close/>
                </a:path>
              </a:pathLst>
            </a:custGeom>
            <a:noFill/>
            <a:ln w="28875" cap="flat" cmpd="sng">
              <a:solidFill>
                <a:schemeClr val="accent2"/>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0" name="Google Shape;4540;p40"/>
            <p:cNvSpPr/>
            <p:nvPr/>
          </p:nvSpPr>
          <p:spPr>
            <a:xfrm>
              <a:off x="1368075" y="4859775"/>
              <a:ext cx="172525" cy="173300"/>
            </a:xfrm>
            <a:custGeom>
              <a:avLst/>
              <a:gdLst/>
              <a:ahLst/>
              <a:cxnLst/>
              <a:rect l="l" t="t" r="r" b="b"/>
              <a:pathLst>
                <a:path w="6901" h="6932" fill="none" extrusionOk="0">
                  <a:moveTo>
                    <a:pt x="6900" y="3466"/>
                  </a:moveTo>
                  <a:cubicBezTo>
                    <a:pt x="6900" y="5381"/>
                    <a:pt x="5350" y="6931"/>
                    <a:pt x="3435" y="6931"/>
                  </a:cubicBezTo>
                  <a:cubicBezTo>
                    <a:pt x="1520" y="6931"/>
                    <a:pt x="0" y="5381"/>
                    <a:pt x="0" y="3466"/>
                  </a:cubicBezTo>
                  <a:cubicBezTo>
                    <a:pt x="0" y="1551"/>
                    <a:pt x="1520" y="1"/>
                    <a:pt x="3435" y="1"/>
                  </a:cubicBezTo>
                  <a:cubicBezTo>
                    <a:pt x="5350" y="1"/>
                    <a:pt x="6900" y="1551"/>
                    <a:pt x="6900" y="3466"/>
                  </a:cubicBezTo>
                  <a:close/>
                </a:path>
              </a:pathLst>
            </a:custGeom>
            <a:noFill/>
            <a:ln w="28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23"/>
        <p:cNvGrpSpPr/>
        <p:nvPr/>
      </p:nvGrpSpPr>
      <p:grpSpPr>
        <a:xfrm>
          <a:off x="0" y="0"/>
          <a:ext cx="0" cy="0"/>
          <a:chOff x="0" y="0"/>
          <a:chExt cx="0" cy="0"/>
        </a:xfrm>
      </p:grpSpPr>
      <p:sp>
        <p:nvSpPr>
          <p:cNvPr id="24" name="Google Shape;24;p6"/>
          <p:cNvSpPr txBox="1">
            <a:spLocks noGrp="1"/>
          </p:cNvSpPr>
          <p:nvPr>
            <p:ph type="title"/>
          </p:nvPr>
        </p:nvSpPr>
        <p:spPr>
          <a:xfrm>
            <a:off x="710275" y="536650"/>
            <a:ext cx="7723500" cy="481200"/>
          </a:xfrm>
          <a:prstGeom prst="rect">
            <a:avLst/>
          </a:prstGeom>
        </p:spPr>
        <p:txBody>
          <a:bodyPr spcFirstLastPara="1" wrap="square" lIns="91425" tIns="91425" rIns="91425" bIns="91425" anchor="ctr"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Tree>
    <p:extLst>
      <p:ext uri="{BB962C8B-B14F-4D97-AF65-F5344CB8AC3E}">
        <p14:creationId xmlns:p14="http://schemas.microsoft.com/office/powerpoint/2010/main" val="1854867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Mockup">
  <p:cSld name="Mockup">
    <p:spTree>
      <p:nvGrpSpPr>
        <p:cNvPr id="1" name="Shape 3839"/>
        <p:cNvGrpSpPr/>
        <p:nvPr/>
      </p:nvGrpSpPr>
      <p:grpSpPr>
        <a:xfrm>
          <a:off x="0" y="0"/>
          <a:ext cx="0" cy="0"/>
          <a:chOff x="0" y="0"/>
          <a:chExt cx="0" cy="0"/>
        </a:xfrm>
      </p:grpSpPr>
      <p:sp>
        <p:nvSpPr>
          <p:cNvPr id="3840" name="Google Shape;3840;p33"/>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grpSp>
        <p:nvGrpSpPr>
          <p:cNvPr id="3841" name="Google Shape;3841;p33"/>
          <p:cNvGrpSpPr/>
          <p:nvPr/>
        </p:nvGrpSpPr>
        <p:grpSpPr>
          <a:xfrm>
            <a:off x="269800" y="668988"/>
            <a:ext cx="191500" cy="191500"/>
            <a:chOff x="5960875" y="1124175"/>
            <a:chExt cx="191500" cy="191500"/>
          </a:xfrm>
        </p:grpSpPr>
        <p:sp>
          <p:nvSpPr>
            <p:cNvPr id="3842" name="Google Shape;3842;p33"/>
            <p:cNvSpPr/>
            <p:nvPr/>
          </p:nvSpPr>
          <p:spPr>
            <a:xfrm>
              <a:off x="5960875" y="1124175"/>
              <a:ext cx="191500" cy="191500"/>
            </a:xfrm>
            <a:custGeom>
              <a:avLst/>
              <a:gdLst/>
              <a:ahLst/>
              <a:cxnLst/>
              <a:rect l="l" t="t" r="r" b="b"/>
              <a:pathLst>
                <a:path w="7660" h="7660" extrusionOk="0">
                  <a:moveTo>
                    <a:pt x="5775" y="0"/>
                  </a:moveTo>
                  <a:lnTo>
                    <a:pt x="0" y="5775"/>
                  </a:lnTo>
                  <a:lnTo>
                    <a:pt x="1885" y="7660"/>
                  </a:lnTo>
                  <a:lnTo>
                    <a:pt x="7660" y="1854"/>
                  </a:lnTo>
                  <a:lnTo>
                    <a:pt x="577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3" name="Google Shape;3843;p33"/>
            <p:cNvSpPr/>
            <p:nvPr/>
          </p:nvSpPr>
          <p:spPr>
            <a:xfrm>
              <a:off x="5960875" y="1124175"/>
              <a:ext cx="191500" cy="191500"/>
            </a:xfrm>
            <a:custGeom>
              <a:avLst/>
              <a:gdLst/>
              <a:ahLst/>
              <a:cxnLst/>
              <a:rect l="l" t="t" r="r" b="b"/>
              <a:pathLst>
                <a:path w="7660" h="7660" extrusionOk="0">
                  <a:moveTo>
                    <a:pt x="1885" y="0"/>
                  </a:moveTo>
                  <a:lnTo>
                    <a:pt x="0" y="1885"/>
                  </a:lnTo>
                  <a:lnTo>
                    <a:pt x="5806" y="7660"/>
                  </a:lnTo>
                  <a:lnTo>
                    <a:pt x="7660" y="5775"/>
                  </a:lnTo>
                  <a:lnTo>
                    <a:pt x="188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844" name="Google Shape;3844;p33"/>
          <p:cNvSpPr txBox="1">
            <a:spLocks noGrp="1"/>
          </p:cNvSpPr>
          <p:nvPr>
            <p:ph type="subTitle" idx="1"/>
          </p:nvPr>
        </p:nvSpPr>
        <p:spPr>
          <a:xfrm>
            <a:off x="720000" y="1510950"/>
            <a:ext cx="2905200" cy="1080900"/>
          </a:xfrm>
          <a:prstGeom prst="rect">
            <a:avLst/>
          </a:prstGeom>
        </p:spPr>
        <p:txBody>
          <a:bodyPr spcFirstLastPara="1" wrap="square" lIns="91425" tIns="91425" rIns="91425" bIns="91425" anchor="ctr" anchorCtr="0">
            <a:noAutofit/>
          </a:bodyPr>
          <a:lstStyle>
            <a:lvl1pPr lvl="0" rtl="0">
              <a:spcBef>
                <a:spcPts val="0"/>
              </a:spcBef>
              <a:spcAft>
                <a:spcPts val="0"/>
              </a:spcAft>
              <a:buSzPts val="1400"/>
              <a:buNone/>
              <a:defRPr/>
            </a:lvl1pPr>
            <a:lvl2pPr lvl="1" rtl="0">
              <a:spcBef>
                <a:spcPts val="1600"/>
              </a:spcBef>
              <a:spcAft>
                <a:spcPts val="0"/>
              </a:spcAft>
              <a:buSzPts val="1400"/>
              <a:buNone/>
              <a:defRPr/>
            </a:lvl2pPr>
            <a:lvl3pPr lvl="2" rtl="0">
              <a:spcBef>
                <a:spcPts val="1600"/>
              </a:spcBef>
              <a:spcAft>
                <a:spcPts val="0"/>
              </a:spcAft>
              <a:buSzPts val="1400"/>
              <a:buNone/>
              <a:defRPr/>
            </a:lvl3pPr>
            <a:lvl4pPr lvl="3" rtl="0">
              <a:spcBef>
                <a:spcPts val="1600"/>
              </a:spcBef>
              <a:spcAft>
                <a:spcPts val="0"/>
              </a:spcAft>
              <a:buSzPts val="1400"/>
              <a:buNone/>
              <a:defRPr/>
            </a:lvl4pPr>
            <a:lvl5pPr lvl="4" rtl="0">
              <a:spcBef>
                <a:spcPts val="1600"/>
              </a:spcBef>
              <a:spcAft>
                <a:spcPts val="0"/>
              </a:spcAft>
              <a:buSzPts val="1400"/>
              <a:buNone/>
              <a:defRPr/>
            </a:lvl5pPr>
            <a:lvl6pPr lvl="5" rtl="0">
              <a:spcBef>
                <a:spcPts val="1600"/>
              </a:spcBef>
              <a:spcAft>
                <a:spcPts val="0"/>
              </a:spcAft>
              <a:buSzPts val="1400"/>
              <a:buNone/>
              <a:defRPr/>
            </a:lvl6pPr>
            <a:lvl7pPr lvl="6" rtl="0">
              <a:spcBef>
                <a:spcPts val="1600"/>
              </a:spcBef>
              <a:spcAft>
                <a:spcPts val="0"/>
              </a:spcAft>
              <a:buSzPts val="1400"/>
              <a:buNone/>
              <a:defRPr/>
            </a:lvl7pPr>
            <a:lvl8pPr lvl="7" rtl="0">
              <a:spcBef>
                <a:spcPts val="1600"/>
              </a:spcBef>
              <a:spcAft>
                <a:spcPts val="0"/>
              </a:spcAft>
              <a:buSzPts val="1400"/>
              <a:buNone/>
              <a:defRPr/>
            </a:lvl8pPr>
            <a:lvl9pPr lvl="8" rtl="0">
              <a:spcBef>
                <a:spcPts val="1600"/>
              </a:spcBef>
              <a:spcAft>
                <a:spcPts val="1600"/>
              </a:spcAft>
              <a:buSzPts val="1400"/>
              <a:buNone/>
              <a:defRPr/>
            </a:lvl9pPr>
          </a:lstStyle>
          <a:p>
            <a:endParaRPr/>
          </a:p>
        </p:txBody>
      </p:sp>
      <p:grpSp>
        <p:nvGrpSpPr>
          <p:cNvPr id="3845" name="Google Shape;3845;p33"/>
          <p:cNvGrpSpPr/>
          <p:nvPr/>
        </p:nvGrpSpPr>
        <p:grpSpPr>
          <a:xfrm>
            <a:off x="4357888" y="2454110"/>
            <a:ext cx="1767450" cy="1767450"/>
            <a:chOff x="2136325" y="1787550"/>
            <a:chExt cx="1144425" cy="1144425"/>
          </a:xfrm>
        </p:grpSpPr>
        <p:sp>
          <p:nvSpPr>
            <p:cNvPr id="3846" name="Google Shape;3846;p33"/>
            <p:cNvSpPr/>
            <p:nvPr/>
          </p:nvSpPr>
          <p:spPr>
            <a:xfrm>
              <a:off x="2136325" y="1787550"/>
              <a:ext cx="1144425" cy="1144425"/>
            </a:xfrm>
            <a:custGeom>
              <a:avLst/>
              <a:gdLst/>
              <a:ahLst/>
              <a:cxnLst/>
              <a:rect l="l" t="t" r="r" b="b"/>
              <a:pathLst>
                <a:path w="45777" h="45777" fill="none" extrusionOk="0">
                  <a:moveTo>
                    <a:pt x="45776" y="22888"/>
                  </a:moveTo>
                  <a:cubicBezTo>
                    <a:pt x="45776" y="35533"/>
                    <a:pt x="35533" y="45776"/>
                    <a:pt x="22888" y="45776"/>
                  </a:cubicBezTo>
                  <a:cubicBezTo>
                    <a:pt x="10244" y="45776"/>
                    <a:pt x="0" y="35533"/>
                    <a:pt x="0" y="22888"/>
                  </a:cubicBezTo>
                  <a:cubicBezTo>
                    <a:pt x="0" y="10244"/>
                    <a:pt x="10244" y="1"/>
                    <a:pt x="22888" y="1"/>
                  </a:cubicBezTo>
                  <a:cubicBezTo>
                    <a:pt x="35533" y="1"/>
                    <a:pt x="45776" y="10244"/>
                    <a:pt x="45776" y="22888"/>
                  </a:cubicBezTo>
                  <a:close/>
                </a:path>
              </a:pathLst>
            </a:custGeom>
            <a:noFill/>
            <a:ln w="9875" cap="flat" cmpd="sng">
              <a:solidFill>
                <a:schemeClr val="accent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7" name="Google Shape;3847;p33"/>
            <p:cNvSpPr/>
            <p:nvPr/>
          </p:nvSpPr>
          <p:spPr>
            <a:xfrm>
              <a:off x="2194825" y="1846050"/>
              <a:ext cx="1027400" cy="1027400"/>
            </a:xfrm>
            <a:custGeom>
              <a:avLst/>
              <a:gdLst/>
              <a:ahLst/>
              <a:cxnLst/>
              <a:rect l="l" t="t" r="r" b="b"/>
              <a:pathLst>
                <a:path w="41096" h="41096" fill="none" extrusionOk="0">
                  <a:moveTo>
                    <a:pt x="41096" y="20548"/>
                  </a:moveTo>
                  <a:cubicBezTo>
                    <a:pt x="41096" y="31916"/>
                    <a:pt x="31886" y="41096"/>
                    <a:pt x="20548" y="41096"/>
                  </a:cubicBezTo>
                  <a:cubicBezTo>
                    <a:pt x="9211" y="41096"/>
                    <a:pt x="1" y="31916"/>
                    <a:pt x="1" y="20548"/>
                  </a:cubicBezTo>
                  <a:cubicBezTo>
                    <a:pt x="1" y="9211"/>
                    <a:pt x="9211" y="1"/>
                    <a:pt x="20548" y="1"/>
                  </a:cubicBezTo>
                  <a:cubicBezTo>
                    <a:pt x="31886" y="1"/>
                    <a:pt x="41096" y="9211"/>
                    <a:pt x="41096" y="20548"/>
                  </a:cubicBezTo>
                  <a:close/>
                </a:path>
              </a:pathLst>
            </a:custGeom>
            <a:noFill/>
            <a:ln w="9875" cap="flat" cmpd="sng">
              <a:solidFill>
                <a:schemeClr val="accent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8" name="Google Shape;3848;p33"/>
            <p:cNvSpPr/>
            <p:nvPr/>
          </p:nvSpPr>
          <p:spPr>
            <a:xfrm>
              <a:off x="2252575" y="1903825"/>
              <a:ext cx="911900" cy="911875"/>
            </a:xfrm>
            <a:custGeom>
              <a:avLst/>
              <a:gdLst/>
              <a:ahLst/>
              <a:cxnLst/>
              <a:rect l="l" t="t" r="r" b="b"/>
              <a:pathLst>
                <a:path w="36476" h="36475" fill="none" extrusionOk="0">
                  <a:moveTo>
                    <a:pt x="36476" y="18237"/>
                  </a:moveTo>
                  <a:cubicBezTo>
                    <a:pt x="36476" y="28298"/>
                    <a:pt x="28299" y="36475"/>
                    <a:pt x="18238" y="36475"/>
                  </a:cubicBezTo>
                  <a:cubicBezTo>
                    <a:pt x="8177" y="36475"/>
                    <a:pt x="1" y="28298"/>
                    <a:pt x="1" y="18237"/>
                  </a:cubicBezTo>
                  <a:cubicBezTo>
                    <a:pt x="1" y="8176"/>
                    <a:pt x="8177" y="0"/>
                    <a:pt x="18238" y="0"/>
                  </a:cubicBezTo>
                  <a:cubicBezTo>
                    <a:pt x="28299" y="0"/>
                    <a:pt x="36476" y="8176"/>
                    <a:pt x="36476" y="18237"/>
                  </a:cubicBezTo>
                  <a:close/>
                </a:path>
              </a:pathLst>
            </a:custGeom>
            <a:noFill/>
            <a:ln w="9875" cap="flat" cmpd="sng">
              <a:solidFill>
                <a:schemeClr val="accent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9" name="Google Shape;3849;p33"/>
            <p:cNvSpPr/>
            <p:nvPr/>
          </p:nvSpPr>
          <p:spPr>
            <a:xfrm>
              <a:off x="2311100" y="1962325"/>
              <a:ext cx="794875" cy="794875"/>
            </a:xfrm>
            <a:custGeom>
              <a:avLst/>
              <a:gdLst/>
              <a:ahLst/>
              <a:cxnLst/>
              <a:rect l="l" t="t" r="r" b="b"/>
              <a:pathLst>
                <a:path w="31795" h="31795" fill="none" extrusionOk="0">
                  <a:moveTo>
                    <a:pt x="31794" y="15897"/>
                  </a:moveTo>
                  <a:cubicBezTo>
                    <a:pt x="31794" y="24682"/>
                    <a:pt x="24682" y="31794"/>
                    <a:pt x="15897" y="31794"/>
                  </a:cubicBezTo>
                  <a:cubicBezTo>
                    <a:pt x="7113" y="31794"/>
                    <a:pt x="0" y="24682"/>
                    <a:pt x="0" y="15897"/>
                  </a:cubicBezTo>
                  <a:cubicBezTo>
                    <a:pt x="0" y="7113"/>
                    <a:pt x="7113" y="1"/>
                    <a:pt x="15897" y="1"/>
                  </a:cubicBezTo>
                  <a:cubicBezTo>
                    <a:pt x="24682" y="1"/>
                    <a:pt x="31794" y="7113"/>
                    <a:pt x="31794" y="15897"/>
                  </a:cubicBezTo>
                  <a:close/>
                </a:path>
              </a:pathLst>
            </a:custGeom>
            <a:noFill/>
            <a:ln w="9875" cap="flat" cmpd="sng">
              <a:solidFill>
                <a:schemeClr val="accent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0" name="Google Shape;3850;p33"/>
            <p:cNvSpPr/>
            <p:nvPr/>
          </p:nvSpPr>
          <p:spPr>
            <a:xfrm>
              <a:off x="2369600" y="2020825"/>
              <a:ext cx="678625" cy="678625"/>
            </a:xfrm>
            <a:custGeom>
              <a:avLst/>
              <a:gdLst/>
              <a:ahLst/>
              <a:cxnLst/>
              <a:rect l="l" t="t" r="r" b="b"/>
              <a:pathLst>
                <a:path w="27145" h="27145" fill="none" extrusionOk="0">
                  <a:moveTo>
                    <a:pt x="27144" y="13557"/>
                  </a:moveTo>
                  <a:cubicBezTo>
                    <a:pt x="27144" y="21065"/>
                    <a:pt x="21065" y="27144"/>
                    <a:pt x="13557" y="27144"/>
                  </a:cubicBezTo>
                  <a:cubicBezTo>
                    <a:pt x="6050" y="27144"/>
                    <a:pt x="1" y="21065"/>
                    <a:pt x="1" y="13557"/>
                  </a:cubicBezTo>
                  <a:cubicBezTo>
                    <a:pt x="1" y="6080"/>
                    <a:pt x="6050" y="1"/>
                    <a:pt x="13557" y="1"/>
                  </a:cubicBezTo>
                  <a:cubicBezTo>
                    <a:pt x="21065" y="1"/>
                    <a:pt x="27144" y="6080"/>
                    <a:pt x="27144" y="13557"/>
                  </a:cubicBezTo>
                  <a:close/>
                </a:path>
              </a:pathLst>
            </a:custGeom>
            <a:noFill/>
            <a:ln w="9875" cap="flat" cmpd="sng">
              <a:solidFill>
                <a:schemeClr val="accent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1" name="Google Shape;3851;p33"/>
            <p:cNvSpPr/>
            <p:nvPr/>
          </p:nvSpPr>
          <p:spPr>
            <a:xfrm>
              <a:off x="2427350" y="2078600"/>
              <a:ext cx="562350" cy="562325"/>
            </a:xfrm>
            <a:custGeom>
              <a:avLst/>
              <a:gdLst/>
              <a:ahLst/>
              <a:cxnLst/>
              <a:rect l="l" t="t" r="r" b="b"/>
              <a:pathLst>
                <a:path w="22494" h="22493" fill="none" extrusionOk="0">
                  <a:moveTo>
                    <a:pt x="22494" y="11246"/>
                  </a:moveTo>
                  <a:cubicBezTo>
                    <a:pt x="22494" y="17447"/>
                    <a:pt x="17448" y="22493"/>
                    <a:pt x="11247" y="22493"/>
                  </a:cubicBezTo>
                  <a:cubicBezTo>
                    <a:pt x="5047" y="22493"/>
                    <a:pt x="1" y="17447"/>
                    <a:pt x="1" y="11246"/>
                  </a:cubicBezTo>
                  <a:cubicBezTo>
                    <a:pt x="1" y="5046"/>
                    <a:pt x="5047" y="0"/>
                    <a:pt x="11247" y="0"/>
                  </a:cubicBezTo>
                  <a:cubicBezTo>
                    <a:pt x="17448" y="0"/>
                    <a:pt x="22494" y="5046"/>
                    <a:pt x="22494" y="11246"/>
                  </a:cubicBezTo>
                  <a:close/>
                </a:path>
              </a:pathLst>
            </a:custGeom>
            <a:noFill/>
            <a:ln w="9875" cap="flat" cmpd="sng">
              <a:solidFill>
                <a:schemeClr val="accent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2" name="Google Shape;3852;p33"/>
            <p:cNvSpPr/>
            <p:nvPr/>
          </p:nvSpPr>
          <p:spPr>
            <a:xfrm>
              <a:off x="2485875" y="2137100"/>
              <a:ext cx="446075" cy="446075"/>
            </a:xfrm>
            <a:custGeom>
              <a:avLst/>
              <a:gdLst/>
              <a:ahLst/>
              <a:cxnLst/>
              <a:rect l="l" t="t" r="r" b="b"/>
              <a:pathLst>
                <a:path w="17843" h="17843" fill="none" extrusionOk="0">
                  <a:moveTo>
                    <a:pt x="17843" y="8906"/>
                  </a:moveTo>
                  <a:cubicBezTo>
                    <a:pt x="17843" y="13830"/>
                    <a:pt x="13831" y="17843"/>
                    <a:pt x="8906" y="17843"/>
                  </a:cubicBezTo>
                  <a:cubicBezTo>
                    <a:pt x="3982" y="17843"/>
                    <a:pt x="0" y="13830"/>
                    <a:pt x="0" y="8906"/>
                  </a:cubicBezTo>
                  <a:cubicBezTo>
                    <a:pt x="0" y="3982"/>
                    <a:pt x="3982" y="0"/>
                    <a:pt x="8906" y="0"/>
                  </a:cubicBezTo>
                  <a:cubicBezTo>
                    <a:pt x="13831" y="0"/>
                    <a:pt x="17843" y="3982"/>
                    <a:pt x="17843" y="8906"/>
                  </a:cubicBezTo>
                  <a:close/>
                </a:path>
              </a:pathLst>
            </a:custGeom>
            <a:noFill/>
            <a:ln w="9875" cap="flat" cmpd="sng">
              <a:solidFill>
                <a:schemeClr val="accent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3" name="Google Shape;3853;p33"/>
            <p:cNvSpPr/>
            <p:nvPr/>
          </p:nvSpPr>
          <p:spPr>
            <a:xfrm>
              <a:off x="2543625" y="2194850"/>
              <a:ext cx="329825" cy="329825"/>
            </a:xfrm>
            <a:custGeom>
              <a:avLst/>
              <a:gdLst/>
              <a:ahLst/>
              <a:cxnLst/>
              <a:rect l="l" t="t" r="r" b="b"/>
              <a:pathLst>
                <a:path w="13193" h="13193" fill="none" extrusionOk="0">
                  <a:moveTo>
                    <a:pt x="13192" y="6596"/>
                  </a:moveTo>
                  <a:cubicBezTo>
                    <a:pt x="13192" y="10244"/>
                    <a:pt x="10244" y="13192"/>
                    <a:pt x="6596" y="13192"/>
                  </a:cubicBezTo>
                  <a:cubicBezTo>
                    <a:pt x="2949" y="13192"/>
                    <a:pt x="1" y="10244"/>
                    <a:pt x="1" y="6596"/>
                  </a:cubicBezTo>
                  <a:cubicBezTo>
                    <a:pt x="1" y="2949"/>
                    <a:pt x="2949" y="1"/>
                    <a:pt x="6596" y="1"/>
                  </a:cubicBezTo>
                  <a:cubicBezTo>
                    <a:pt x="10244" y="1"/>
                    <a:pt x="13192" y="2949"/>
                    <a:pt x="13192" y="6596"/>
                  </a:cubicBezTo>
                  <a:close/>
                </a:path>
              </a:pathLst>
            </a:custGeom>
            <a:noFill/>
            <a:ln w="9875" cap="flat" cmpd="sng">
              <a:solidFill>
                <a:schemeClr val="accent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4" name="Google Shape;3854;p33"/>
            <p:cNvSpPr/>
            <p:nvPr/>
          </p:nvSpPr>
          <p:spPr>
            <a:xfrm>
              <a:off x="2602150" y="2253375"/>
              <a:ext cx="212775" cy="212775"/>
            </a:xfrm>
            <a:custGeom>
              <a:avLst/>
              <a:gdLst/>
              <a:ahLst/>
              <a:cxnLst/>
              <a:rect l="l" t="t" r="r" b="b"/>
              <a:pathLst>
                <a:path w="8511" h="8511" fill="none" extrusionOk="0">
                  <a:moveTo>
                    <a:pt x="8511" y="4255"/>
                  </a:moveTo>
                  <a:cubicBezTo>
                    <a:pt x="8511" y="6626"/>
                    <a:pt x="6626" y="8511"/>
                    <a:pt x="4255" y="8511"/>
                  </a:cubicBezTo>
                  <a:cubicBezTo>
                    <a:pt x="1885" y="8511"/>
                    <a:pt x="0" y="6626"/>
                    <a:pt x="0" y="4255"/>
                  </a:cubicBezTo>
                  <a:cubicBezTo>
                    <a:pt x="0" y="1915"/>
                    <a:pt x="1885" y="0"/>
                    <a:pt x="4255" y="0"/>
                  </a:cubicBezTo>
                  <a:cubicBezTo>
                    <a:pt x="6626" y="0"/>
                    <a:pt x="8511" y="1915"/>
                    <a:pt x="8511" y="4255"/>
                  </a:cubicBezTo>
                  <a:close/>
                </a:path>
              </a:pathLst>
            </a:custGeom>
            <a:noFill/>
            <a:ln w="9875" cap="flat" cmpd="sng">
              <a:solidFill>
                <a:schemeClr val="accent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5" name="Google Shape;3855;p33"/>
            <p:cNvSpPr/>
            <p:nvPr/>
          </p:nvSpPr>
          <p:spPr>
            <a:xfrm>
              <a:off x="2659900" y="2311125"/>
              <a:ext cx="97275" cy="97275"/>
            </a:xfrm>
            <a:custGeom>
              <a:avLst/>
              <a:gdLst/>
              <a:ahLst/>
              <a:cxnLst/>
              <a:rect l="l" t="t" r="r" b="b"/>
              <a:pathLst>
                <a:path w="3891" h="3891" fill="none" extrusionOk="0">
                  <a:moveTo>
                    <a:pt x="3891" y="1945"/>
                  </a:moveTo>
                  <a:cubicBezTo>
                    <a:pt x="3891" y="3009"/>
                    <a:pt x="3009" y="3891"/>
                    <a:pt x="1945" y="3891"/>
                  </a:cubicBezTo>
                  <a:cubicBezTo>
                    <a:pt x="882" y="3891"/>
                    <a:pt x="0" y="3009"/>
                    <a:pt x="0" y="1945"/>
                  </a:cubicBezTo>
                  <a:cubicBezTo>
                    <a:pt x="0" y="882"/>
                    <a:pt x="882" y="0"/>
                    <a:pt x="1945" y="0"/>
                  </a:cubicBezTo>
                  <a:cubicBezTo>
                    <a:pt x="3009" y="0"/>
                    <a:pt x="3891" y="882"/>
                    <a:pt x="3891" y="1945"/>
                  </a:cubicBezTo>
                  <a:close/>
                </a:path>
              </a:pathLst>
            </a:custGeom>
            <a:noFill/>
            <a:ln w="9875" cap="flat" cmpd="sng">
              <a:solidFill>
                <a:schemeClr val="accent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856" name="Google Shape;3856;p33"/>
          <p:cNvGrpSpPr/>
          <p:nvPr/>
        </p:nvGrpSpPr>
        <p:grpSpPr>
          <a:xfrm rot="5400000">
            <a:off x="1350613" y="2888500"/>
            <a:ext cx="297150" cy="1486375"/>
            <a:chOff x="6244300" y="1494225"/>
            <a:chExt cx="297150" cy="1486375"/>
          </a:xfrm>
        </p:grpSpPr>
        <p:sp>
          <p:nvSpPr>
            <p:cNvPr id="3857" name="Google Shape;3857;p33"/>
            <p:cNvSpPr/>
            <p:nvPr/>
          </p:nvSpPr>
          <p:spPr>
            <a:xfrm>
              <a:off x="6244300" y="1494225"/>
              <a:ext cx="297150" cy="148975"/>
            </a:xfrm>
            <a:custGeom>
              <a:avLst/>
              <a:gdLst/>
              <a:ahLst/>
              <a:cxnLst/>
              <a:rect l="l" t="t" r="r" b="b"/>
              <a:pathLst>
                <a:path w="11886" h="5959" fill="none" extrusionOk="0">
                  <a:moveTo>
                    <a:pt x="1" y="5958"/>
                  </a:moveTo>
                  <a:lnTo>
                    <a:pt x="5958" y="1"/>
                  </a:lnTo>
                  <a:lnTo>
                    <a:pt x="11885" y="5958"/>
                  </a:lnTo>
                </a:path>
              </a:pathLst>
            </a:custGeom>
            <a:noFill/>
            <a:ln w="47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8" name="Google Shape;3858;p33"/>
            <p:cNvSpPr/>
            <p:nvPr/>
          </p:nvSpPr>
          <p:spPr>
            <a:xfrm>
              <a:off x="6244300" y="1643175"/>
              <a:ext cx="297150" cy="148200"/>
            </a:xfrm>
            <a:custGeom>
              <a:avLst/>
              <a:gdLst/>
              <a:ahLst/>
              <a:cxnLst/>
              <a:rect l="l" t="t" r="r" b="b"/>
              <a:pathLst>
                <a:path w="11886" h="5928" fill="none" extrusionOk="0">
                  <a:moveTo>
                    <a:pt x="1" y="5928"/>
                  </a:moveTo>
                  <a:lnTo>
                    <a:pt x="5958" y="0"/>
                  </a:lnTo>
                  <a:lnTo>
                    <a:pt x="11885" y="5928"/>
                  </a:lnTo>
                </a:path>
              </a:pathLst>
            </a:custGeom>
            <a:noFill/>
            <a:ln w="47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9" name="Google Shape;3859;p33"/>
            <p:cNvSpPr/>
            <p:nvPr/>
          </p:nvSpPr>
          <p:spPr>
            <a:xfrm>
              <a:off x="6244300" y="1791350"/>
              <a:ext cx="297150" cy="148975"/>
            </a:xfrm>
            <a:custGeom>
              <a:avLst/>
              <a:gdLst/>
              <a:ahLst/>
              <a:cxnLst/>
              <a:rect l="l" t="t" r="r" b="b"/>
              <a:pathLst>
                <a:path w="11886" h="5959" fill="none" extrusionOk="0">
                  <a:moveTo>
                    <a:pt x="1" y="5958"/>
                  </a:moveTo>
                  <a:lnTo>
                    <a:pt x="5958" y="1"/>
                  </a:lnTo>
                  <a:lnTo>
                    <a:pt x="11885" y="5958"/>
                  </a:lnTo>
                </a:path>
              </a:pathLst>
            </a:custGeom>
            <a:noFill/>
            <a:ln w="47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0" name="Google Shape;3860;p33"/>
            <p:cNvSpPr/>
            <p:nvPr/>
          </p:nvSpPr>
          <p:spPr>
            <a:xfrm>
              <a:off x="6244300" y="1940300"/>
              <a:ext cx="297150" cy="148950"/>
            </a:xfrm>
            <a:custGeom>
              <a:avLst/>
              <a:gdLst/>
              <a:ahLst/>
              <a:cxnLst/>
              <a:rect l="l" t="t" r="r" b="b"/>
              <a:pathLst>
                <a:path w="11886" h="5958" fill="none" extrusionOk="0">
                  <a:moveTo>
                    <a:pt x="1" y="5958"/>
                  </a:moveTo>
                  <a:lnTo>
                    <a:pt x="5958" y="0"/>
                  </a:lnTo>
                  <a:lnTo>
                    <a:pt x="11885" y="5958"/>
                  </a:lnTo>
                </a:path>
              </a:pathLst>
            </a:custGeom>
            <a:noFill/>
            <a:ln w="47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1" name="Google Shape;3861;p33"/>
            <p:cNvSpPr/>
            <p:nvPr/>
          </p:nvSpPr>
          <p:spPr>
            <a:xfrm>
              <a:off x="6244300" y="2089225"/>
              <a:ext cx="297150" cy="148200"/>
            </a:xfrm>
            <a:custGeom>
              <a:avLst/>
              <a:gdLst/>
              <a:ahLst/>
              <a:cxnLst/>
              <a:rect l="l" t="t" r="r" b="b"/>
              <a:pathLst>
                <a:path w="11886" h="5928" fill="none" extrusionOk="0">
                  <a:moveTo>
                    <a:pt x="1" y="5928"/>
                  </a:moveTo>
                  <a:lnTo>
                    <a:pt x="5958" y="1"/>
                  </a:lnTo>
                  <a:lnTo>
                    <a:pt x="11885" y="5928"/>
                  </a:lnTo>
                </a:path>
              </a:pathLst>
            </a:custGeom>
            <a:noFill/>
            <a:ln w="47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2" name="Google Shape;3862;p33"/>
            <p:cNvSpPr/>
            <p:nvPr/>
          </p:nvSpPr>
          <p:spPr>
            <a:xfrm>
              <a:off x="6244300" y="2237400"/>
              <a:ext cx="297150" cy="148975"/>
            </a:xfrm>
            <a:custGeom>
              <a:avLst/>
              <a:gdLst/>
              <a:ahLst/>
              <a:cxnLst/>
              <a:rect l="l" t="t" r="r" b="b"/>
              <a:pathLst>
                <a:path w="11886" h="5959" fill="none" extrusionOk="0">
                  <a:moveTo>
                    <a:pt x="1" y="5958"/>
                  </a:moveTo>
                  <a:lnTo>
                    <a:pt x="5958" y="1"/>
                  </a:lnTo>
                  <a:lnTo>
                    <a:pt x="11885" y="5958"/>
                  </a:lnTo>
                </a:path>
              </a:pathLst>
            </a:custGeom>
            <a:noFill/>
            <a:ln w="47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3" name="Google Shape;3863;p33"/>
            <p:cNvSpPr/>
            <p:nvPr/>
          </p:nvSpPr>
          <p:spPr>
            <a:xfrm>
              <a:off x="6244300" y="2386350"/>
              <a:ext cx="297150" cy="148200"/>
            </a:xfrm>
            <a:custGeom>
              <a:avLst/>
              <a:gdLst/>
              <a:ahLst/>
              <a:cxnLst/>
              <a:rect l="l" t="t" r="r" b="b"/>
              <a:pathLst>
                <a:path w="11886" h="5928" fill="none" extrusionOk="0">
                  <a:moveTo>
                    <a:pt x="1" y="5927"/>
                  </a:moveTo>
                  <a:lnTo>
                    <a:pt x="5958" y="0"/>
                  </a:lnTo>
                  <a:lnTo>
                    <a:pt x="11885" y="5927"/>
                  </a:lnTo>
                </a:path>
              </a:pathLst>
            </a:custGeom>
            <a:noFill/>
            <a:ln w="47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4" name="Google Shape;3864;p33"/>
            <p:cNvSpPr/>
            <p:nvPr/>
          </p:nvSpPr>
          <p:spPr>
            <a:xfrm>
              <a:off x="6244300" y="2534525"/>
              <a:ext cx="297150" cy="148950"/>
            </a:xfrm>
            <a:custGeom>
              <a:avLst/>
              <a:gdLst/>
              <a:ahLst/>
              <a:cxnLst/>
              <a:rect l="l" t="t" r="r" b="b"/>
              <a:pathLst>
                <a:path w="11886" h="5958" fill="none" extrusionOk="0">
                  <a:moveTo>
                    <a:pt x="1" y="5958"/>
                  </a:moveTo>
                  <a:lnTo>
                    <a:pt x="5958" y="0"/>
                  </a:lnTo>
                  <a:lnTo>
                    <a:pt x="11885" y="5958"/>
                  </a:lnTo>
                </a:path>
              </a:pathLst>
            </a:custGeom>
            <a:noFill/>
            <a:ln w="47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5" name="Google Shape;3865;p33"/>
            <p:cNvSpPr/>
            <p:nvPr/>
          </p:nvSpPr>
          <p:spPr>
            <a:xfrm>
              <a:off x="6244300" y="2683450"/>
              <a:ext cx="297150" cy="148975"/>
            </a:xfrm>
            <a:custGeom>
              <a:avLst/>
              <a:gdLst/>
              <a:ahLst/>
              <a:cxnLst/>
              <a:rect l="l" t="t" r="r" b="b"/>
              <a:pathLst>
                <a:path w="11886" h="5959" fill="none" extrusionOk="0">
                  <a:moveTo>
                    <a:pt x="1" y="5958"/>
                  </a:moveTo>
                  <a:lnTo>
                    <a:pt x="5958" y="1"/>
                  </a:lnTo>
                  <a:lnTo>
                    <a:pt x="11885" y="5958"/>
                  </a:lnTo>
                </a:path>
              </a:pathLst>
            </a:custGeom>
            <a:noFill/>
            <a:ln w="47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6" name="Google Shape;3866;p33"/>
            <p:cNvSpPr/>
            <p:nvPr/>
          </p:nvSpPr>
          <p:spPr>
            <a:xfrm>
              <a:off x="6244300" y="2832400"/>
              <a:ext cx="297150" cy="148200"/>
            </a:xfrm>
            <a:custGeom>
              <a:avLst/>
              <a:gdLst/>
              <a:ahLst/>
              <a:cxnLst/>
              <a:rect l="l" t="t" r="r" b="b"/>
              <a:pathLst>
                <a:path w="11886" h="5928" fill="none" extrusionOk="0">
                  <a:moveTo>
                    <a:pt x="1" y="5928"/>
                  </a:moveTo>
                  <a:lnTo>
                    <a:pt x="5958" y="0"/>
                  </a:lnTo>
                  <a:lnTo>
                    <a:pt x="11885" y="5928"/>
                  </a:lnTo>
                </a:path>
              </a:pathLst>
            </a:custGeom>
            <a:noFill/>
            <a:ln w="47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867" name="Google Shape;3867;p33"/>
          <p:cNvGrpSpPr/>
          <p:nvPr/>
        </p:nvGrpSpPr>
        <p:grpSpPr>
          <a:xfrm>
            <a:off x="8699825" y="144188"/>
            <a:ext cx="204425" cy="203675"/>
            <a:chOff x="5568000" y="3110525"/>
            <a:chExt cx="204425" cy="203675"/>
          </a:xfrm>
        </p:grpSpPr>
        <p:sp>
          <p:nvSpPr>
            <p:cNvPr id="3868" name="Google Shape;3868;p33"/>
            <p:cNvSpPr/>
            <p:nvPr/>
          </p:nvSpPr>
          <p:spPr>
            <a:xfrm>
              <a:off x="5636400" y="3110525"/>
              <a:ext cx="66875" cy="203675"/>
            </a:xfrm>
            <a:custGeom>
              <a:avLst/>
              <a:gdLst/>
              <a:ahLst/>
              <a:cxnLst/>
              <a:rect l="l" t="t" r="r" b="b"/>
              <a:pathLst>
                <a:path w="2675" h="8147" extrusionOk="0">
                  <a:moveTo>
                    <a:pt x="0" y="0"/>
                  </a:moveTo>
                  <a:lnTo>
                    <a:pt x="0" y="8146"/>
                  </a:lnTo>
                  <a:lnTo>
                    <a:pt x="2675" y="8146"/>
                  </a:lnTo>
                  <a:lnTo>
                    <a:pt x="267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9" name="Google Shape;3869;p33"/>
            <p:cNvSpPr/>
            <p:nvPr/>
          </p:nvSpPr>
          <p:spPr>
            <a:xfrm>
              <a:off x="5568000" y="3178900"/>
              <a:ext cx="204425" cy="66900"/>
            </a:xfrm>
            <a:custGeom>
              <a:avLst/>
              <a:gdLst/>
              <a:ahLst/>
              <a:cxnLst/>
              <a:rect l="l" t="t" r="r" b="b"/>
              <a:pathLst>
                <a:path w="8177" h="2676" extrusionOk="0">
                  <a:moveTo>
                    <a:pt x="0" y="1"/>
                  </a:moveTo>
                  <a:lnTo>
                    <a:pt x="0" y="2676"/>
                  </a:lnTo>
                  <a:lnTo>
                    <a:pt x="8177" y="2676"/>
                  </a:lnTo>
                  <a:lnTo>
                    <a:pt x="817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870" name="Google Shape;3870;p33"/>
          <p:cNvSpPr/>
          <p:nvPr/>
        </p:nvSpPr>
        <p:spPr>
          <a:xfrm>
            <a:off x="7725925" y="-672625"/>
            <a:ext cx="1829930" cy="1567967"/>
          </a:xfrm>
          <a:custGeom>
            <a:avLst/>
            <a:gdLst/>
            <a:ahLst/>
            <a:cxnLst/>
            <a:rect l="l" t="t" r="r" b="b"/>
            <a:pathLst>
              <a:path w="23527" h="20159" extrusionOk="0">
                <a:moveTo>
                  <a:pt x="13466" y="2681"/>
                </a:moveTo>
                <a:cubicBezTo>
                  <a:pt x="17539" y="2681"/>
                  <a:pt x="20852" y="5994"/>
                  <a:pt x="20852" y="10067"/>
                </a:cubicBezTo>
                <a:cubicBezTo>
                  <a:pt x="20852" y="14528"/>
                  <a:pt x="17209" y="17487"/>
                  <a:pt x="13402" y="17487"/>
                </a:cubicBezTo>
                <a:cubicBezTo>
                  <a:pt x="11581" y="17487"/>
                  <a:pt x="9722" y="16810"/>
                  <a:pt x="8207" y="15295"/>
                </a:cubicBezTo>
                <a:cubicBezTo>
                  <a:pt x="3557" y="10644"/>
                  <a:pt x="6870" y="2681"/>
                  <a:pt x="13466" y="2681"/>
                </a:cubicBezTo>
                <a:close/>
                <a:moveTo>
                  <a:pt x="13362" y="1"/>
                </a:moveTo>
                <a:cubicBezTo>
                  <a:pt x="10891" y="1"/>
                  <a:pt x="8373" y="914"/>
                  <a:pt x="6323" y="2954"/>
                </a:cubicBezTo>
                <a:cubicBezTo>
                  <a:pt x="0" y="9307"/>
                  <a:pt x="4499" y="20128"/>
                  <a:pt x="13466" y="20158"/>
                </a:cubicBezTo>
                <a:cubicBezTo>
                  <a:pt x="18998" y="20128"/>
                  <a:pt x="23496" y="15629"/>
                  <a:pt x="23527" y="10097"/>
                </a:cubicBezTo>
                <a:cubicBezTo>
                  <a:pt x="23527" y="4024"/>
                  <a:pt x="18549" y="1"/>
                  <a:pt x="1336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871" name="Google Shape;3871;p33"/>
          <p:cNvGrpSpPr/>
          <p:nvPr/>
        </p:nvGrpSpPr>
        <p:grpSpPr>
          <a:xfrm>
            <a:off x="8282545" y="4603488"/>
            <a:ext cx="833976" cy="515551"/>
            <a:chOff x="6682000" y="4600650"/>
            <a:chExt cx="575275" cy="355675"/>
          </a:xfrm>
        </p:grpSpPr>
        <p:sp>
          <p:nvSpPr>
            <p:cNvPr id="3872" name="Google Shape;3872;p33"/>
            <p:cNvSpPr/>
            <p:nvPr/>
          </p:nvSpPr>
          <p:spPr>
            <a:xfrm>
              <a:off x="6682000" y="4600650"/>
              <a:ext cx="76025" cy="76025"/>
            </a:xfrm>
            <a:custGeom>
              <a:avLst/>
              <a:gdLst/>
              <a:ahLst/>
              <a:cxnLst/>
              <a:rect l="l" t="t" r="r" b="b"/>
              <a:pathLst>
                <a:path w="3041" h="3041" extrusionOk="0">
                  <a:moveTo>
                    <a:pt x="1034" y="1"/>
                  </a:moveTo>
                  <a:lnTo>
                    <a:pt x="1034" y="1034"/>
                  </a:lnTo>
                  <a:lnTo>
                    <a:pt x="1" y="1034"/>
                  </a:lnTo>
                  <a:lnTo>
                    <a:pt x="1" y="2007"/>
                  </a:lnTo>
                  <a:lnTo>
                    <a:pt x="1034" y="2007"/>
                  </a:lnTo>
                  <a:lnTo>
                    <a:pt x="1034" y="3041"/>
                  </a:lnTo>
                  <a:lnTo>
                    <a:pt x="2037" y="3041"/>
                  </a:lnTo>
                  <a:lnTo>
                    <a:pt x="2007" y="2007"/>
                  </a:lnTo>
                  <a:lnTo>
                    <a:pt x="3040" y="2007"/>
                  </a:lnTo>
                  <a:lnTo>
                    <a:pt x="3040" y="1034"/>
                  </a:lnTo>
                  <a:lnTo>
                    <a:pt x="2007" y="1034"/>
                  </a:lnTo>
                  <a:lnTo>
                    <a:pt x="2007"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3" name="Google Shape;3873;p33"/>
            <p:cNvSpPr/>
            <p:nvPr/>
          </p:nvSpPr>
          <p:spPr>
            <a:xfrm>
              <a:off x="6806625" y="4600650"/>
              <a:ext cx="76025" cy="76025"/>
            </a:xfrm>
            <a:custGeom>
              <a:avLst/>
              <a:gdLst/>
              <a:ahLst/>
              <a:cxnLst/>
              <a:rect l="l" t="t" r="r" b="b"/>
              <a:pathLst>
                <a:path w="3041" h="3041" extrusionOk="0">
                  <a:moveTo>
                    <a:pt x="1034" y="1"/>
                  </a:moveTo>
                  <a:lnTo>
                    <a:pt x="1034" y="1034"/>
                  </a:lnTo>
                  <a:lnTo>
                    <a:pt x="0" y="1034"/>
                  </a:lnTo>
                  <a:lnTo>
                    <a:pt x="0" y="2007"/>
                  </a:lnTo>
                  <a:lnTo>
                    <a:pt x="1034" y="2007"/>
                  </a:lnTo>
                  <a:lnTo>
                    <a:pt x="1034" y="3041"/>
                  </a:lnTo>
                  <a:lnTo>
                    <a:pt x="2037" y="3041"/>
                  </a:lnTo>
                  <a:lnTo>
                    <a:pt x="2037" y="2007"/>
                  </a:lnTo>
                  <a:lnTo>
                    <a:pt x="3040" y="2007"/>
                  </a:lnTo>
                  <a:lnTo>
                    <a:pt x="3040" y="1034"/>
                  </a:lnTo>
                  <a:lnTo>
                    <a:pt x="2037" y="1034"/>
                  </a:lnTo>
                  <a:lnTo>
                    <a:pt x="2037"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4" name="Google Shape;3874;p33"/>
            <p:cNvSpPr/>
            <p:nvPr/>
          </p:nvSpPr>
          <p:spPr>
            <a:xfrm>
              <a:off x="6932000" y="4600650"/>
              <a:ext cx="75250" cy="76025"/>
            </a:xfrm>
            <a:custGeom>
              <a:avLst/>
              <a:gdLst/>
              <a:ahLst/>
              <a:cxnLst/>
              <a:rect l="l" t="t" r="r" b="b"/>
              <a:pathLst>
                <a:path w="3010" h="3041" extrusionOk="0">
                  <a:moveTo>
                    <a:pt x="1004" y="1"/>
                  </a:moveTo>
                  <a:lnTo>
                    <a:pt x="1004" y="1034"/>
                  </a:lnTo>
                  <a:lnTo>
                    <a:pt x="1" y="1034"/>
                  </a:lnTo>
                  <a:lnTo>
                    <a:pt x="1" y="2007"/>
                  </a:lnTo>
                  <a:lnTo>
                    <a:pt x="1004" y="2007"/>
                  </a:lnTo>
                  <a:lnTo>
                    <a:pt x="1004" y="3041"/>
                  </a:lnTo>
                  <a:lnTo>
                    <a:pt x="2007" y="3041"/>
                  </a:lnTo>
                  <a:lnTo>
                    <a:pt x="2007" y="2007"/>
                  </a:lnTo>
                  <a:lnTo>
                    <a:pt x="3010" y="2007"/>
                  </a:lnTo>
                  <a:lnTo>
                    <a:pt x="3010" y="1034"/>
                  </a:lnTo>
                  <a:lnTo>
                    <a:pt x="2007" y="1034"/>
                  </a:lnTo>
                  <a:lnTo>
                    <a:pt x="20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5" name="Google Shape;3875;p33"/>
            <p:cNvSpPr/>
            <p:nvPr/>
          </p:nvSpPr>
          <p:spPr>
            <a:xfrm>
              <a:off x="7056625" y="4600650"/>
              <a:ext cx="76025" cy="76025"/>
            </a:xfrm>
            <a:custGeom>
              <a:avLst/>
              <a:gdLst/>
              <a:ahLst/>
              <a:cxnLst/>
              <a:rect l="l" t="t" r="r" b="b"/>
              <a:pathLst>
                <a:path w="3041" h="3041" extrusionOk="0">
                  <a:moveTo>
                    <a:pt x="1004" y="1"/>
                  </a:moveTo>
                  <a:lnTo>
                    <a:pt x="1004" y="1034"/>
                  </a:lnTo>
                  <a:lnTo>
                    <a:pt x="1" y="1034"/>
                  </a:lnTo>
                  <a:lnTo>
                    <a:pt x="1" y="2007"/>
                  </a:lnTo>
                  <a:lnTo>
                    <a:pt x="1004" y="2007"/>
                  </a:lnTo>
                  <a:lnTo>
                    <a:pt x="1004" y="3041"/>
                  </a:lnTo>
                  <a:lnTo>
                    <a:pt x="2007" y="3041"/>
                  </a:lnTo>
                  <a:lnTo>
                    <a:pt x="2007" y="2007"/>
                  </a:lnTo>
                  <a:lnTo>
                    <a:pt x="3040" y="2007"/>
                  </a:lnTo>
                  <a:lnTo>
                    <a:pt x="3040" y="1034"/>
                  </a:lnTo>
                  <a:lnTo>
                    <a:pt x="2007" y="1034"/>
                  </a:lnTo>
                  <a:lnTo>
                    <a:pt x="200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6" name="Google Shape;3876;p33"/>
            <p:cNvSpPr/>
            <p:nvPr/>
          </p:nvSpPr>
          <p:spPr>
            <a:xfrm>
              <a:off x="7181250" y="4600650"/>
              <a:ext cx="76025" cy="76025"/>
            </a:xfrm>
            <a:custGeom>
              <a:avLst/>
              <a:gdLst/>
              <a:ahLst/>
              <a:cxnLst/>
              <a:rect l="l" t="t" r="r" b="b"/>
              <a:pathLst>
                <a:path w="3041" h="3041" extrusionOk="0">
                  <a:moveTo>
                    <a:pt x="1034" y="1"/>
                  </a:moveTo>
                  <a:lnTo>
                    <a:pt x="1034" y="1034"/>
                  </a:lnTo>
                  <a:lnTo>
                    <a:pt x="1" y="1034"/>
                  </a:lnTo>
                  <a:lnTo>
                    <a:pt x="1" y="2007"/>
                  </a:lnTo>
                  <a:lnTo>
                    <a:pt x="1034" y="2007"/>
                  </a:lnTo>
                  <a:lnTo>
                    <a:pt x="1034" y="3041"/>
                  </a:lnTo>
                  <a:lnTo>
                    <a:pt x="2007" y="3041"/>
                  </a:lnTo>
                  <a:lnTo>
                    <a:pt x="2007" y="2007"/>
                  </a:lnTo>
                  <a:lnTo>
                    <a:pt x="3040" y="2007"/>
                  </a:lnTo>
                  <a:lnTo>
                    <a:pt x="3040" y="1034"/>
                  </a:lnTo>
                  <a:lnTo>
                    <a:pt x="2007" y="1034"/>
                  </a:lnTo>
                  <a:lnTo>
                    <a:pt x="2007"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7" name="Google Shape;3877;p33"/>
            <p:cNvSpPr/>
            <p:nvPr/>
          </p:nvSpPr>
          <p:spPr>
            <a:xfrm>
              <a:off x="6682000" y="4740475"/>
              <a:ext cx="76025" cy="76025"/>
            </a:xfrm>
            <a:custGeom>
              <a:avLst/>
              <a:gdLst/>
              <a:ahLst/>
              <a:cxnLst/>
              <a:rect l="l" t="t" r="r" b="b"/>
              <a:pathLst>
                <a:path w="3041" h="3041" extrusionOk="0">
                  <a:moveTo>
                    <a:pt x="1034" y="1"/>
                  </a:moveTo>
                  <a:lnTo>
                    <a:pt x="1034" y="1004"/>
                  </a:lnTo>
                  <a:lnTo>
                    <a:pt x="1" y="1004"/>
                  </a:lnTo>
                  <a:lnTo>
                    <a:pt x="1" y="2007"/>
                  </a:lnTo>
                  <a:lnTo>
                    <a:pt x="1034" y="2007"/>
                  </a:lnTo>
                  <a:lnTo>
                    <a:pt x="1034" y="3040"/>
                  </a:lnTo>
                  <a:lnTo>
                    <a:pt x="2007" y="3040"/>
                  </a:lnTo>
                  <a:lnTo>
                    <a:pt x="2007" y="2007"/>
                  </a:lnTo>
                  <a:lnTo>
                    <a:pt x="3040" y="2007"/>
                  </a:lnTo>
                  <a:lnTo>
                    <a:pt x="3040" y="1004"/>
                  </a:lnTo>
                  <a:lnTo>
                    <a:pt x="2007" y="1004"/>
                  </a:lnTo>
                  <a:lnTo>
                    <a:pt x="2037"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8" name="Google Shape;3878;p33"/>
            <p:cNvSpPr/>
            <p:nvPr/>
          </p:nvSpPr>
          <p:spPr>
            <a:xfrm>
              <a:off x="6806625" y="4740475"/>
              <a:ext cx="76025" cy="76025"/>
            </a:xfrm>
            <a:custGeom>
              <a:avLst/>
              <a:gdLst/>
              <a:ahLst/>
              <a:cxnLst/>
              <a:rect l="l" t="t" r="r" b="b"/>
              <a:pathLst>
                <a:path w="3041" h="3041" extrusionOk="0">
                  <a:moveTo>
                    <a:pt x="1034" y="1"/>
                  </a:moveTo>
                  <a:lnTo>
                    <a:pt x="1034" y="1004"/>
                  </a:lnTo>
                  <a:lnTo>
                    <a:pt x="0" y="1004"/>
                  </a:lnTo>
                  <a:lnTo>
                    <a:pt x="0" y="2007"/>
                  </a:lnTo>
                  <a:lnTo>
                    <a:pt x="1034" y="2007"/>
                  </a:lnTo>
                  <a:lnTo>
                    <a:pt x="1034" y="3040"/>
                  </a:lnTo>
                  <a:lnTo>
                    <a:pt x="2037" y="3040"/>
                  </a:lnTo>
                  <a:lnTo>
                    <a:pt x="2037" y="2007"/>
                  </a:lnTo>
                  <a:lnTo>
                    <a:pt x="3040" y="2007"/>
                  </a:lnTo>
                  <a:lnTo>
                    <a:pt x="3040" y="1004"/>
                  </a:lnTo>
                  <a:lnTo>
                    <a:pt x="2037" y="1004"/>
                  </a:lnTo>
                  <a:lnTo>
                    <a:pt x="2037"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9" name="Google Shape;3879;p33"/>
            <p:cNvSpPr/>
            <p:nvPr/>
          </p:nvSpPr>
          <p:spPr>
            <a:xfrm>
              <a:off x="6932000" y="4740475"/>
              <a:ext cx="75250" cy="76025"/>
            </a:xfrm>
            <a:custGeom>
              <a:avLst/>
              <a:gdLst/>
              <a:ahLst/>
              <a:cxnLst/>
              <a:rect l="l" t="t" r="r" b="b"/>
              <a:pathLst>
                <a:path w="3010" h="3041" extrusionOk="0">
                  <a:moveTo>
                    <a:pt x="1004" y="1"/>
                  </a:moveTo>
                  <a:lnTo>
                    <a:pt x="1004" y="1004"/>
                  </a:lnTo>
                  <a:lnTo>
                    <a:pt x="1" y="1004"/>
                  </a:lnTo>
                  <a:lnTo>
                    <a:pt x="1" y="2007"/>
                  </a:lnTo>
                  <a:lnTo>
                    <a:pt x="1004" y="2007"/>
                  </a:lnTo>
                  <a:lnTo>
                    <a:pt x="1004" y="3040"/>
                  </a:lnTo>
                  <a:lnTo>
                    <a:pt x="2007" y="3040"/>
                  </a:lnTo>
                  <a:lnTo>
                    <a:pt x="2007" y="2007"/>
                  </a:lnTo>
                  <a:lnTo>
                    <a:pt x="3010" y="2007"/>
                  </a:lnTo>
                  <a:lnTo>
                    <a:pt x="3010" y="1004"/>
                  </a:lnTo>
                  <a:lnTo>
                    <a:pt x="2007" y="1004"/>
                  </a:lnTo>
                  <a:lnTo>
                    <a:pt x="20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0" name="Google Shape;3880;p33"/>
            <p:cNvSpPr/>
            <p:nvPr/>
          </p:nvSpPr>
          <p:spPr>
            <a:xfrm>
              <a:off x="7056625" y="4740475"/>
              <a:ext cx="76025" cy="76025"/>
            </a:xfrm>
            <a:custGeom>
              <a:avLst/>
              <a:gdLst/>
              <a:ahLst/>
              <a:cxnLst/>
              <a:rect l="l" t="t" r="r" b="b"/>
              <a:pathLst>
                <a:path w="3041" h="3041" extrusionOk="0">
                  <a:moveTo>
                    <a:pt x="1004" y="1"/>
                  </a:moveTo>
                  <a:lnTo>
                    <a:pt x="1004" y="1004"/>
                  </a:lnTo>
                  <a:lnTo>
                    <a:pt x="1" y="1004"/>
                  </a:lnTo>
                  <a:lnTo>
                    <a:pt x="1" y="2007"/>
                  </a:lnTo>
                  <a:lnTo>
                    <a:pt x="1004" y="2007"/>
                  </a:lnTo>
                  <a:lnTo>
                    <a:pt x="1004" y="3040"/>
                  </a:lnTo>
                  <a:lnTo>
                    <a:pt x="2007" y="3040"/>
                  </a:lnTo>
                  <a:lnTo>
                    <a:pt x="2007" y="2007"/>
                  </a:lnTo>
                  <a:lnTo>
                    <a:pt x="3040" y="2007"/>
                  </a:lnTo>
                  <a:lnTo>
                    <a:pt x="3040" y="1004"/>
                  </a:lnTo>
                  <a:lnTo>
                    <a:pt x="2007" y="1004"/>
                  </a:lnTo>
                  <a:lnTo>
                    <a:pt x="200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1" name="Google Shape;3881;p33"/>
            <p:cNvSpPr/>
            <p:nvPr/>
          </p:nvSpPr>
          <p:spPr>
            <a:xfrm>
              <a:off x="7181250" y="4740475"/>
              <a:ext cx="76025" cy="76025"/>
            </a:xfrm>
            <a:custGeom>
              <a:avLst/>
              <a:gdLst/>
              <a:ahLst/>
              <a:cxnLst/>
              <a:rect l="l" t="t" r="r" b="b"/>
              <a:pathLst>
                <a:path w="3041" h="3041" extrusionOk="0">
                  <a:moveTo>
                    <a:pt x="1034" y="1"/>
                  </a:moveTo>
                  <a:lnTo>
                    <a:pt x="1034" y="1004"/>
                  </a:lnTo>
                  <a:lnTo>
                    <a:pt x="1" y="1004"/>
                  </a:lnTo>
                  <a:lnTo>
                    <a:pt x="1" y="2007"/>
                  </a:lnTo>
                  <a:lnTo>
                    <a:pt x="1034" y="2007"/>
                  </a:lnTo>
                  <a:lnTo>
                    <a:pt x="1034" y="3040"/>
                  </a:lnTo>
                  <a:lnTo>
                    <a:pt x="2007" y="3040"/>
                  </a:lnTo>
                  <a:lnTo>
                    <a:pt x="2007" y="2007"/>
                  </a:lnTo>
                  <a:lnTo>
                    <a:pt x="3040" y="2007"/>
                  </a:lnTo>
                  <a:lnTo>
                    <a:pt x="3040" y="1004"/>
                  </a:lnTo>
                  <a:lnTo>
                    <a:pt x="2007" y="1004"/>
                  </a:lnTo>
                  <a:lnTo>
                    <a:pt x="2007"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2" name="Google Shape;3882;p33"/>
            <p:cNvSpPr/>
            <p:nvPr/>
          </p:nvSpPr>
          <p:spPr>
            <a:xfrm>
              <a:off x="6682000" y="4880300"/>
              <a:ext cx="76025" cy="76025"/>
            </a:xfrm>
            <a:custGeom>
              <a:avLst/>
              <a:gdLst/>
              <a:ahLst/>
              <a:cxnLst/>
              <a:rect l="l" t="t" r="r" b="b"/>
              <a:pathLst>
                <a:path w="3041" h="3041" extrusionOk="0">
                  <a:moveTo>
                    <a:pt x="1034" y="1"/>
                  </a:moveTo>
                  <a:lnTo>
                    <a:pt x="1034" y="1004"/>
                  </a:lnTo>
                  <a:lnTo>
                    <a:pt x="1" y="1004"/>
                  </a:lnTo>
                  <a:lnTo>
                    <a:pt x="1" y="2007"/>
                  </a:lnTo>
                  <a:lnTo>
                    <a:pt x="1034" y="2007"/>
                  </a:lnTo>
                  <a:lnTo>
                    <a:pt x="1034" y="3040"/>
                  </a:lnTo>
                  <a:lnTo>
                    <a:pt x="2007" y="3040"/>
                  </a:lnTo>
                  <a:lnTo>
                    <a:pt x="2007" y="2007"/>
                  </a:lnTo>
                  <a:lnTo>
                    <a:pt x="3040" y="2007"/>
                  </a:lnTo>
                  <a:lnTo>
                    <a:pt x="3040" y="1004"/>
                  </a:lnTo>
                  <a:lnTo>
                    <a:pt x="2037" y="1004"/>
                  </a:lnTo>
                  <a:lnTo>
                    <a:pt x="20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3" name="Google Shape;3883;p33"/>
            <p:cNvSpPr/>
            <p:nvPr/>
          </p:nvSpPr>
          <p:spPr>
            <a:xfrm>
              <a:off x="6806625" y="4880300"/>
              <a:ext cx="76025" cy="76025"/>
            </a:xfrm>
            <a:custGeom>
              <a:avLst/>
              <a:gdLst/>
              <a:ahLst/>
              <a:cxnLst/>
              <a:rect l="l" t="t" r="r" b="b"/>
              <a:pathLst>
                <a:path w="3041" h="3041" extrusionOk="0">
                  <a:moveTo>
                    <a:pt x="1034" y="1"/>
                  </a:moveTo>
                  <a:lnTo>
                    <a:pt x="1034" y="1004"/>
                  </a:lnTo>
                  <a:lnTo>
                    <a:pt x="0" y="1004"/>
                  </a:lnTo>
                  <a:lnTo>
                    <a:pt x="0" y="2007"/>
                  </a:lnTo>
                  <a:lnTo>
                    <a:pt x="1034" y="2007"/>
                  </a:lnTo>
                  <a:lnTo>
                    <a:pt x="1034" y="3040"/>
                  </a:lnTo>
                  <a:lnTo>
                    <a:pt x="2037" y="3040"/>
                  </a:lnTo>
                  <a:lnTo>
                    <a:pt x="2037" y="2007"/>
                  </a:lnTo>
                  <a:lnTo>
                    <a:pt x="3040" y="2007"/>
                  </a:lnTo>
                  <a:lnTo>
                    <a:pt x="3040" y="1004"/>
                  </a:lnTo>
                  <a:lnTo>
                    <a:pt x="2037" y="1004"/>
                  </a:lnTo>
                  <a:lnTo>
                    <a:pt x="203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4" name="Google Shape;3884;p33"/>
            <p:cNvSpPr/>
            <p:nvPr/>
          </p:nvSpPr>
          <p:spPr>
            <a:xfrm>
              <a:off x="6932000" y="4880300"/>
              <a:ext cx="75250" cy="76025"/>
            </a:xfrm>
            <a:custGeom>
              <a:avLst/>
              <a:gdLst/>
              <a:ahLst/>
              <a:cxnLst/>
              <a:rect l="l" t="t" r="r" b="b"/>
              <a:pathLst>
                <a:path w="3010" h="3041" extrusionOk="0">
                  <a:moveTo>
                    <a:pt x="1004" y="1"/>
                  </a:moveTo>
                  <a:lnTo>
                    <a:pt x="1004" y="1004"/>
                  </a:lnTo>
                  <a:lnTo>
                    <a:pt x="1" y="1004"/>
                  </a:lnTo>
                  <a:lnTo>
                    <a:pt x="1" y="2007"/>
                  </a:lnTo>
                  <a:lnTo>
                    <a:pt x="1004" y="2007"/>
                  </a:lnTo>
                  <a:lnTo>
                    <a:pt x="1004" y="3040"/>
                  </a:lnTo>
                  <a:lnTo>
                    <a:pt x="2007" y="3040"/>
                  </a:lnTo>
                  <a:lnTo>
                    <a:pt x="2007" y="2007"/>
                  </a:lnTo>
                  <a:lnTo>
                    <a:pt x="3010" y="2007"/>
                  </a:lnTo>
                  <a:lnTo>
                    <a:pt x="3010" y="1004"/>
                  </a:lnTo>
                  <a:lnTo>
                    <a:pt x="2007" y="1004"/>
                  </a:lnTo>
                  <a:lnTo>
                    <a:pt x="200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5" name="Google Shape;3885;p33"/>
            <p:cNvSpPr/>
            <p:nvPr/>
          </p:nvSpPr>
          <p:spPr>
            <a:xfrm>
              <a:off x="7056625" y="4880300"/>
              <a:ext cx="76025" cy="76025"/>
            </a:xfrm>
            <a:custGeom>
              <a:avLst/>
              <a:gdLst/>
              <a:ahLst/>
              <a:cxnLst/>
              <a:rect l="l" t="t" r="r" b="b"/>
              <a:pathLst>
                <a:path w="3041" h="3041" extrusionOk="0">
                  <a:moveTo>
                    <a:pt x="1004" y="1"/>
                  </a:moveTo>
                  <a:lnTo>
                    <a:pt x="1004" y="1004"/>
                  </a:lnTo>
                  <a:lnTo>
                    <a:pt x="1" y="1004"/>
                  </a:lnTo>
                  <a:lnTo>
                    <a:pt x="1" y="2007"/>
                  </a:lnTo>
                  <a:lnTo>
                    <a:pt x="1004" y="2007"/>
                  </a:lnTo>
                  <a:lnTo>
                    <a:pt x="1004" y="3040"/>
                  </a:lnTo>
                  <a:lnTo>
                    <a:pt x="2007" y="3040"/>
                  </a:lnTo>
                  <a:lnTo>
                    <a:pt x="2007" y="2007"/>
                  </a:lnTo>
                  <a:lnTo>
                    <a:pt x="3040" y="2007"/>
                  </a:lnTo>
                  <a:lnTo>
                    <a:pt x="3040" y="1004"/>
                  </a:lnTo>
                  <a:lnTo>
                    <a:pt x="2007" y="1004"/>
                  </a:lnTo>
                  <a:lnTo>
                    <a:pt x="200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6" name="Google Shape;3886;p33"/>
            <p:cNvSpPr/>
            <p:nvPr/>
          </p:nvSpPr>
          <p:spPr>
            <a:xfrm>
              <a:off x="7181250" y="4880300"/>
              <a:ext cx="76025" cy="76025"/>
            </a:xfrm>
            <a:custGeom>
              <a:avLst/>
              <a:gdLst/>
              <a:ahLst/>
              <a:cxnLst/>
              <a:rect l="l" t="t" r="r" b="b"/>
              <a:pathLst>
                <a:path w="3041" h="3041" extrusionOk="0">
                  <a:moveTo>
                    <a:pt x="1034" y="1"/>
                  </a:moveTo>
                  <a:lnTo>
                    <a:pt x="1034" y="1004"/>
                  </a:lnTo>
                  <a:lnTo>
                    <a:pt x="1" y="1004"/>
                  </a:lnTo>
                  <a:lnTo>
                    <a:pt x="1" y="2007"/>
                  </a:lnTo>
                  <a:lnTo>
                    <a:pt x="1034" y="2007"/>
                  </a:lnTo>
                  <a:lnTo>
                    <a:pt x="1034" y="3040"/>
                  </a:lnTo>
                  <a:lnTo>
                    <a:pt x="2007" y="3040"/>
                  </a:lnTo>
                  <a:lnTo>
                    <a:pt x="2007" y="2007"/>
                  </a:lnTo>
                  <a:lnTo>
                    <a:pt x="3040" y="2007"/>
                  </a:lnTo>
                  <a:lnTo>
                    <a:pt x="3040" y="1004"/>
                  </a:lnTo>
                  <a:lnTo>
                    <a:pt x="2007" y="1004"/>
                  </a:lnTo>
                  <a:lnTo>
                    <a:pt x="2007"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887" name="Google Shape;3887;p33"/>
          <p:cNvSpPr/>
          <p:nvPr/>
        </p:nvSpPr>
        <p:spPr>
          <a:xfrm>
            <a:off x="1499925" y="4603500"/>
            <a:ext cx="3279453" cy="3156251"/>
          </a:xfrm>
          <a:custGeom>
            <a:avLst/>
            <a:gdLst/>
            <a:ahLst/>
            <a:cxnLst/>
            <a:rect l="l" t="t" r="r" b="b"/>
            <a:pathLst>
              <a:path w="91248" h="87820" extrusionOk="0">
                <a:moveTo>
                  <a:pt x="47357" y="1891"/>
                </a:moveTo>
                <a:cubicBezTo>
                  <a:pt x="70548" y="1922"/>
                  <a:pt x="89333" y="20706"/>
                  <a:pt x="89363" y="43898"/>
                </a:cubicBezTo>
                <a:cubicBezTo>
                  <a:pt x="89363" y="60889"/>
                  <a:pt x="79120" y="76208"/>
                  <a:pt x="63436" y="82713"/>
                </a:cubicBezTo>
                <a:cubicBezTo>
                  <a:pt x="58231" y="84867"/>
                  <a:pt x="52769" y="85915"/>
                  <a:pt x="47356" y="85915"/>
                </a:cubicBezTo>
                <a:cubicBezTo>
                  <a:pt x="36425" y="85915"/>
                  <a:pt x="25690" y="81644"/>
                  <a:pt x="17660" y="73594"/>
                </a:cubicBezTo>
                <a:cubicBezTo>
                  <a:pt x="5623" y="61588"/>
                  <a:pt x="2037" y="43533"/>
                  <a:pt x="8541" y="27819"/>
                </a:cubicBezTo>
                <a:cubicBezTo>
                  <a:pt x="15046" y="12135"/>
                  <a:pt x="30365" y="1891"/>
                  <a:pt x="47357" y="1891"/>
                </a:cubicBezTo>
                <a:close/>
                <a:moveTo>
                  <a:pt x="47368" y="1"/>
                </a:moveTo>
                <a:cubicBezTo>
                  <a:pt x="35941" y="1"/>
                  <a:pt x="24709" y="4468"/>
                  <a:pt x="16292" y="12864"/>
                </a:cubicBezTo>
                <a:cubicBezTo>
                  <a:pt x="3739" y="25417"/>
                  <a:pt x="0" y="44293"/>
                  <a:pt x="6778" y="60707"/>
                </a:cubicBezTo>
                <a:cubicBezTo>
                  <a:pt x="13587" y="77120"/>
                  <a:pt x="29605" y="87820"/>
                  <a:pt x="47357" y="87820"/>
                </a:cubicBezTo>
                <a:cubicBezTo>
                  <a:pt x="71582" y="87789"/>
                  <a:pt x="91218" y="68154"/>
                  <a:pt x="91248" y="43898"/>
                </a:cubicBezTo>
                <a:cubicBezTo>
                  <a:pt x="91248" y="26147"/>
                  <a:pt x="80549" y="10128"/>
                  <a:pt x="64165" y="3350"/>
                </a:cubicBezTo>
                <a:cubicBezTo>
                  <a:pt x="58730" y="1096"/>
                  <a:pt x="53025" y="1"/>
                  <a:pt x="47368" y="1"/>
                </a:cubicBezTo>
                <a:close/>
              </a:path>
            </a:pathLst>
          </a:custGeom>
          <a:solidFill>
            <a:schemeClr val="lt2"/>
          </a:solidFill>
          <a:ln w="9525"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750435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558"/>
        <p:cNvGrpSpPr/>
        <p:nvPr/>
      </p:nvGrpSpPr>
      <p:grpSpPr>
        <a:xfrm>
          <a:off x="0" y="0"/>
          <a:ext cx="0" cy="0"/>
          <a:chOff x="0" y="0"/>
          <a:chExt cx="0" cy="0"/>
        </a:xfrm>
      </p:grpSpPr>
      <p:sp>
        <p:nvSpPr>
          <p:cNvPr id="559" name="Google Shape;559;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560" name="Google Shape;560;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561" name="Google Shape;561;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17500">
              <a:spcBef>
                <a:spcPts val="0"/>
              </a:spcBef>
              <a:spcAft>
                <a:spcPts val="0"/>
              </a:spcAft>
              <a:buSzPts val="14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585"/>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able of contents">
  <p:cSld name="CUSTOM_1">
    <p:spTree>
      <p:nvGrpSpPr>
        <p:cNvPr id="1" name="Shape 615"/>
        <p:cNvGrpSpPr/>
        <p:nvPr/>
      </p:nvGrpSpPr>
      <p:grpSpPr>
        <a:xfrm>
          <a:off x="0" y="0"/>
          <a:ext cx="0" cy="0"/>
          <a:chOff x="0" y="0"/>
          <a:chExt cx="0" cy="0"/>
        </a:xfrm>
      </p:grpSpPr>
      <p:sp>
        <p:nvSpPr>
          <p:cNvPr id="616" name="Google Shape;616;p14"/>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grpSp>
        <p:nvGrpSpPr>
          <p:cNvPr id="617" name="Google Shape;617;p14"/>
          <p:cNvGrpSpPr/>
          <p:nvPr/>
        </p:nvGrpSpPr>
        <p:grpSpPr>
          <a:xfrm>
            <a:off x="269800" y="668988"/>
            <a:ext cx="191500" cy="191500"/>
            <a:chOff x="5960875" y="1124175"/>
            <a:chExt cx="191500" cy="191500"/>
          </a:xfrm>
        </p:grpSpPr>
        <p:sp>
          <p:nvSpPr>
            <p:cNvPr id="618" name="Google Shape;618;p14"/>
            <p:cNvSpPr/>
            <p:nvPr/>
          </p:nvSpPr>
          <p:spPr>
            <a:xfrm>
              <a:off x="5960875" y="1124175"/>
              <a:ext cx="191500" cy="191500"/>
            </a:xfrm>
            <a:custGeom>
              <a:avLst/>
              <a:gdLst/>
              <a:ahLst/>
              <a:cxnLst/>
              <a:rect l="l" t="t" r="r" b="b"/>
              <a:pathLst>
                <a:path w="7660" h="7660" extrusionOk="0">
                  <a:moveTo>
                    <a:pt x="5775" y="0"/>
                  </a:moveTo>
                  <a:lnTo>
                    <a:pt x="0" y="5775"/>
                  </a:lnTo>
                  <a:lnTo>
                    <a:pt x="1885" y="7660"/>
                  </a:lnTo>
                  <a:lnTo>
                    <a:pt x="7660" y="1854"/>
                  </a:lnTo>
                  <a:lnTo>
                    <a:pt x="577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9" name="Google Shape;619;p14"/>
            <p:cNvSpPr/>
            <p:nvPr/>
          </p:nvSpPr>
          <p:spPr>
            <a:xfrm>
              <a:off x="5960875" y="1124175"/>
              <a:ext cx="191500" cy="191500"/>
            </a:xfrm>
            <a:custGeom>
              <a:avLst/>
              <a:gdLst/>
              <a:ahLst/>
              <a:cxnLst/>
              <a:rect l="l" t="t" r="r" b="b"/>
              <a:pathLst>
                <a:path w="7660" h="7660" extrusionOk="0">
                  <a:moveTo>
                    <a:pt x="1885" y="0"/>
                  </a:moveTo>
                  <a:lnTo>
                    <a:pt x="0" y="1885"/>
                  </a:lnTo>
                  <a:lnTo>
                    <a:pt x="5806" y="7660"/>
                  </a:lnTo>
                  <a:lnTo>
                    <a:pt x="7660" y="5775"/>
                  </a:lnTo>
                  <a:lnTo>
                    <a:pt x="188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20" name="Google Shape;620;p14"/>
          <p:cNvSpPr txBox="1">
            <a:spLocks noGrp="1"/>
          </p:cNvSpPr>
          <p:nvPr>
            <p:ph type="title" idx="2" hasCustomPrompt="1"/>
          </p:nvPr>
        </p:nvSpPr>
        <p:spPr>
          <a:xfrm>
            <a:off x="6639238" y="3228569"/>
            <a:ext cx="1079700" cy="4659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2000"/>
              <a:buNone/>
              <a:defRPr sz="1600" b="0">
                <a:solidFill>
                  <a:schemeClr val="lt1"/>
                </a:solidFill>
                <a:latin typeface="Poppins Medium"/>
                <a:ea typeface="Poppins Medium"/>
                <a:cs typeface="Poppins Medium"/>
                <a:sym typeface="Poppins Medium"/>
              </a:defRPr>
            </a:lvl1pPr>
            <a:lvl2pPr lvl="1" algn="ctr" rtl="0">
              <a:lnSpc>
                <a:spcPct val="100000"/>
              </a:lnSpc>
              <a:spcBef>
                <a:spcPts val="0"/>
              </a:spcBef>
              <a:spcAft>
                <a:spcPts val="0"/>
              </a:spcAft>
              <a:buSzPts val="2000"/>
              <a:buNone/>
              <a:defRPr sz="2000" b="1"/>
            </a:lvl2pPr>
            <a:lvl3pPr lvl="2" algn="ctr" rtl="0">
              <a:lnSpc>
                <a:spcPct val="100000"/>
              </a:lnSpc>
              <a:spcBef>
                <a:spcPts val="0"/>
              </a:spcBef>
              <a:spcAft>
                <a:spcPts val="0"/>
              </a:spcAft>
              <a:buSzPts val="2000"/>
              <a:buNone/>
              <a:defRPr sz="2000" b="1"/>
            </a:lvl3pPr>
            <a:lvl4pPr lvl="3" algn="ctr" rtl="0">
              <a:lnSpc>
                <a:spcPct val="100000"/>
              </a:lnSpc>
              <a:spcBef>
                <a:spcPts val="0"/>
              </a:spcBef>
              <a:spcAft>
                <a:spcPts val="0"/>
              </a:spcAft>
              <a:buSzPts val="2000"/>
              <a:buNone/>
              <a:defRPr sz="2000" b="1"/>
            </a:lvl4pPr>
            <a:lvl5pPr lvl="4" algn="ctr" rtl="0">
              <a:lnSpc>
                <a:spcPct val="100000"/>
              </a:lnSpc>
              <a:spcBef>
                <a:spcPts val="0"/>
              </a:spcBef>
              <a:spcAft>
                <a:spcPts val="0"/>
              </a:spcAft>
              <a:buSzPts val="2000"/>
              <a:buNone/>
              <a:defRPr sz="2000" b="1"/>
            </a:lvl5pPr>
            <a:lvl6pPr lvl="5" algn="ctr" rtl="0">
              <a:lnSpc>
                <a:spcPct val="100000"/>
              </a:lnSpc>
              <a:spcBef>
                <a:spcPts val="0"/>
              </a:spcBef>
              <a:spcAft>
                <a:spcPts val="0"/>
              </a:spcAft>
              <a:buSzPts val="2000"/>
              <a:buNone/>
              <a:defRPr sz="2000" b="1"/>
            </a:lvl6pPr>
            <a:lvl7pPr lvl="6" algn="ctr" rtl="0">
              <a:lnSpc>
                <a:spcPct val="100000"/>
              </a:lnSpc>
              <a:spcBef>
                <a:spcPts val="0"/>
              </a:spcBef>
              <a:spcAft>
                <a:spcPts val="0"/>
              </a:spcAft>
              <a:buSzPts val="2000"/>
              <a:buNone/>
              <a:defRPr sz="2000" b="1"/>
            </a:lvl7pPr>
            <a:lvl8pPr lvl="7" algn="ctr" rtl="0">
              <a:lnSpc>
                <a:spcPct val="100000"/>
              </a:lnSpc>
              <a:spcBef>
                <a:spcPts val="0"/>
              </a:spcBef>
              <a:spcAft>
                <a:spcPts val="0"/>
              </a:spcAft>
              <a:buSzPts val="2000"/>
              <a:buNone/>
              <a:defRPr sz="2000" b="1"/>
            </a:lvl8pPr>
            <a:lvl9pPr lvl="8" algn="ctr" rtl="0">
              <a:lnSpc>
                <a:spcPct val="100000"/>
              </a:lnSpc>
              <a:spcBef>
                <a:spcPts val="0"/>
              </a:spcBef>
              <a:spcAft>
                <a:spcPts val="0"/>
              </a:spcAft>
              <a:buSzPts val="2000"/>
              <a:buNone/>
              <a:defRPr sz="2000" b="1"/>
            </a:lvl9pPr>
          </a:lstStyle>
          <a:p>
            <a:r>
              <a:t>xx%</a:t>
            </a:r>
          </a:p>
        </p:txBody>
      </p:sp>
      <p:sp>
        <p:nvSpPr>
          <p:cNvPr id="621" name="Google Shape;621;p14"/>
          <p:cNvSpPr txBox="1">
            <a:spLocks noGrp="1"/>
          </p:cNvSpPr>
          <p:nvPr>
            <p:ph type="subTitle" idx="1"/>
          </p:nvPr>
        </p:nvSpPr>
        <p:spPr>
          <a:xfrm>
            <a:off x="2031413" y="2981100"/>
            <a:ext cx="2394000" cy="411600"/>
          </a:xfrm>
          <a:prstGeom prst="rect">
            <a:avLst/>
          </a:prstGeom>
          <a:noFill/>
        </p:spPr>
        <p:txBody>
          <a:bodyPr spcFirstLastPara="1" wrap="square" lIns="91425" tIns="91425" rIns="91425" bIns="91425" anchor="t" anchorCtr="0">
            <a:noAutofit/>
          </a:bodyPr>
          <a:lstStyle>
            <a:lvl1pPr lvl="0" rtl="0">
              <a:lnSpc>
                <a:spcPct val="100000"/>
              </a:lnSpc>
              <a:spcBef>
                <a:spcPts val="0"/>
              </a:spcBef>
              <a:spcAft>
                <a:spcPts val="0"/>
              </a:spcAft>
              <a:buNone/>
              <a:defRPr sz="2000" b="1">
                <a:solidFill>
                  <a:schemeClr val="accent1"/>
                </a:solidFill>
                <a:latin typeface="Kanit"/>
                <a:ea typeface="Kanit"/>
                <a:cs typeface="Kanit"/>
                <a:sym typeface="Kanit"/>
              </a:defRPr>
            </a:lvl1pPr>
            <a:lvl2pPr lvl="1" rtl="0">
              <a:lnSpc>
                <a:spcPct val="100000"/>
              </a:lnSpc>
              <a:spcBef>
                <a:spcPts val="1600"/>
              </a:spcBef>
              <a:spcAft>
                <a:spcPts val="0"/>
              </a:spcAft>
              <a:buNone/>
              <a:defRPr sz="2000" b="1">
                <a:solidFill>
                  <a:schemeClr val="accent1"/>
                </a:solidFill>
                <a:latin typeface="Kanit"/>
                <a:ea typeface="Kanit"/>
                <a:cs typeface="Kanit"/>
                <a:sym typeface="Kanit"/>
              </a:defRPr>
            </a:lvl2pPr>
            <a:lvl3pPr lvl="2" rtl="0">
              <a:lnSpc>
                <a:spcPct val="100000"/>
              </a:lnSpc>
              <a:spcBef>
                <a:spcPts val="1600"/>
              </a:spcBef>
              <a:spcAft>
                <a:spcPts val="0"/>
              </a:spcAft>
              <a:buNone/>
              <a:defRPr sz="2000" b="1">
                <a:solidFill>
                  <a:schemeClr val="accent1"/>
                </a:solidFill>
                <a:latin typeface="Kanit"/>
                <a:ea typeface="Kanit"/>
                <a:cs typeface="Kanit"/>
                <a:sym typeface="Kanit"/>
              </a:defRPr>
            </a:lvl3pPr>
            <a:lvl4pPr lvl="3" rtl="0">
              <a:lnSpc>
                <a:spcPct val="100000"/>
              </a:lnSpc>
              <a:spcBef>
                <a:spcPts val="1600"/>
              </a:spcBef>
              <a:spcAft>
                <a:spcPts val="0"/>
              </a:spcAft>
              <a:buNone/>
              <a:defRPr sz="2000" b="1">
                <a:solidFill>
                  <a:schemeClr val="accent1"/>
                </a:solidFill>
                <a:latin typeface="Kanit"/>
                <a:ea typeface="Kanit"/>
                <a:cs typeface="Kanit"/>
                <a:sym typeface="Kanit"/>
              </a:defRPr>
            </a:lvl4pPr>
            <a:lvl5pPr lvl="4" rtl="0">
              <a:lnSpc>
                <a:spcPct val="100000"/>
              </a:lnSpc>
              <a:spcBef>
                <a:spcPts val="1600"/>
              </a:spcBef>
              <a:spcAft>
                <a:spcPts val="0"/>
              </a:spcAft>
              <a:buNone/>
              <a:defRPr sz="2000" b="1">
                <a:solidFill>
                  <a:schemeClr val="accent1"/>
                </a:solidFill>
                <a:latin typeface="Kanit"/>
                <a:ea typeface="Kanit"/>
                <a:cs typeface="Kanit"/>
                <a:sym typeface="Kanit"/>
              </a:defRPr>
            </a:lvl5pPr>
            <a:lvl6pPr lvl="5" rtl="0">
              <a:lnSpc>
                <a:spcPct val="100000"/>
              </a:lnSpc>
              <a:spcBef>
                <a:spcPts val="1600"/>
              </a:spcBef>
              <a:spcAft>
                <a:spcPts val="0"/>
              </a:spcAft>
              <a:buNone/>
              <a:defRPr sz="2000" b="1">
                <a:solidFill>
                  <a:schemeClr val="accent1"/>
                </a:solidFill>
                <a:latin typeface="Kanit"/>
                <a:ea typeface="Kanit"/>
                <a:cs typeface="Kanit"/>
                <a:sym typeface="Kanit"/>
              </a:defRPr>
            </a:lvl6pPr>
            <a:lvl7pPr lvl="6" rtl="0">
              <a:lnSpc>
                <a:spcPct val="100000"/>
              </a:lnSpc>
              <a:spcBef>
                <a:spcPts val="1600"/>
              </a:spcBef>
              <a:spcAft>
                <a:spcPts val="0"/>
              </a:spcAft>
              <a:buNone/>
              <a:defRPr sz="2000" b="1">
                <a:solidFill>
                  <a:schemeClr val="accent1"/>
                </a:solidFill>
                <a:latin typeface="Kanit"/>
                <a:ea typeface="Kanit"/>
                <a:cs typeface="Kanit"/>
                <a:sym typeface="Kanit"/>
              </a:defRPr>
            </a:lvl7pPr>
            <a:lvl8pPr lvl="7" rtl="0">
              <a:lnSpc>
                <a:spcPct val="100000"/>
              </a:lnSpc>
              <a:spcBef>
                <a:spcPts val="1600"/>
              </a:spcBef>
              <a:spcAft>
                <a:spcPts val="0"/>
              </a:spcAft>
              <a:buNone/>
              <a:defRPr sz="2000" b="1">
                <a:solidFill>
                  <a:schemeClr val="accent1"/>
                </a:solidFill>
                <a:latin typeface="Kanit"/>
                <a:ea typeface="Kanit"/>
                <a:cs typeface="Kanit"/>
                <a:sym typeface="Kanit"/>
              </a:defRPr>
            </a:lvl8pPr>
            <a:lvl9pPr lvl="8" rtl="0">
              <a:lnSpc>
                <a:spcPct val="100000"/>
              </a:lnSpc>
              <a:spcBef>
                <a:spcPts val="1600"/>
              </a:spcBef>
              <a:spcAft>
                <a:spcPts val="1600"/>
              </a:spcAft>
              <a:buNone/>
              <a:defRPr sz="2000" b="1">
                <a:solidFill>
                  <a:schemeClr val="accent1"/>
                </a:solidFill>
                <a:latin typeface="Kanit"/>
                <a:ea typeface="Kanit"/>
                <a:cs typeface="Kanit"/>
                <a:sym typeface="Kanit"/>
              </a:defRPr>
            </a:lvl9pPr>
          </a:lstStyle>
          <a:p>
            <a:endParaRPr/>
          </a:p>
        </p:txBody>
      </p:sp>
      <p:sp>
        <p:nvSpPr>
          <p:cNvPr id="622" name="Google Shape;622;p14"/>
          <p:cNvSpPr txBox="1">
            <a:spLocks noGrp="1"/>
          </p:cNvSpPr>
          <p:nvPr>
            <p:ph type="subTitle" idx="3"/>
          </p:nvPr>
        </p:nvSpPr>
        <p:spPr>
          <a:xfrm>
            <a:off x="2031413" y="3316500"/>
            <a:ext cx="2394000" cy="636000"/>
          </a:xfrm>
          <a:prstGeom prst="rect">
            <a:avLst/>
          </a:prstGeom>
          <a:noFill/>
        </p:spPr>
        <p:txBody>
          <a:bodyPr spcFirstLastPara="1" wrap="square" lIns="91425" tIns="91425" rIns="91425" bIns="91425" anchor="t" anchorCtr="0">
            <a:noAutofit/>
          </a:bodyPr>
          <a:lstStyle>
            <a:lvl1pPr lvl="0" rtl="0">
              <a:spcBef>
                <a:spcPts val="0"/>
              </a:spcBef>
              <a:spcAft>
                <a:spcPts val="0"/>
              </a:spcAft>
              <a:buNone/>
              <a:defRPr sz="1600">
                <a:solidFill>
                  <a:schemeClr val="dk2"/>
                </a:solidFill>
              </a:defRPr>
            </a:lvl1pPr>
            <a:lvl2pPr lvl="1" rtl="0">
              <a:spcBef>
                <a:spcPts val="0"/>
              </a:spcBef>
              <a:spcAft>
                <a:spcPts val="0"/>
              </a:spcAft>
              <a:buNone/>
              <a:defRPr sz="1600">
                <a:solidFill>
                  <a:schemeClr val="dk2"/>
                </a:solidFill>
              </a:defRPr>
            </a:lvl2pPr>
            <a:lvl3pPr lvl="2" rtl="0">
              <a:spcBef>
                <a:spcPts val="0"/>
              </a:spcBef>
              <a:spcAft>
                <a:spcPts val="0"/>
              </a:spcAft>
              <a:buNone/>
              <a:defRPr sz="1600">
                <a:solidFill>
                  <a:schemeClr val="dk2"/>
                </a:solidFill>
              </a:defRPr>
            </a:lvl3pPr>
            <a:lvl4pPr lvl="3" rtl="0">
              <a:spcBef>
                <a:spcPts val="0"/>
              </a:spcBef>
              <a:spcAft>
                <a:spcPts val="0"/>
              </a:spcAft>
              <a:buNone/>
              <a:defRPr sz="1600">
                <a:solidFill>
                  <a:schemeClr val="dk2"/>
                </a:solidFill>
              </a:defRPr>
            </a:lvl4pPr>
            <a:lvl5pPr lvl="4" rtl="0">
              <a:spcBef>
                <a:spcPts val="0"/>
              </a:spcBef>
              <a:spcAft>
                <a:spcPts val="0"/>
              </a:spcAft>
              <a:buNone/>
              <a:defRPr sz="1600">
                <a:solidFill>
                  <a:schemeClr val="dk2"/>
                </a:solidFill>
              </a:defRPr>
            </a:lvl5pPr>
            <a:lvl6pPr lvl="5" rtl="0">
              <a:spcBef>
                <a:spcPts val="0"/>
              </a:spcBef>
              <a:spcAft>
                <a:spcPts val="0"/>
              </a:spcAft>
              <a:buNone/>
              <a:defRPr sz="1600">
                <a:solidFill>
                  <a:schemeClr val="dk2"/>
                </a:solidFill>
              </a:defRPr>
            </a:lvl6pPr>
            <a:lvl7pPr lvl="6" rtl="0">
              <a:spcBef>
                <a:spcPts val="0"/>
              </a:spcBef>
              <a:spcAft>
                <a:spcPts val="0"/>
              </a:spcAft>
              <a:buNone/>
              <a:defRPr sz="1600">
                <a:solidFill>
                  <a:schemeClr val="dk2"/>
                </a:solidFill>
              </a:defRPr>
            </a:lvl7pPr>
            <a:lvl8pPr lvl="7" rtl="0">
              <a:spcBef>
                <a:spcPts val="0"/>
              </a:spcBef>
              <a:spcAft>
                <a:spcPts val="0"/>
              </a:spcAft>
              <a:buNone/>
              <a:defRPr sz="1600">
                <a:solidFill>
                  <a:schemeClr val="dk2"/>
                </a:solidFill>
              </a:defRPr>
            </a:lvl8pPr>
            <a:lvl9pPr lvl="8" rtl="0">
              <a:spcBef>
                <a:spcPts val="0"/>
              </a:spcBef>
              <a:spcAft>
                <a:spcPts val="0"/>
              </a:spcAft>
              <a:buNone/>
              <a:defRPr sz="1600">
                <a:solidFill>
                  <a:schemeClr val="dk2"/>
                </a:solidFill>
              </a:defRPr>
            </a:lvl9pPr>
          </a:lstStyle>
          <a:p>
            <a:endParaRPr/>
          </a:p>
        </p:txBody>
      </p:sp>
      <p:sp>
        <p:nvSpPr>
          <p:cNvPr id="623" name="Google Shape;623;p14"/>
          <p:cNvSpPr txBox="1">
            <a:spLocks noGrp="1"/>
          </p:cNvSpPr>
          <p:nvPr>
            <p:ph type="subTitle" idx="4"/>
          </p:nvPr>
        </p:nvSpPr>
        <p:spPr>
          <a:xfrm>
            <a:off x="2031413" y="1796400"/>
            <a:ext cx="2394000" cy="411600"/>
          </a:xfrm>
          <a:prstGeom prst="rect">
            <a:avLst/>
          </a:prstGeom>
          <a:noFill/>
        </p:spPr>
        <p:txBody>
          <a:bodyPr spcFirstLastPara="1" wrap="square" lIns="91425" tIns="91425" rIns="91425" bIns="91425" anchor="t" anchorCtr="0">
            <a:noAutofit/>
          </a:bodyPr>
          <a:lstStyle>
            <a:lvl1pPr lvl="0" rtl="0">
              <a:lnSpc>
                <a:spcPct val="100000"/>
              </a:lnSpc>
              <a:spcBef>
                <a:spcPts val="0"/>
              </a:spcBef>
              <a:spcAft>
                <a:spcPts val="0"/>
              </a:spcAft>
              <a:buNone/>
              <a:defRPr sz="2000" b="1">
                <a:solidFill>
                  <a:schemeClr val="accent1"/>
                </a:solidFill>
                <a:latin typeface="Kanit"/>
                <a:ea typeface="Kanit"/>
                <a:cs typeface="Kanit"/>
                <a:sym typeface="Kanit"/>
              </a:defRPr>
            </a:lvl1pPr>
            <a:lvl2pPr lvl="1" rtl="0">
              <a:lnSpc>
                <a:spcPct val="100000"/>
              </a:lnSpc>
              <a:spcBef>
                <a:spcPts val="1600"/>
              </a:spcBef>
              <a:spcAft>
                <a:spcPts val="0"/>
              </a:spcAft>
              <a:buNone/>
              <a:defRPr sz="2000" b="1">
                <a:solidFill>
                  <a:schemeClr val="accent1"/>
                </a:solidFill>
                <a:latin typeface="Kanit"/>
                <a:ea typeface="Kanit"/>
                <a:cs typeface="Kanit"/>
                <a:sym typeface="Kanit"/>
              </a:defRPr>
            </a:lvl2pPr>
            <a:lvl3pPr lvl="2" rtl="0">
              <a:lnSpc>
                <a:spcPct val="100000"/>
              </a:lnSpc>
              <a:spcBef>
                <a:spcPts val="1600"/>
              </a:spcBef>
              <a:spcAft>
                <a:spcPts val="0"/>
              </a:spcAft>
              <a:buNone/>
              <a:defRPr sz="2000" b="1">
                <a:solidFill>
                  <a:schemeClr val="accent1"/>
                </a:solidFill>
                <a:latin typeface="Kanit"/>
                <a:ea typeface="Kanit"/>
                <a:cs typeface="Kanit"/>
                <a:sym typeface="Kanit"/>
              </a:defRPr>
            </a:lvl3pPr>
            <a:lvl4pPr lvl="3" rtl="0">
              <a:lnSpc>
                <a:spcPct val="100000"/>
              </a:lnSpc>
              <a:spcBef>
                <a:spcPts val="1600"/>
              </a:spcBef>
              <a:spcAft>
                <a:spcPts val="0"/>
              </a:spcAft>
              <a:buNone/>
              <a:defRPr sz="2000" b="1">
                <a:solidFill>
                  <a:schemeClr val="accent1"/>
                </a:solidFill>
                <a:latin typeface="Kanit"/>
                <a:ea typeface="Kanit"/>
                <a:cs typeface="Kanit"/>
                <a:sym typeface="Kanit"/>
              </a:defRPr>
            </a:lvl4pPr>
            <a:lvl5pPr lvl="4" rtl="0">
              <a:lnSpc>
                <a:spcPct val="100000"/>
              </a:lnSpc>
              <a:spcBef>
                <a:spcPts val="1600"/>
              </a:spcBef>
              <a:spcAft>
                <a:spcPts val="0"/>
              </a:spcAft>
              <a:buNone/>
              <a:defRPr sz="2000" b="1">
                <a:solidFill>
                  <a:schemeClr val="accent1"/>
                </a:solidFill>
                <a:latin typeface="Kanit"/>
                <a:ea typeface="Kanit"/>
                <a:cs typeface="Kanit"/>
                <a:sym typeface="Kanit"/>
              </a:defRPr>
            </a:lvl5pPr>
            <a:lvl6pPr lvl="5" rtl="0">
              <a:lnSpc>
                <a:spcPct val="100000"/>
              </a:lnSpc>
              <a:spcBef>
                <a:spcPts val="1600"/>
              </a:spcBef>
              <a:spcAft>
                <a:spcPts val="0"/>
              </a:spcAft>
              <a:buNone/>
              <a:defRPr sz="2000" b="1">
                <a:solidFill>
                  <a:schemeClr val="accent1"/>
                </a:solidFill>
                <a:latin typeface="Kanit"/>
                <a:ea typeface="Kanit"/>
                <a:cs typeface="Kanit"/>
                <a:sym typeface="Kanit"/>
              </a:defRPr>
            </a:lvl6pPr>
            <a:lvl7pPr lvl="6" rtl="0">
              <a:lnSpc>
                <a:spcPct val="100000"/>
              </a:lnSpc>
              <a:spcBef>
                <a:spcPts val="1600"/>
              </a:spcBef>
              <a:spcAft>
                <a:spcPts val="0"/>
              </a:spcAft>
              <a:buNone/>
              <a:defRPr sz="2000" b="1">
                <a:solidFill>
                  <a:schemeClr val="accent1"/>
                </a:solidFill>
                <a:latin typeface="Kanit"/>
                <a:ea typeface="Kanit"/>
                <a:cs typeface="Kanit"/>
                <a:sym typeface="Kanit"/>
              </a:defRPr>
            </a:lvl7pPr>
            <a:lvl8pPr lvl="7" rtl="0">
              <a:lnSpc>
                <a:spcPct val="100000"/>
              </a:lnSpc>
              <a:spcBef>
                <a:spcPts val="1600"/>
              </a:spcBef>
              <a:spcAft>
                <a:spcPts val="0"/>
              </a:spcAft>
              <a:buNone/>
              <a:defRPr sz="2000" b="1">
                <a:solidFill>
                  <a:schemeClr val="accent1"/>
                </a:solidFill>
                <a:latin typeface="Kanit"/>
                <a:ea typeface="Kanit"/>
                <a:cs typeface="Kanit"/>
                <a:sym typeface="Kanit"/>
              </a:defRPr>
            </a:lvl8pPr>
            <a:lvl9pPr lvl="8" rtl="0">
              <a:lnSpc>
                <a:spcPct val="100000"/>
              </a:lnSpc>
              <a:spcBef>
                <a:spcPts val="1600"/>
              </a:spcBef>
              <a:spcAft>
                <a:spcPts val="1600"/>
              </a:spcAft>
              <a:buNone/>
              <a:defRPr sz="2000" b="1">
                <a:solidFill>
                  <a:schemeClr val="accent1"/>
                </a:solidFill>
                <a:latin typeface="Kanit"/>
                <a:ea typeface="Kanit"/>
                <a:cs typeface="Kanit"/>
                <a:sym typeface="Kanit"/>
              </a:defRPr>
            </a:lvl9pPr>
          </a:lstStyle>
          <a:p>
            <a:endParaRPr/>
          </a:p>
        </p:txBody>
      </p:sp>
      <p:sp>
        <p:nvSpPr>
          <p:cNvPr id="624" name="Google Shape;624;p14"/>
          <p:cNvSpPr txBox="1">
            <a:spLocks noGrp="1"/>
          </p:cNvSpPr>
          <p:nvPr>
            <p:ph type="subTitle" idx="5"/>
          </p:nvPr>
        </p:nvSpPr>
        <p:spPr>
          <a:xfrm>
            <a:off x="2031413" y="2131800"/>
            <a:ext cx="2394000" cy="636000"/>
          </a:xfrm>
          <a:prstGeom prst="rect">
            <a:avLst/>
          </a:prstGeom>
          <a:noFill/>
        </p:spPr>
        <p:txBody>
          <a:bodyPr spcFirstLastPara="1" wrap="square" lIns="91425" tIns="91425" rIns="91425" bIns="91425" anchor="t" anchorCtr="0">
            <a:noAutofit/>
          </a:bodyPr>
          <a:lstStyle>
            <a:lvl1pPr lvl="0" rtl="0">
              <a:spcBef>
                <a:spcPts val="0"/>
              </a:spcBef>
              <a:spcAft>
                <a:spcPts val="0"/>
              </a:spcAft>
              <a:buNone/>
              <a:defRPr sz="1600">
                <a:solidFill>
                  <a:schemeClr val="dk2"/>
                </a:solidFill>
              </a:defRPr>
            </a:lvl1pPr>
            <a:lvl2pPr lvl="1" rtl="0">
              <a:spcBef>
                <a:spcPts val="0"/>
              </a:spcBef>
              <a:spcAft>
                <a:spcPts val="0"/>
              </a:spcAft>
              <a:buNone/>
              <a:defRPr sz="1600">
                <a:solidFill>
                  <a:schemeClr val="dk2"/>
                </a:solidFill>
              </a:defRPr>
            </a:lvl2pPr>
            <a:lvl3pPr lvl="2" rtl="0">
              <a:spcBef>
                <a:spcPts val="0"/>
              </a:spcBef>
              <a:spcAft>
                <a:spcPts val="0"/>
              </a:spcAft>
              <a:buNone/>
              <a:defRPr sz="1600">
                <a:solidFill>
                  <a:schemeClr val="dk2"/>
                </a:solidFill>
              </a:defRPr>
            </a:lvl3pPr>
            <a:lvl4pPr lvl="3" rtl="0">
              <a:spcBef>
                <a:spcPts val="0"/>
              </a:spcBef>
              <a:spcAft>
                <a:spcPts val="0"/>
              </a:spcAft>
              <a:buNone/>
              <a:defRPr sz="1600">
                <a:solidFill>
                  <a:schemeClr val="dk2"/>
                </a:solidFill>
              </a:defRPr>
            </a:lvl4pPr>
            <a:lvl5pPr lvl="4" rtl="0">
              <a:spcBef>
                <a:spcPts val="0"/>
              </a:spcBef>
              <a:spcAft>
                <a:spcPts val="0"/>
              </a:spcAft>
              <a:buNone/>
              <a:defRPr sz="1600">
                <a:solidFill>
                  <a:schemeClr val="dk2"/>
                </a:solidFill>
              </a:defRPr>
            </a:lvl5pPr>
            <a:lvl6pPr lvl="5" rtl="0">
              <a:spcBef>
                <a:spcPts val="0"/>
              </a:spcBef>
              <a:spcAft>
                <a:spcPts val="0"/>
              </a:spcAft>
              <a:buNone/>
              <a:defRPr sz="1600">
                <a:solidFill>
                  <a:schemeClr val="dk2"/>
                </a:solidFill>
              </a:defRPr>
            </a:lvl6pPr>
            <a:lvl7pPr lvl="6" rtl="0">
              <a:spcBef>
                <a:spcPts val="0"/>
              </a:spcBef>
              <a:spcAft>
                <a:spcPts val="0"/>
              </a:spcAft>
              <a:buNone/>
              <a:defRPr sz="1600">
                <a:solidFill>
                  <a:schemeClr val="dk2"/>
                </a:solidFill>
              </a:defRPr>
            </a:lvl7pPr>
            <a:lvl8pPr lvl="7" rtl="0">
              <a:spcBef>
                <a:spcPts val="0"/>
              </a:spcBef>
              <a:spcAft>
                <a:spcPts val="0"/>
              </a:spcAft>
              <a:buNone/>
              <a:defRPr sz="1600">
                <a:solidFill>
                  <a:schemeClr val="dk2"/>
                </a:solidFill>
              </a:defRPr>
            </a:lvl8pPr>
            <a:lvl9pPr lvl="8" rtl="0">
              <a:spcBef>
                <a:spcPts val="0"/>
              </a:spcBef>
              <a:spcAft>
                <a:spcPts val="0"/>
              </a:spcAft>
              <a:buNone/>
              <a:defRPr sz="1600">
                <a:solidFill>
                  <a:schemeClr val="dk2"/>
                </a:solidFill>
              </a:defRPr>
            </a:lvl9pPr>
          </a:lstStyle>
          <a:p>
            <a:endParaRPr/>
          </a:p>
        </p:txBody>
      </p:sp>
      <p:sp>
        <p:nvSpPr>
          <p:cNvPr id="625" name="Google Shape;625;p14"/>
          <p:cNvSpPr txBox="1">
            <a:spLocks noGrp="1"/>
          </p:cNvSpPr>
          <p:nvPr>
            <p:ph type="subTitle" idx="6"/>
          </p:nvPr>
        </p:nvSpPr>
        <p:spPr>
          <a:xfrm>
            <a:off x="5700363" y="1796400"/>
            <a:ext cx="2394000" cy="411600"/>
          </a:xfrm>
          <a:prstGeom prst="rect">
            <a:avLst/>
          </a:prstGeom>
          <a:noFill/>
        </p:spPr>
        <p:txBody>
          <a:bodyPr spcFirstLastPara="1" wrap="square" lIns="91425" tIns="91425" rIns="91425" bIns="91425" anchor="t" anchorCtr="0">
            <a:noAutofit/>
          </a:bodyPr>
          <a:lstStyle>
            <a:lvl1pPr lvl="0" rtl="0">
              <a:lnSpc>
                <a:spcPct val="100000"/>
              </a:lnSpc>
              <a:spcBef>
                <a:spcPts val="0"/>
              </a:spcBef>
              <a:spcAft>
                <a:spcPts val="0"/>
              </a:spcAft>
              <a:buNone/>
              <a:defRPr sz="2000" b="1">
                <a:solidFill>
                  <a:schemeClr val="accent1"/>
                </a:solidFill>
                <a:latin typeface="Kanit"/>
                <a:ea typeface="Kanit"/>
                <a:cs typeface="Kanit"/>
                <a:sym typeface="Kanit"/>
              </a:defRPr>
            </a:lvl1pPr>
            <a:lvl2pPr lvl="1" rtl="0">
              <a:lnSpc>
                <a:spcPct val="100000"/>
              </a:lnSpc>
              <a:spcBef>
                <a:spcPts val="1600"/>
              </a:spcBef>
              <a:spcAft>
                <a:spcPts val="0"/>
              </a:spcAft>
              <a:buNone/>
              <a:defRPr sz="2000" b="1">
                <a:solidFill>
                  <a:schemeClr val="accent1"/>
                </a:solidFill>
                <a:latin typeface="Kanit"/>
                <a:ea typeface="Kanit"/>
                <a:cs typeface="Kanit"/>
                <a:sym typeface="Kanit"/>
              </a:defRPr>
            </a:lvl2pPr>
            <a:lvl3pPr lvl="2" rtl="0">
              <a:lnSpc>
                <a:spcPct val="100000"/>
              </a:lnSpc>
              <a:spcBef>
                <a:spcPts val="1600"/>
              </a:spcBef>
              <a:spcAft>
                <a:spcPts val="0"/>
              </a:spcAft>
              <a:buNone/>
              <a:defRPr sz="2000" b="1">
                <a:solidFill>
                  <a:schemeClr val="accent1"/>
                </a:solidFill>
                <a:latin typeface="Kanit"/>
                <a:ea typeface="Kanit"/>
                <a:cs typeface="Kanit"/>
                <a:sym typeface="Kanit"/>
              </a:defRPr>
            </a:lvl3pPr>
            <a:lvl4pPr lvl="3" rtl="0">
              <a:lnSpc>
                <a:spcPct val="100000"/>
              </a:lnSpc>
              <a:spcBef>
                <a:spcPts val="1600"/>
              </a:spcBef>
              <a:spcAft>
                <a:spcPts val="0"/>
              </a:spcAft>
              <a:buNone/>
              <a:defRPr sz="2000" b="1">
                <a:solidFill>
                  <a:schemeClr val="accent1"/>
                </a:solidFill>
                <a:latin typeface="Kanit"/>
                <a:ea typeface="Kanit"/>
                <a:cs typeface="Kanit"/>
                <a:sym typeface="Kanit"/>
              </a:defRPr>
            </a:lvl4pPr>
            <a:lvl5pPr lvl="4" rtl="0">
              <a:lnSpc>
                <a:spcPct val="100000"/>
              </a:lnSpc>
              <a:spcBef>
                <a:spcPts val="1600"/>
              </a:spcBef>
              <a:spcAft>
                <a:spcPts val="0"/>
              </a:spcAft>
              <a:buNone/>
              <a:defRPr sz="2000" b="1">
                <a:solidFill>
                  <a:schemeClr val="accent1"/>
                </a:solidFill>
                <a:latin typeface="Kanit"/>
                <a:ea typeface="Kanit"/>
                <a:cs typeface="Kanit"/>
                <a:sym typeface="Kanit"/>
              </a:defRPr>
            </a:lvl5pPr>
            <a:lvl6pPr lvl="5" rtl="0">
              <a:lnSpc>
                <a:spcPct val="100000"/>
              </a:lnSpc>
              <a:spcBef>
                <a:spcPts val="1600"/>
              </a:spcBef>
              <a:spcAft>
                <a:spcPts val="0"/>
              </a:spcAft>
              <a:buNone/>
              <a:defRPr sz="2000" b="1">
                <a:solidFill>
                  <a:schemeClr val="accent1"/>
                </a:solidFill>
                <a:latin typeface="Kanit"/>
                <a:ea typeface="Kanit"/>
                <a:cs typeface="Kanit"/>
                <a:sym typeface="Kanit"/>
              </a:defRPr>
            </a:lvl6pPr>
            <a:lvl7pPr lvl="6" rtl="0">
              <a:lnSpc>
                <a:spcPct val="100000"/>
              </a:lnSpc>
              <a:spcBef>
                <a:spcPts val="1600"/>
              </a:spcBef>
              <a:spcAft>
                <a:spcPts val="0"/>
              </a:spcAft>
              <a:buNone/>
              <a:defRPr sz="2000" b="1">
                <a:solidFill>
                  <a:schemeClr val="accent1"/>
                </a:solidFill>
                <a:latin typeface="Kanit"/>
                <a:ea typeface="Kanit"/>
                <a:cs typeface="Kanit"/>
                <a:sym typeface="Kanit"/>
              </a:defRPr>
            </a:lvl7pPr>
            <a:lvl8pPr lvl="7" rtl="0">
              <a:lnSpc>
                <a:spcPct val="100000"/>
              </a:lnSpc>
              <a:spcBef>
                <a:spcPts val="1600"/>
              </a:spcBef>
              <a:spcAft>
                <a:spcPts val="0"/>
              </a:spcAft>
              <a:buNone/>
              <a:defRPr sz="2000" b="1">
                <a:solidFill>
                  <a:schemeClr val="accent1"/>
                </a:solidFill>
                <a:latin typeface="Kanit"/>
                <a:ea typeface="Kanit"/>
                <a:cs typeface="Kanit"/>
                <a:sym typeface="Kanit"/>
              </a:defRPr>
            </a:lvl8pPr>
            <a:lvl9pPr lvl="8" rtl="0">
              <a:lnSpc>
                <a:spcPct val="100000"/>
              </a:lnSpc>
              <a:spcBef>
                <a:spcPts val="1600"/>
              </a:spcBef>
              <a:spcAft>
                <a:spcPts val="1600"/>
              </a:spcAft>
              <a:buNone/>
              <a:defRPr sz="2000" b="1">
                <a:solidFill>
                  <a:schemeClr val="accent1"/>
                </a:solidFill>
                <a:latin typeface="Kanit"/>
                <a:ea typeface="Kanit"/>
                <a:cs typeface="Kanit"/>
                <a:sym typeface="Kanit"/>
              </a:defRPr>
            </a:lvl9pPr>
          </a:lstStyle>
          <a:p>
            <a:endParaRPr/>
          </a:p>
        </p:txBody>
      </p:sp>
      <p:sp>
        <p:nvSpPr>
          <p:cNvPr id="626" name="Google Shape;626;p14"/>
          <p:cNvSpPr txBox="1">
            <a:spLocks noGrp="1"/>
          </p:cNvSpPr>
          <p:nvPr>
            <p:ph type="subTitle" idx="7"/>
          </p:nvPr>
        </p:nvSpPr>
        <p:spPr>
          <a:xfrm>
            <a:off x="5700363" y="2131800"/>
            <a:ext cx="2394000" cy="636000"/>
          </a:xfrm>
          <a:prstGeom prst="rect">
            <a:avLst/>
          </a:prstGeom>
          <a:noFill/>
        </p:spPr>
        <p:txBody>
          <a:bodyPr spcFirstLastPara="1" wrap="square" lIns="91425" tIns="91425" rIns="91425" bIns="91425" anchor="t" anchorCtr="0">
            <a:noAutofit/>
          </a:bodyPr>
          <a:lstStyle>
            <a:lvl1pPr lvl="0" rtl="0">
              <a:spcBef>
                <a:spcPts val="0"/>
              </a:spcBef>
              <a:spcAft>
                <a:spcPts val="0"/>
              </a:spcAft>
              <a:buNone/>
              <a:defRPr sz="1600">
                <a:solidFill>
                  <a:schemeClr val="dk2"/>
                </a:solidFill>
              </a:defRPr>
            </a:lvl1pPr>
            <a:lvl2pPr lvl="1" rtl="0">
              <a:spcBef>
                <a:spcPts val="0"/>
              </a:spcBef>
              <a:spcAft>
                <a:spcPts val="0"/>
              </a:spcAft>
              <a:buNone/>
              <a:defRPr sz="1600">
                <a:solidFill>
                  <a:schemeClr val="dk2"/>
                </a:solidFill>
              </a:defRPr>
            </a:lvl2pPr>
            <a:lvl3pPr lvl="2" rtl="0">
              <a:spcBef>
                <a:spcPts val="0"/>
              </a:spcBef>
              <a:spcAft>
                <a:spcPts val="0"/>
              </a:spcAft>
              <a:buNone/>
              <a:defRPr sz="1600">
                <a:solidFill>
                  <a:schemeClr val="dk2"/>
                </a:solidFill>
              </a:defRPr>
            </a:lvl3pPr>
            <a:lvl4pPr lvl="3" rtl="0">
              <a:spcBef>
                <a:spcPts val="0"/>
              </a:spcBef>
              <a:spcAft>
                <a:spcPts val="0"/>
              </a:spcAft>
              <a:buNone/>
              <a:defRPr sz="1600">
                <a:solidFill>
                  <a:schemeClr val="dk2"/>
                </a:solidFill>
              </a:defRPr>
            </a:lvl4pPr>
            <a:lvl5pPr lvl="4" rtl="0">
              <a:spcBef>
                <a:spcPts val="0"/>
              </a:spcBef>
              <a:spcAft>
                <a:spcPts val="0"/>
              </a:spcAft>
              <a:buNone/>
              <a:defRPr sz="1600">
                <a:solidFill>
                  <a:schemeClr val="dk2"/>
                </a:solidFill>
              </a:defRPr>
            </a:lvl5pPr>
            <a:lvl6pPr lvl="5" rtl="0">
              <a:spcBef>
                <a:spcPts val="0"/>
              </a:spcBef>
              <a:spcAft>
                <a:spcPts val="0"/>
              </a:spcAft>
              <a:buNone/>
              <a:defRPr sz="1600">
                <a:solidFill>
                  <a:schemeClr val="dk2"/>
                </a:solidFill>
              </a:defRPr>
            </a:lvl6pPr>
            <a:lvl7pPr lvl="6" rtl="0">
              <a:spcBef>
                <a:spcPts val="0"/>
              </a:spcBef>
              <a:spcAft>
                <a:spcPts val="0"/>
              </a:spcAft>
              <a:buNone/>
              <a:defRPr sz="1600">
                <a:solidFill>
                  <a:schemeClr val="dk2"/>
                </a:solidFill>
              </a:defRPr>
            </a:lvl7pPr>
            <a:lvl8pPr lvl="7" rtl="0">
              <a:spcBef>
                <a:spcPts val="0"/>
              </a:spcBef>
              <a:spcAft>
                <a:spcPts val="0"/>
              </a:spcAft>
              <a:buNone/>
              <a:defRPr sz="1600">
                <a:solidFill>
                  <a:schemeClr val="dk2"/>
                </a:solidFill>
              </a:defRPr>
            </a:lvl8pPr>
            <a:lvl9pPr lvl="8" rtl="0">
              <a:spcBef>
                <a:spcPts val="0"/>
              </a:spcBef>
              <a:spcAft>
                <a:spcPts val="0"/>
              </a:spcAft>
              <a:buNone/>
              <a:defRPr sz="1600">
                <a:solidFill>
                  <a:schemeClr val="dk2"/>
                </a:solidFill>
              </a:defRPr>
            </a:lvl9pPr>
          </a:lstStyle>
          <a:p>
            <a:endParaRPr/>
          </a:p>
        </p:txBody>
      </p:sp>
      <p:sp>
        <p:nvSpPr>
          <p:cNvPr id="627" name="Google Shape;627;p14"/>
          <p:cNvSpPr txBox="1">
            <a:spLocks noGrp="1"/>
          </p:cNvSpPr>
          <p:nvPr>
            <p:ph type="subTitle" idx="8"/>
          </p:nvPr>
        </p:nvSpPr>
        <p:spPr>
          <a:xfrm>
            <a:off x="5700363" y="2981100"/>
            <a:ext cx="2394000" cy="411600"/>
          </a:xfrm>
          <a:prstGeom prst="rect">
            <a:avLst/>
          </a:prstGeom>
          <a:noFill/>
        </p:spPr>
        <p:txBody>
          <a:bodyPr spcFirstLastPara="1" wrap="square" lIns="91425" tIns="91425" rIns="91425" bIns="91425" anchor="t" anchorCtr="0">
            <a:noAutofit/>
          </a:bodyPr>
          <a:lstStyle>
            <a:lvl1pPr lvl="0" rtl="0">
              <a:lnSpc>
                <a:spcPct val="100000"/>
              </a:lnSpc>
              <a:spcBef>
                <a:spcPts val="0"/>
              </a:spcBef>
              <a:spcAft>
                <a:spcPts val="0"/>
              </a:spcAft>
              <a:buNone/>
              <a:defRPr sz="2000" b="1">
                <a:solidFill>
                  <a:schemeClr val="accent1"/>
                </a:solidFill>
                <a:latin typeface="Kanit"/>
                <a:ea typeface="Kanit"/>
                <a:cs typeface="Kanit"/>
                <a:sym typeface="Kanit"/>
              </a:defRPr>
            </a:lvl1pPr>
            <a:lvl2pPr lvl="1" rtl="0">
              <a:lnSpc>
                <a:spcPct val="100000"/>
              </a:lnSpc>
              <a:spcBef>
                <a:spcPts val="1600"/>
              </a:spcBef>
              <a:spcAft>
                <a:spcPts val="0"/>
              </a:spcAft>
              <a:buNone/>
              <a:defRPr sz="2000" b="1">
                <a:solidFill>
                  <a:schemeClr val="accent1"/>
                </a:solidFill>
                <a:latin typeface="Kanit"/>
                <a:ea typeface="Kanit"/>
                <a:cs typeface="Kanit"/>
                <a:sym typeface="Kanit"/>
              </a:defRPr>
            </a:lvl2pPr>
            <a:lvl3pPr lvl="2" rtl="0">
              <a:lnSpc>
                <a:spcPct val="100000"/>
              </a:lnSpc>
              <a:spcBef>
                <a:spcPts val="1600"/>
              </a:spcBef>
              <a:spcAft>
                <a:spcPts val="0"/>
              </a:spcAft>
              <a:buNone/>
              <a:defRPr sz="2000" b="1">
                <a:solidFill>
                  <a:schemeClr val="accent1"/>
                </a:solidFill>
                <a:latin typeface="Kanit"/>
                <a:ea typeface="Kanit"/>
                <a:cs typeface="Kanit"/>
                <a:sym typeface="Kanit"/>
              </a:defRPr>
            </a:lvl3pPr>
            <a:lvl4pPr lvl="3" rtl="0">
              <a:lnSpc>
                <a:spcPct val="100000"/>
              </a:lnSpc>
              <a:spcBef>
                <a:spcPts val="1600"/>
              </a:spcBef>
              <a:spcAft>
                <a:spcPts val="0"/>
              </a:spcAft>
              <a:buNone/>
              <a:defRPr sz="2000" b="1">
                <a:solidFill>
                  <a:schemeClr val="accent1"/>
                </a:solidFill>
                <a:latin typeface="Kanit"/>
                <a:ea typeface="Kanit"/>
                <a:cs typeface="Kanit"/>
                <a:sym typeface="Kanit"/>
              </a:defRPr>
            </a:lvl4pPr>
            <a:lvl5pPr lvl="4" rtl="0">
              <a:lnSpc>
                <a:spcPct val="100000"/>
              </a:lnSpc>
              <a:spcBef>
                <a:spcPts val="1600"/>
              </a:spcBef>
              <a:spcAft>
                <a:spcPts val="0"/>
              </a:spcAft>
              <a:buNone/>
              <a:defRPr sz="2000" b="1">
                <a:solidFill>
                  <a:schemeClr val="accent1"/>
                </a:solidFill>
                <a:latin typeface="Kanit"/>
                <a:ea typeface="Kanit"/>
                <a:cs typeface="Kanit"/>
                <a:sym typeface="Kanit"/>
              </a:defRPr>
            </a:lvl5pPr>
            <a:lvl6pPr lvl="5" rtl="0">
              <a:lnSpc>
                <a:spcPct val="100000"/>
              </a:lnSpc>
              <a:spcBef>
                <a:spcPts val="1600"/>
              </a:spcBef>
              <a:spcAft>
                <a:spcPts val="0"/>
              </a:spcAft>
              <a:buNone/>
              <a:defRPr sz="2000" b="1">
                <a:solidFill>
                  <a:schemeClr val="accent1"/>
                </a:solidFill>
                <a:latin typeface="Kanit"/>
                <a:ea typeface="Kanit"/>
                <a:cs typeface="Kanit"/>
                <a:sym typeface="Kanit"/>
              </a:defRPr>
            </a:lvl6pPr>
            <a:lvl7pPr lvl="6" rtl="0">
              <a:lnSpc>
                <a:spcPct val="100000"/>
              </a:lnSpc>
              <a:spcBef>
                <a:spcPts val="1600"/>
              </a:spcBef>
              <a:spcAft>
                <a:spcPts val="0"/>
              </a:spcAft>
              <a:buNone/>
              <a:defRPr sz="2000" b="1">
                <a:solidFill>
                  <a:schemeClr val="accent1"/>
                </a:solidFill>
                <a:latin typeface="Kanit"/>
                <a:ea typeface="Kanit"/>
                <a:cs typeface="Kanit"/>
                <a:sym typeface="Kanit"/>
              </a:defRPr>
            </a:lvl7pPr>
            <a:lvl8pPr lvl="7" rtl="0">
              <a:lnSpc>
                <a:spcPct val="100000"/>
              </a:lnSpc>
              <a:spcBef>
                <a:spcPts val="1600"/>
              </a:spcBef>
              <a:spcAft>
                <a:spcPts val="0"/>
              </a:spcAft>
              <a:buNone/>
              <a:defRPr sz="2000" b="1">
                <a:solidFill>
                  <a:schemeClr val="accent1"/>
                </a:solidFill>
                <a:latin typeface="Kanit"/>
                <a:ea typeface="Kanit"/>
                <a:cs typeface="Kanit"/>
                <a:sym typeface="Kanit"/>
              </a:defRPr>
            </a:lvl8pPr>
            <a:lvl9pPr lvl="8" rtl="0">
              <a:lnSpc>
                <a:spcPct val="100000"/>
              </a:lnSpc>
              <a:spcBef>
                <a:spcPts val="1600"/>
              </a:spcBef>
              <a:spcAft>
                <a:spcPts val="1600"/>
              </a:spcAft>
              <a:buNone/>
              <a:defRPr sz="2000" b="1">
                <a:solidFill>
                  <a:schemeClr val="accent1"/>
                </a:solidFill>
                <a:latin typeface="Kanit"/>
                <a:ea typeface="Kanit"/>
                <a:cs typeface="Kanit"/>
                <a:sym typeface="Kanit"/>
              </a:defRPr>
            </a:lvl9pPr>
          </a:lstStyle>
          <a:p>
            <a:endParaRPr/>
          </a:p>
        </p:txBody>
      </p:sp>
      <p:sp>
        <p:nvSpPr>
          <p:cNvPr id="628" name="Google Shape;628;p14"/>
          <p:cNvSpPr txBox="1">
            <a:spLocks noGrp="1"/>
          </p:cNvSpPr>
          <p:nvPr>
            <p:ph type="subTitle" idx="9"/>
          </p:nvPr>
        </p:nvSpPr>
        <p:spPr>
          <a:xfrm>
            <a:off x="5700363" y="3316500"/>
            <a:ext cx="2394000" cy="636000"/>
          </a:xfrm>
          <a:prstGeom prst="rect">
            <a:avLst/>
          </a:prstGeom>
          <a:noFill/>
        </p:spPr>
        <p:txBody>
          <a:bodyPr spcFirstLastPara="1" wrap="square" lIns="91425" tIns="91425" rIns="91425" bIns="91425" anchor="t" anchorCtr="0">
            <a:noAutofit/>
          </a:bodyPr>
          <a:lstStyle>
            <a:lvl1pPr lvl="0" rtl="0">
              <a:spcBef>
                <a:spcPts val="0"/>
              </a:spcBef>
              <a:spcAft>
                <a:spcPts val="0"/>
              </a:spcAft>
              <a:buNone/>
              <a:defRPr sz="1600">
                <a:solidFill>
                  <a:schemeClr val="dk2"/>
                </a:solidFill>
              </a:defRPr>
            </a:lvl1pPr>
            <a:lvl2pPr lvl="1" rtl="0">
              <a:spcBef>
                <a:spcPts val="0"/>
              </a:spcBef>
              <a:spcAft>
                <a:spcPts val="0"/>
              </a:spcAft>
              <a:buNone/>
              <a:defRPr sz="1600">
                <a:solidFill>
                  <a:schemeClr val="dk2"/>
                </a:solidFill>
              </a:defRPr>
            </a:lvl2pPr>
            <a:lvl3pPr lvl="2" rtl="0">
              <a:spcBef>
                <a:spcPts val="0"/>
              </a:spcBef>
              <a:spcAft>
                <a:spcPts val="0"/>
              </a:spcAft>
              <a:buNone/>
              <a:defRPr sz="1600">
                <a:solidFill>
                  <a:schemeClr val="dk2"/>
                </a:solidFill>
              </a:defRPr>
            </a:lvl3pPr>
            <a:lvl4pPr lvl="3" rtl="0">
              <a:spcBef>
                <a:spcPts val="0"/>
              </a:spcBef>
              <a:spcAft>
                <a:spcPts val="0"/>
              </a:spcAft>
              <a:buNone/>
              <a:defRPr sz="1600">
                <a:solidFill>
                  <a:schemeClr val="dk2"/>
                </a:solidFill>
              </a:defRPr>
            </a:lvl4pPr>
            <a:lvl5pPr lvl="4" rtl="0">
              <a:spcBef>
                <a:spcPts val="0"/>
              </a:spcBef>
              <a:spcAft>
                <a:spcPts val="0"/>
              </a:spcAft>
              <a:buNone/>
              <a:defRPr sz="1600">
                <a:solidFill>
                  <a:schemeClr val="dk2"/>
                </a:solidFill>
              </a:defRPr>
            </a:lvl5pPr>
            <a:lvl6pPr lvl="5" rtl="0">
              <a:spcBef>
                <a:spcPts val="0"/>
              </a:spcBef>
              <a:spcAft>
                <a:spcPts val="0"/>
              </a:spcAft>
              <a:buNone/>
              <a:defRPr sz="1600">
                <a:solidFill>
                  <a:schemeClr val="dk2"/>
                </a:solidFill>
              </a:defRPr>
            </a:lvl6pPr>
            <a:lvl7pPr lvl="6" rtl="0">
              <a:spcBef>
                <a:spcPts val="0"/>
              </a:spcBef>
              <a:spcAft>
                <a:spcPts val="0"/>
              </a:spcAft>
              <a:buNone/>
              <a:defRPr sz="1600">
                <a:solidFill>
                  <a:schemeClr val="dk2"/>
                </a:solidFill>
              </a:defRPr>
            </a:lvl7pPr>
            <a:lvl8pPr lvl="7" rtl="0">
              <a:spcBef>
                <a:spcPts val="0"/>
              </a:spcBef>
              <a:spcAft>
                <a:spcPts val="0"/>
              </a:spcAft>
              <a:buNone/>
              <a:defRPr sz="1600">
                <a:solidFill>
                  <a:schemeClr val="dk2"/>
                </a:solidFill>
              </a:defRPr>
            </a:lvl8pPr>
            <a:lvl9pPr lvl="8" rtl="0">
              <a:spcBef>
                <a:spcPts val="0"/>
              </a:spcBef>
              <a:spcAft>
                <a:spcPts val="0"/>
              </a:spcAft>
              <a:buNone/>
              <a:defRPr sz="1600">
                <a:solidFill>
                  <a:schemeClr val="dk2"/>
                </a:solidFill>
              </a:defRPr>
            </a:lvl9pPr>
          </a:lstStyle>
          <a:p>
            <a:endParaRPr/>
          </a:p>
        </p:txBody>
      </p:sp>
      <p:sp>
        <p:nvSpPr>
          <p:cNvPr id="629" name="Google Shape;629;p14"/>
          <p:cNvSpPr txBox="1">
            <a:spLocks noGrp="1"/>
          </p:cNvSpPr>
          <p:nvPr>
            <p:ph type="title" idx="13" hasCustomPrompt="1"/>
          </p:nvPr>
        </p:nvSpPr>
        <p:spPr>
          <a:xfrm>
            <a:off x="1089713" y="1796400"/>
            <a:ext cx="789300" cy="747000"/>
          </a:xfrm>
          <a:prstGeom prst="rect">
            <a:avLst/>
          </a:prstGeom>
        </p:spPr>
        <p:txBody>
          <a:bodyPr spcFirstLastPara="1" wrap="square" lIns="0" tIns="91425" rIns="0" bIns="91425" anchor="ctr" anchorCtr="0">
            <a:noAutofit/>
          </a:bodyPr>
          <a:lstStyle>
            <a:lvl1pPr lvl="0" algn="r" rtl="0">
              <a:lnSpc>
                <a:spcPct val="100000"/>
              </a:lnSpc>
              <a:spcBef>
                <a:spcPts val="0"/>
              </a:spcBef>
              <a:spcAft>
                <a:spcPts val="0"/>
              </a:spcAft>
              <a:buClr>
                <a:schemeClr val="accent2"/>
              </a:buClr>
              <a:buSzPts val="12000"/>
              <a:buFont typeface="Barlow"/>
              <a:buNone/>
              <a:defRPr sz="4900">
                <a:solidFill>
                  <a:schemeClr val="accent2"/>
                </a:solidFill>
                <a:latin typeface="Barlow"/>
                <a:ea typeface="Barlow"/>
                <a:cs typeface="Barlow"/>
                <a:sym typeface="Barlow"/>
              </a:defRPr>
            </a:lvl1pPr>
            <a:lvl2pPr lvl="1" algn="r" rtl="0">
              <a:lnSpc>
                <a:spcPct val="100000"/>
              </a:lnSpc>
              <a:spcBef>
                <a:spcPts val="0"/>
              </a:spcBef>
              <a:spcAft>
                <a:spcPts val="0"/>
              </a:spcAft>
              <a:buClr>
                <a:schemeClr val="accent2"/>
              </a:buClr>
              <a:buSzPts val="12000"/>
              <a:buFont typeface="Barlow"/>
              <a:buNone/>
              <a:defRPr sz="12000">
                <a:solidFill>
                  <a:schemeClr val="accent2"/>
                </a:solidFill>
                <a:latin typeface="Barlow"/>
                <a:ea typeface="Barlow"/>
                <a:cs typeface="Barlow"/>
                <a:sym typeface="Barlow"/>
              </a:defRPr>
            </a:lvl2pPr>
            <a:lvl3pPr lvl="2" algn="r" rtl="0">
              <a:lnSpc>
                <a:spcPct val="100000"/>
              </a:lnSpc>
              <a:spcBef>
                <a:spcPts val="0"/>
              </a:spcBef>
              <a:spcAft>
                <a:spcPts val="0"/>
              </a:spcAft>
              <a:buClr>
                <a:schemeClr val="accent2"/>
              </a:buClr>
              <a:buSzPts val="12000"/>
              <a:buFont typeface="Barlow"/>
              <a:buNone/>
              <a:defRPr sz="12000">
                <a:solidFill>
                  <a:schemeClr val="accent2"/>
                </a:solidFill>
                <a:latin typeface="Barlow"/>
                <a:ea typeface="Barlow"/>
                <a:cs typeface="Barlow"/>
                <a:sym typeface="Barlow"/>
              </a:defRPr>
            </a:lvl3pPr>
            <a:lvl4pPr lvl="3" algn="r" rtl="0">
              <a:lnSpc>
                <a:spcPct val="100000"/>
              </a:lnSpc>
              <a:spcBef>
                <a:spcPts val="0"/>
              </a:spcBef>
              <a:spcAft>
                <a:spcPts val="0"/>
              </a:spcAft>
              <a:buClr>
                <a:schemeClr val="accent2"/>
              </a:buClr>
              <a:buSzPts val="12000"/>
              <a:buFont typeface="Barlow"/>
              <a:buNone/>
              <a:defRPr sz="12000">
                <a:solidFill>
                  <a:schemeClr val="accent2"/>
                </a:solidFill>
                <a:latin typeface="Barlow"/>
                <a:ea typeface="Barlow"/>
                <a:cs typeface="Barlow"/>
                <a:sym typeface="Barlow"/>
              </a:defRPr>
            </a:lvl4pPr>
            <a:lvl5pPr lvl="4" algn="r" rtl="0">
              <a:lnSpc>
                <a:spcPct val="100000"/>
              </a:lnSpc>
              <a:spcBef>
                <a:spcPts val="0"/>
              </a:spcBef>
              <a:spcAft>
                <a:spcPts val="0"/>
              </a:spcAft>
              <a:buClr>
                <a:schemeClr val="accent2"/>
              </a:buClr>
              <a:buSzPts val="12000"/>
              <a:buFont typeface="Barlow"/>
              <a:buNone/>
              <a:defRPr sz="12000">
                <a:solidFill>
                  <a:schemeClr val="accent2"/>
                </a:solidFill>
                <a:latin typeface="Barlow"/>
                <a:ea typeface="Barlow"/>
                <a:cs typeface="Barlow"/>
                <a:sym typeface="Barlow"/>
              </a:defRPr>
            </a:lvl5pPr>
            <a:lvl6pPr lvl="5" algn="r" rtl="0">
              <a:lnSpc>
                <a:spcPct val="100000"/>
              </a:lnSpc>
              <a:spcBef>
                <a:spcPts val="0"/>
              </a:spcBef>
              <a:spcAft>
                <a:spcPts val="0"/>
              </a:spcAft>
              <a:buClr>
                <a:schemeClr val="accent2"/>
              </a:buClr>
              <a:buSzPts val="12000"/>
              <a:buFont typeface="Barlow"/>
              <a:buNone/>
              <a:defRPr sz="12000">
                <a:solidFill>
                  <a:schemeClr val="accent2"/>
                </a:solidFill>
                <a:latin typeface="Barlow"/>
                <a:ea typeface="Barlow"/>
                <a:cs typeface="Barlow"/>
                <a:sym typeface="Barlow"/>
              </a:defRPr>
            </a:lvl6pPr>
            <a:lvl7pPr lvl="6" algn="r" rtl="0">
              <a:lnSpc>
                <a:spcPct val="100000"/>
              </a:lnSpc>
              <a:spcBef>
                <a:spcPts val="0"/>
              </a:spcBef>
              <a:spcAft>
                <a:spcPts val="0"/>
              </a:spcAft>
              <a:buClr>
                <a:schemeClr val="accent2"/>
              </a:buClr>
              <a:buSzPts val="12000"/>
              <a:buFont typeface="Barlow"/>
              <a:buNone/>
              <a:defRPr sz="12000">
                <a:solidFill>
                  <a:schemeClr val="accent2"/>
                </a:solidFill>
                <a:latin typeface="Barlow"/>
                <a:ea typeface="Barlow"/>
                <a:cs typeface="Barlow"/>
                <a:sym typeface="Barlow"/>
              </a:defRPr>
            </a:lvl7pPr>
            <a:lvl8pPr lvl="7" algn="r" rtl="0">
              <a:lnSpc>
                <a:spcPct val="100000"/>
              </a:lnSpc>
              <a:spcBef>
                <a:spcPts val="0"/>
              </a:spcBef>
              <a:spcAft>
                <a:spcPts val="0"/>
              </a:spcAft>
              <a:buClr>
                <a:schemeClr val="accent2"/>
              </a:buClr>
              <a:buSzPts val="12000"/>
              <a:buFont typeface="Barlow"/>
              <a:buNone/>
              <a:defRPr sz="12000">
                <a:solidFill>
                  <a:schemeClr val="accent2"/>
                </a:solidFill>
                <a:latin typeface="Barlow"/>
                <a:ea typeface="Barlow"/>
                <a:cs typeface="Barlow"/>
                <a:sym typeface="Barlow"/>
              </a:defRPr>
            </a:lvl8pPr>
            <a:lvl9pPr lvl="8" algn="r" rtl="0">
              <a:lnSpc>
                <a:spcPct val="100000"/>
              </a:lnSpc>
              <a:spcBef>
                <a:spcPts val="0"/>
              </a:spcBef>
              <a:spcAft>
                <a:spcPts val="0"/>
              </a:spcAft>
              <a:buClr>
                <a:schemeClr val="accent2"/>
              </a:buClr>
              <a:buSzPts val="12000"/>
              <a:buFont typeface="Barlow"/>
              <a:buNone/>
              <a:defRPr sz="12000">
                <a:solidFill>
                  <a:schemeClr val="accent2"/>
                </a:solidFill>
                <a:latin typeface="Barlow"/>
                <a:ea typeface="Barlow"/>
                <a:cs typeface="Barlow"/>
                <a:sym typeface="Barlow"/>
              </a:defRPr>
            </a:lvl9pPr>
          </a:lstStyle>
          <a:p>
            <a:r>
              <a:t>xx%</a:t>
            </a:r>
          </a:p>
        </p:txBody>
      </p:sp>
      <p:sp>
        <p:nvSpPr>
          <p:cNvPr id="630" name="Google Shape;630;p14"/>
          <p:cNvSpPr txBox="1">
            <a:spLocks noGrp="1"/>
          </p:cNvSpPr>
          <p:nvPr>
            <p:ph type="title" idx="14" hasCustomPrompt="1"/>
          </p:nvPr>
        </p:nvSpPr>
        <p:spPr>
          <a:xfrm>
            <a:off x="1089713" y="2981089"/>
            <a:ext cx="789300" cy="747000"/>
          </a:xfrm>
          <a:prstGeom prst="rect">
            <a:avLst/>
          </a:prstGeom>
        </p:spPr>
        <p:txBody>
          <a:bodyPr spcFirstLastPara="1" wrap="square" lIns="0" tIns="91425" rIns="0" bIns="91425" anchor="ctr" anchorCtr="0">
            <a:noAutofit/>
          </a:bodyPr>
          <a:lstStyle>
            <a:lvl1pPr lvl="0" algn="r" rtl="0">
              <a:lnSpc>
                <a:spcPct val="100000"/>
              </a:lnSpc>
              <a:spcBef>
                <a:spcPts val="0"/>
              </a:spcBef>
              <a:spcAft>
                <a:spcPts val="0"/>
              </a:spcAft>
              <a:buClr>
                <a:schemeClr val="accent2"/>
              </a:buClr>
              <a:buSzPts val="12000"/>
              <a:buFont typeface="Barlow"/>
              <a:buNone/>
              <a:defRPr sz="4900">
                <a:solidFill>
                  <a:schemeClr val="accent2"/>
                </a:solidFill>
                <a:latin typeface="Barlow"/>
                <a:ea typeface="Barlow"/>
                <a:cs typeface="Barlow"/>
                <a:sym typeface="Barlow"/>
              </a:defRPr>
            </a:lvl1pPr>
            <a:lvl2pPr lvl="1" algn="r" rtl="0">
              <a:lnSpc>
                <a:spcPct val="100000"/>
              </a:lnSpc>
              <a:spcBef>
                <a:spcPts val="0"/>
              </a:spcBef>
              <a:spcAft>
                <a:spcPts val="0"/>
              </a:spcAft>
              <a:buClr>
                <a:schemeClr val="accent2"/>
              </a:buClr>
              <a:buSzPts val="12000"/>
              <a:buFont typeface="Barlow"/>
              <a:buNone/>
              <a:defRPr sz="12000">
                <a:solidFill>
                  <a:schemeClr val="accent2"/>
                </a:solidFill>
                <a:latin typeface="Barlow"/>
                <a:ea typeface="Barlow"/>
                <a:cs typeface="Barlow"/>
                <a:sym typeface="Barlow"/>
              </a:defRPr>
            </a:lvl2pPr>
            <a:lvl3pPr lvl="2" algn="r" rtl="0">
              <a:lnSpc>
                <a:spcPct val="100000"/>
              </a:lnSpc>
              <a:spcBef>
                <a:spcPts val="0"/>
              </a:spcBef>
              <a:spcAft>
                <a:spcPts val="0"/>
              </a:spcAft>
              <a:buClr>
                <a:schemeClr val="accent2"/>
              </a:buClr>
              <a:buSzPts val="12000"/>
              <a:buFont typeface="Barlow"/>
              <a:buNone/>
              <a:defRPr sz="12000">
                <a:solidFill>
                  <a:schemeClr val="accent2"/>
                </a:solidFill>
                <a:latin typeface="Barlow"/>
                <a:ea typeface="Barlow"/>
                <a:cs typeface="Barlow"/>
                <a:sym typeface="Barlow"/>
              </a:defRPr>
            </a:lvl3pPr>
            <a:lvl4pPr lvl="3" algn="r" rtl="0">
              <a:lnSpc>
                <a:spcPct val="100000"/>
              </a:lnSpc>
              <a:spcBef>
                <a:spcPts val="0"/>
              </a:spcBef>
              <a:spcAft>
                <a:spcPts val="0"/>
              </a:spcAft>
              <a:buClr>
                <a:schemeClr val="accent2"/>
              </a:buClr>
              <a:buSzPts val="12000"/>
              <a:buFont typeface="Barlow"/>
              <a:buNone/>
              <a:defRPr sz="12000">
                <a:solidFill>
                  <a:schemeClr val="accent2"/>
                </a:solidFill>
                <a:latin typeface="Barlow"/>
                <a:ea typeface="Barlow"/>
                <a:cs typeface="Barlow"/>
                <a:sym typeface="Barlow"/>
              </a:defRPr>
            </a:lvl4pPr>
            <a:lvl5pPr lvl="4" algn="r" rtl="0">
              <a:lnSpc>
                <a:spcPct val="100000"/>
              </a:lnSpc>
              <a:spcBef>
                <a:spcPts val="0"/>
              </a:spcBef>
              <a:spcAft>
                <a:spcPts val="0"/>
              </a:spcAft>
              <a:buClr>
                <a:schemeClr val="accent2"/>
              </a:buClr>
              <a:buSzPts val="12000"/>
              <a:buFont typeface="Barlow"/>
              <a:buNone/>
              <a:defRPr sz="12000">
                <a:solidFill>
                  <a:schemeClr val="accent2"/>
                </a:solidFill>
                <a:latin typeface="Barlow"/>
                <a:ea typeface="Barlow"/>
                <a:cs typeface="Barlow"/>
                <a:sym typeface="Barlow"/>
              </a:defRPr>
            </a:lvl5pPr>
            <a:lvl6pPr lvl="5" algn="r" rtl="0">
              <a:lnSpc>
                <a:spcPct val="100000"/>
              </a:lnSpc>
              <a:spcBef>
                <a:spcPts val="0"/>
              </a:spcBef>
              <a:spcAft>
                <a:spcPts val="0"/>
              </a:spcAft>
              <a:buClr>
                <a:schemeClr val="accent2"/>
              </a:buClr>
              <a:buSzPts val="12000"/>
              <a:buFont typeface="Barlow"/>
              <a:buNone/>
              <a:defRPr sz="12000">
                <a:solidFill>
                  <a:schemeClr val="accent2"/>
                </a:solidFill>
                <a:latin typeface="Barlow"/>
                <a:ea typeface="Barlow"/>
                <a:cs typeface="Barlow"/>
                <a:sym typeface="Barlow"/>
              </a:defRPr>
            </a:lvl6pPr>
            <a:lvl7pPr lvl="6" algn="r" rtl="0">
              <a:lnSpc>
                <a:spcPct val="100000"/>
              </a:lnSpc>
              <a:spcBef>
                <a:spcPts val="0"/>
              </a:spcBef>
              <a:spcAft>
                <a:spcPts val="0"/>
              </a:spcAft>
              <a:buClr>
                <a:schemeClr val="accent2"/>
              </a:buClr>
              <a:buSzPts val="12000"/>
              <a:buFont typeface="Barlow"/>
              <a:buNone/>
              <a:defRPr sz="12000">
                <a:solidFill>
                  <a:schemeClr val="accent2"/>
                </a:solidFill>
                <a:latin typeface="Barlow"/>
                <a:ea typeface="Barlow"/>
                <a:cs typeface="Barlow"/>
                <a:sym typeface="Barlow"/>
              </a:defRPr>
            </a:lvl7pPr>
            <a:lvl8pPr lvl="7" algn="r" rtl="0">
              <a:lnSpc>
                <a:spcPct val="100000"/>
              </a:lnSpc>
              <a:spcBef>
                <a:spcPts val="0"/>
              </a:spcBef>
              <a:spcAft>
                <a:spcPts val="0"/>
              </a:spcAft>
              <a:buClr>
                <a:schemeClr val="accent2"/>
              </a:buClr>
              <a:buSzPts val="12000"/>
              <a:buFont typeface="Barlow"/>
              <a:buNone/>
              <a:defRPr sz="12000">
                <a:solidFill>
                  <a:schemeClr val="accent2"/>
                </a:solidFill>
                <a:latin typeface="Barlow"/>
                <a:ea typeface="Barlow"/>
                <a:cs typeface="Barlow"/>
                <a:sym typeface="Barlow"/>
              </a:defRPr>
            </a:lvl8pPr>
            <a:lvl9pPr lvl="8" algn="r" rtl="0">
              <a:lnSpc>
                <a:spcPct val="100000"/>
              </a:lnSpc>
              <a:spcBef>
                <a:spcPts val="0"/>
              </a:spcBef>
              <a:spcAft>
                <a:spcPts val="0"/>
              </a:spcAft>
              <a:buClr>
                <a:schemeClr val="accent2"/>
              </a:buClr>
              <a:buSzPts val="12000"/>
              <a:buFont typeface="Barlow"/>
              <a:buNone/>
              <a:defRPr sz="12000">
                <a:solidFill>
                  <a:schemeClr val="accent2"/>
                </a:solidFill>
                <a:latin typeface="Barlow"/>
                <a:ea typeface="Barlow"/>
                <a:cs typeface="Barlow"/>
                <a:sym typeface="Barlow"/>
              </a:defRPr>
            </a:lvl9pPr>
          </a:lstStyle>
          <a:p>
            <a:r>
              <a:t>xx%</a:t>
            </a:r>
          </a:p>
        </p:txBody>
      </p:sp>
      <p:sp>
        <p:nvSpPr>
          <p:cNvPr id="631" name="Google Shape;631;p14"/>
          <p:cNvSpPr txBox="1">
            <a:spLocks noGrp="1"/>
          </p:cNvSpPr>
          <p:nvPr>
            <p:ph type="title" idx="15" hasCustomPrompt="1"/>
          </p:nvPr>
        </p:nvSpPr>
        <p:spPr>
          <a:xfrm>
            <a:off x="4758663" y="1796403"/>
            <a:ext cx="789300" cy="747000"/>
          </a:xfrm>
          <a:prstGeom prst="rect">
            <a:avLst/>
          </a:prstGeom>
        </p:spPr>
        <p:txBody>
          <a:bodyPr spcFirstLastPara="1" wrap="square" lIns="0" tIns="91425" rIns="0" bIns="91425" anchor="ctr" anchorCtr="0">
            <a:noAutofit/>
          </a:bodyPr>
          <a:lstStyle>
            <a:lvl1pPr lvl="0" algn="r" rtl="0">
              <a:lnSpc>
                <a:spcPct val="100000"/>
              </a:lnSpc>
              <a:spcBef>
                <a:spcPts val="0"/>
              </a:spcBef>
              <a:spcAft>
                <a:spcPts val="0"/>
              </a:spcAft>
              <a:buClr>
                <a:schemeClr val="accent2"/>
              </a:buClr>
              <a:buSzPts val="12000"/>
              <a:buFont typeface="Barlow"/>
              <a:buNone/>
              <a:defRPr sz="4900">
                <a:solidFill>
                  <a:schemeClr val="accent2"/>
                </a:solidFill>
                <a:latin typeface="Barlow"/>
                <a:ea typeface="Barlow"/>
                <a:cs typeface="Barlow"/>
                <a:sym typeface="Barlow"/>
              </a:defRPr>
            </a:lvl1pPr>
            <a:lvl2pPr lvl="1" algn="r" rtl="0">
              <a:lnSpc>
                <a:spcPct val="100000"/>
              </a:lnSpc>
              <a:spcBef>
                <a:spcPts val="0"/>
              </a:spcBef>
              <a:spcAft>
                <a:spcPts val="0"/>
              </a:spcAft>
              <a:buClr>
                <a:schemeClr val="accent2"/>
              </a:buClr>
              <a:buSzPts val="12000"/>
              <a:buFont typeface="Barlow"/>
              <a:buNone/>
              <a:defRPr sz="12000">
                <a:solidFill>
                  <a:schemeClr val="accent2"/>
                </a:solidFill>
                <a:latin typeface="Barlow"/>
                <a:ea typeface="Barlow"/>
                <a:cs typeface="Barlow"/>
                <a:sym typeface="Barlow"/>
              </a:defRPr>
            </a:lvl2pPr>
            <a:lvl3pPr lvl="2" algn="r" rtl="0">
              <a:lnSpc>
                <a:spcPct val="100000"/>
              </a:lnSpc>
              <a:spcBef>
                <a:spcPts val="0"/>
              </a:spcBef>
              <a:spcAft>
                <a:spcPts val="0"/>
              </a:spcAft>
              <a:buClr>
                <a:schemeClr val="accent2"/>
              </a:buClr>
              <a:buSzPts val="12000"/>
              <a:buFont typeface="Barlow"/>
              <a:buNone/>
              <a:defRPr sz="12000">
                <a:solidFill>
                  <a:schemeClr val="accent2"/>
                </a:solidFill>
                <a:latin typeface="Barlow"/>
                <a:ea typeface="Barlow"/>
                <a:cs typeface="Barlow"/>
                <a:sym typeface="Barlow"/>
              </a:defRPr>
            </a:lvl3pPr>
            <a:lvl4pPr lvl="3" algn="r" rtl="0">
              <a:lnSpc>
                <a:spcPct val="100000"/>
              </a:lnSpc>
              <a:spcBef>
                <a:spcPts val="0"/>
              </a:spcBef>
              <a:spcAft>
                <a:spcPts val="0"/>
              </a:spcAft>
              <a:buClr>
                <a:schemeClr val="accent2"/>
              </a:buClr>
              <a:buSzPts val="12000"/>
              <a:buFont typeface="Barlow"/>
              <a:buNone/>
              <a:defRPr sz="12000">
                <a:solidFill>
                  <a:schemeClr val="accent2"/>
                </a:solidFill>
                <a:latin typeface="Barlow"/>
                <a:ea typeface="Barlow"/>
                <a:cs typeface="Barlow"/>
                <a:sym typeface="Barlow"/>
              </a:defRPr>
            </a:lvl4pPr>
            <a:lvl5pPr lvl="4" algn="r" rtl="0">
              <a:lnSpc>
                <a:spcPct val="100000"/>
              </a:lnSpc>
              <a:spcBef>
                <a:spcPts val="0"/>
              </a:spcBef>
              <a:spcAft>
                <a:spcPts val="0"/>
              </a:spcAft>
              <a:buClr>
                <a:schemeClr val="accent2"/>
              </a:buClr>
              <a:buSzPts val="12000"/>
              <a:buFont typeface="Barlow"/>
              <a:buNone/>
              <a:defRPr sz="12000">
                <a:solidFill>
                  <a:schemeClr val="accent2"/>
                </a:solidFill>
                <a:latin typeface="Barlow"/>
                <a:ea typeface="Barlow"/>
                <a:cs typeface="Barlow"/>
                <a:sym typeface="Barlow"/>
              </a:defRPr>
            </a:lvl5pPr>
            <a:lvl6pPr lvl="5" algn="r" rtl="0">
              <a:lnSpc>
                <a:spcPct val="100000"/>
              </a:lnSpc>
              <a:spcBef>
                <a:spcPts val="0"/>
              </a:spcBef>
              <a:spcAft>
                <a:spcPts val="0"/>
              </a:spcAft>
              <a:buClr>
                <a:schemeClr val="accent2"/>
              </a:buClr>
              <a:buSzPts val="12000"/>
              <a:buFont typeface="Barlow"/>
              <a:buNone/>
              <a:defRPr sz="12000">
                <a:solidFill>
                  <a:schemeClr val="accent2"/>
                </a:solidFill>
                <a:latin typeface="Barlow"/>
                <a:ea typeface="Barlow"/>
                <a:cs typeface="Barlow"/>
                <a:sym typeface="Barlow"/>
              </a:defRPr>
            </a:lvl6pPr>
            <a:lvl7pPr lvl="6" algn="r" rtl="0">
              <a:lnSpc>
                <a:spcPct val="100000"/>
              </a:lnSpc>
              <a:spcBef>
                <a:spcPts val="0"/>
              </a:spcBef>
              <a:spcAft>
                <a:spcPts val="0"/>
              </a:spcAft>
              <a:buClr>
                <a:schemeClr val="accent2"/>
              </a:buClr>
              <a:buSzPts val="12000"/>
              <a:buFont typeface="Barlow"/>
              <a:buNone/>
              <a:defRPr sz="12000">
                <a:solidFill>
                  <a:schemeClr val="accent2"/>
                </a:solidFill>
                <a:latin typeface="Barlow"/>
                <a:ea typeface="Barlow"/>
                <a:cs typeface="Barlow"/>
                <a:sym typeface="Barlow"/>
              </a:defRPr>
            </a:lvl7pPr>
            <a:lvl8pPr lvl="7" algn="r" rtl="0">
              <a:lnSpc>
                <a:spcPct val="100000"/>
              </a:lnSpc>
              <a:spcBef>
                <a:spcPts val="0"/>
              </a:spcBef>
              <a:spcAft>
                <a:spcPts val="0"/>
              </a:spcAft>
              <a:buClr>
                <a:schemeClr val="accent2"/>
              </a:buClr>
              <a:buSzPts val="12000"/>
              <a:buFont typeface="Barlow"/>
              <a:buNone/>
              <a:defRPr sz="12000">
                <a:solidFill>
                  <a:schemeClr val="accent2"/>
                </a:solidFill>
                <a:latin typeface="Barlow"/>
                <a:ea typeface="Barlow"/>
                <a:cs typeface="Barlow"/>
                <a:sym typeface="Barlow"/>
              </a:defRPr>
            </a:lvl8pPr>
            <a:lvl9pPr lvl="8" algn="r" rtl="0">
              <a:lnSpc>
                <a:spcPct val="100000"/>
              </a:lnSpc>
              <a:spcBef>
                <a:spcPts val="0"/>
              </a:spcBef>
              <a:spcAft>
                <a:spcPts val="0"/>
              </a:spcAft>
              <a:buClr>
                <a:schemeClr val="accent2"/>
              </a:buClr>
              <a:buSzPts val="12000"/>
              <a:buFont typeface="Barlow"/>
              <a:buNone/>
              <a:defRPr sz="12000">
                <a:solidFill>
                  <a:schemeClr val="accent2"/>
                </a:solidFill>
                <a:latin typeface="Barlow"/>
                <a:ea typeface="Barlow"/>
                <a:cs typeface="Barlow"/>
                <a:sym typeface="Barlow"/>
              </a:defRPr>
            </a:lvl9pPr>
          </a:lstStyle>
          <a:p>
            <a:r>
              <a:t>xx%</a:t>
            </a:r>
          </a:p>
        </p:txBody>
      </p:sp>
      <p:sp>
        <p:nvSpPr>
          <p:cNvPr id="632" name="Google Shape;632;p14"/>
          <p:cNvSpPr txBox="1">
            <a:spLocks noGrp="1"/>
          </p:cNvSpPr>
          <p:nvPr>
            <p:ph type="title" idx="16" hasCustomPrompt="1"/>
          </p:nvPr>
        </p:nvSpPr>
        <p:spPr>
          <a:xfrm>
            <a:off x="4758663" y="2981100"/>
            <a:ext cx="789300" cy="747000"/>
          </a:xfrm>
          <a:prstGeom prst="rect">
            <a:avLst/>
          </a:prstGeom>
        </p:spPr>
        <p:txBody>
          <a:bodyPr spcFirstLastPara="1" wrap="square" lIns="0" tIns="91425" rIns="0" bIns="91425" anchor="ctr" anchorCtr="0">
            <a:noAutofit/>
          </a:bodyPr>
          <a:lstStyle>
            <a:lvl1pPr lvl="0" algn="r" rtl="0">
              <a:lnSpc>
                <a:spcPct val="100000"/>
              </a:lnSpc>
              <a:spcBef>
                <a:spcPts val="0"/>
              </a:spcBef>
              <a:spcAft>
                <a:spcPts val="0"/>
              </a:spcAft>
              <a:buClr>
                <a:schemeClr val="accent2"/>
              </a:buClr>
              <a:buSzPts val="12000"/>
              <a:buFont typeface="Barlow"/>
              <a:buNone/>
              <a:defRPr sz="4900">
                <a:solidFill>
                  <a:schemeClr val="accent2"/>
                </a:solidFill>
                <a:latin typeface="Barlow"/>
                <a:ea typeface="Barlow"/>
                <a:cs typeface="Barlow"/>
                <a:sym typeface="Barlow"/>
              </a:defRPr>
            </a:lvl1pPr>
            <a:lvl2pPr lvl="1" algn="r" rtl="0">
              <a:lnSpc>
                <a:spcPct val="100000"/>
              </a:lnSpc>
              <a:spcBef>
                <a:spcPts val="0"/>
              </a:spcBef>
              <a:spcAft>
                <a:spcPts val="0"/>
              </a:spcAft>
              <a:buClr>
                <a:schemeClr val="accent2"/>
              </a:buClr>
              <a:buSzPts val="12000"/>
              <a:buFont typeface="Barlow"/>
              <a:buNone/>
              <a:defRPr sz="12000">
                <a:solidFill>
                  <a:schemeClr val="accent2"/>
                </a:solidFill>
                <a:latin typeface="Barlow"/>
                <a:ea typeface="Barlow"/>
                <a:cs typeface="Barlow"/>
                <a:sym typeface="Barlow"/>
              </a:defRPr>
            </a:lvl2pPr>
            <a:lvl3pPr lvl="2" algn="r" rtl="0">
              <a:lnSpc>
                <a:spcPct val="100000"/>
              </a:lnSpc>
              <a:spcBef>
                <a:spcPts val="0"/>
              </a:spcBef>
              <a:spcAft>
                <a:spcPts val="0"/>
              </a:spcAft>
              <a:buClr>
                <a:schemeClr val="accent2"/>
              </a:buClr>
              <a:buSzPts val="12000"/>
              <a:buFont typeface="Barlow"/>
              <a:buNone/>
              <a:defRPr sz="12000">
                <a:solidFill>
                  <a:schemeClr val="accent2"/>
                </a:solidFill>
                <a:latin typeface="Barlow"/>
                <a:ea typeface="Barlow"/>
                <a:cs typeface="Barlow"/>
                <a:sym typeface="Barlow"/>
              </a:defRPr>
            </a:lvl3pPr>
            <a:lvl4pPr lvl="3" algn="r" rtl="0">
              <a:lnSpc>
                <a:spcPct val="100000"/>
              </a:lnSpc>
              <a:spcBef>
                <a:spcPts val="0"/>
              </a:spcBef>
              <a:spcAft>
                <a:spcPts val="0"/>
              </a:spcAft>
              <a:buClr>
                <a:schemeClr val="accent2"/>
              </a:buClr>
              <a:buSzPts val="12000"/>
              <a:buFont typeface="Barlow"/>
              <a:buNone/>
              <a:defRPr sz="12000">
                <a:solidFill>
                  <a:schemeClr val="accent2"/>
                </a:solidFill>
                <a:latin typeface="Barlow"/>
                <a:ea typeface="Barlow"/>
                <a:cs typeface="Barlow"/>
                <a:sym typeface="Barlow"/>
              </a:defRPr>
            </a:lvl4pPr>
            <a:lvl5pPr lvl="4" algn="r" rtl="0">
              <a:lnSpc>
                <a:spcPct val="100000"/>
              </a:lnSpc>
              <a:spcBef>
                <a:spcPts val="0"/>
              </a:spcBef>
              <a:spcAft>
                <a:spcPts val="0"/>
              </a:spcAft>
              <a:buClr>
                <a:schemeClr val="accent2"/>
              </a:buClr>
              <a:buSzPts val="12000"/>
              <a:buFont typeface="Barlow"/>
              <a:buNone/>
              <a:defRPr sz="12000">
                <a:solidFill>
                  <a:schemeClr val="accent2"/>
                </a:solidFill>
                <a:latin typeface="Barlow"/>
                <a:ea typeface="Barlow"/>
                <a:cs typeface="Barlow"/>
                <a:sym typeface="Barlow"/>
              </a:defRPr>
            </a:lvl5pPr>
            <a:lvl6pPr lvl="5" algn="r" rtl="0">
              <a:lnSpc>
                <a:spcPct val="100000"/>
              </a:lnSpc>
              <a:spcBef>
                <a:spcPts val="0"/>
              </a:spcBef>
              <a:spcAft>
                <a:spcPts val="0"/>
              </a:spcAft>
              <a:buClr>
                <a:schemeClr val="accent2"/>
              </a:buClr>
              <a:buSzPts val="12000"/>
              <a:buFont typeface="Barlow"/>
              <a:buNone/>
              <a:defRPr sz="12000">
                <a:solidFill>
                  <a:schemeClr val="accent2"/>
                </a:solidFill>
                <a:latin typeface="Barlow"/>
                <a:ea typeface="Barlow"/>
                <a:cs typeface="Barlow"/>
                <a:sym typeface="Barlow"/>
              </a:defRPr>
            </a:lvl6pPr>
            <a:lvl7pPr lvl="6" algn="r" rtl="0">
              <a:lnSpc>
                <a:spcPct val="100000"/>
              </a:lnSpc>
              <a:spcBef>
                <a:spcPts val="0"/>
              </a:spcBef>
              <a:spcAft>
                <a:spcPts val="0"/>
              </a:spcAft>
              <a:buClr>
                <a:schemeClr val="accent2"/>
              </a:buClr>
              <a:buSzPts val="12000"/>
              <a:buFont typeface="Barlow"/>
              <a:buNone/>
              <a:defRPr sz="12000">
                <a:solidFill>
                  <a:schemeClr val="accent2"/>
                </a:solidFill>
                <a:latin typeface="Barlow"/>
                <a:ea typeface="Barlow"/>
                <a:cs typeface="Barlow"/>
                <a:sym typeface="Barlow"/>
              </a:defRPr>
            </a:lvl7pPr>
            <a:lvl8pPr lvl="7" algn="r" rtl="0">
              <a:lnSpc>
                <a:spcPct val="100000"/>
              </a:lnSpc>
              <a:spcBef>
                <a:spcPts val="0"/>
              </a:spcBef>
              <a:spcAft>
                <a:spcPts val="0"/>
              </a:spcAft>
              <a:buClr>
                <a:schemeClr val="accent2"/>
              </a:buClr>
              <a:buSzPts val="12000"/>
              <a:buFont typeface="Barlow"/>
              <a:buNone/>
              <a:defRPr sz="12000">
                <a:solidFill>
                  <a:schemeClr val="accent2"/>
                </a:solidFill>
                <a:latin typeface="Barlow"/>
                <a:ea typeface="Barlow"/>
                <a:cs typeface="Barlow"/>
                <a:sym typeface="Barlow"/>
              </a:defRPr>
            </a:lvl8pPr>
            <a:lvl9pPr lvl="8" algn="r" rtl="0">
              <a:lnSpc>
                <a:spcPct val="100000"/>
              </a:lnSpc>
              <a:spcBef>
                <a:spcPts val="0"/>
              </a:spcBef>
              <a:spcAft>
                <a:spcPts val="0"/>
              </a:spcAft>
              <a:buClr>
                <a:schemeClr val="accent2"/>
              </a:buClr>
              <a:buSzPts val="12000"/>
              <a:buFont typeface="Barlow"/>
              <a:buNone/>
              <a:defRPr sz="12000">
                <a:solidFill>
                  <a:schemeClr val="accent2"/>
                </a:solidFill>
                <a:latin typeface="Barlow"/>
                <a:ea typeface="Barlow"/>
                <a:cs typeface="Barlow"/>
                <a:sym typeface="Barlow"/>
              </a:defRPr>
            </a:lvl9pPr>
          </a:lstStyle>
          <a:p>
            <a:r>
              <a:t>xx%</a:t>
            </a:r>
          </a:p>
        </p:txBody>
      </p:sp>
      <p:sp>
        <p:nvSpPr>
          <p:cNvPr id="633" name="Google Shape;633;p14"/>
          <p:cNvSpPr/>
          <p:nvPr/>
        </p:nvSpPr>
        <p:spPr>
          <a:xfrm rot="1800068">
            <a:off x="7187064" y="-1253567"/>
            <a:ext cx="1960713" cy="1959696"/>
          </a:xfrm>
          <a:custGeom>
            <a:avLst/>
            <a:gdLst/>
            <a:ahLst/>
            <a:cxnLst/>
            <a:rect l="l" t="t" r="r" b="b"/>
            <a:pathLst>
              <a:path w="59789" h="59758" extrusionOk="0">
                <a:moveTo>
                  <a:pt x="29880" y="0"/>
                </a:moveTo>
                <a:cubicBezTo>
                  <a:pt x="13375" y="0"/>
                  <a:pt x="1" y="13374"/>
                  <a:pt x="1" y="29879"/>
                </a:cubicBezTo>
                <a:cubicBezTo>
                  <a:pt x="1" y="46384"/>
                  <a:pt x="13375" y="59758"/>
                  <a:pt x="29880" y="59758"/>
                </a:cubicBezTo>
                <a:cubicBezTo>
                  <a:pt x="46384" y="59758"/>
                  <a:pt x="59759" y="46384"/>
                  <a:pt x="59789" y="29879"/>
                </a:cubicBezTo>
                <a:cubicBezTo>
                  <a:pt x="59789" y="28481"/>
                  <a:pt x="58634" y="27356"/>
                  <a:pt x="57266" y="27356"/>
                </a:cubicBezTo>
                <a:cubicBezTo>
                  <a:pt x="55868" y="27356"/>
                  <a:pt x="54743" y="28481"/>
                  <a:pt x="54743" y="29879"/>
                </a:cubicBezTo>
                <a:cubicBezTo>
                  <a:pt x="54743" y="39940"/>
                  <a:pt x="48694" y="48998"/>
                  <a:pt x="39393" y="52828"/>
                </a:cubicBezTo>
                <a:cubicBezTo>
                  <a:pt x="36320" y="54107"/>
                  <a:pt x="33089" y="54729"/>
                  <a:pt x="29884" y="54729"/>
                </a:cubicBezTo>
                <a:cubicBezTo>
                  <a:pt x="23422" y="54729"/>
                  <a:pt x="17065" y="52202"/>
                  <a:pt x="12311" y="47448"/>
                </a:cubicBezTo>
                <a:cubicBezTo>
                  <a:pt x="5229" y="40335"/>
                  <a:pt x="3101" y="29666"/>
                  <a:pt x="6931" y="20365"/>
                </a:cubicBezTo>
                <a:cubicBezTo>
                  <a:pt x="10791" y="11094"/>
                  <a:pt x="19849" y="5046"/>
                  <a:pt x="29880" y="5046"/>
                </a:cubicBezTo>
                <a:cubicBezTo>
                  <a:pt x="31278" y="5046"/>
                  <a:pt x="32402" y="3921"/>
                  <a:pt x="32402" y="2523"/>
                </a:cubicBezTo>
                <a:cubicBezTo>
                  <a:pt x="32402" y="1125"/>
                  <a:pt x="31278" y="0"/>
                  <a:pt x="298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4" name="Google Shape;634;p14"/>
          <p:cNvSpPr/>
          <p:nvPr/>
        </p:nvSpPr>
        <p:spPr>
          <a:xfrm>
            <a:off x="8424000" y="56588"/>
            <a:ext cx="1348825" cy="1349575"/>
          </a:xfrm>
          <a:custGeom>
            <a:avLst/>
            <a:gdLst/>
            <a:ahLst/>
            <a:cxnLst/>
            <a:rect l="l" t="t" r="r" b="b"/>
            <a:pathLst>
              <a:path w="53953" h="53983" extrusionOk="0">
                <a:moveTo>
                  <a:pt x="43101" y="0"/>
                </a:moveTo>
                <a:lnTo>
                  <a:pt x="44165" y="9697"/>
                </a:lnTo>
                <a:lnTo>
                  <a:pt x="34469" y="8633"/>
                </a:lnTo>
                <a:lnTo>
                  <a:pt x="34469" y="8633"/>
                </a:lnTo>
                <a:lnTo>
                  <a:pt x="35533" y="18299"/>
                </a:lnTo>
                <a:lnTo>
                  <a:pt x="25867" y="17235"/>
                </a:lnTo>
                <a:lnTo>
                  <a:pt x="26931" y="26931"/>
                </a:lnTo>
                <a:lnTo>
                  <a:pt x="17235" y="25867"/>
                </a:lnTo>
                <a:lnTo>
                  <a:pt x="18299" y="35563"/>
                </a:lnTo>
                <a:lnTo>
                  <a:pt x="8633" y="34499"/>
                </a:lnTo>
                <a:lnTo>
                  <a:pt x="9697" y="44165"/>
                </a:lnTo>
                <a:lnTo>
                  <a:pt x="0" y="43101"/>
                </a:lnTo>
                <a:lnTo>
                  <a:pt x="1186" y="53983"/>
                </a:lnTo>
                <a:lnTo>
                  <a:pt x="3070" y="53770"/>
                </a:lnTo>
                <a:lnTo>
                  <a:pt x="2128" y="45259"/>
                </a:lnTo>
                <a:lnTo>
                  <a:pt x="11824" y="46323"/>
                </a:lnTo>
                <a:lnTo>
                  <a:pt x="10760" y="36627"/>
                </a:lnTo>
                <a:lnTo>
                  <a:pt x="10760" y="36627"/>
                </a:lnTo>
                <a:lnTo>
                  <a:pt x="20457" y="37691"/>
                </a:lnTo>
                <a:lnTo>
                  <a:pt x="19393" y="28025"/>
                </a:lnTo>
                <a:lnTo>
                  <a:pt x="29059" y="29089"/>
                </a:lnTo>
                <a:lnTo>
                  <a:pt x="27995" y="19393"/>
                </a:lnTo>
                <a:lnTo>
                  <a:pt x="37691" y="20457"/>
                </a:lnTo>
                <a:lnTo>
                  <a:pt x="36627" y="10760"/>
                </a:lnTo>
                <a:lnTo>
                  <a:pt x="46323" y="11824"/>
                </a:lnTo>
                <a:lnTo>
                  <a:pt x="45260" y="2159"/>
                </a:lnTo>
                <a:lnTo>
                  <a:pt x="53770" y="3070"/>
                </a:lnTo>
                <a:lnTo>
                  <a:pt x="53953" y="1186"/>
                </a:lnTo>
                <a:lnTo>
                  <a:pt x="4310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35" name="Google Shape;635;p14"/>
          <p:cNvGrpSpPr/>
          <p:nvPr/>
        </p:nvGrpSpPr>
        <p:grpSpPr>
          <a:xfrm>
            <a:off x="8721538" y="4773338"/>
            <a:ext cx="204425" cy="203675"/>
            <a:chOff x="5568000" y="3110525"/>
            <a:chExt cx="204425" cy="203675"/>
          </a:xfrm>
        </p:grpSpPr>
        <p:sp>
          <p:nvSpPr>
            <p:cNvPr id="636" name="Google Shape;636;p14"/>
            <p:cNvSpPr/>
            <p:nvPr/>
          </p:nvSpPr>
          <p:spPr>
            <a:xfrm>
              <a:off x="5636400" y="3110525"/>
              <a:ext cx="66875" cy="203675"/>
            </a:xfrm>
            <a:custGeom>
              <a:avLst/>
              <a:gdLst/>
              <a:ahLst/>
              <a:cxnLst/>
              <a:rect l="l" t="t" r="r" b="b"/>
              <a:pathLst>
                <a:path w="2675" h="8147" extrusionOk="0">
                  <a:moveTo>
                    <a:pt x="0" y="0"/>
                  </a:moveTo>
                  <a:lnTo>
                    <a:pt x="0" y="8146"/>
                  </a:lnTo>
                  <a:lnTo>
                    <a:pt x="2675" y="8146"/>
                  </a:lnTo>
                  <a:lnTo>
                    <a:pt x="2675"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7" name="Google Shape;637;p14"/>
            <p:cNvSpPr/>
            <p:nvPr/>
          </p:nvSpPr>
          <p:spPr>
            <a:xfrm>
              <a:off x="5568000" y="3178900"/>
              <a:ext cx="204425" cy="66900"/>
            </a:xfrm>
            <a:custGeom>
              <a:avLst/>
              <a:gdLst/>
              <a:ahLst/>
              <a:cxnLst/>
              <a:rect l="l" t="t" r="r" b="b"/>
              <a:pathLst>
                <a:path w="8177" h="2676" extrusionOk="0">
                  <a:moveTo>
                    <a:pt x="0" y="1"/>
                  </a:moveTo>
                  <a:lnTo>
                    <a:pt x="0" y="2676"/>
                  </a:lnTo>
                  <a:lnTo>
                    <a:pt x="8177" y="2676"/>
                  </a:lnTo>
                  <a:lnTo>
                    <a:pt x="817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38" name="Google Shape;638;p14"/>
          <p:cNvGrpSpPr/>
          <p:nvPr/>
        </p:nvGrpSpPr>
        <p:grpSpPr>
          <a:xfrm>
            <a:off x="193850" y="4788525"/>
            <a:ext cx="992450" cy="173300"/>
            <a:chOff x="548150" y="4859775"/>
            <a:chExt cx="992450" cy="173300"/>
          </a:xfrm>
        </p:grpSpPr>
        <p:sp>
          <p:nvSpPr>
            <p:cNvPr id="639" name="Google Shape;639;p14"/>
            <p:cNvSpPr/>
            <p:nvPr/>
          </p:nvSpPr>
          <p:spPr>
            <a:xfrm>
              <a:off x="548150" y="4859775"/>
              <a:ext cx="173275" cy="173300"/>
            </a:xfrm>
            <a:custGeom>
              <a:avLst/>
              <a:gdLst/>
              <a:ahLst/>
              <a:cxnLst/>
              <a:rect l="l" t="t" r="r" b="b"/>
              <a:pathLst>
                <a:path w="6931" h="6932" fill="none" extrusionOk="0">
                  <a:moveTo>
                    <a:pt x="6931" y="3466"/>
                  </a:moveTo>
                  <a:cubicBezTo>
                    <a:pt x="6931" y="5381"/>
                    <a:pt x="5380" y="6931"/>
                    <a:pt x="3466" y="6931"/>
                  </a:cubicBezTo>
                  <a:cubicBezTo>
                    <a:pt x="1551" y="6931"/>
                    <a:pt x="0" y="5381"/>
                    <a:pt x="0" y="3466"/>
                  </a:cubicBezTo>
                  <a:cubicBezTo>
                    <a:pt x="0" y="1551"/>
                    <a:pt x="1551" y="1"/>
                    <a:pt x="3466" y="1"/>
                  </a:cubicBezTo>
                  <a:cubicBezTo>
                    <a:pt x="5380" y="1"/>
                    <a:pt x="6931" y="1551"/>
                    <a:pt x="6931" y="3466"/>
                  </a:cubicBezTo>
                  <a:close/>
                </a:path>
              </a:pathLst>
            </a:custGeom>
            <a:solidFill>
              <a:schemeClr val="lt2"/>
            </a:solidFill>
            <a:ln w="28875" cap="flat" cmpd="sng">
              <a:solidFill>
                <a:schemeClr val="lt2"/>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0" name="Google Shape;640;p14"/>
            <p:cNvSpPr/>
            <p:nvPr/>
          </p:nvSpPr>
          <p:spPr>
            <a:xfrm>
              <a:off x="821700" y="4859775"/>
              <a:ext cx="172525" cy="173300"/>
            </a:xfrm>
            <a:custGeom>
              <a:avLst/>
              <a:gdLst/>
              <a:ahLst/>
              <a:cxnLst/>
              <a:rect l="l" t="t" r="r" b="b"/>
              <a:pathLst>
                <a:path w="6901" h="6932" fill="none" extrusionOk="0">
                  <a:moveTo>
                    <a:pt x="6901" y="3466"/>
                  </a:moveTo>
                  <a:cubicBezTo>
                    <a:pt x="6901" y="5381"/>
                    <a:pt x="5351" y="6931"/>
                    <a:pt x="3436" y="6931"/>
                  </a:cubicBezTo>
                  <a:cubicBezTo>
                    <a:pt x="1551" y="6931"/>
                    <a:pt x="1" y="5381"/>
                    <a:pt x="1" y="3466"/>
                  </a:cubicBezTo>
                  <a:cubicBezTo>
                    <a:pt x="1" y="1551"/>
                    <a:pt x="1551" y="1"/>
                    <a:pt x="3436" y="1"/>
                  </a:cubicBezTo>
                  <a:cubicBezTo>
                    <a:pt x="5351" y="1"/>
                    <a:pt x="6901" y="1551"/>
                    <a:pt x="6901" y="3466"/>
                  </a:cubicBezTo>
                  <a:close/>
                </a:path>
              </a:pathLst>
            </a:custGeom>
            <a:noFill/>
            <a:ln w="28875" cap="flat" cmpd="sng">
              <a:solidFill>
                <a:schemeClr val="accent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1" name="Google Shape;641;p14"/>
            <p:cNvSpPr/>
            <p:nvPr/>
          </p:nvSpPr>
          <p:spPr>
            <a:xfrm>
              <a:off x="1094500" y="4859775"/>
              <a:ext cx="173300" cy="173300"/>
            </a:xfrm>
            <a:custGeom>
              <a:avLst/>
              <a:gdLst/>
              <a:ahLst/>
              <a:cxnLst/>
              <a:rect l="l" t="t" r="r" b="b"/>
              <a:pathLst>
                <a:path w="6932" h="6932" fill="none" extrusionOk="0">
                  <a:moveTo>
                    <a:pt x="6931" y="3466"/>
                  </a:moveTo>
                  <a:cubicBezTo>
                    <a:pt x="6931" y="5381"/>
                    <a:pt x="5381" y="6931"/>
                    <a:pt x="3466" y="6931"/>
                  </a:cubicBezTo>
                  <a:cubicBezTo>
                    <a:pt x="1551" y="6931"/>
                    <a:pt x="1" y="5381"/>
                    <a:pt x="1" y="3466"/>
                  </a:cubicBezTo>
                  <a:cubicBezTo>
                    <a:pt x="1" y="1551"/>
                    <a:pt x="1551" y="1"/>
                    <a:pt x="3466" y="1"/>
                  </a:cubicBezTo>
                  <a:cubicBezTo>
                    <a:pt x="5381" y="1"/>
                    <a:pt x="6931" y="1551"/>
                    <a:pt x="6931" y="3466"/>
                  </a:cubicBezTo>
                  <a:close/>
                </a:path>
              </a:pathLst>
            </a:custGeom>
            <a:noFill/>
            <a:ln w="28875" cap="flat" cmpd="sng">
              <a:solidFill>
                <a:schemeClr val="accent2"/>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2" name="Google Shape;642;p14"/>
            <p:cNvSpPr/>
            <p:nvPr/>
          </p:nvSpPr>
          <p:spPr>
            <a:xfrm>
              <a:off x="1368075" y="4859775"/>
              <a:ext cx="172525" cy="173300"/>
            </a:xfrm>
            <a:custGeom>
              <a:avLst/>
              <a:gdLst/>
              <a:ahLst/>
              <a:cxnLst/>
              <a:rect l="l" t="t" r="r" b="b"/>
              <a:pathLst>
                <a:path w="6901" h="6932" fill="none" extrusionOk="0">
                  <a:moveTo>
                    <a:pt x="6900" y="3466"/>
                  </a:moveTo>
                  <a:cubicBezTo>
                    <a:pt x="6900" y="5381"/>
                    <a:pt x="5350" y="6931"/>
                    <a:pt x="3435" y="6931"/>
                  </a:cubicBezTo>
                  <a:cubicBezTo>
                    <a:pt x="1520" y="6931"/>
                    <a:pt x="0" y="5381"/>
                    <a:pt x="0" y="3466"/>
                  </a:cubicBezTo>
                  <a:cubicBezTo>
                    <a:pt x="0" y="1551"/>
                    <a:pt x="1520" y="1"/>
                    <a:pt x="3435" y="1"/>
                  </a:cubicBezTo>
                  <a:cubicBezTo>
                    <a:pt x="5350" y="1"/>
                    <a:pt x="6900" y="1551"/>
                    <a:pt x="6900" y="3466"/>
                  </a:cubicBezTo>
                  <a:close/>
                </a:path>
              </a:pathLst>
            </a:custGeom>
            <a:noFill/>
            <a:ln w="28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six columns">
  <p:cSld name="CUSTOM_5">
    <p:spTree>
      <p:nvGrpSpPr>
        <p:cNvPr id="1" name="Shape 1641"/>
        <p:cNvGrpSpPr/>
        <p:nvPr/>
      </p:nvGrpSpPr>
      <p:grpSpPr>
        <a:xfrm>
          <a:off x="0" y="0"/>
          <a:ext cx="0" cy="0"/>
          <a:chOff x="0" y="0"/>
          <a:chExt cx="0" cy="0"/>
        </a:xfrm>
      </p:grpSpPr>
      <p:sp>
        <p:nvSpPr>
          <p:cNvPr id="1642" name="Google Shape;1642;p21"/>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grpSp>
        <p:nvGrpSpPr>
          <p:cNvPr id="1643" name="Google Shape;1643;p21"/>
          <p:cNvGrpSpPr/>
          <p:nvPr/>
        </p:nvGrpSpPr>
        <p:grpSpPr>
          <a:xfrm>
            <a:off x="269800" y="668988"/>
            <a:ext cx="191500" cy="191500"/>
            <a:chOff x="5960875" y="1124175"/>
            <a:chExt cx="191500" cy="191500"/>
          </a:xfrm>
        </p:grpSpPr>
        <p:sp>
          <p:nvSpPr>
            <p:cNvPr id="1644" name="Google Shape;1644;p21"/>
            <p:cNvSpPr/>
            <p:nvPr/>
          </p:nvSpPr>
          <p:spPr>
            <a:xfrm>
              <a:off x="5960875" y="1124175"/>
              <a:ext cx="191500" cy="191500"/>
            </a:xfrm>
            <a:custGeom>
              <a:avLst/>
              <a:gdLst/>
              <a:ahLst/>
              <a:cxnLst/>
              <a:rect l="l" t="t" r="r" b="b"/>
              <a:pathLst>
                <a:path w="7660" h="7660" extrusionOk="0">
                  <a:moveTo>
                    <a:pt x="5775" y="0"/>
                  </a:moveTo>
                  <a:lnTo>
                    <a:pt x="0" y="5775"/>
                  </a:lnTo>
                  <a:lnTo>
                    <a:pt x="1885" y="7660"/>
                  </a:lnTo>
                  <a:lnTo>
                    <a:pt x="7660" y="1854"/>
                  </a:lnTo>
                  <a:lnTo>
                    <a:pt x="577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5" name="Google Shape;1645;p21"/>
            <p:cNvSpPr/>
            <p:nvPr/>
          </p:nvSpPr>
          <p:spPr>
            <a:xfrm>
              <a:off x="5960875" y="1124175"/>
              <a:ext cx="191500" cy="191500"/>
            </a:xfrm>
            <a:custGeom>
              <a:avLst/>
              <a:gdLst/>
              <a:ahLst/>
              <a:cxnLst/>
              <a:rect l="l" t="t" r="r" b="b"/>
              <a:pathLst>
                <a:path w="7660" h="7660" extrusionOk="0">
                  <a:moveTo>
                    <a:pt x="1885" y="0"/>
                  </a:moveTo>
                  <a:lnTo>
                    <a:pt x="0" y="1885"/>
                  </a:lnTo>
                  <a:lnTo>
                    <a:pt x="5806" y="7660"/>
                  </a:lnTo>
                  <a:lnTo>
                    <a:pt x="7660" y="5775"/>
                  </a:lnTo>
                  <a:lnTo>
                    <a:pt x="188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46" name="Google Shape;1646;p21"/>
          <p:cNvSpPr txBox="1">
            <a:spLocks noGrp="1"/>
          </p:cNvSpPr>
          <p:nvPr>
            <p:ph type="subTitle" idx="1"/>
          </p:nvPr>
        </p:nvSpPr>
        <p:spPr>
          <a:xfrm>
            <a:off x="1312564" y="1948800"/>
            <a:ext cx="1883700" cy="411600"/>
          </a:xfrm>
          <a:prstGeom prst="rect">
            <a:avLst/>
          </a:prstGeom>
          <a:noFill/>
        </p:spPr>
        <p:txBody>
          <a:bodyPr spcFirstLastPara="1" wrap="square" lIns="91425" tIns="91425" rIns="91425" bIns="91425" anchor="t" anchorCtr="0">
            <a:noAutofit/>
          </a:bodyPr>
          <a:lstStyle>
            <a:lvl1pPr lvl="0" algn="ctr" rtl="0">
              <a:lnSpc>
                <a:spcPct val="100000"/>
              </a:lnSpc>
              <a:spcBef>
                <a:spcPts val="0"/>
              </a:spcBef>
              <a:spcAft>
                <a:spcPts val="0"/>
              </a:spcAft>
              <a:buNone/>
              <a:defRPr sz="1800" b="1">
                <a:solidFill>
                  <a:schemeClr val="accent1"/>
                </a:solidFill>
                <a:latin typeface="Kanit"/>
                <a:ea typeface="Kanit"/>
                <a:cs typeface="Kanit"/>
                <a:sym typeface="Kanit"/>
              </a:defRPr>
            </a:lvl1pPr>
            <a:lvl2pPr lvl="1" algn="ctr" rtl="0">
              <a:lnSpc>
                <a:spcPct val="100000"/>
              </a:lnSpc>
              <a:spcBef>
                <a:spcPts val="1600"/>
              </a:spcBef>
              <a:spcAft>
                <a:spcPts val="0"/>
              </a:spcAft>
              <a:buNone/>
              <a:defRPr sz="1800" b="1">
                <a:solidFill>
                  <a:schemeClr val="accent1"/>
                </a:solidFill>
                <a:latin typeface="Kanit"/>
                <a:ea typeface="Kanit"/>
                <a:cs typeface="Kanit"/>
                <a:sym typeface="Kanit"/>
              </a:defRPr>
            </a:lvl2pPr>
            <a:lvl3pPr lvl="2" algn="ctr" rtl="0">
              <a:lnSpc>
                <a:spcPct val="100000"/>
              </a:lnSpc>
              <a:spcBef>
                <a:spcPts val="1600"/>
              </a:spcBef>
              <a:spcAft>
                <a:spcPts val="0"/>
              </a:spcAft>
              <a:buNone/>
              <a:defRPr sz="1800" b="1">
                <a:solidFill>
                  <a:schemeClr val="accent1"/>
                </a:solidFill>
                <a:latin typeface="Kanit"/>
                <a:ea typeface="Kanit"/>
                <a:cs typeface="Kanit"/>
                <a:sym typeface="Kanit"/>
              </a:defRPr>
            </a:lvl3pPr>
            <a:lvl4pPr lvl="3" algn="ctr" rtl="0">
              <a:lnSpc>
                <a:spcPct val="100000"/>
              </a:lnSpc>
              <a:spcBef>
                <a:spcPts val="1600"/>
              </a:spcBef>
              <a:spcAft>
                <a:spcPts val="0"/>
              </a:spcAft>
              <a:buNone/>
              <a:defRPr sz="1800" b="1">
                <a:solidFill>
                  <a:schemeClr val="accent1"/>
                </a:solidFill>
                <a:latin typeface="Kanit"/>
                <a:ea typeface="Kanit"/>
                <a:cs typeface="Kanit"/>
                <a:sym typeface="Kanit"/>
              </a:defRPr>
            </a:lvl4pPr>
            <a:lvl5pPr lvl="4" algn="ctr" rtl="0">
              <a:lnSpc>
                <a:spcPct val="100000"/>
              </a:lnSpc>
              <a:spcBef>
                <a:spcPts val="1600"/>
              </a:spcBef>
              <a:spcAft>
                <a:spcPts val="0"/>
              </a:spcAft>
              <a:buNone/>
              <a:defRPr sz="1800" b="1">
                <a:solidFill>
                  <a:schemeClr val="accent1"/>
                </a:solidFill>
                <a:latin typeface="Kanit"/>
                <a:ea typeface="Kanit"/>
                <a:cs typeface="Kanit"/>
                <a:sym typeface="Kanit"/>
              </a:defRPr>
            </a:lvl5pPr>
            <a:lvl6pPr lvl="5" algn="ctr" rtl="0">
              <a:lnSpc>
                <a:spcPct val="100000"/>
              </a:lnSpc>
              <a:spcBef>
                <a:spcPts val="1600"/>
              </a:spcBef>
              <a:spcAft>
                <a:spcPts val="0"/>
              </a:spcAft>
              <a:buNone/>
              <a:defRPr sz="1800" b="1">
                <a:solidFill>
                  <a:schemeClr val="accent1"/>
                </a:solidFill>
                <a:latin typeface="Kanit"/>
                <a:ea typeface="Kanit"/>
                <a:cs typeface="Kanit"/>
                <a:sym typeface="Kanit"/>
              </a:defRPr>
            </a:lvl6pPr>
            <a:lvl7pPr lvl="6" algn="ctr" rtl="0">
              <a:lnSpc>
                <a:spcPct val="100000"/>
              </a:lnSpc>
              <a:spcBef>
                <a:spcPts val="1600"/>
              </a:spcBef>
              <a:spcAft>
                <a:spcPts val="0"/>
              </a:spcAft>
              <a:buNone/>
              <a:defRPr sz="1800" b="1">
                <a:solidFill>
                  <a:schemeClr val="accent1"/>
                </a:solidFill>
                <a:latin typeface="Kanit"/>
                <a:ea typeface="Kanit"/>
                <a:cs typeface="Kanit"/>
                <a:sym typeface="Kanit"/>
              </a:defRPr>
            </a:lvl7pPr>
            <a:lvl8pPr lvl="7" algn="ctr" rtl="0">
              <a:lnSpc>
                <a:spcPct val="100000"/>
              </a:lnSpc>
              <a:spcBef>
                <a:spcPts val="1600"/>
              </a:spcBef>
              <a:spcAft>
                <a:spcPts val="0"/>
              </a:spcAft>
              <a:buNone/>
              <a:defRPr sz="1800" b="1">
                <a:solidFill>
                  <a:schemeClr val="accent1"/>
                </a:solidFill>
                <a:latin typeface="Kanit"/>
                <a:ea typeface="Kanit"/>
                <a:cs typeface="Kanit"/>
                <a:sym typeface="Kanit"/>
              </a:defRPr>
            </a:lvl8pPr>
            <a:lvl9pPr lvl="8" algn="ctr" rtl="0">
              <a:lnSpc>
                <a:spcPct val="100000"/>
              </a:lnSpc>
              <a:spcBef>
                <a:spcPts val="1600"/>
              </a:spcBef>
              <a:spcAft>
                <a:spcPts val="1600"/>
              </a:spcAft>
              <a:buNone/>
              <a:defRPr sz="1800" b="1">
                <a:solidFill>
                  <a:schemeClr val="accent1"/>
                </a:solidFill>
                <a:latin typeface="Kanit"/>
                <a:ea typeface="Kanit"/>
                <a:cs typeface="Kanit"/>
                <a:sym typeface="Kanit"/>
              </a:defRPr>
            </a:lvl9pPr>
          </a:lstStyle>
          <a:p>
            <a:endParaRPr/>
          </a:p>
        </p:txBody>
      </p:sp>
      <p:sp>
        <p:nvSpPr>
          <p:cNvPr id="1647" name="Google Shape;1647;p21"/>
          <p:cNvSpPr txBox="1">
            <a:spLocks noGrp="1"/>
          </p:cNvSpPr>
          <p:nvPr>
            <p:ph type="subTitle" idx="2"/>
          </p:nvPr>
        </p:nvSpPr>
        <p:spPr>
          <a:xfrm>
            <a:off x="1312564" y="2284200"/>
            <a:ext cx="1883700" cy="636000"/>
          </a:xfrm>
          <a:prstGeom prst="rect">
            <a:avLst/>
          </a:prstGeom>
          <a:noFill/>
        </p:spPr>
        <p:txBody>
          <a:bodyPr spcFirstLastPara="1" wrap="square" lIns="91425" tIns="91425" rIns="91425" bIns="91425" anchor="t" anchorCtr="0">
            <a:noAutofit/>
          </a:bodyPr>
          <a:lstStyle>
            <a:lvl1pPr lvl="0" algn="ctr" rtl="0">
              <a:lnSpc>
                <a:spcPct val="100000"/>
              </a:lnSpc>
              <a:spcBef>
                <a:spcPts val="0"/>
              </a:spcBef>
              <a:spcAft>
                <a:spcPts val="0"/>
              </a:spcAft>
              <a:buNone/>
              <a:defRPr>
                <a:solidFill>
                  <a:schemeClr val="dk2"/>
                </a:solidFill>
              </a:defRPr>
            </a:lvl1pPr>
            <a:lvl2pPr lvl="1" algn="ctr" rtl="0">
              <a:lnSpc>
                <a:spcPct val="100000"/>
              </a:lnSpc>
              <a:spcBef>
                <a:spcPts val="1600"/>
              </a:spcBef>
              <a:spcAft>
                <a:spcPts val="0"/>
              </a:spcAft>
              <a:buNone/>
              <a:defRPr>
                <a:solidFill>
                  <a:schemeClr val="dk2"/>
                </a:solidFill>
              </a:defRPr>
            </a:lvl2pPr>
            <a:lvl3pPr lvl="2" algn="ctr" rtl="0">
              <a:lnSpc>
                <a:spcPct val="100000"/>
              </a:lnSpc>
              <a:spcBef>
                <a:spcPts val="1600"/>
              </a:spcBef>
              <a:spcAft>
                <a:spcPts val="0"/>
              </a:spcAft>
              <a:buNone/>
              <a:defRPr>
                <a:solidFill>
                  <a:schemeClr val="dk2"/>
                </a:solidFill>
              </a:defRPr>
            </a:lvl3pPr>
            <a:lvl4pPr lvl="3" algn="ctr" rtl="0">
              <a:lnSpc>
                <a:spcPct val="100000"/>
              </a:lnSpc>
              <a:spcBef>
                <a:spcPts val="1600"/>
              </a:spcBef>
              <a:spcAft>
                <a:spcPts val="0"/>
              </a:spcAft>
              <a:buNone/>
              <a:defRPr>
                <a:solidFill>
                  <a:schemeClr val="dk2"/>
                </a:solidFill>
              </a:defRPr>
            </a:lvl4pPr>
            <a:lvl5pPr lvl="4" algn="ctr" rtl="0">
              <a:lnSpc>
                <a:spcPct val="100000"/>
              </a:lnSpc>
              <a:spcBef>
                <a:spcPts val="1600"/>
              </a:spcBef>
              <a:spcAft>
                <a:spcPts val="0"/>
              </a:spcAft>
              <a:buNone/>
              <a:defRPr>
                <a:solidFill>
                  <a:schemeClr val="dk2"/>
                </a:solidFill>
              </a:defRPr>
            </a:lvl5pPr>
            <a:lvl6pPr lvl="5" algn="ctr" rtl="0">
              <a:lnSpc>
                <a:spcPct val="100000"/>
              </a:lnSpc>
              <a:spcBef>
                <a:spcPts val="1600"/>
              </a:spcBef>
              <a:spcAft>
                <a:spcPts val="0"/>
              </a:spcAft>
              <a:buNone/>
              <a:defRPr>
                <a:solidFill>
                  <a:schemeClr val="dk2"/>
                </a:solidFill>
              </a:defRPr>
            </a:lvl6pPr>
            <a:lvl7pPr lvl="6" algn="ctr" rtl="0">
              <a:lnSpc>
                <a:spcPct val="100000"/>
              </a:lnSpc>
              <a:spcBef>
                <a:spcPts val="1600"/>
              </a:spcBef>
              <a:spcAft>
                <a:spcPts val="0"/>
              </a:spcAft>
              <a:buNone/>
              <a:defRPr>
                <a:solidFill>
                  <a:schemeClr val="dk2"/>
                </a:solidFill>
              </a:defRPr>
            </a:lvl7pPr>
            <a:lvl8pPr lvl="7" algn="ctr" rtl="0">
              <a:lnSpc>
                <a:spcPct val="100000"/>
              </a:lnSpc>
              <a:spcBef>
                <a:spcPts val="1600"/>
              </a:spcBef>
              <a:spcAft>
                <a:spcPts val="0"/>
              </a:spcAft>
              <a:buNone/>
              <a:defRPr>
                <a:solidFill>
                  <a:schemeClr val="dk2"/>
                </a:solidFill>
              </a:defRPr>
            </a:lvl8pPr>
            <a:lvl9pPr lvl="8" algn="ctr" rtl="0">
              <a:lnSpc>
                <a:spcPct val="100000"/>
              </a:lnSpc>
              <a:spcBef>
                <a:spcPts val="1600"/>
              </a:spcBef>
              <a:spcAft>
                <a:spcPts val="1600"/>
              </a:spcAft>
              <a:buNone/>
              <a:defRPr>
                <a:solidFill>
                  <a:schemeClr val="dk2"/>
                </a:solidFill>
              </a:defRPr>
            </a:lvl9pPr>
          </a:lstStyle>
          <a:p>
            <a:endParaRPr/>
          </a:p>
        </p:txBody>
      </p:sp>
      <p:sp>
        <p:nvSpPr>
          <p:cNvPr id="1648" name="Google Shape;1648;p21"/>
          <p:cNvSpPr txBox="1">
            <a:spLocks noGrp="1"/>
          </p:cNvSpPr>
          <p:nvPr>
            <p:ph type="subTitle" idx="3"/>
          </p:nvPr>
        </p:nvSpPr>
        <p:spPr>
          <a:xfrm>
            <a:off x="3630150" y="1948800"/>
            <a:ext cx="1883700" cy="411600"/>
          </a:xfrm>
          <a:prstGeom prst="rect">
            <a:avLst/>
          </a:prstGeom>
          <a:noFill/>
        </p:spPr>
        <p:txBody>
          <a:bodyPr spcFirstLastPara="1" wrap="square" lIns="91425" tIns="91425" rIns="91425" bIns="91425" anchor="t" anchorCtr="0">
            <a:noAutofit/>
          </a:bodyPr>
          <a:lstStyle>
            <a:lvl1pPr lvl="0" algn="ctr" rtl="0">
              <a:lnSpc>
                <a:spcPct val="100000"/>
              </a:lnSpc>
              <a:spcBef>
                <a:spcPts val="0"/>
              </a:spcBef>
              <a:spcAft>
                <a:spcPts val="0"/>
              </a:spcAft>
              <a:buNone/>
              <a:defRPr sz="1800" b="1">
                <a:solidFill>
                  <a:schemeClr val="accent1"/>
                </a:solidFill>
                <a:latin typeface="Kanit"/>
                <a:ea typeface="Kanit"/>
                <a:cs typeface="Kanit"/>
                <a:sym typeface="Kanit"/>
              </a:defRPr>
            </a:lvl1pPr>
            <a:lvl2pPr lvl="1" algn="ctr" rtl="0">
              <a:lnSpc>
                <a:spcPct val="100000"/>
              </a:lnSpc>
              <a:spcBef>
                <a:spcPts val="1600"/>
              </a:spcBef>
              <a:spcAft>
                <a:spcPts val="0"/>
              </a:spcAft>
              <a:buNone/>
              <a:defRPr sz="1800" b="1">
                <a:solidFill>
                  <a:schemeClr val="accent1"/>
                </a:solidFill>
                <a:latin typeface="Kanit"/>
                <a:ea typeface="Kanit"/>
                <a:cs typeface="Kanit"/>
                <a:sym typeface="Kanit"/>
              </a:defRPr>
            </a:lvl2pPr>
            <a:lvl3pPr lvl="2" algn="ctr" rtl="0">
              <a:lnSpc>
                <a:spcPct val="100000"/>
              </a:lnSpc>
              <a:spcBef>
                <a:spcPts val="1600"/>
              </a:spcBef>
              <a:spcAft>
                <a:spcPts val="0"/>
              </a:spcAft>
              <a:buNone/>
              <a:defRPr sz="1800" b="1">
                <a:solidFill>
                  <a:schemeClr val="accent1"/>
                </a:solidFill>
                <a:latin typeface="Kanit"/>
                <a:ea typeface="Kanit"/>
                <a:cs typeface="Kanit"/>
                <a:sym typeface="Kanit"/>
              </a:defRPr>
            </a:lvl3pPr>
            <a:lvl4pPr lvl="3" algn="ctr" rtl="0">
              <a:lnSpc>
                <a:spcPct val="100000"/>
              </a:lnSpc>
              <a:spcBef>
                <a:spcPts val="1600"/>
              </a:spcBef>
              <a:spcAft>
                <a:spcPts val="0"/>
              </a:spcAft>
              <a:buNone/>
              <a:defRPr sz="1800" b="1">
                <a:solidFill>
                  <a:schemeClr val="accent1"/>
                </a:solidFill>
                <a:latin typeface="Kanit"/>
                <a:ea typeface="Kanit"/>
                <a:cs typeface="Kanit"/>
                <a:sym typeface="Kanit"/>
              </a:defRPr>
            </a:lvl4pPr>
            <a:lvl5pPr lvl="4" algn="ctr" rtl="0">
              <a:lnSpc>
                <a:spcPct val="100000"/>
              </a:lnSpc>
              <a:spcBef>
                <a:spcPts val="1600"/>
              </a:spcBef>
              <a:spcAft>
                <a:spcPts val="0"/>
              </a:spcAft>
              <a:buNone/>
              <a:defRPr sz="1800" b="1">
                <a:solidFill>
                  <a:schemeClr val="accent1"/>
                </a:solidFill>
                <a:latin typeface="Kanit"/>
                <a:ea typeface="Kanit"/>
                <a:cs typeface="Kanit"/>
                <a:sym typeface="Kanit"/>
              </a:defRPr>
            </a:lvl5pPr>
            <a:lvl6pPr lvl="5" algn="ctr" rtl="0">
              <a:lnSpc>
                <a:spcPct val="100000"/>
              </a:lnSpc>
              <a:spcBef>
                <a:spcPts val="1600"/>
              </a:spcBef>
              <a:spcAft>
                <a:spcPts val="0"/>
              </a:spcAft>
              <a:buNone/>
              <a:defRPr sz="1800" b="1">
                <a:solidFill>
                  <a:schemeClr val="accent1"/>
                </a:solidFill>
                <a:latin typeface="Kanit"/>
                <a:ea typeface="Kanit"/>
                <a:cs typeface="Kanit"/>
                <a:sym typeface="Kanit"/>
              </a:defRPr>
            </a:lvl6pPr>
            <a:lvl7pPr lvl="6" algn="ctr" rtl="0">
              <a:lnSpc>
                <a:spcPct val="100000"/>
              </a:lnSpc>
              <a:spcBef>
                <a:spcPts val="1600"/>
              </a:spcBef>
              <a:spcAft>
                <a:spcPts val="0"/>
              </a:spcAft>
              <a:buNone/>
              <a:defRPr sz="1800" b="1">
                <a:solidFill>
                  <a:schemeClr val="accent1"/>
                </a:solidFill>
                <a:latin typeface="Kanit"/>
                <a:ea typeface="Kanit"/>
                <a:cs typeface="Kanit"/>
                <a:sym typeface="Kanit"/>
              </a:defRPr>
            </a:lvl7pPr>
            <a:lvl8pPr lvl="7" algn="ctr" rtl="0">
              <a:lnSpc>
                <a:spcPct val="100000"/>
              </a:lnSpc>
              <a:spcBef>
                <a:spcPts val="1600"/>
              </a:spcBef>
              <a:spcAft>
                <a:spcPts val="0"/>
              </a:spcAft>
              <a:buNone/>
              <a:defRPr sz="1800" b="1">
                <a:solidFill>
                  <a:schemeClr val="accent1"/>
                </a:solidFill>
                <a:latin typeface="Kanit"/>
                <a:ea typeface="Kanit"/>
                <a:cs typeface="Kanit"/>
                <a:sym typeface="Kanit"/>
              </a:defRPr>
            </a:lvl8pPr>
            <a:lvl9pPr lvl="8" algn="ctr" rtl="0">
              <a:lnSpc>
                <a:spcPct val="100000"/>
              </a:lnSpc>
              <a:spcBef>
                <a:spcPts val="1600"/>
              </a:spcBef>
              <a:spcAft>
                <a:spcPts val="1600"/>
              </a:spcAft>
              <a:buNone/>
              <a:defRPr sz="1800" b="1">
                <a:solidFill>
                  <a:schemeClr val="accent1"/>
                </a:solidFill>
                <a:latin typeface="Kanit"/>
                <a:ea typeface="Kanit"/>
                <a:cs typeface="Kanit"/>
                <a:sym typeface="Kanit"/>
              </a:defRPr>
            </a:lvl9pPr>
          </a:lstStyle>
          <a:p>
            <a:endParaRPr/>
          </a:p>
        </p:txBody>
      </p:sp>
      <p:sp>
        <p:nvSpPr>
          <p:cNvPr id="1649" name="Google Shape;1649;p21"/>
          <p:cNvSpPr txBox="1">
            <a:spLocks noGrp="1"/>
          </p:cNvSpPr>
          <p:nvPr>
            <p:ph type="subTitle" idx="4"/>
          </p:nvPr>
        </p:nvSpPr>
        <p:spPr>
          <a:xfrm>
            <a:off x="3630150" y="2284200"/>
            <a:ext cx="1883700" cy="636000"/>
          </a:xfrm>
          <a:prstGeom prst="rect">
            <a:avLst/>
          </a:prstGeom>
          <a:noFill/>
        </p:spPr>
        <p:txBody>
          <a:bodyPr spcFirstLastPara="1" wrap="square" lIns="91425" tIns="91425" rIns="91425" bIns="91425" anchor="t" anchorCtr="0">
            <a:noAutofit/>
          </a:bodyPr>
          <a:lstStyle>
            <a:lvl1pPr lvl="0" algn="ctr" rtl="0">
              <a:lnSpc>
                <a:spcPct val="100000"/>
              </a:lnSpc>
              <a:spcBef>
                <a:spcPts val="0"/>
              </a:spcBef>
              <a:spcAft>
                <a:spcPts val="0"/>
              </a:spcAft>
              <a:buNone/>
              <a:defRPr>
                <a:solidFill>
                  <a:schemeClr val="dk2"/>
                </a:solidFill>
              </a:defRPr>
            </a:lvl1pPr>
            <a:lvl2pPr lvl="1" algn="ctr" rtl="0">
              <a:lnSpc>
                <a:spcPct val="100000"/>
              </a:lnSpc>
              <a:spcBef>
                <a:spcPts val="1600"/>
              </a:spcBef>
              <a:spcAft>
                <a:spcPts val="0"/>
              </a:spcAft>
              <a:buNone/>
              <a:defRPr>
                <a:solidFill>
                  <a:schemeClr val="dk2"/>
                </a:solidFill>
              </a:defRPr>
            </a:lvl2pPr>
            <a:lvl3pPr lvl="2" algn="ctr" rtl="0">
              <a:lnSpc>
                <a:spcPct val="100000"/>
              </a:lnSpc>
              <a:spcBef>
                <a:spcPts val="1600"/>
              </a:spcBef>
              <a:spcAft>
                <a:spcPts val="0"/>
              </a:spcAft>
              <a:buNone/>
              <a:defRPr>
                <a:solidFill>
                  <a:schemeClr val="dk2"/>
                </a:solidFill>
              </a:defRPr>
            </a:lvl3pPr>
            <a:lvl4pPr lvl="3" algn="ctr" rtl="0">
              <a:lnSpc>
                <a:spcPct val="100000"/>
              </a:lnSpc>
              <a:spcBef>
                <a:spcPts val="1600"/>
              </a:spcBef>
              <a:spcAft>
                <a:spcPts val="0"/>
              </a:spcAft>
              <a:buNone/>
              <a:defRPr>
                <a:solidFill>
                  <a:schemeClr val="dk2"/>
                </a:solidFill>
              </a:defRPr>
            </a:lvl4pPr>
            <a:lvl5pPr lvl="4" algn="ctr" rtl="0">
              <a:lnSpc>
                <a:spcPct val="100000"/>
              </a:lnSpc>
              <a:spcBef>
                <a:spcPts val="1600"/>
              </a:spcBef>
              <a:spcAft>
                <a:spcPts val="0"/>
              </a:spcAft>
              <a:buNone/>
              <a:defRPr>
                <a:solidFill>
                  <a:schemeClr val="dk2"/>
                </a:solidFill>
              </a:defRPr>
            </a:lvl5pPr>
            <a:lvl6pPr lvl="5" algn="ctr" rtl="0">
              <a:lnSpc>
                <a:spcPct val="100000"/>
              </a:lnSpc>
              <a:spcBef>
                <a:spcPts val="1600"/>
              </a:spcBef>
              <a:spcAft>
                <a:spcPts val="0"/>
              </a:spcAft>
              <a:buNone/>
              <a:defRPr>
                <a:solidFill>
                  <a:schemeClr val="dk2"/>
                </a:solidFill>
              </a:defRPr>
            </a:lvl6pPr>
            <a:lvl7pPr lvl="6" algn="ctr" rtl="0">
              <a:lnSpc>
                <a:spcPct val="100000"/>
              </a:lnSpc>
              <a:spcBef>
                <a:spcPts val="1600"/>
              </a:spcBef>
              <a:spcAft>
                <a:spcPts val="0"/>
              </a:spcAft>
              <a:buNone/>
              <a:defRPr>
                <a:solidFill>
                  <a:schemeClr val="dk2"/>
                </a:solidFill>
              </a:defRPr>
            </a:lvl7pPr>
            <a:lvl8pPr lvl="7" algn="ctr" rtl="0">
              <a:lnSpc>
                <a:spcPct val="100000"/>
              </a:lnSpc>
              <a:spcBef>
                <a:spcPts val="1600"/>
              </a:spcBef>
              <a:spcAft>
                <a:spcPts val="0"/>
              </a:spcAft>
              <a:buNone/>
              <a:defRPr>
                <a:solidFill>
                  <a:schemeClr val="dk2"/>
                </a:solidFill>
              </a:defRPr>
            </a:lvl8pPr>
            <a:lvl9pPr lvl="8" algn="ctr" rtl="0">
              <a:lnSpc>
                <a:spcPct val="100000"/>
              </a:lnSpc>
              <a:spcBef>
                <a:spcPts val="1600"/>
              </a:spcBef>
              <a:spcAft>
                <a:spcPts val="1600"/>
              </a:spcAft>
              <a:buNone/>
              <a:defRPr>
                <a:solidFill>
                  <a:schemeClr val="dk2"/>
                </a:solidFill>
              </a:defRPr>
            </a:lvl9pPr>
          </a:lstStyle>
          <a:p>
            <a:endParaRPr/>
          </a:p>
        </p:txBody>
      </p:sp>
      <p:sp>
        <p:nvSpPr>
          <p:cNvPr id="1650" name="Google Shape;1650;p21"/>
          <p:cNvSpPr txBox="1">
            <a:spLocks noGrp="1"/>
          </p:cNvSpPr>
          <p:nvPr>
            <p:ph type="subTitle" idx="5"/>
          </p:nvPr>
        </p:nvSpPr>
        <p:spPr>
          <a:xfrm>
            <a:off x="5947737" y="1948800"/>
            <a:ext cx="1883700" cy="411600"/>
          </a:xfrm>
          <a:prstGeom prst="rect">
            <a:avLst/>
          </a:prstGeom>
          <a:noFill/>
        </p:spPr>
        <p:txBody>
          <a:bodyPr spcFirstLastPara="1" wrap="square" lIns="91425" tIns="91425" rIns="91425" bIns="91425" anchor="t" anchorCtr="0">
            <a:noAutofit/>
          </a:bodyPr>
          <a:lstStyle>
            <a:lvl1pPr lvl="0" algn="ctr" rtl="0">
              <a:lnSpc>
                <a:spcPct val="100000"/>
              </a:lnSpc>
              <a:spcBef>
                <a:spcPts val="0"/>
              </a:spcBef>
              <a:spcAft>
                <a:spcPts val="0"/>
              </a:spcAft>
              <a:buNone/>
              <a:defRPr sz="1800" b="1">
                <a:solidFill>
                  <a:schemeClr val="accent1"/>
                </a:solidFill>
                <a:latin typeface="Kanit"/>
                <a:ea typeface="Kanit"/>
                <a:cs typeface="Kanit"/>
                <a:sym typeface="Kanit"/>
              </a:defRPr>
            </a:lvl1pPr>
            <a:lvl2pPr lvl="1" algn="ctr" rtl="0">
              <a:lnSpc>
                <a:spcPct val="100000"/>
              </a:lnSpc>
              <a:spcBef>
                <a:spcPts val="1600"/>
              </a:spcBef>
              <a:spcAft>
                <a:spcPts val="0"/>
              </a:spcAft>
              <a:buNone/>
              <a:defRPr sz="1800" b="1">
                <a:solidFill>
                  <a:schemeClr val="accent1"/>
                </a:solidFill>
                <a:latin typeface="Kanit"/>
                <a:ea typeface="Kanit"/>
                <a:cs typeface="Kanit"/>
                <a:sym typeface="Kanit"/>
              </a:defRPr>
            </a:lvl2pPr>
            <a:lvl3pPr lvl="2" algn="ctr" rtl="0">
              <a:lnSpc>
                <a:spcPct val="100000"/>
              </a:lnSpc>
              <a:spcBef>
                <a:spcPts val="1600"/>
              </a:spcBef>
              <a:spcAft>
                <a:spcPts val="0"/>
              </a:spcAft>
              <a:buNone/>
              <a:defRPr sz="1800" b="1">
                <a:solidFill>
                  <a:schemeClr val="accent1"/>
                </a:solidFill>
                <a:latin typeface="Kanit"/>
                <a:ea typeface="Kanit"/>
                <a:cs typeface="Kanit"/>
                <a:sym typeface="Kanit"/>
              </a:defRPr>
            </a:lvl3pPr>
            <a:lvl4pPr lvl="3" algn="ctr" rtl="0">
              <a:lnSpc>
                <a:spcPct val="100000"/>
              </a:lnSpc>
              <a:spcBef>
                <a:spcPts val="1600"/>
              </a:spcBef>
              <a:spcAft>
                <a:spcPts val="0"/>
              </a:spcAft>
              <a:buNone/>
              <a:defRPr sz="1800" b="1">
                <a:solidFill>
                  <a:schemeClr val="accent1"/>
                </a:solidFill>
                <a:latin typeface="Kanit"/>
                <a:ea typeface="Kanit"/>
                <a:cs typeface="Kanit"/>
                <a:sym typeface="Kanit"/>
              </a:defRPr>
            </a:lvl4pPr>
            <a:lvl5pPr lvl="4" algn="ctr" rtl="0">
              <a:lnSpc>
                <a:spcPct val="100000"/>
              </a:lnSpc>
              <a:spcBef>
                <a:spcPts val="1600"/>
              </a:spcBef>
              <a:spcAft>
                <a:spcPts val="0"/>
              </a:spcAft>
              <a:buNone/>
              <a:defRPr sz="1800" b="1">
                <a:solidFill>
                  <a:schemeClr val="accent1"/>
                </a:solidFill>
                <a:latin typeface="Kanit"/>
                <a:ea typeface="Kanit"/>
                <a:cs typeface="Kanit"/>
                <a:sym typeface="Kanit"/>
              </a:defRPr>
            </a:lvl5pPr>
            <a:lvl6pPr lvl="5" algn="ctr" rtl="0">
              <a:lnSpc>
                <a:spcPct val="100000"/>
              </a:lnSpc>
              <a:spcBef>
                <a:spcPts val="1600"/>
              </a:spcBef>
              <a:spcAft>
                <a:spcPts val="0"/>
              </a:spcAft>
              <a:buNone/>
              <a:defRPr sz="1800" b="1">
                <a:solidFill>
                  <a:schemeClr val="accent1"/>
                </a:solidFill>
                <a:latin typeface="Kanit"/>
                <a:ea typeface="Kanit"/>
                <a:cs typeface="Kanit"/>
                <a:sym typeface="Kanit"/>
              </a:defRPr>
            </a:lvl6pPr>
            <a:lvl7pPr lvl="6" algn="ctr" rtl="0">
              <a:lnSpc>
                <a:spcPct val="100000"/>
              </a:lnSpc>
              <a:spcBef>
                <a:spcPts val="1600"/>
              </a:spcBef>
              <a:spcAft>
                <a:spcPts val="0"/>
              </a:spcAft>
              <a:buNone/>
              <a:defRPr sz="1800" b="1">
                <a:solidFill>
                  <a:schemeClr val="accent1"/>
                </a:solidFill>
                <a:latin typeface="Kanit"/>
                <a:ea typeface="Kanit"/>
                <a:cs typeface="Kanit"/>
                <a:sym typeface="Kanit"/>
              </a:defRPr>
            </a:lvl7pPr>
            <a:lvl8pPr lvl="7" algn="ctr" rtl="0">
              <a:lnSpc>
                <a:spcPct val="100000"/>
              </a:lnSpc>
              <a:spcBef>
                <a:spcPts val="1600"/>
              </a:spcBef>
              <a:spcAft>
                <a:spcPts val="0"/>
              </a:spcAft>
              <a:buNone/>
              <a:defRPr sz="1800" b="1">
                <a:solidFill>
                  <a:schemeClr val="accent1"/>
                </a:solidFill>
                <a:latin typeface="Kanit"/>
                <a:ea typeface="Kanit"/>
                <a:cs typeface="Kanit"/>
                <a:sym typeface="Kanit"/>
              </a:defRPr>
            </a:lvl8pPr>
            <a:lvl9pPr lvl="8" algn="ctr" rtl="0">
              <a:lnSpc>
                <a:spcPct val="100000"/>
              </a:lnSpc>
              <a:spcBef>
                <a:spcPts val="1600"/>
              </a:spcBef>
              <a:spcAft>
                <a:spcPts val="1600"/>
              </a:spcAft>
              <a:buNone/>
              <a:defRPr sz="1800" b="1">
                <a:solidFill>
                  <a:schemeClr val="accent1"/>
                </a:solidFill>
                <a:latin typeface="Kanit"/>
                <a:ea typeface="Kanit"/>
                <a:cs typeface="Kanit"/>
                <a:sym typeface="Kanit"/>
              </a:defRPr>
            </a:lvl9pPr>
          </a:lstStyle>
          <a:p>
            <a:endParaRPr/>
          </a:p>
        </p:txBody>
      </p:sp>
      <p:sp>
        <p:nvSpPr>
          <p:cNvPr id="1651" name="Google Shape;1651;p21"/>
          <p:cNvSpPr txBox="1">
            <a:spLocks noGrp="1"/>
          </p:cNvSpPr>
          <p:nvPr>
            <p:ph type="subTitle" idx="6"/>
          </p:nvPr>
        </p:nvSpPr>
        <p:spPr>
          <a:xfrm>
            <a:off x="5947737" y="2284200"/>
            <a:ext cx="1883700" cy="636000"/>
          </a:xfrm>
          <a:prstGeom prst="rect">
            <a:avLst/>
          </a:prstGeom>
          <a:noFill/>
        </p:spPr>
        <p:txBody>
          <a:bodyPr spcFirstLastPara="1" wrap="square" lIns="91425" tIns="91425" rIns="91425" bIns="91425" anchor="t" anchorCtr="0">
            <a:noAutofit/>
          </a:bodyPr>
          <a:lstStyle>
            <a:lvl1pPr lvl="0" algn="ctr" rtl="0">
              <a:lnSpc>
                <a:spcPct val="100000"/>
              </a:lnSpc>
              <a:spcBef>
                <a:spcPts val="0"/>
              </a:spcBef>
              <a:spcAft>
                <a:spcPts val="0"/>
              </a:spcAft>
              <a:buNone/>
              <a:defRPr>
                <a:solidFill>
                  <a:schemeClr val="dk2"/>
                </a:solidFill>
              </a:defRPr>
            </a:lvl1pPr>
            <a:lvl2pPr lvl="1" algn="ctr" rtl="0">
              <a:lnSpc>
                <a:spcPct val="100000"/>
              </a:lnSpc>
              <a:spcBef>
                <a:spcPts val="1600"/>
              </a:spcBef>
              <a:spcAft>
                <a:spcPts val="0"/>
              </a:spcAft>
              <a:buNone/>
              <a:defRPr>
                <a:solidFill>
                  <a:schemeClr val="dk2"/>
                </a:solidFill>
              </a:defRPr>
            </a:lvl2pPr>
            <a:lvl3pPr lvl="2" algn="ctr" rtl="0">
              <a:lnSpc>
                <a:spcPct val="100000"/>
              </a:lnSpc>
              <a:spcBef>
                <a:spcPts val="1600"/>
              </a:spcBef>
              <a:spcAft>
                <a:spcPts val="0"/>
              </a:spcAft>
              <a:buNone/>
              <a:defRPr>
                <a:solidFill>
                  <a:schemeClr val="dk2"/>
                </a:solidFill>
              </a:defRPr>
            </a:lvl3pPr>
            <a:lvl4pPr lvl="3" algn="ctr" rtl="0">
              <a:lnSpc>
                <a:spcPct val="100000"/>
              </a:lnSpc>
              <a:spcBef>
                <a:spcPts val="1600"/>
              </a:spcBef>
              <a:spcAft>
                <a:spcPts val="0"/>
              </a:spcAft>
              <a:buNone/>
              <a:defRPr>
                <a:solidFill>
                  <a:schemeClr val="dk2"/>
                </a:solidFill>
              </a:defRPr>
            </a:lvl4pPr>
            <a:lvl5pPr lvl="4" algn="ctr" rtl="0">
              <a:lnSpc>
                <a:spcPct val="100000"/>
              </a:lnSpc>
              <a:spcBef>
                <a:spcPts val="1600"/>
              </a:spcBef>
              <a:spcAft>
                <a:spcPts val="0"/>
              </a:spcAft>
              <a:buNone/>
              <a:defRPr>
                <a:solidFill>
                  <a:schemeClr val="dk2"/>
                </a:solidFill>
              </a:defRPr>
            </a:lvl5pPr>
            <a:lvl6pPr lvl="5" algn="ctr" rtl="0">
              <a:lnSpc>
                <a:spcPct val="100000"/>
              </a:lnSpc>
              <a:spcBef>
                <a:spcPts val="1600"/>
              </a:spcBef>
              <a:spcAft>
                <a:spcPts val="0"/>
              </a:spcAft>
              <a:buNone/>
              <a:defRPr>
                <a:solidFill>
                  <a:schemeClr val="dk2"/>
                </a:solidFill>
              </a:defRPr>
            </a:lvl6pPr>
            <a:lvl7pPr lvl="6" algn="ctr" rtl="0">
              <a:lnSpc>
                <a:spcPct val="100000"/>
              </a:lnSpc>
              <a:spcBef>
                <a:spcPts val="1600"/>
              </a:spcBef>
              <a:spcAft>
                <a:spcPts val="0"/>
              </a:spcAft>
              <a:buNone/>
              <a:defRPr>
                <a:solidFill>
                  <a:schemeClr val="dk2"/>
                </a:solidFill>
              </a:defRPr>
            </a:lvl7pPr>
            <a:lvl8pPr lvl="7" algn="ctr" rtl="0">
              <a:lnSpc>
                <a:spcPct val="100000"/>
              </a:lnSpc>
              <a:spcBef>
                <a:spcPts val="1600"/>
              </a:spcBef>
              <a:spcAft>
                <a:spcPts val="0"/>
              </a:spcAft>
              <a:buNone/>
              <a:defRPr>
                <a:solidFill>
                  <a:schemeClr val="dk2"/>
                </a:solidFill>
              </a:defRPr>
            </a:lvl8pPr>
            <a:lvl9pPr lvl="8" algn="ctr" rtl="0">
              <a:lnSpc>
                <a:spcPct val="100000"/>
              </a:lnSpc>
              <a:spcBef>
                <a:spcPts val="1600"/>
              </a:spcBef>
              <a:spcAft>
                <a:spcPts val="1600"/>
              </a:spcAft>
              <a:buNone/>
              <a:defRPr>
                <a:solidFill>
                  <a:schemeClr val="dk2"/>
                </a:solidFill>
              </a:defRPr>
            </a:lvl9pPr>
          </a:lstStyle>
          <a:p>
            <a:endParaRPr/>
          </a:p>
        </p:txBody>
      </p:sp>
      <p:sp>
        <p:nvSpPr>
          <p:cNvPr id="1652" name="Google Shape;1652;p21"/>
          <p:cNvSpPr txBox="1">
            <a:spLocks noGrp="1"/>
          </p:cNvSpPr>
          <p:nvPr>
            <p:ph type="subTitle" idx="7"/>
          </p:nvPr>
        </p:nvSpPr>
        <p:spPr>
          <a:xfrm>
            <a:off x="1312564" y="3555900"/>
            <a:ext cx="1883700" cy="411600"/>
          </a:xfrm>
          <a:prstGeom prst="rect">
            <a:avLst/>
          </a:prstGeom>
          <a:noFill/>
        </p:spPr>
        <p:txBody>
          <a:bodyPr spcFirstLastPara="1" wrap="square" lIns="91425" tIns="91425" rIns="91425" bIns="91425" anchor="t" anchorCtr="0">
            <a:noAutofit/>
          </a:bodyPr>
          <a:lstStyle>
            <a:lvl1pPr lvl="0" algn="ctr" rtl="0">
              <a:lnSpc>
                <a:spcPct val="100000"/>
              </a:lnSpc>
              <a:spcBef>
                <a:spcPts val="0"/>
              </a:spcBef>
              <a:spcAft>
                <a:spcPts val="0"/>
              </a:spcAft>
              <a:buNone/>
              <a:defRPr sz="1800" b="1">
                <a:solidFill>
                  <a:schemeClr val="accent1"/>
                </a:solidFill>
                <a:latin typeface="Kanit"/>
                <a:ea typeface="Kanit"/>
                <a:cs typeface="Kanit"/>
                <a:sym typeface="Kanit"/>
              </a:defRPr>
            </a:lvl1pPr>
            <a:lvl2pPr lvl="1" algn="ctr" rtl="0">
              <a:lnSpc>
                <a:spcPct val="100000"/>
              </a:lnSpc>
              <a:spcBef>
                <a:spcPts val="1600"/>
              </a:spcBef>
              <a:spcAft>
                <a:spcPts val="0"/>
              </a:spcAft>
              <a:buNone/>
              <a:defRPr sz="1800" b="1">
                <a:solidFill>
                  <a:schemeClr val="accent1"/>
                </a:solidFill>
                <a:latin typeface="Kanit"/>
                <a:ea typeface="Kanit"/>
                <a:cs typeface="Kanit"/>
                <a:sym typeface="Kanit"/>
              </a:defRPr>
            </a:lvl2pPr>
            <a:lvl3pPr lvl="2" algn="ctr" rtl="0">
              <a:lnSpc>
                <a:spcPct val="100000"/>
              </a:lnSpc>
              <a:spcBef>
                <a:spcPts val="1600"/>
              </a:spcBef>
              <a:spcAft>
                <a:spcPts val="0"/>
              </a:spcAft>
              <a:buNone/>
              <a:defRPr sz="1800" b="1">
                <a:solidFill>
                  <a:schemeClr val="accent1"/>
                </a:solidFill>
                <a:latin typeface="Kanit"/>
                <a:ea typeface="Kanit"/>
                <a:cs typeface="Kanit"/>
                <a:sym typeface="Kanit"/>
              </a:defRPr>
            </a:lvl3pPr>
            <a:lvl4pPr lvl="3" algn="ctr" rtl="0">
              <a:lnSpc>
                <a:spcPct val="100000"/>
              </a:lnSpc>
              <a:spcBef>
                <a:spcPts val="1600"/>
              </a:spcBef>
              <a:spcAft>
                <a:spcPts val="0"/>
              </a:spcAft>
              <a:buNone/>
              <a:defRPr sz="1800" b="1">
                <a:solidFill>
                  <a:schemeClr val="accent1"/>
                </a:solidFill>
                <a:latin typeface="Kanit"/>
                <a:ea typeface="Kanit"/>
                <a:cs typeface="Kanit"/>
                <a:sym typeface="Kanit"/>
              </a:defRPr>
            </a:lvl4pPr>
            <a:lvl5pPr lvl="4" algn="ctr" rtl="0">
              <a:lnSpc>
                <a:spcPct val="100000"/>
              </a:lnSpc>
              <a:spcBef>
                <a:spcPts val="1600"/>
              </a:spcBef>
              <a:spcAft>
                <a:spcPts val="0"/>
              </a:spcAft>
              <a:buNone/>
              <a:defRPr sz="1800" b="1">
                <a:solidFill>
                  <a:schemeClr val="accent1"/>
                </a:solidFill>
                <a:latin typeface="Kanit"/>
                <a:ea typeface="Kanit"/>
                <a:cs typeface="Kanit"/>
                <a:sym typeface="Kanit"/>
              </a:defRPr>
            </a:lvl5pPr>
            <a:lvl6pPr lvl="5" algn="ctr" rtl="0">
              <a:lnSpc>
                <a:spcPct val="100000"/>
              </a:lnSpc>
              <a:spcBef>
                <a:spcPts val="1600"/>
              </a:spcBef>
              <a:spcAft>
                <a:spcPts val="0"/>
              </a:spcAft>
              <a:buNone/>
              <a:defRPr sz="1800" b="1">
                <a:solidFill>
                  <a:schemeClr val="accent1"/>
                </a:solidFill>
                <a:latin typeface="Kanit"/>
                <a:ea typeface="Kanit"/>
                <a:cs typeface="Kanit"/>
                <a:sym typeface="Kanit"/>
              </a:defRPr>
            </a:lvl6pPr>
            <a:lvl7pPr lvl="6" algn="ctr" rtl="0">
              <a:lnSpc>
                <a:spcPct val="100000"/>
              </a:lnSpc>
              <a:spcBef>
                <a:spcPts val="1600"/>
              </a:spcBef>
              <a:spcAft>
                <a:spcPts val="0"/>
              </a:spcAft>
              <a:buNone/>
              <a:defRPr sz="1800" b="1">
                <a:solidFill>
                  <a:schemeClr val="accent1"/>
                </a:solidFill>
                <a:latin typeface="Kanit"/>
                <a:ea typeface="Kanit"/>
                <a:cs typeface="Kanit"/>
                <a:sym typeface="Kanit"/>
              </a:defRPr>
            </a:lvl7pPr>
            <a:lvl8pPr lvl="7" algn="ctr" rtl="0">
              <a:lnSpc>
                <a:spcPct val="100000"/>
              </a:lnSpc>
              <a:spcBef>
                <a:spcPts val="1600"/>
              </a:spcBef>
              <a:spcAft>
                <a:spcPts val="0"/>
              </a:spcAft>
              <a:buNone/>
              <a:defRPr sz="1800" b="1">
                <a:solidFill>
                  <a:schemeClr val="accent1"/>
                </a:solidFill>
                <a:latin typeface="Kanit"/>
                <a:ea typeface="Kanit"/>
                <a:cs typeface="Kanit"/>
                <a:sym typeface="Kanit"/>
              </a:defRPr>
            </a:lvl8pPr>
            <a:lvl9pPr lvl="8" algn="ctr" rtl="0">
              <a:lnSpc>
                <a:spcPct val="100000"/>
              </a:lnSpc>
              <a:spcBef>
                <a:spcPts val="1600"/>
              </a:spcBef>
              <a:spcAft>
                <a:spcPts val="1600"/>
              </a:spcAft>
              <a:buNone/>
              <a:defRPr sz="1800" b="1">
                <a:solidFill>
                  <a:schemeClr val="accent1"/>
                </a:solidFill>
                <a:latin typeface="Kanit"/>
                <a:ea typeface="Kanit"/>
                <a:cs typeface="Kanit"/>
                <a:sym typeface="Kanit"/>
              </a:defRPr>
            </a:lvl9pPr>
          </a:lstStyle>
          <a:p>
            <a:endParaRPr/>
          </a:p>
        </p:txBody>
      </p:sp>
      <p:sp>
        <p:nvSpPr>
          <p:cNvPr id="1653" name="Google Shape;1653;p21"/>
          <p:cNvSpPr txBox="1">
            <a:spLocks noGrp="1"/>
          </p:cNvSpPr>
          <p:nvPr>
            <p:ph type="subTitle" idx="8"/>
          </p:nvPr>
        </p:nvSpPr>
        <p:spPr>
          <a:xfrm>
            <a:off x="1312564" y="3891300"/>
            <a:ext cx="1883700" cy="636000"/>
          </a:xfrm>
          <a:prstGeom prst="rect">
            <a:avLst/>
          </a:prstGeom>
          <a:noFill/>
        </p:spPr>
        <p:txBody>
          <a:bodyPr spcFirstLastPara="1" wrap="square" lIns="91425" tIns="91425" rIns="91425" bIns="91425" anchor="t" anchorCtr="0">
            <a:noAutofit/>
          </a:bodyPr>
          <a:lstStyle>
            <a:lvl1pPr lvl="0" algn="ctr" rtl="0">
              <a:lnSpc>
                <a:spcPct val="100000"/>
              </a:lnSpc>
              <a:spcBef>
                <a:spcPts val="0"/>
              </a:spcBef>
              <a:spcAft>
                <a:spcPts val="0"/>
              </a:spcAft>
              <a:buNone/>
              <a:defRPr>
                <a:solidFill>
                  <a:schemeClr val="dk2"/>
                </a:solidFill>
              </a:defRPr>
            </a:lvl1pPr>
            <a:lvl2pPr lvl="1" algn="ctr" rtl="0">
              <a:lnSpc>
                <a:spcPct val="100000"/>
              </a:lnSpc>
              <a:spcBef>
                <a:spcPts val="1600"/>
              </a:spcBef>
              <a:spcAft>
                <a:spcPts val="0"/>
              </a:spcAft>
              <a:buNone/>
              <a:defRPr>
                <a:solidFill>
                  <a:schemeClr val="dk2"/>
                </a:solidFill>
              </a:defRPr>
            </a:lvl2pPr>
            <a:lvl3pPr lvl="2" algn="ctr" rtl="0">
              <a:lnSpc>
                <a:spcPct val="100000"/>
              </a:lnSpc>
              <a:spcBef>
                <a:spcPts val="1600"/>
              </a:spcBef>
              <a:spcAft>
                <a:spcPts val="0"/>
              </a:spcAft>
              <a:buNone/>
              <a:defRPr>
                <a:solidFill>
                  <a:schemeClr val="dk2"/>
                </a:solidFill>
              </a:defRPr>
            </a:lvl3pPr>
            <a:lvl4pPr lvl="3" algn="ctr" rtl="0">
              <a:lnSpc>
                <a:spcPct val="100000"/>
              </a:lnSpc>
              <a:spcBef>
                <a:spcPts val="1600"/>
              </a:spcBef>
              <a:spcAft>
                <a:spcPts val="0"/>
              </a:spcAft>
              <a:buNone/>
              <a:defRPr>
                <a:solidFill>
                  <a:schemeClr val="dk2"/>
                </a:solidFill>
              </a:defRPr>
            </a:lvl4pPr>
            <a:lvl5pPr lvl="4" algn="ctr" rtl="0">
              <a:lnSpc>
                <a:spcPct val="100000"/>
              </a:lnSpc>
              <a:spcBef>
                <a:spcPts val="1600"/>
              </a:spcBef>
              <a:spcAft>
                <a:spcPts val="0"/>
              </a:spcAft>
              <a:buNone/>
              <a:defRPr>
                <a:solidFill>
                  <a:schemeClr val="dk2"/>
                </a:solidFill>
              </a:defRPr>
            </a:lvl5pPr>
            <a:lvl6pPr lvl="5" algn="ctr" rtl="0">
              <a:lnSpc>
                <a:spcPct val="100000"/>
              </a:lnSpc>
              <a:spcBef>
                <a:spcPts val="1600"/>
              </a:spcBef>
              <a:spcAft>
                <a:spcPts val="0"/>
              </a:spcAft>
              <a:buNone/>
              <a:defRPr>
                <a:solidFill>
                  <a:schemeClr val="dk2"/>
                </a:solidFill>
              </a:defRPr>
            </a:lvl6pPr>
            <a:lvl7pPr lvl="6" algn="ctr" rtl="0">
              <a:lnSpc>
                <a:spcPct val="100000"/>
              </a:lnSpc>
              <a:spcBef>
                <a:spcPts val="1600"/>
              </a:spcBef>
              <a:spcAft>
                <a:spcPts val="0"/>
              </a:spcAft>
              <a:buNone/>
              <a:defRPr>
                <a:solidFill>
                  <a:schemeClr val="dk2"/>
                </a:solidFill>
              </a:defRPr>
            </a:lvl7pPr>
            <a:lvl8pPr lvl="7" algn="ctr" rtl="0">
              <a:lnSpc>
                <a:spcPct val="100000"/>
              </a:lnSpc>
              <a:spcBef>
                <a:spcPts val="1600"/>
              </a:spcBef>
              <a:spcAft>
                <a:spcPts val="0"/>
              </a:spcAft>
              <a:buNone/>
              <a:defRPr>
                <a:solidFill>
                  <a:schemeClr val="dk2"/>
                </a:solidFill>
              </a:defRPr>
            </a:lvl8pPr>
            <a:lvl9pPr lvl="8" algn="ctr" rtl="0">
              <a:lnSpc>
                <a:spcPct val="100000"/>
              </a:lnSpc>
              <a:spcBef>
                <a:spcPts val="1600"/>
              </a:spcBef>
              <a:spcAft>
                <a:spcPts val="1600"/>
              </a:spcAft>
              <a:buNone/>
              <a:defRPr>
                <a:solidFill>
                  <a:schemeClr val="dk2"/>
                </a:solidFill>
              </a:defRPr>
            </a:lvl9pPr>
          </a:lstStyle>
          <a:p>
            <a:endParaRPr/>
          </a:p>
        </p:txBody>
      </p:sp>
      <p:sp>
        <p:nvSpPr>
          <p:cNvPr id="1654" name="Google Shape;1654;p21"/>
          <p:cNvSpPr txBox="1">
            <a:spLocks noGrp="1"/>
          </p:cNvSpPr>
          <p:nvPr>
            <p:ph type="subTitle" idx="9"/>
          </p:nvPr>
        </p:nvSpPr>
        <p:spPr>
          <a:xfrm>
            <a:off x="3630150" y="3555900"/>
            <a:ext cx="1883700" cy="411600"/>
          </a:xfrm>
          <a:prstGeom prst="rect">
            <a:avLst/>
          </a:prstGeom>
          <a:noFill/>
        </p:spPr>
        <p:txBody>
          <a:bodyPr spcFirstLastPara="1" wrap="square" lIns="91425" tIns="91425" rIns="91425" bIns="91425" anchor="t" anchorCtr="0">
            <a:noAutofit/>
          </a:bodyPr>
          <a:lstStyle>
            <a:lvl1pPr lvl="0" algn="ctr" rtl="0">
              <a:lnSpc>
                <a:spcPct val="100000"/>
              </a:lnSpc>
              <a:spcBef>
                <a:spcPts val="0"/>
              </a:spcBef>
              <a:spcAft>
                <a:spcPts val="0"/>
              </a:spcAft>
              <a:buNone/>
              <a:defRPr sz="1800" b="1">
                <a:solidFill>
                  <a:schemeClr val="accent1"/>
                </a:solidFill>
                <a:latin typeface="Kanit"/>
                <a:ea typeface="Kanit"/>
                <a:cs typeface="Kanit"/>
                <a:sym typeface="Kanit"/>
              </a:defRPr>
            </a:lvl1pPr>
            <a:lvl2pPr lvl="1" algn="ctr" rtl="0">
              <a:lnSpc>
                <a:spcPct val="100000"/>
              </a:lnSpc>
              <a:spcBef>
                <a:spcPts val="1600"/>
              </a:spcBef>
              <a:spcAft>
                <a:spcPts val="0"/>
              </a:spcAft>
              <a:buNone/>
              <a:defRPr sz="1800" b="1">
                <a:solidFill>
                  <a:schemeClr val="accent1"/>
                </a:solidFill>
                <a:latin typeface="Kanit"/>
                <a:ea typeface="Kanit"/>
                <a:cs typeface="Kanit"/>
                <a:sym typeface="Kanit"/>
              </a:defRPr>
            </a:lvl2pPr>
            <a:lvl3pPr lvl="2" algn="ctr" rtl="0">
              <a:lnSpc>
                <a:spcPct val="100000"/>
              </a:lnSpc>
              <a:spcBef>
                <a:spcPts val="1600"/>
              </a:spcBef>
              <a:spcAft>
                <a:spcPts val="0"/>
              </a:spcAft>
              <a:buNone/>
              <a:defRPr sz="1800" b="1">
                <a:solidFill>
                  <a:schemeClr val="accent1"/>
                </a:solidFill>
                <a:latin typeface="Kanit"/>
                <a:ea typeface="Kanit"/>
                <a:cs typeface="Kanit"/>
                <a:sym typeface="Kanit"/>
              </a:defRPr>
            </a:lvl3pPr>
            <a:lvl4pPr lvl="3" algn="ctr" rtl="0">
              <a:lnSpc>
                <a:spcPct val="100000"/>
              </a:lnSpc>
              <a:spcBef>
                <a:spcPts val="1600"/>
              </a:spcBef>
              <a:spcAft>
                <a:spcPts val="0"/>
              </a:spcAft>
              <a:buNone/>
              <a:defRPr sz="1800" b="1">
                <a:solidFill>
                  <a:schemeClr val="accent1"/>
                </a:solidFill>
                <a:latin typeface="Kanit"/>
                <a:ea typeface="Kanit"/>
                <a:cs typeface="Kanit"/>
                <a:sym typeface="Kanit"/>
              </a:defRPr>
            </a:lvl4pPr>
            <a:lvl5pPr lvl="4" algn="ctr" rtl="0">
              <a:lnSpc>
                <a:spcPct val="100000"/>
              </a:lnSpc>
              <a:spcBef>
                <a:spcPts val="1600"/>
              </a:spcBef>
              <a:spcAft>
                <a:spcPts val="0"/>
              </a:spcAft>
              <a:buNone/>
              <a:defRPr sz="1800" b="1">
                <a:solidFill>
                  <a:schemeClr val="accent1"/>
                </a:solidFill>
                <a:latin typeface="Kanit"/>
                <a:ea typeface="Kanit"/>
                <a:cs typeface="Kanit"/>
                <a:sym typeface="Kanit"/>
              </a:defRPr>
            </a:lvl5pPr>
            <a:lvl6pPr lvl="5" algn="ctr" rtl="0">
              <a:lnSpc>
                <a:spcPct val="100000"/>
              </a:lnSpc>
              <a:spcBef>
                <a:spcPts val="1600"/>
              </a:spcBef>
              <a:spcAft>
                <a:spcPts val="0"/>
              </a:spcAft>
              <a:buNone/>
              <a:defRPr sz="1800" b="1">
                <a:solidFill>
                  <a:schemeClr val="accent1"/>
                </a:solidFill>
                <a:latin typeface="Kanit"/>
                <a:ea typeface="Kanit"/>
                <a:cs typeface="Kanit"/>
                <a:sym typeface="Kanit"/>
              </a:defRPr>
            </a:lvl6pPr>
            <a:lvl7pPr lvl="6" algn="ctr" rtl="0">
              <a:lnSpc>
                <a:spcPct val="100000"/>
              </a:lnSpc>
              <a:spcBef>
                <a:spcPts val="1600"/>
              </a:spcBef>
              <a:spcAft>
                <a:spcPts val="0"/>
              </a:spcAft>
              <a:buNone/>
              <a:defRPr sz="1800" b="1">
                <a:solidFill>
                  <a:schemeClr val="accent1"/>
                </a:solidFill>
                <a:latin typeface="Kanit"/>
                <a:ea typeface="Kanit"/>
                <a:cs typeface="Kanit"/>
                <a:sym typeface="Kanit"/>
              </a:defRPr>
            </a:lvl7pPr>
            <a:lvl8pPr lvl="7" algn="ctr" rtl="0">
              <a:lnSpc>
                <a:spcPct val="100000"/>
              </a:lnSpc>
              <a:spcBef>
                <a:spcPts val="1600"/>
              </a:spcBef>
              <a:spcAft>
                <a:spcPts val="0"/>
              </a:spcAft>
              <a:buNone/>
              <a:defRPr sz="1800" b="1">
                <a:solidFill>
                  <a:schemeClr val="accent1"/>
                </a:solidFill>
                <a:latin typeface="Kanit"/>
                <a:ea typeface="Kanit"/>
                <a:cs typeface="Kanit"/>
                <a:sym typeface="Kanit"/>
              </a:defRPr>
            </a:lvl8pPr>
            <a:lvl9pPr lvl="8" algn="ctr" rtl="0">
              <a:lnSpc>
                <a:spcPct val="100000"/>
              </a:lnSpc>
              <a:spcBef>
                <a:spcPts val="1600"/>
              </a:spcBef>
              <a:spcAft>
                <a:spcPts val="1600"/>
              </a:spcAft>
              <a:buNone/>
              <a:defRPr sz="1800" b="1">
                <a:solidFill>
                  <a:schemeClr val="accent1"/>
                </a:solidFill>
                <a:latin typeface="Kanit"/>
                <a:ea typeface="Kanit"/>
                <a:cs typeface="Kanit"/>
                <a:sym typeface="Kanit"/>
              </a:defRPr>
            </a:lvl9pPr>
          </a:lstStyle>
          <a:p>
            <a:endParaRPr/>
          </a:p>
        </p:txBody>
      </p:sp>
      <p:sp>
        <p:nvSpPr>
          <p:cNvPr id="1655" name="Google Shape;1655;p21"/>
          <p:cNvSpPr txBox="1">
            <a:spLocks noGrp="1"/>
          </p:cNvSpPr>
          <p:nvPr>
            <p:ph type="subTitle" idx="13"/>
          </p:nvPr>
        </p:nvSpPr>
        <p:spPr>
          <a:xfrm>
            <a:off x="3630150" y="3891300"/>
            <a:ext cx="1883700" cy="636000"/>
          </a:xfrm>
          <a:prstGeom prst="rect">
            <a:avLst/>
          </a:prstGeom>
          <a:noFill/>
        </p:spPr>
        <p:txBody>
          <a:bodyPr spcFirstLastPara="1" wrap="square" lIns="91425" tIns="91425" rIns="91425" bIns="91425" anchor="t" anchorCtr="0">
            <a:noAutofit/>
          </a:bodyPr>
          <a:lstStyle>
            <a:lvl1pPr lvl="0" algn="ctr" rtl="0">
              <a:lnSpc>
                <a:spcPct val="100000"/>
              </a:lnSpc>
              <a:spcBef>
                <a:spcPts val="0"/>
              </a:spcBef>
              <a:spcAft>
                <a:spcPts val="0"/>
              </a:spcAft>
              <a:buNone/>
              <a:defRPr>
                <a:solidFill>
                  <a:schemeClr val="dk2"/>
                </a:solidFill>
              </a:defRPr>
            </a:lvl1pPr>
            <a:lvl2pPr lvl="1" algn="ctr" rtl="0">
              <a:lnSpc>
                <a:spcPct val="100000"/>
              </a:lnSpc>
              <a:spcBef>
                <a:spcPts val="1600"/>
              </a:spcBef>
              <a:spcAft>
                <a:spcPts val="0"/>
              </a:spcAft>
              <a:buNone/>
              <a:defRPr>
                <a:solidFill>
                  <a:schemeClr val="dk2"/>
                </a:solidFill>
              </a:defRPr>
            </a:lvl2pPr>
            <a:lvl3pPr lvl="2" algn="ctr" rtl="0">
              <a:lnSpc>
                <a:spcPct val="100000"/>
              </a:lnSpc>
              <a:spcBef>
                <a:spcPts val="1600"/>
              </a:spcBef>
              <a:spcAft>
                <a:spcPts val="0"/>
              </a:spcAft>
              <a:buNone/>
              <a:defRPr>
                <a:solidFill>
                  <a:schemeClr val="dk2"/>
                </a:solidFill>
              </a:defRPr>
            </a:lvl3pPr>
            <a:lvl4pPr lvl="3" algn="ctr" rtl="0">
              <a:lnSpc>
                <a:spcPct val="100000"/>
              </a:lnSpc>
              <a:spcBef>
                <a:spcPts val="1600"/>
              </a:spcBef>
              <a:spcAft>
                <a:spcPts val="0"/>
              </a:spcAft>
              <a:buNone/>
              <a:defRPr>
                <a:solidFill>
                  <a:schemeClr val="dk2"/>
                </a:solidFill>
              </a:defRPr>
            </a:lvl4pPr>
            <a:lvl5pPr lvl="4" algn="ctr" rtl="0">
              <a:lnSpc>
                <a:spcPct val="100000"/>
              </a:lnSpc>
              <a:spcBef>
                <a:spcPts val="1600"/>
              </a:spcBef>
              <a:spcAft>
                <a:spcPts val="0"/>
              </a:spcAft>
              <a:buNone/>
              <a:defRPr>
                <a:solidFill>
                  <a:schemeClr val="dk2"/>
                </a:solidFill>
              </a:defRPr>
            </a:lvl5pPr>
            <a:lvl6pPr lvl="5" algn="ctr" rtl="0">
              <a:lnSpc>
                <a:spcPct val="100000"/>
              </a:lnSpc>
              <a:spcBef>
                <a:spcPts val="1600"/>
              </a:spcBef>
              <a:spcAft>
                <a:spcPts val="0"/>
              </a:spcAft>
              <a:buNone/>
              <a:defRPr>
                <a:solidFill>
                  <a:schemeClr val="dk2"/>
                </a:solidFill>
              </a:defRPr>
            </a:lvl6pPr>
            <a:lvl7pPr lvl="6" algn="ctr" rtl="0">
              <a:lnSpc>
                <a:spcPct val="100000"/>
              </a:lnSpc>
              <a:spcBef>
                <a:spcPts val="1600"/>
              </a:spcBef>
              <a:spcAft>
                <a:spcPts val="0"/>
              </a:spcAft>
              <a:buNone/>
              <a:defRPr>
                <a:solidFill>
                  <a:schemeClr val="dk2"/>
                </a:solidFill>
              </a:defRPr>
            </a:lvl7pPr>
            <a:lvl8pPr lvl="7" algn="ctr" rtl="0">
              <a:lnSpc>
                <a:spcPct val="100000"/>
              </a:lnSpc>
              <a:spcBef>
                <a:spcPts val="1600"/>
              </a:spcBef>
              <a:spcAft>
                <a:spcPts val="0"/>
              </a:spcAft>
              <a:buNone/>
              <a:defRPr>
                <a:solidFill>
                  <a:schemeClr val="dk2"/>
                </a:solidFill>
              </a:defRPr>
            </a:lvl8pPr>
            <a:lvl9pPr lvl="8" algn="ctr" rtl="0">
              <a:lnSpc>
                <a:spcPct val="100000"/>
              </a:lnSpc>
              <a:spcBef>
                <a:spcPts val="1600"/>
              </a:spcBef>
              <a:spcAft>
                <a:spcPts val="1600"/>
              </a:spcAft>
              <a:buNone/>
              <a:defRPr>
                <a:solidFill>
                  <a:schemeClr val="dk2"/>
                </a:solidFill>
              </a:defRPr>
            </a:lvl9pPr>
          </a:lstStyle>
          <a:p>
            <a:endParaRPr/>
          </a:p>
        </p:txBody>
      </p:sp>
      <p:sp>
        <p:nvSpPr>
          <p:cNvPr id="1656" name="Google Shape;1656;p21"/>
          <p:cNvSpPr txBox="1">
            <a:spLocks noGrp="1"/>
          </p:cNvSpPr>
          <p:nvPr>
            <p:ph type="subTitle" idx="14"/>
          </p:nvPr>
        </p:nvSpPr>
        <p:spPr>
          <a:xfrm>
            <a:off x="5947737" y="3555900"/>
            <a:ext cx="1883700" cy="411600"/>
          </a:xfrm>
          <a:prstGeom prst="rect">
            <a:avLst/>
          </a:prstGeom>
          <a:noFill/>
        </p:spPr>
        <p:txBody>
          <a:bodyPr spcFirstLastPara="1" wrap="square" lIns="91425" tIns="91425" rIns="91425" bIns="91425" anchor="t" anchorCtr="0">
            <a:noAutofit/>
          </a:bodyPr>
          <a:lstStyle>
            <a:lvl1pPr lvl="0" algn="ctr" rtl="0">
              <a:lnSpc>
                <a:spcPct val="100000"/>
              </a:lnSpc>
              <a:spcBef>
                <a:spcPts val="0"/>
              </a:spcBef>
              <a:spcAft>
                <a:spcPts val="0"/>
              </a:spcAft>
              <a:buNone/>
              <a:defRPr sz="1800" b="1">
                <a:solidFill>
                  <a:schemeClr val="accent1"/>
                </a:solidFill>
                <a:latin typeface="Kanit"/>
                <a:ea typeface="Kanit"/>
                <a:cs typeface="Kanit"/>
                <a:sym typeface="Kanit"/>
              </a:defRPr>
            </a:lvl1pPr>
            <a:lvl2pPr lvl="1" algn="ctr" rtl="0">
              <a:lnSpc>
                <a:spcPct val="100000"/>
              </a:lnSpc>
              <a:spcBef>
                <a:spcPts val="1600"/>
              </a:spcBef>
              <a:spcAft>
                <a:spcPts val="0"/>
              </a:spcAft>
              <a:buNone/>
              <a:defRPr sz="1800" b="1">
                <a:solidFill>
                  <a:schemeClr val="accent1"/>
                </a:solidFill>
                <a:latin typeface="Kanit"/>
                <a:ea typeface="Kanit"/>
                <a:cs typeface="Kanit"/>
                <a:sym typeface="Kanit"/>
              </a:defRPr>
            </a:lvl2pPr>
            <a:lvl3pPr lvl="2" algn="ctr" rtl="0">
              <a:lnSpc>
                <a:spcPct val="100000"/>
              </a:lnSpc>
              <a:spcBef>
                <a:spcPts val="1600"/>
              </a:spcBef>
              <a:spcAft>
                <a:spcPts val="0"/>
              </a:spcAft>
              <a:buNone/>
              <a:defRPr sz="1800" b="1">
                <a:solidFill>
                  <a:schemeClr val="accent1"/>
                </a:solidFill>
                <a:latin typeface="Kanit"/>
                <a:ea typeface="Kanit"/>
                <a:cs typeface="Kanit"/>
                <a:sym typeface="Kanit"/>
              </a:defRPr>
            </a:lvl3pPr>
            <a:lvl4pPr lvl="3" algn="ctr" rtl="0">
              <a:lnSpc>
                <a:spcPct val="100000"/>
              </a:lnSpc>
              <a:spcBef>
                <a:spcPts val="1600"/>
              </a:spcBef>
              <a:spcAft>
                <a:spcPts val="0"/>
              </a:spcAft>
              <a:buNone/>
              <a:defRPr sz="1800" b="1">
                <a:solidFill>
                  <a:schemeClr val="accent1"/>
                </a:solidFill>
                <a:latin typeface="Kanit"/>
                <a:ea typeface="Kanit"/>
                <a:cs typeface="Kanit"/>
                <a:sym typeface="Kanit"/>
              </a:defRPr>
            </a:lvl4pPr>
            <a:lvl5pPr lvl="4" algn="ctr" rtl="0">
              <a:lnSpc>
                <a:spcPct val="100000"/>
              </a:lnSpc>
              <a:spcBef>
                <a:spcPts val="1600"/>
              </a:spcBef>
              <a:spcAft>
                <a:spcPts val="0"/>
              </a:spcAft>
              <a:buNone/>
              <a:defRPr sz="1800" b="1">
                <a:solidFill>
                  <a:schemeClr val="accent1"/>
                </a:solidFill>
                <a:latin typeface="Kanit"/>
                <a:ea typeface="Kanit"/>
                <a:cs typeface="Kanit"/>
                <a:sym typeface="Kanit"/>
              </a:defRPr>
            </a:lvl5pPr>
            <a:lvl6pPr lvl="5" algn="ctr" rtl="0">
              <a:lnSpc>
                <a:spcPct val="100000"/>
              </a:lnSpc>
              <a:spcBef>
                <a:spcPts val="1600"/>
              </a:spcBef>
              <a:spcAft>
                <a:spcPts val="0"/>
              </a:spcAft>
              <a:buNone/>
              <a:defRPr sz="1800" b="1">
                <a:solidFill>
                  <a:schemeClr val="accent1"/>
                </a:solidFill>
                <a:latin typeface="Kanit"/>
                <a:ea typeface="Kanit"/>
                <a:cs typeface="Kanit"/>
                <a:sym typeface="Kanit"/>
              </a:defRPr>
            </a:lvl6pPr>
            <a:lvl7pPr lvl="6" algn="ctr" rtl="0">
              <a:lnSpc>
                <a:spcPct val="100000"/>
              </a:lnSpc>
              <a:spcBef>
                <a:spcPts val="1600"/>
              </a:spcBef>
              <a:spcAft>
                <a:spcPts val="0"/>
              </a:spcAft>
              <a:buNone/>
              <a:defRPr sz="1800" b="1">
                <a:solidFill>
                  <a:schemeClr val="accent1"/>
                </a:solidFill>
                <a:latin typeface="Kanit"/>
                <a:ea typeface="Kanit"/>
                <a:cs typeface="Kanit"/>
                <a:sym typeface="Kanit"/>
              </a:defRPr>
            </a:lvl7pPr>
            <a:lvl8pPr lvl="7" algn="ctr" rtl="0">
              <a:lnSpc>
                <a:spcPct val="100000"/>
              </a:lnSpc>
              <a:spcBef>
                <a:spcPts val="1600"/>
              </a:spcBef>
              <a:spcAft>
                <a:spcPts val="0"/>
              </a:spcAft>
              <a:buNone/>
              <a:defRPr sz="1800" b="1">
                <a:solidFill>
                  <a:schemeClr val="accent1"/>
                </a:solidFill>
                <a:latin typeface="Kanit"/>
                <a:ea typeface="Kanit"/>
                <a:cs typeface="Kanit"/>
                <a:sym typeface="Kanit"/>
              </a:defRPr>
            </a:lvl8pPr>
            <a:lvl9pPr lvl="8" algn="ctr" rtl="0">
              <a:lnSpc>
                <a:spcPct val="100000"/>
              </a:lnSpc>
              <a:spcBef>
                <a:spcPts val="1600"/>
              </a:spcBef>
              <a:spcAft>
                <a:spcPts val="1600"/>
              </a:spcAft>
              <a:buNone/>
              <a:defRPr sz="1800" b="1">
                <a:solidFill>
                  <a:schemeClr val="accent1"/>
                </a:solidFill>
                <a:latin typeface="Kanit"/>
                <a:ea typeface="Kanit"/>
                <a:cs typeface="Kanit"/>
                <a:sym typeface="Kanit"/>
              </a:defRPr>
            </a:lvl9pPr>
          </a:lstStyle>
          <a:p>
            <a:endParaRPr/>
          </a:p>
        </p:txBody>
      </p:sp>
      <p:sp>
        <p:nvSpPr>
          <p:cNvPr id="1657" name="Google Shape;1657;p21"/>
          <p:cNvSpPr txBox="1">
            <a:spLocks noGrp="1"/>
          </p:cNvSpPr>
          <p:nvPr>
            <p:ph type="subTitle" idx="15"/>
          </p:nvPr>
        </p:nvSpPr>
        <p:spPr>
          <a:xfrm>
            <a:off x="5947737" y="3891300"/>
            <a:ext cx="1883700" cy="636000"/>
          </a:xfrm>
          <a:prstGeom prst="rect">
            <a:avLst/>
          </a:prstGeom>
          <a:noFill/>
        </p:spPr>
        <p:txBody>
          <a:bodyPr spcFirstLastPara="1" wrap="square" lIns="91425" tIns="91425" rIns="91425" bIns="91425" anchor="t" anchorCtr="0">
            <a:noAutofit/>
          </a:bodyPr>
          <a:lstStyle>
            <a:lvl1pPr lvl="0" algn="ctr" rtl="0">
              <a:lnSpc>
                <a:spcPct val="100000"/>
              </a:lnSpc>
              <a:spcBef>
                <a:spcPts val="0"/>
              </a:spcBef>
              <a:spcAft>
                <a:spcPts val="0"/>
              </a:spcAft>
              <a:buNone/>
              <a:defRPr>
                <a:solidFill>
                  <a:schemeClr val="dk2"/>
                </a:solidFill>
              </a:defRPr>
            </a:lvl1pPr>
            <a:lvl2pPr lvl="1" algn="ctr" rtl="0">
              <a:lnSpc>
                <a:spcPct val="100000"/>
              </a:lnSpc>
              <a:spcBef>
                <a:spcPts val="1600"/>
              </a:spcBef>
              <a:spcAft>
                <a:spcPts val="0"/>
              </a:spcAft>
              <a:buNone/>
              <a:defRPr>
                <a:solidFill>
                  <a:schemeClr val="dk2"/>
                </a:solidFill>
              </a:defRPr>
            </a:lvl2pPr>
            <a:lvl3pPr lvl="2" algn="ctr" rtl="0">
              <a:lnSpc>
                <a:spcPct val="100000"/>
              </a:lnSpc>
              <a:spcBef>
                <a:spcPts val="1600"/>
              </a:spcBef>
              <a:spcAft>
                <a:spcPts val="0"/>
              </a:spcAft>
              <a:buNone/>
              <a:defRPr>
                <a:solidFill>
                  <a:schemeClr val="dk2"/>
                </a:solidFill>
              </a:defRPr>
            </a:lvl3pPr>
            <a:lvl4pPr lvl="3" algn="ctr" rtl="0">
              <a:lnSpc>
                <a:spcPct val="100000"/>
              </a:lnSpc>
              <a:spcBef>
                <a:spcPts val="1600"/>
              </a:spcBef>
              <a:spcAft>
                <a:spcPts val="0"/>
              </a:spcAft>
              <a:buNone/>
              <a:defRPr>
                <a:solidFill>
                  <a:schemeClr val="dk2"/>
                </a:solidFill>
              </a:defRPr>
            </a:lvl4pPr>
            <a:lvl5pPr lvl="4" algn="ctr" rtl="0">
              <a:lnSpc>
                <a:spcPct val="100000"/>
              </a:lnSpc>
              <a:spcBef>
                <a:spcPts val="1600"/>
              </a:spcBef>
              <a:spcAft>
                <a:spcPts val="0"/>
              </a:spcAft>
              <a:buNone/>
              <a:defRPr>
                <a:solidFill>
                  <a:schemeClr val="dk2"/>
                </a:solidFill>
              </a:defRPr>
            </a:lvl5pPr>
            <a:lvl6pPr lvl="5" algn="ctr" rtl="0">
              <a:lnSpc>
                <a:spcPct val="100000"/>
              </a:lnSpc>
              <a:spcBef>
                <a:spcPts val="1600"/>
              </a:spcBef>
              <a:spcAft>
                <a:spcPts val="0"/>
              </a:spcAft>
              <a:buNone/>
              <a:defRPr>
                <a:solidFill>
                  <a:schemeClr val="dk2"/>
                </a:solidFill>
              </a:defRPr>
            </a:lvl6pPr>
            <a:lvl7pPr lvl="6" algn="ctr" rtl="0">
              <a:lnSpc>
                <a:spcPct val="100000"/>
              </a:lnSpc>
              <a:spcBef>
                <a:spcPts val="1600"/>
              </a:spcBef>
              <a:spcAft>
                <a:spcPts val="0"/>
              </a:spcAft>
              <a:buNone/>
              <a:defRPr>
                <a:solidFill>
                  <a:schemeClr val="dk2"/>
                </a:solidFill>
              </a:defRPr>
            </a:lvl7pPr>
            <a:lvl8pPr lvl="7" algn="ctr" rtl="0">
              <a:lnSpc>
                <a:spcPct val="100000"/>
              </a:lnSpc>
              <a:spcBef>
                <a:spcPts val="1600"/>
              </a:spcBef>
              <a:spcAft>
                <a:spcPts val="0"/>
              </a:spcAft>
              <a:buNone/>
              <a:defRPr>
                <a:solidFill>
                  <a:schemeClr val="dk2"/>
                </a:solidFill>
              </a:defRPr>
            </a:lvl8pPr>
            <a:lvl9pPr lvl="8" algn="ctr" rtl="0">
              <a:lnSpc>
                <a:spcPct val="100000"/>
              </a:lnSpc>
              <a:spcBef>
                <a:spcPts val="1600"/>
              </a:spcBef>
              <a:spcAft>
                <a:spcPts val="1600"/>
              </a:spcAft>
              <a:buNone/>
              <a:defRPr>
                <a:solidFill>
                  <a:schemeClr val="dk2"/>
                </a:solidFill>
              </a:defRPr>
            </a:lvl9pPr>
          </a:lstStyle>
          <a:p>
            <a:endParaRPr/>
          </a:p>
        </p:txBody>
      </p:sp>
      <p:grpSp>
        <p:nvGrpSpPr>
          <p:cNvPr id="1658" name="Google Shape;1658;p21"/>
          <p:cNvGrpSpPr/>
          <p:nvPr/>
        </p:nvGrpSpPr>
        <p:grpSpPr>
          <a:xfrm>
            <a:off x="8391422" y="134396"/>
            <a:ext cx="752860" cy="1255020"/>
            <a:chOff x="8427400" y="134088"/>
            <a:chExt cx="716600" cy="1194575"/>
          </a:xfrm>
        </p:grpSpPr>
        <p:sp>
          <p:nvSpPr>
            <p:cNvPr id="1659" name="Google Shape;1659;p21"/>
            <p:cNvSpPr/>
            <p:nvPr/>
          </p:nvSpPr>
          <p:spPr>
            <a:xfrm flipH="1">
              <a:off x="8427400" y="134088"/>
              <a:ext cx="716600" cy="716600"/>
            </a:xfrm>
            <a:custGeom>
              <a:avLst/>
              <a:gdLst/>
              <a:ahLst/>
              <a:cxnLst/>
              <a:rect l="l" t="t" r="r" b="b"/>
              <a:pathLst>
                <a:path w="28664" h="28664" extrusionOk="0">
                  <a:moveTo>
                    <a:pt x="1" y="1"/>
                  </a:moveTo>
                  <a:lnTo>
                    <a:pt x="1" y="28664"/>
                  </a:lnTo>
                  <a:lnTo>
                    <a:pt x="28664"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0" name="Google Shape;1660;p21"/>
            <p:cNvSpPr/>
            <p:nvPr/>
          </p:nvSpPr>
          <p:spPr>
            <a:xfrm flipH="1">
              <a:off x="8427400" y="612838"/>
              <a:ext cx="716600" cy="715825"/>
            </a:xfrm>
            <a:custGeom>
              <a:avLst/>
              <a:gdLst/>
              <a:ahLst/>
              <a:cxnLst/>
              <a:rect l="l" t="t" r="r" b="b"/>
              <a:pathLst>
                <a:path w="28664" h="28633" extrusionOk="0">
                  <a:moveTo>
                    <a:pt x="1" y="0"/>
                  </a:moveTo>
                  <a:lnTo>
                    <a:pt x="1" y="28633"/>
                  </a:lnTo>
                  <a:lnTo>
                    <a:pt x="28664"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61" name="Google Shape;1661;p21"/>
          <p:cNvGrpSpPr/>
          <p:nvPr/>
        </p:nvGrpSpPr>
        <p:grpSpPr>
          <a:xfrm>
            <a:off x="8423996" y="4527304"/>
            <a:ext cx="918907" cy="538196"/>
            <a:chOff x="7167500" y="128075"/>
            <a:chExt cx="874650" cy="512275"/>
          </a:xfrm>
        </p:grpSpPr>
        <p:sp>
          <p:nvSpPr>
            <p:cNvPr id="1662" name="Google Shape;1662;p21"/>
            <p:cNvSpPr/>
            <p:nvPr/>
          </p:nvSpPr>
          <p:spPr>
            <a:xfrm flipH="1">
              <a:off x="7957775" y="128075"/>
              <a:ext cx="84375" cy="72300"/>
            </a:xfrm>
            <a:custGeom>
              <a:avLst/>
              <a:gdLst/>
              <a:ahLst/>
              <a:cxnLst/>
              <a:rect l="l" t="t" r="r" b="b"/>
              <a:pathLst>
                <a:path w="3375" h="2892" extrusionOk="0">
                  <a:moveTo>
                    <a:pt x="1946" y="399"/>
                  </a:moveTo>
                  <a:cubicBezTo>
                    <a:pt x="2523" y="399"/>
                    <a:pt x="3010" y="855"/>
                    <a:pt x="3010" y="1433"/>
                  </a:cubicBezTo>
                  <a:cubicBezTo>
                    <a:pt x="3010" y="2073"/>
                    <a:pt x="2477" y="2503"/>
                    <a:pt x="1925" y="2503"/>
                  </a:cubicBezTo>
                  <a:cubicBezTo>
                    <a:pt x="1665" y="2503"/>
                    <a:pt x="1400" y="2407"/>
                    <a:pt x="1186" y="2193"/>
                  </a:cubicBezTo>
                  <a:cubicBezTo>
                    <a:pt x="517" y="1524"/>
                    <a:pt x="1004" y="399"/>
                    <a:pt x="1946" y="399"/>
                  </a:cubicBezTo>
                  <a:close/>
                  <a:moveTo>
                    <a:pt x="1929" y="0"/>
                  </a:moveTo>
                  <a:cubicBezTo>
                    <a:pt x="1573" y="0"/>
                    <a:pt x="1209" y="133"/>
                    <a:pt x="912" y="430"/>
                  </a:cubicBezTo>
                  <a:cubicBezTo>
                    <a:pt x="1" y="1341"/>
                    <a:pt x="669" y="2892"/>
                    <a:pt x="1946" y="2892"/>
                  </a:cubicBezTo>
                  <a:cubicBezTo>
                    <a:pt x="2736" y="2892"/>
                    <a:pt x="3374" y="2223"/>
                    <a:pt x="3374" y="1433"/>
                  </a:cubicBezTo>
                  <a:cubicBezTo>
                    <a:pt x="3374" y="571"/>
                    <a:pt x="2669" y="0"/>
                    <a:pt x="192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3" name="Google Shape;1663;p21"/>
            <p:cNvSpPr/>
            <p:nvPr/>
          </p:nvSpPr>
          <p:spPr>
            <a:xfrm flipH="1">
              <a:off x="7844550" y="128075"/>
              <a:ext cx="84375" cy="72300"/>
            </a:xfrm>
            <a:custGeom>
              <a:avLst/>
              <a:gdLst/>
              <a:ahLst/>
              <a:cxnLst/>
              <a:rect l="l" t="t" r="r" b="b"/>
              <a:pathLst>
                <a:path w="3375" h="2892" extrusionOk="0">
                  <a:moveTo>
                    <a:pt x="1915" y="399"/>
                  </a:moveTo>
                  <a:cubicBezTo>
                    <a:pt x="2523" y="399"/>
                    <a:pt x="2979" y="855"/>
                    <a:pt x="2979" y="1433"/>
                  </a:cubicBezTo>
                  <a:cubicBezTo>
                    <a:pt x="2979" y="2073"/>
                    <a:pt x="2460" y="2503"/>
                    <a:pt x="1918" y="2503"/>
                  </a:cubicBezTo>
                  <a:cubicBezTo>
                    <a:pt x="1662" y="2503"/>
                    <a:pt x="1400" y="2407"/>
                    <a:pt x="1186" y="2193"/>
                  </a:cubicBezTo>
                  <a:cubicBezTo>
                    <a:pt x="517" y="1524"/>
                    <a:pt x="973" y="399"/>
                    <a:pt x="1915" y="399"/>
                  </a:cubicBezTo>
                  <a:close/>
                  <a:moveTo>
                    <a:pt x="1929" y="0"/>
                  </a:moveTo>
                  <a:cubicBezTo>
                    <a:pt x="1573" y="0"/>
                    <a:pt x="1209" y="133"/>
                    <a:pt x="912" y="430"/>
                  </a:cubicBezTo>
                  <a:cubicBezTo>
                    <a:pt x="0" y="1341"/>
                    <a:pt x="639" y="2892"/>
                    <a:pt x="1915" y="2892"/>
                  </a:cubicBezTo>
                  <a:cubicBezTo>
                    <a:pt x="2736" y="2892"/>
                    <a:pt x="3374" y="2223"/>
                    <a:pt x="3374" y="1433"/>
                  </a:cubicBezTo>
                  <a:cubicBezTo>
                    <a:pt x="3374" y="571"/>
                    <a:pt x="2669" y="0"/>
                    <a:pt x="192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4" name="Google Shape;1664;p21"/>
            <p:cNvSpPr/>
            <p:nvPr/>
          </p:nvSpPr>
          <p:spPr>
            <a:xfrm flipH="1">
              <a:off x="7732100" y="128075"/>
              <a:ext cx="83600" cy="72300"/>
            </a:xfrm>
            <a:custGeom>
              <a:avLst/>
              <a:gdLst/>
              <a:ahLst/>
              <a:cxnLst/>
              <a:rect l="l" t="t" r="r" b="b"/>
              <a:pathLst>
                <a:path w="3344" h="2892" extrusionOk="0">
                  <a:moveTo>
                    <a:pt x="1915" y="399"/>
                  </a:moveTo>
                  <a:cubicBezTo>
                    <a:pt x="2493" y="399"/>
                    <a:pt x="2979" y="855"/>
                    <a:pt x="2979" y="1433"/>
                  </a:cubicBezTo>
                  <a:cubicBezTo>
                    <a:pt x="2979" y="2073"/>
                    <a:pt x="2446" y="2503"/>
                    <a:pt x="1894" y="2503"/>
                  </a:cubicBezTo>
                  <a:cubicBezTo>
                    <a:pt x="1634" y="2503"/>
                    <a:pt x="1370" y="2407"/>
                    <a:pt x="1155" y="2193"/>
                  </a:cubicBezTo>
                  <a:cubicBezTo>
                    <a:pt x="487" y="1524"/>
                    <a:pt x="973" y="399"/>
                    <a:pt x="1915" y="399"/>
                  </a:cubicBezTo>
                  <a:close/>
                  <a:moveTo>
                    <a:pt x="1899" y="0"/>
                  </a:moveTo>
                  <a:cubicBezTo>
                    <a:pt x="1543" y="0"/>
                    <a:pt x="1178" y="133"/>
                    <a:pt x="882" y="430"/>
                  </a:cubicBezTo>
                  <a:cubicBezTo>
                    <a:pt x="0" y="1341"/>
                    <a:pt x="639" y="2892"/>
                    <a:pt x="1915" y="2892"/>
                  </a:cubicBezTo>
                  <a:cubicBezTo>
                    <a:pt x="2706" y="2892"/>
                    <a:pt x="3344" y="2223"/>
                    <a:pt x="3344" y="1433"/>
                  </a:cubicBezTo>
                  <a:cubicBezTo>
                    <a:pt x="3344" y="571"/>
                    <a:pt x="2638" y="0"/>
                    <a:pt x="189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5" name="Google Shape;1665;p21"/>
            <p:cNvSpPr/>
            <p:nvPr/>
          </p:nvSpPr>
          <p:spPr>
            <a:xfrm flipH="1">
              <a:off x="7618875" y="128075"/>
              <a:ext cx="84350" cy="72300"/>
            </a:xfrm>
            <a:custGeom>
              <a:avLst/>
              <a:gdLst/>
              <a:ahLst/>
              <a:cxnLst/>
              <a:rect l="l" t="t" r="r" b="b"/>
              <a:pathLst>
                <a:path w="3374" h="2892" extrusionOk="0">
                  <a:moveTo>
                    <a:pt x="1879" y="399"/>
                  </a:moveTo>
                  <a:cubicBezTo>
                    <a:pt x="1891" y="399"/>
                    <a:pt x="1903" y="399"/>
                    <a:pt x="1915" y="399"/>
                  </a:cubicBezTo>
                  <a:cubicBezTo>
                    <a:pt x="2492" y="399"/>
                    <a:pt x="2979" y="855"/>
                    <a:pt x="2979" y="1433"/>
                  </a:cubicBezTo>
                  <a:cubicBezTo>
                    <a:pt x="2979" y="2073"/>
                    <a:pt x="2446" y="2503"/>
                    <a:pt x="1894" y="2503"/>
                  </a:cubicBezTo>
                  <a:cubicBezTo>
                    <a:pt x="1634" y="2503"/>
                    <a:pt x="1369" y="2407"/>
                    <a:pt x="1155" y="2193"/>
                  </a:cubicBezTo>
                  <a:cubicBezTo>
                    <a:pt x="495" y="1532"/>
                    <a:pt x="960" y="399"/>
                    <a:pt x="1879" y="399"/>
                  </a:cubicBezTo>
                  <a:close/>
                  <a:moveTo>
                    <a:pt x="1909" y="0"/>
                  </a:moveTo>
                  <a:cubicBezTo>
                    <a:pt x="1556" y="0"/>
                    <a:pt x="1199" y="133"/>
                    <a:pt x="912" y="430"/>
                  </a:cubicBezTo>
                  <a:cubicBezTo>
                    <a:pt x="0" y="1341"/>
                    <a:pt x="638" y="2892"/>
                    <a:pt x="1915" y="2892"/>
                  </a:cubicBezTo>
                  <a:cubicBezTo>
                    <a:pt x="2705" y="2861"/>
                    <a:pt x="3374" y="2223"/>
                    <a:pt x="3374" y="1433"/>
                  </a:cubicBezTo>
                  <a:cubicBezTo>
                    <a:pt x="3353" y="571"/>
                    <a:pt x="2641" y="0"/>
                    <a:pt x="190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6" name="Google Shape;1666;p21"/>
            <p:cNvSpPr/>
            <p:nvPr/>
          </p:nvSpPr>
          <p:spPr>
            <a:xfrm flipH="1">
              <a:off x="7506400" y="128075"/>
              <a:ext cx="83625" cy="72300"/>
            </a:xfrm>
            <a:custGeom>
              <a:avLst/>
              <a:gdLst/>
              <a:ahLst/>
              <a:cxnLst/>
              <a:rect l="l" t="t" r="r" b="b"/>
              <a:pathLst>
                <a:path w="3345" h="2892" extrusionOk="0">
                  <a:moveTo>
                    <a:pt x="1916" y="399"/>
                  </a:moveTo>
                  <a:cubicBezTo>
                    <a:pt x="2493" y="399"/>
                    <a:pt x="2980" y="855"/>
                    <a:pt x="2980" y="1433"/>
                  </a:cubicBezTo>
                  <a:cubicBezTo>
                    <a:pt x="2980" y="2073"/>
                    <a:pt x="2447" y="2503"/>
                    <a:pt x="1895" y="2503"/>
                  </a:cubicBezTo>
                  <a:cubicBezTo>
                    <a:pt x="1635" y="2503"/>
                    <a:pt x="1370" y="2407"/>
                    <a:pt x="1156" y="2193"/>
                  </a:cubicBezTo>
                  <a:cubicBezTo>
                    <a:pt x="487" y="1524"/>
                    <a:pt x="974" y="399"/>
                    <a:pt x="1916" y="399"/>
                  </a:cubicBezTo>
                  <a:close/>
                  <a:moveTo>
                    <a:pt x="1909" y="0"/>
                  </a:moveTo>
                  <a:cubicBezTo>
                    <a:pt x="1557" y="0"/>
                    <a:pt x="1200" y="133"/>
                    <a:pt x="913" y="430"/>
                  </a:cubicBezTo>
                  <a:cubicBezTo>
                    <a:pt x="1" y="1341"/>
                    <a:pt x="639" y="2892"/>
                    <a:pt x="1916" y="2892"/>
                  </a:cubicBezTo>
                  <a:cubicBezTo>
                    <a:pt x="2706" y="2892"/>
                    <a:pt x="3345" y="2223"/>
                    <a:pt x="3345" y="1433"/>
                  </a:cubicBezTo>
                  <a:cubicBezTo>
                    <a:pt x="3345" y="571"/>
                    <a:pt x="2639" y="0"/>
                    <a:pt x="190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7" name="Google Shape;1667;p21"/>
            <p:cNvSpPr/>
            <p:nvPr/>
          </p:nvSpPr>
          <p:spPr>
            <a:xfrm flipH="1">
              <a:off x="7393175" y="128075"/>
              <a:ext cx="84375" cy="72300"/>
            </a:xfrm>
            <a:custGeom>
              <a:avLst/>
              <a:gdLst/>
              <a:ahLst/>
              <a:cxnLst/>
              <a:rect l="l" t="t" r="r" b="b"/>
              <a:pathLst>
                <a:path w="3375" h="2892" extrusionOk="0">
                  <a:moveTo>
                    <a:pt x="1908" y="399"/>
                  </a:moveTo>
                  <a:cubicBezTo>
                    <a:pt x="1921" y="399"/>
                    <a:pt x="1933" y="399"/>
                    <a:pt x="1946" y="399"/>
                  </a:cubicBezTo>
                  <a:cubicBezTo>
                    <a:pt x="2523" y="399"/>
                    <a:pt x="2979" y="855"/>
                    <a:pt x="2979" y="1433"/>
                  </a:cubicBezTo>
                  <a:cubicBezTo>
                    <a:pt x="2979" y="2073"/>
                    <a:pt x="2460" y="2503"/>
                    <a:pt x="1918" y="2503"/>
                  </a:cubicBezTo>
                  <a:cubicBezTo>
                    <a:pt x="1662" y="2503"/>
                    <a:pt x="1400" y="2407"/>
                    <a:pt x="1186" y="2193"/>
                  </a:cubicBezTo>
                  <a:cubicBezTo>
                    <a:pt x="526" y="1532"/>
                    <a:pt x="962" y="399"/>
                    <a:pt x="1908" y="399"/>
                  </a:cubicBezTo>
                  <a:close/>
                  <a:moveTo>
                    <a:pt x="1929" y="0"/>
                  </a:moveTo>
                  <a:cubicBezTo>
                    <a:pt x="1573" y="0"/>
                    <a:pt x="1209" y="133"/>
                    <a:pt x="912" y="430"/>
                  </a:cubicBezTo>
                  <a:cubicBezTo>
                    <a:pt x="1" y="1341"/>
                    <a:pt x="639" y="2892"/>
                    <a:pt x="1946" y="2892"/>
                  </a:cubicBezTo>
                  <a:cubicBezTo>
                    <a:pt x="2736" y="2892"/>
                    <a:pt x="3374" y="2223"/>
                    <a:pt x="3374" y="1433"/>
                  </a:cubicBezTo>
                  <a:cubicBezTo>
                    <a:pt x="3374" y="571"/>
                    <a:pt x="2669" y="0"/>
                    <a:pt x="192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8" name="Google Shape;1668;p21"/>
            <p:cNvSpPr/>
            <p:nvPr/>
          </p:nvSpPr>
          <p:spPr>
            <a:xfrm flipH="1">
              <a:off x="7280700" y="128075"/>
              <a:ext cx="83625" cy="72300"/>
            </a:xfrm>
            <a:custGeom>
              <a:avLst/>
              <a:gdLst/>
              <a:ahLst/>
              <a:cxnLst/>
              <a:rect l="l" t="t" r="r" b="b"/>
              <a:pathLst>
                <a:path w="3345" h="2892" extrusionOk="0">
                  <a:moveTo>
                    <a:pt x="1879" y="399"/>
                  </a:moveTo>
                  <a:cubicBezTo>
                    <a:pt x="1891" y="399"/>
                    <a:pt x="1903" y="399"/>
                    <a:pt x="1915" y="399"/>
                  </a:cubicBezTo>
                  <a:cubicBezTo>
                    <a:pt x="2493" y="399"/>
                    <a:pt x="2979" y="855"/>
                    <a:pt x="2979" y="1433"/>
                  </a:cubicBezTo>
                  <a:cubicBezTo>
                    <a:pt x="2979" y="2073"/>
                    <a:pt x="2446" y="2503"/>
                    <a:pt x="1895" y="2503"/>
                  </a:cubicBezTo>
                  <a:cubicBezTo>
                    <a:pt x="1634" y="2503"/>
                    <a:pt x="1370" y="2407"/>
                    <a:pt x="1156" y="2193"/>
                  </a:cubicBezTo>
                  <a:cubicBezTo>
                    <a:pt x="495" y="1532"/>
                    <a:pt x="961" y="399"/>
                    <a:pt x="1879" y="399"/>
                  </a:cubicBezTo>
                  <a:close/>
                  <a:moveTo>
                    <a:pt x="1908" y="0"/>
                  </a:moveTo>
                  <a:cubicBezTo>
                    <a:pt x="1556" y="0"/>
                    <a:pt x="1199" y="133"/>
                    <a:pt x="912" y="430"/>
                  </a:cubicBezTo>
                  <a:cubicBezTo>
                    <a:pt x="1" y="1341"/>
                    <a:pt x="639" y="2892"/>
                    <a:pt x="1915" y="2892"/>
                  </a:cubicBezTo>
                  <a:cubicBezTo>
                    <a:pt x="2706" y="2892"/>
                    <a:pt x="3344" y="2223"/>
                    <a:pt x="3344" y="1433"/>
                  </a:cubicBezTo>
                  <a:cubicBezTo>
                    <a:pt x="3344" y="571"/>
                    <a:pt x="2638" y="0"/>
                    <a:pt x="190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9" name="Google Shape;1669;p21"/>
            <p:cNvSpPr/>
            <p:nvPr/>
          </p:nvSpPr>
          <p:spPr>
            <a:xfrm flipH="1">
              <a:off x="7167500" y="128075"/>
              <a:ext cx="84350" cy="72300"/>
            </a:xfrm>
            <a:custGeom>
              <a:avLst/>
              <a:gdLst/>
              <a:ahLst/>
              <a:cxnLst/>
              <a:rect l="l" t="t" r="r" b="b"/>
              <a:pathLst>
                <a:path w="3374" h="2892" extrusionOk="0">
                  <a:moveTo>
                    <a:pt x="1945" y="399"/>
                  </a:moveTo>
                  <a:cubicBezTo>
                    <a:pt x="2523" y="399"/>
                    <a:pt x="3009" y="855"/>
                    <a:pt x="3009" y="1433"/>
                  </a:cubicBezTo>
                  <a:cubicBezTo>
                    <a:pt x="3009" y="2073"/>
                    <a:pt x="2476" y="2503"/>
                    <a:pt x="1924" y="2503"/>
                  </a:cubicBezTo>
                  <a:cubicBezTo>
                    <a:pt x="1664" y="2503"/>
                    <a:pt x="1400" y="2407"/>
                    <a:pt x="1185" y="2193"/>
                  </a:cubicBezTo>
                  <a:cubicBezTo>
                    <a:pt x="517" y="1524"/>
                    <a:pt x="1003" y="399"/>
                    <a:pt x="1945" y="399"/>
                  </a:cubicBezTo>
                  <a:close/>
                  <a:moveTo>
                    <a:pt x="1929" y="0"/>
                  </a:moveTo>
                  <a:cubicBezTo>
                    <a:pt x="1573" y="0"/>
                    <a:pt x="1209" y="133"/>
                    <a:pt x="912" y="430"/>
                  </a:cubicBezTo>
                  <a:cubicBezTo>
                    <a:pt x="0" y="1341"/>
                    <a:pt x="638" y="2892"/>
                    <a:pt x="1945" y="2892"/>
                  </a:cubicBezTo>
                  <a:cubicBezTo>
                    <a:pt x="2736" y="2892"/>
                    <a:pt x="3374" y="2223"/>
                    <a:pt x="3374" y="1433"/>
                  </a:cubicBezTo>
                  <a:cubicBezTo>
                    <a:pt x="3374" y="571"/>
                    <a:pt x="2668" y="0"/>
                    <a:pt x="192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670" name="Google Shape;1670;p21"/>
            <p:cNvGrpSpPr/>
            <p:nvPr/>
          </p:nvGrpSpPr>
          <p:grpSpPr>
            <a:xfrm flipH="1">
              <a:off x="7167500" y="237525"/>
              <a:ext cx="874650" cy="402825"/>
              <a:chOff x="1629475" y="-1279100"/>
              <a:chExt cx="874650" cy="402825"/>
            </a:xfrm>
          </p:grpSpPr>
          <p:sp>
            <p:nvSpPr>
              <p:cNvPr id="1671" name="Google Shape;1671;p21"/>
              <p:cNvSpPr/>
              <p:nvPr/>
            </p:nvSpPr>
            <p:spPr>
              <a:xfrm>
                <a:off x="1629475" y="-1279100"/>
                <a:ext cx="84375" cy="72275"/>
              </a:xfrm>
              <a:custGeom>
                <a:avLst/>
                <a:gdLst/>
                <a:ahLst/>
                <a:cxnLst/>
                <a:rect l="l" t="t" r="r" b="b"/>
                <a:pathLst>
                  <a:path w="3375" h="2891" extrusionOk="0">
                    <a:moveTo>
                      <a:pt x="1946" y="398"/>
                    </a:moveTo>
                    <a:cubicBezTo>
                      <a:pt x="2523" y="398"/>
                      <a:pt x="2979" y="884"/>
                      <a:pt x="3010" y="1462"/>
                    </a:cubicBezTo>
                    <a:cubicBezTo>
                      <a:pt x="3010" y="2095"/>
                      <a:pt x="2488" y="2509"/>
                      <a:pt x="1943" y="2509"/>
                    </a:cubicBezTo>
                    <a:cubicBezTo>
                      <a:pt x="1677" y="2509"/>
                      <a:pt x="1405" y="2411"/>
                      <a:pt x="1186" y="2191"/>
                    </a:cubicBezTo>
                    <a:cubicBezTo>
                      <a:pt x="517" y="1523"/>
                      <a:pt x="1004" y="398"/>
                      <a:pt x="1946" y="398"/>
                    </a:cubicBezTo>
                    <a:close/>
                    <a:moveTo>
                      <a:pt x="1925" y="0"/>
                    </a:moveTo>
                    <a:cubicBezTo>
                      <a:pt x="1570" y="0"/>
                      <a:pt x="1208" y="133"/>
                      <a:pt x="912" y="429"/>
                    </a:cubicBezTo>
                    <a:cubicBezTo>
                      <a:pt x="1" y="1340"/>
                      <a:pt x="669" y="2891"/>
                      <a:pt x="1946" y="2891"/>
                    </a:cubicBezTo>
                    <a:cubicBezTo>
                      <a:pt x="2736" y="2891"/>
                      <a:pt x="3374" y="2252"/>
                      <a:pt x="3374" y="1462"/>
                    </a:cubicBezTo>
                    <a:cubicBezTo>
                      <a:pt x="3374" y="578"/>
                      <a:pt x="2666" y="0"/>
                      <a:pt x="192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2" name="Google Shape;1672;p21"/>
              <p:cNvSpPr/>
              <p:nvPr/>
            </p:nvSpPr>
            <p:spPr>
              <a:xfrm>
                <a:off x="1742700" y="-1279100"/>
                <a:ext cx="84375" cy="72275"/>
              </a:xfrm>
              <a:custGeom>
                <a:avLst/>
                <a:gdLst/>
                <a:ahLst/>
                <a:cxnLst/>
                <a:rect l="l" t="t" r="r" b="b"/>
                <a:pathLst>
                  <a:path w="3375" h="2891" extrusionOk="0">
                    <a:moveTo>
                      <a:pt x="1915" y="398"/>
                    </a:moveTo>
                    <a:cubicBezTo>
                      <a:pt x="2493" y="398"/>
                      <a:pt x="2979" y="884"/>
                      <a:pt x="2979" y="1462"/>
                    </a:cubicBezTo>
                    <a:cubicBezTo>
                      <a:pt x="2979" y="2095"/>
                      <a:pt x="2471" y="2509"/>
                      <a:pt x="1935" y="2509"/>
                    </a:cubicBezTo>
                    <a:cubicBezTo>
                      <a:pt x="1673" y="2509"/>
                      <a:pt x="1405" y="2411"/>
                      <a:pt x="1186" y="2191"/>
                    </a:cubicBezTo>
                    <a:cubicBezTo>
                      <a:pt x="517" y="1523"/>
                      <a:pt x="973" y="398"/>
                      <a:pt x="1915" y="398"/>
                    </a:cubicBezTo>
                    <a:close/>
                    <a:moveTo>
                      <a:pt x="1925" y="0"/>
                    </a:moveTo>
                    <a:cubicBezTo>
                      <a:pt x="1570" y="0"/>
                      <a:pt x="1208" y="133"/>
                      <a:pt x="912" y="429"/>
                    </a:cubicBezTo>
                    <a:cubicBezTo>
                      <a:pt x="0" y="1340"/>
                      <a:pt x="639" y="2891"/>
                      <a:pt x="1915" y="2891"/>
                    </a:cubicBezTo>
                    <a:cubicBezTo>
                      <a:pt x="2736" y="2891"/>
                      <a:pt x="3374" y="2252"/>
                      <a:pt x="3374" y="1462"/>
                    </a:cubicBezTo>
                    <a:cubicBezTo>
                      <a:pt x="3374" y="578"/>
                      <a:pt x="2666" y="0"/>
                      <a:pt x="192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3" name="Google Shape;1673;p21"/>
              <p:cNvSpPr/>
              <p:nvPr/>
            </p:nvSpPr>
            <p:spPr>
              <a:xfrm>
                <a:off x="1855925" y="-1279100"/>
                <a:ext cx="83600" cy="72275"/>
              </a:xfrm>
              <a:custGeom>
                <a:avLst/>
                <a:gdLst/>
                <a:ahLst/>
                <a:cxnLst/>
                <a:rect l="l" t="t" r="r" b="b"/>
                <a:pathLst>
                  <a:path w="3344" h="2891" extrusionOk="0">
                    <a:moveTo>
                      <a:pt x="1915" y="398"/>
                    </a:moveTo>
                    <a:cubicBezTo>
                      <a:pt x="2493" y="398"/>
                      <a:pt x="2979" y="884"/>
                      <a:pt x="2979" y="1462"/>
                    </a:cubicBezTo>
                    <a:cubicBezTo>
                      <a:pt x="2979" y="2095"/>
                      <a:pt x="2457" y="2509"/>
                      <a:pt x="1912" y="2509"/>
                    </a:cubicBezTo>
                    <a:cubicBezTo>
                      <a:pt x="1646" y="2509"/>
                      <a:pt x="1375" y="2411"/>
                      <a:pt x="1155" y="2191"/>
                    </a:cubicBezTo>
                    <a:cubicBezTo>
                      <a:pt x="487" y="1523"/>
                      <a:pt x="973" y="398"/>
                      <a:pt x="1915" y="398"/>
                    </a:cubicBezTo>
                    <a:close/>
                    <a:moveTo>
                      <a:pt x="1895" y="0"/>
                    </a:moveTo>
                    <a:cubicBezTo>
                      <a:pt x="1540" y="0"/>
                      <a:pt x="1177" y="133"/>
                      <a:pt x="882" y="429"/>
                    </a:cubicBezTo>
                    <a:cubicBezTo>
                      <a:pt x="0" y="1340"/>
                      <a:pt x="639" y="2891"/>
                      <a:pt x="1915" y="2891"/>
                    </a:cubicBezTo>
                    <a:cubicBezTo>
                      <a:pt x="2706" y="2891"/>
                      <a:pt x="3344" y="2252"/>
                      <a:pt x="3344" y="1462"/>
                    </a:cubicBezTo>
                    <a:cubicBezTo>
                      <a:pt x="3344" y="578"/>
                      <a:pt x="2635" y="0"/>
                      <a:pt x="189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4" name="Google Shape;1674;p21"/>
              <p:cNvSpPr/>
              <p:nvPr/>
            </p:nvSpPr>
            <p:spPr>
              <a:xfrm>
                <a:off x="1968400" y="-1278950"/>
                <a:ext cx="84350" cy="72125"/>
              </a:xfrm>
              <a:custGeom>
                <a:avLst/>
                <a:gdLst/>
                <a:ahLst/>
                <a:cxnLst/>
                <a:rect l="l" t="t" r="r" b="b"/>
                <a:pathLst>
                  <a:path w="3374" h="2885" extrusionOk="0">
                    <a:moveTo>
                      <a:pt x="1915" y="392"/>
                    </a:moveTo>
                    <a:cubicBezTo>
                      <a:pt x="2523" y="392"/>
                      <a:pt x="2979" y="878"/>
                      <a:pt x="2979" y="1456"/>
                    </a:cubicBezTo>
                    <a:cubicBezTo>
                      <a:pt x="2979" y="2089"/>
                      <a:pt x="2457" y="2503"/>
                      <a:pt x="1912" y="2503"/>
                    </a:cubicBezTo>
                    <a:cubicBezTo>
                      <a:pt x="1646" y="2503"/>
                      <a:pt x="1374" y="2405"/>
                      <a:pt x="1155" y="2185"/>
                    </a:cubicBezTo>
                    <a:cubicBezTo>
                      <a:pt x="486" y="1517"/>
                      <a:pt x="973" y="392"/>
                      <a:pt x="1915" y="392"/>
                    </a:cubicBezTo>
                    <a:close/>
                    <a:moveTo>
                      <a:pt x="1912" y="1"/>
                    </a:moveTo>
                    <a:cubicBezTo>
                      <a:pt x="1561" y="1"/>
                      <a:pt x="1204" y="131"/>
                      <a:pt x="912" y="423"/>
                    </a:cubicBezTo>
                    <a:cubicBezTo>
                      <a:pt x="0" y="1334"/>
                      <a:pt x="638" y="2885"/>
                      <a:pt x="1915" y="2885"/>
                    </a:cubicBezTo>
                    <a:cubicBezTo>
                      <a:pt x="2705" y="2885"/>
                      <a:pt x="3344" y="2246"/>
                      <a:pt x="3374" y="1456"/>
                    </a:cubicBezTo>
                    <a:cubicBezTo>
                      <a:pt x="3374" y="588"/>
                      <a:pt x="2657" y="1"/>
                      <a:pt x="191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5" name="Google Shape;1675;p21"/>
              <p:cNvSpPr/>
              <p:nvPr/>
            </p:nvSpPr>
            <p:spPr>
              <a:xfrm>
                <a:off x="2081600" y="-1279100"/>
                <a:ext cx="83625" cy="72275"/>
              </a:xfrm>
              <a:custGeom>
                <a:avLst/>
                <a:gdLst/>
                <a:ahLst/>
                <a:cxnLst/>
                <a:rect l="l" t="t" r="r" b="b"/>
                <a:pathLst>
                  <a:path w="3345" h="2891" extrusionOk="0">
                    <a:moveTo>
                      <a:pt x="1916" y="398"/>
                    </a:moveTo>
                    <a:cubicBezTo>
                      <a:pt x="2493" y="398"/>
                      <a:pt x="2980" y="884"/>
                      <a:pt x="2980" y="1462"/>
                    </a:cubicBezTo>
                    <a:cubicBezTo>
                      <a:pt x="2980" y="2095"/>
                      <a:pt x="2458" y="2509"/>
                      <a:pt x="1913" y="2509"/>
                    </a:cubicBezTo>
                    <a:cubicBezTo>
                      <a:pt x="1647" y="2509"/>
                      <a:pt x="1375" y="2411"/>
                      <a:pt x="1156" y="2191"/>
                    </a:cubicBezTo>
                    <a:cubicBezTo>
                      <a:pt x="487" y="1523"/>
                      <a:pt x="974" y="398"/>
                      <a:pt x="1916" y="398"/>
                    </a:cubicBezTo>
                    <a:close/>
                    <a:moveTo>
                      <a:pt x="1905" y="0"/>
                    </a:moveTo>
                    <a:cubicBezTo>
                      <a:pt x="1554" y="0"/>
                      <a:pt x="1198" y="133"/>
                      <a:pt x="913" y="429"/>
                    </a:cubicBezTo>
                    <a:cubicBezTo>
                      <a:pt x="1" y="1340"/>
                      <a:pt x="639" y="2891"/>
                      <a:pt x="1916" y="2891"/>
                    </a:cubicBezTo>
                    <a:cubicBezTo>
                      <a:pt x="2706" y="2891"/>
                      <a:pt x="3345" y="2252"/>
                      <a:pt x="3345" y="1462"/>
                    </a:cubicBezTo>
                    <a:cubicBezTo>
                      <a:pt x="3345" y="578"/>
                      <a:pt x="2636" y="0"/>
                      <a:pt x="190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6" name="Google Shape;1676;p21"/>
              <p:cNvSpPr/>
              <p:nvPr/>
            </p:nvSpPr>
            <p:spPr>
              <a:xfrm>
                <a:off x="2194075" y="-1279100"/>
                <a:ext cx="84375" cy="72275"/>
              </a:xfrm>
              <a:custGeom>
                <a:avLst/>
                <a:gdLst/>
                <a:ahLst/>
                <a:cxnLst/>
                <a:rect l="l" t="t" r="r" b="b"/>
                <a:pathLst>
                  <a:path w="3375" h="2891" extrusionOk="0">
                    <a:moveTo>
                      <a:pt x="1946" y="398"/>
                    </a:moveTo>
                    <a:cubicBezTo>
                      <a:pt x="2523" y="398"/>
                      <a:pt x="2979" y="884"/>
                      <a:pt x="2979" y="1462"/>
                    </a:cubicBezTo>
                    <a:cubicBezTo>
                      <a:pt x="2979" y="2095"/>
                      <a:pt x="2471" y="2509"/>
                      <a:pt x="1935" y="2509"/>
                    </a:cubicBezTo>
                    <a:cubicBezTo>
                      <a:pt x="1673" y="2509"/>
                      <a:pt x="1405" y="2411"/>
                      <a:pt x="1186" y="2191"/>
                    </a:cubicBezTo>
                    <a:cubicBezTo>
                      <a:pt x="517" y="1523"/>
                      <a:pt x="973" y="398"/>
                      <a:pt x="1946" y="398"/>
                    </a:cubicBezTo>
                    <a:close/>
                    <a:moveTo>
                      <a:pt x="1925" y="0"/>
                    </a:moveTo>
                    <a:cubicBezTo>
                      <a:pt x="1570" y="0"/>
                      <a:pt x="1208" y="133"/>
                      <a:pt x="912" y="429"/>
                    </a:cubicBezTo>
                    <a:cubicBezTo>
                      <a:pt x="1" y="1340"/>
                      <a:pt x="639" y="2891"/>
                      <a:pt x="1946" y="2891"/>
                    </a:cubicBezTo>
                    <a:cubicBezTo>
                      <a:pt x="2736" y="2891"/>
                      <a:pt x="3374" y="2252"/>
                      <a:pt x="3374" y="1462"/>
                    </a:cubicBezTo>
                    <a:cubicBezTo>
                      <a:pt x="3374" y="578"/>
                      <a:pt x="2666" y="0"/>
                      <a:pt x="192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7" name="Google Shape;1677;p21"/>
              <p:cNvSpPr/>
              <p:nvPr/>
            </p:nvSpPr>
            <p:spPr>
              <a:xfrm>
                <a:off x="2307300" y="-1279100"/>
                <a:ext cx="83625" cy="72275"/>
              </a:xfrm>
              <a:custGeom>
                <a:avLst/>
                <a:gdLst/>
                <a:ahLst/>
                <a:cxnLst/>
                <a:rect l="l" t="t" r="r" b="b"/>
                <a:pathLst>
                  <a:path w="3345" h="2891" extrusionOk="0">
                    <a:moveTo>
                      <a:pt x="1915" y="398"/>
                    </a:moveTo>
                    <a:cubicBezTo>
                      <a:pt x="2493" y="398"/>
                      <a:pt x="2979" y="884"/>
                      <a:pt x="2979" y="1462"/>
                    </a:cubicBezTo>
                    <a:cubicBezTo>
                      <a:pt x="2979" y="2095"/>
                      <a:pt x="2457" y="2509"/>
                      <a:pt x="1912" y="2509"/>
                    </a:cubicBezTo>
                    <a:cubicBezTo>
                      <a:pt x="1646" y="2509"/>
                      <a:pt x="1375" y="2411"/>
                      <a:pt x="1156" y="2191"/>
                    </a:cubicBezTo>
                    <a:cubicBezTo>
                      <a:pt x="487" y="1523"/>
                      <a:pt x="973" y="398"/>
                      <a:pt x="1915" y="398"/>
                    </a:cubicBezTo>
                    <a:close/>
                    <a:moveTo>
                      <a:pt x="1904" y="0"/>
                    </a:moveTo>
                    <a:cubicBezTo>
                      <a:pt x="1554" y="0"/>
                      <a:pt x="1198" y="133"/>
                      <a:pt x="912" y="429"/>
                    </a:cubicBezTo>
                    <a:cubicBezTo>
                      <a:pt x="1" y="1340"/>
                      <a:pt x="639" y="2891"/>
                      <a:pt x="1915" y="2891"/>
                    </a:cubicBezTo>
                    <a:cubicBezTo>
                      <a:pt x="2706" y="2891"/>
                      <a:pt x="3344" y="2252"/>
                      <a:pt x="3344" y="1462"/>
                    </a:cubicBezTo>
                    <a:cubicBezTo>
                      <a:pt x="3344" y="578"/>
                      <a:pt x="2636" y="0"/>
                      <a:pt x="19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8" name="Google Shape;1678;p21"/>
              <p:cNvSpPr/>
              <p:nvPr/>
            </p:nvSpPr>
            <p:spPr>
              <a:xfrm>
                <a:off x="2419775" y="-1279100"/>
                <a:ext cx="84350" cy="72275"/>
              </a:xfrm>
              <a:custGeom>
                <a:avLst/>
                <a:gdLst/>
                <a:ahLst/>
                <a:cxnLst/>
                <a:rect l="l" t="t" r="r" b="b"/>
                <a:pathLst>
                  <a:path w="3374" h="2891" extrusionOk="0">
                    <a:moveTo>
                      <a:pt x="1945" y="398"/>
                    </a:moveTo>
                    <a:cubicBezTo>
                      <a:pt x="2523" y="398"/>
                      <a:pt x="2979" y="884"/>
                      <a:pt x="3009" y="1462"/>
                    </a:cubicBezTo>
                    <a:cubicBezTo>
                      <a:pt x="3009" y="2095"/>
                      <a:pt x="2487" y="2509"/>
                      <a:pt x="1942" y="2509"/>
                    </a:cubicBezTo>
                    <a:cubicBezTo>
                      <a:pt x="1676" y="2509"/>
                      <a:pt x="1405" y="2411"/>
                      <a:pt x="1185" y="2191"/>
                    </a:cubicBezTo>
                    <a:cubicBezTo>
                      <a:pt x="517" y="1523"/>
                      <a:pt x="1003" y="398"/>
                      <a:pt x="1945" y="398"/>
                    </a:cubicBezTo>
                    <a:close/>
                    <a:moveTo>
                      <a:pt x="1925" y="0"/>
                    </a:moveTo>
                    <a:cubicBezTo>
                      <a:pt x="1570" y="0"/>
                      <a:pt x="1207" y="133"/>
                      <a:pt x="912" y="429"/>
                    </a:cubicBezTo>
                    <a:cubicBezTo>
                      <a:pt x="0" y="1340"/>
                      <a:pt x="638" y="2891"/>
                      <a:pt x="1945" y="2891"/>
                    </a:cubicBezTo>
                    <a:cubicBezTo>
                      <a:pt x="2736" y="2891"/>
                      <a:pt x="3374" y="2252"/>
                      <a:pt x="3374" y="1462"/>
                    </a:cubicBezTo>
                    <a:cubicBezTo>
                      <a:pt x="3374" y="578"/>
                      <a:pt x="2666" y="0"/>
                      <a:pt x="192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9" name="Google Shape;1679;p21"/>
              <p:cNvSpPr/>
              <p:nvPr/>
            </p:nvSpPr>
            <p:spPr>
              <a:xfrm>
                <a:off x="1629475" y="-1168425"/>
                <a:ext cx="84375" cy="71775"/>
              </a:xfrm>
              <a:custGeom>
                <a:avLst/>
                <a:gdLst/>
                <a:ahLst/>
                <a:cxnLst/>
                <a:rect l="l" t="t" r="r" b="b"/>
                <a:pathLst>
                  <a:path w="3375" h="2871" extrusionOk="0">
                    <a:moveTo>
                      <a:pt x="1997" y="377"/>
                    </a:moveTo>
                    <a:cubicBezTo>
                      <a:pt x="2552" y="377"/>
                      <a:pt x="3010" y="853"/>
                      <a:pt x="3010" y="1442"/>
                    </a:cubicBezTo>
                    <a:cubicBezTo>
                      <a:pt x="3010" y="2083"/>
                      <a:pt x="2477" y="2512"/>
                      <a:pt x="1925" y="2512"/>
                    </a:cubicBezTo>
                    <a:cubicBezTo>
                      <a:pt x="1665" y="2512"/>
                      <a:pt x="1400" y="2417"/>
                      <a:pt x="1186" y="2202"/>
                    </a:cubicBezTo>
                    <a:cubicBezTo>
                      <a:pt x="517" y="1534"/>
                      <a:pt x="1004" y="378"/>
                      <a:pt x="1946" y="378"/>
                    </a:cubicBezTo>
                    <a:cubicBezTo>
                      <a:pt x="1963" y="378"/>
                      <a:pt x="1980" y="377"/>
                      <a:pt x="1997" y="377"/>
                    </a:cubicBezTo>
                    <a:close/>
                    <a:moveTo>
                      <a:pt x="1911" y="1"/>
                    </a:moveTo>
                    <a:cubicBezTo>
                      <a:pt x="1561" y="1"/>
                      <a:pt x="1204" y="127"/>
                      <a:pt x="912" y="409"/>
                    </a:cubicBezTo>
                    <a:cubicBezTo>
                      <a:pt x="1" y="1321"/>
                      <a:pt x="669" y="2871"/>
                      <a:pt x="1946" y="2871"/>
                    </a:cubicBezTo>
                    <a:cubicBezTo>
                      <a:pt x="2736" y="2871"/>
                      <a:pt x="3374" y="2233"/>
                      <a:pt x="3374" y="1442"/>
                    </a:cubicBezTo>
                    <a:cubicBezTo>
                      <a:pt x="3374" y="574"/>
                      <a:pt x="2657" y="1"/>
                      <a:pt x="19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0" name="Google Shape;1680;p21"/>
              <p:cNvSpPr/>
              <p:nvPr/>
            </p:nvSpPr>
            <p:spPr>
              <a:xfrm>
                <a:off x="1742700" y="-1168425"/>
                <a:ext cx="84375" cy="71775"/>
              </a:xfrm>
              <a:custGeom>
                <a:avLst/>
                <a:gdLst/>
                <a:ahLst/>
                <a:cxnLst/>
                <a:rect l="l" t="t" r="r" b="b"/>
                <a:pathLst>
                  <a:path w="3375" h="2871" extrusionOk="0">
                    <a:moveTo>
                      <a:pt x="1969" y="377"/>
                    </a:moveTo>
                    <a:cubicBezTo>
                      <a:pt x="2552" y="377"/>
                      <a:pt x="3009" y="853"/>
                      <a:pt x="2979" y="1442"/>
                    </a:cubicBezTo>
                    <a:cubicBezTo>
                      <a:pt x="2979" y="2083"/>
                      <a:pt x="2460" y="2512"/>
                      <a:pt x="1918" y="2512"/>
                    </a:cubicBezTo>
                    <a:cubicBezTo>
                      <a:pt x="1662" y="2512"/>
                      <a:pt x="1400" y="2417"/>
                      <a:pt x="1186" y="2202"/>
                    </a:cubicBezTo>
                    <a:cubicBezTo>
                      <a:pt x="517" y="1534"/>
                      <a:pt x="973" y="378"/>
                      <a:pt x="1915" y="378"/>
                    </a:cubicBezTo>
                    <a:cubicBezTo>
                      <a:pt x="1934" y="378"/>
                      <a:pt x="1951" y="377"/>
                      <a:pt x="1969" y="377"/>
                    </a:cubicBezTo>
                    <a:close/>
                    <a:moveTo>
                      <a:pt x="1911" y="1"/>
                    </a:moveTo>
                    <a:cubicBezTo>
                      <a:pt x="1560" y="1"/>
                      <a:pt x="1204" y="127"/>
                      <a:pt x="912" y="409"/>
                    </a:cubicBezTo>
                    <a:cubicBezTo>
                      <a:pt x="0" y="1321"/>
                      <a:pt x="639" y="2871"/>
                      <a:pt x="1915" y="2871"/>
                    </a:cubicBezTo>
                    <a:cubicBezTo>
                      <a:pt x="2736" y="2871"/>
                      <a:pt x="3374" y="2233"/>
                      <a:pt x="3374" y="1442"/>
                    </a:cubicBezTo>
                    <a:cubicBezTo>
                      <a:pt x="3374" y="574"/>
                      <a:pt x="2657" y="1"/>
                      <a:pt x="19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1" name="Google Shape;1681;p21"/>
              <p:cNvSpPr/>
              <p:nvPr/>
            </p:nvSpPr>
            <p:spPr>
              <a:xfrm>
                <a:off x="1855925" y="-1168425"/>
                <a:ext cx="83600" cy="71775"/>
              </a:xfrm>
              <a:custGeom>
                <a:avLst/>
                <a:gdLst/>
                <a:ahLst/>
                <a:cxnLst/>
                <a:rect l="l" t="t" r="r" b="b"/>
                <a:pathLst>
                  <a:path w="3344" h="2871" extrusionOk="0">
                    <a:moveTo>
                      <a:pt x="1967" y="377"/>
                    </a:moveTo>
                    <a:cubicBezTo>
                      <a:pt x="2521" y="377"/>
                      <a:pt x="2979" y="853"/>
                      <a:pt x="2979" y="1442"/>
                    </a:cubicBezTo>
                    <a:cubicBezTo>
                      <a:pt x="2979" y="2083"/>
                      <a:pt x="2446" y="2512"/>
                      <a:pt x="1894" y="2512"/>
                    </a:cubicBezTo>
                    <a:cubicBezTo>
                      <a:pt x="1634" y="2512"/>
                      <a:pt x="1370" y="2417"/>
                      <a:pt x="1155" y="2202"/>
                    </a:cubicBezTo>
                    <a:cubicBezTo>
                      <a:pt x="487" y="1534"/>
                      <a:pt x="973" y="378"/>
                      <a:pt x="1915" y="378"/>
                    </a:cubicBezTo>
                    <a:cubicBezTo>
                      <a:pt x="1933" y="378"/>
                      <a:pt x="1950" y="377"/>
                      <a:pt x="1967" y="377"/>
                    </a:cubicBezTo>
                    <a:close/>
                    <a:moveTo>
                      <a:pt x="1880" y="1"/>
                    </a:moveTo>
                    <a:cubicBezTo>
                      <a:pt x="1530" y="1"/>
                      <a:pt x="1173" y="127"/>
                      <a:pt x="882" y="409"/>
                    </a:cubicBezTo>
                    <a:cubicBezTo>
                      <a:pt x="0" y="1321"/>
                      <a:pt x="639" y="2871"/>
                      <a:pt x="1915" y="2871"/>
                    </a:cubicBezTo>
                    <a:cubicBezTo>
                      <a:pt x="2706" y="2871"/>
                      <a:pt x="3344" y="2233"/>
                      <a:pt x="3344" y="1442"/>
                    </a:cubicBezTo>
                    <a:cubicBezTo>
                      <a:pt x="3344" y="574"/>
                      <a:pt x="2626" y="1"/>
                      <a:pt x="188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2" name="Google Shape;1682;p21"/>
              <p:cNvSpPr/>
              <p:nvPr/>
            </p:nvSpPr>
            <p:spPr>
              <a:xfrm>
                <a:off x="1968400" y="-1168750"/>
                <a:ext cx="84350" cy="72100"/>
              </a:xfrm>
              <a:custGeom>
                <a:avLst/>
                <a:gdLst/>
                <a:ahLst/>
                <a:cxnLst/>
                <a:rect l="l" t="t" r="r" b="b"/>
                <a:pathLst>
                  <a:path w="3374" h="2884" extrusionOk="0">
                    <a:moveTo>
                      <a:pt x="1915" y="391"/>
                    </a:moveTo>
                    <a:cubicBezTo>
                      <a:pt x="2523" y="391"/>
                      <a:pt x="2979" y="878"/>
                      <a:pt x="2979" y="1455"/>
                    </a:cubicBezTo>
                    <a:cubicBezTo>
                      <a:pt x="2979" y="2096"/>
                      <a:pt x="2446" y="2525"/>
                      <a:pt x="1894" y="2525"/>
                    </a:cubicBezTo>
                    <a:cubicBezTo>
                      <a:pt x="1634" y="2525"/>
                      <a:pt x="1369" y="2430"/>
                      <a:pt x="1155" y="2215"/>
                    </a:cubicBezTo>
                    <a:cubicBezTo>
                      <a:pt x="486" y="1516"/>
                      <a:pt x="973" y="391"/>
                      <a:pt x="1915" y="391"/>
                    </a:cubicBezTo>
                    <a:close/>
                    <a:moveTo>
                      <a:pt x="1898" y="0"/>
                    </a:moveTo>
                    <a:cubicBezTo>
                      <a:pt x="1548" y="0"/>
                      <a:pt x="1194" y="130"/>
                      <a:pt x="912" y="422"/>
                    </a:cubicBezTo>
                    <a:cubicBezTo>
                      <a:pt x="0" y="1334"/>
                      <a:pt x="638" y="2884"/>
                      <a:pt x="1915" y="2884"/>
                    </a:cubicBezTo>
                    <a:cubicBezTo>
                      <a:pt x="2705" y="2884"/>
                      <a:pt x="3344" y="2246"/>
                      <a:pt x="3374" y="1455"/>
                    </a:cubicBezTo>
                    <a:cubicBezTo>
                      <a:pt x="3374" y="587"/>
                      <a:pt x="2643" y="0"/>
                      <a:pt x="189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3" name="Google Shape;1683;p21"/>
              <p:cNvSpPr/>
              <p:nvPr/>
            </p:nvSpPr>
            <p:spPr>
              <a:xfrm>
                <a:off x="2081600" y="-1168425"/>
                <a:ext cx="83625" cy="71775"/>
              </a:xfrm>
              <a:custGeom>
                <a:avLst/>
                <a:gdLst/>
                <a:ahLst/>
                <a:cxnLst/>
                <a:rect l="l" t="t" r="r" b="b"/>
                <a:pathLst>
                  <a:path w="3345" h="2871" extrusionOk="0">
                    <a:moveTo>
                      <a:pt x="1970" y="377"/>
                    </a:moveTo>
                    <a:cubicBezTo>
                      <a:pt x="2551" y="377"/>
                      <a:pt x="2980" y="853"/>
                      <a:pt x="2980" y="1442"/>
                    </a:cubicBezTo>
                    <a:cubicBezTo>
                      <a:pt x="2980" y="2083"/>
                      <a:pt x="2447" y="2512"/>
                      <a:pt x="1895" y="2512"/>
                    </a:cubicBezTo>
                    <a:cubicBezTo>
                      <a:pt x="1635" y="2512"/>
                      <a:pt x="1370" y="2417"/>
                      <a:pt x="1156" y="2202"/>
                    </a:cubicBezTo>
                    <a:cubicBezTo>
                      <a:pt x="487" y="1534"/>
                      <a:pt x="974" y="378"/>
                      <a:pt x="1916" y="378"/>
                    </a:cubicBezTo>
                    <a:cubicBezTo>
                      <a:pt x="1934" y="378"/>
                      <a:pt x="1952" y="377"/>
                      <a:pt x="1970" y="377"/>
                    </a:cubicBezTo>
                    <a:close/>
                    <a:moveTo>
                      <a:pt x="1891" y="1"/>
                    </a:moveTo>
                    <a:cubicBezTo>
                      <a:pt x="1545" y="1"/>
                      <a:pt x="1195" y="127"/>
                      <a:pt x="913" y="409"/>
                    </a:cubicBezTo>
                    <a:cubicBezTo>
                      <a:pt x="1" y="1321"/>
                      <a:pt x="639" y="2871"/>
                      <a:pt x="1916" y="2871"/>
                    </a:cubicBezTo>
                    <a:cubicBezTo>
                      <a:pt x="2706" y="2871"/>
                      <a:pt x="3345" y="2233"/>
                      <a:pt x="3345" y="1442"/>
                    </a:cubicBezTo>
                    <a:cubicBezTo>
                      <a:pt x="3345" y="574"/>
                      <a:pt x="2627" y="1"/>
                      <a:pt x="18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4" name="Google Shape;1684;p21"/>
              <p:cNvSpPr/>
              <p:nvPr/>
            </p:nvSpPr>
            <p:spPr>
              <a:xfrm>
                <a:off x="2194075" y="-1168425"/>
                <a:ext cx="84375" cy="71775"/>
              </a:xfrm>
              <a:custGeom>
                <a:avLst/>
                <a:gdLst/>
                <a:ahLst/>
                <a:cxnLst/>
                <a:rect l="l" t="t" r="r" b="b"/>
                <a:pathLst>
                  <a:path w="3375" h="2871" extrusionOk="0">
                    <a:moveTo>
                      <a:pt x="1997" y="377"/>
                    </a:moveTo>
                    <a:cubicBezTo>
                      <a:pt x="2550" y="377"/>
                      <a:pt x="2979" y="852"/>
                      <a:pt x="2979" y="1412"/>
                    </a:cubicBezTo>
                    <a:cubicBezTo>
                      <a:pt x="2979" y="2052"/>
                      <a:pt x="2460" y="2482"/>
                      <a:pt x="1918" y="2482"/>
                    </a:cubicBezTo>
                    <a:cubicBezTo>
                      <a:pt x="1662" y="2482"/>
                      <a:pt x="1400" y="2386"/>
                      <a:pt x="1186" y="2172"/>
                    </a:cubicBezTo>
                    <a:cubicBezTo>
                      <a:pt x="526" y="1512"/>
                      <a:pt x="962" y="378"/>
                      <a:pt x="1908" y="378"/>
                    </a:cubicBezTo>
                    <a:cubicBezTo>
                      <a:pt x="1921" y="378"/>
                      <a:pt x="1933" y="378"/>
                      <a:pt x="1946" y="378"/>
                    </a:cubicBezTo>
                    <a:cubicBezTo>
                      <a:pt x="1963" y="378"/>
                      <a:pt x="1980" y="377"/>
                      <a:pt x="1997" y="377"/>
                    </a:cubicBezTo>
                    <a:close/>
                    <a:moveTo>
                      <a:pt x="1911" y="1"/>
                    </a:moveTo>
                    <a:cubicBezTo>
                      <a:pt x="1561" y="1"/>
                      <a:pt x="1204" y="127"/>
                      <a:pt x="912" y="409"/>
                    </a:cubicBezTo>
                    <a:cubicBezTo>
                      <a:pt x="1" y="1321"/>
                      <a:pt x="639" y="2871"/>
                      <a:pt x="1946" y="2871"/>
                    </a:cubicBezTo>
                    <a:cubicBezTo>
                      <a:pt x="2736" y="2871"/>
                      <a:pt x="3374" y="2233"/>
                      <a:pt x="3374" y="1442"/>
                    </a:cubicBezTo>
                    <a:cubicBezTo>
                      <a:pt x="3374" y="574"/>
                      <a:pt x="2657" y="1"/>
                      <a:pt x="19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5" name="Google Shape;1685;p21"/>
              <p:cNvSpPr/>
              <p:nvPr/>
            </p:nvSpPr>
            <p:spPr>
              <a:xfrm>
                <a:off x="2307300" y="-1168425"/>
                <a:ext cx="83625" cy="71775"/>
              </a:xfrm>
              <a:custGeom>
                <a:avLst/>
                <a:gdLst/>
                <a:ahLst/>
                <a:cxnLst/>
                <a:rect l="l" t="t" r="r" b="b"/>
                <a:pathLst>
                  <a:path w="3345" h="2871" extrusionOk="0">
                    <a:moveTo>
                      <a:pt x="1969" y="377"/>
                    </a:moveTo>
                    <a:cubicBezTo>
                      <a:pt x="2550" y="377"/>
                      <a:pt x="2979" y="853"/>
                      <a:pt x="2979" y="1442"/>
                    </a:cubicBezTo>
                    <a:cubicBezTo>
                      <a:pt x="2979" y="2083"/>
                      <a:pt x="2446" y="2512"/>
                      <a:pt x="1895" y="2512"/>
                    </a:cubicBezTo>
                    <a:cubicBezTo>
                      <a:pt x="1634" y="2512"/>
                      <a:pt x="1370" y="2417"/>
                      <a:pt x="1156" y="2202"/>
                    </a:cubicBezTo>
                    <a:cubicBezTo>
                      <a:pt x="487" y="1534"/>
                      <a:pt x="973" y="378"/>
                      <a:pt x="1915" y="378"/>
                    </a:cubicBezTo>
                    <a:cubicBezTo>
                      <a:pt x="1934" y="378"/>
                      <a:pt x="1951" y="377"/>
                      <a:pt x="1969" y="377"/>
                    </a:cubicBezTo>
                    <a:close/>
                    <a:moveTo>
                      <a:pt x="1890" y="1"/>
                    </a:moveTo>
                    <a:cubicBezTo>
                      <a:pt x="1544" y="1"/>
                      <a:pt x="1194" y="127"/>
                      <a:pt x="912" y="409"/>
                    </a:cubicBezTo>
                    <a:cubicBezTo>
                      <a:pt x="1" y="1321"/>
                      <a:pt x="639" y="2871"/>
                      <a:pt x="1915" y="2871"/>
                    </a:cubicBezTo>
                    <a:cubicBezTo>
                      <a:pt x="2706" y="2871"/>
                      <a:pt x="3344" y="2233"/>
                      <a:pt x="3344" y="1442"/>
                    </a:cubicBezTo>
                    <a:cubicBezTo>
                      <a:pt x="3344" y="574"/>
                      <a:pt x="2626" y="1"/>
                      <a:pt x="189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6" name="Google Shape;1686;p21"/>
              <p:cNvSpPr/>
              <p:nvPr/>
            </p:nvSpPr>
            <p:spPr>
              <a:xfrm>
                <a:off x="2419775" y="-1168425"/>
                <a:ext cx="84350" cy="71775"/>
              </a:xfrm>
              <a:custGeom>
                <a:avLst/>
                <a:gdLst/>
                <a:ahLst/>
                <a:cxnLst/>
                <a:rect l="l" t="t" r="r" b="b"/>
                <a:pathLst>
                  <a:path w="3374" h="2871" extrusionOk="0">
                    <a:moveTo>
                      <a:pt x="1997" y="377"/>
                    </a:moveTo>
                    <a:cubicBezTo>
                      <a:pt x="2551" y="377"/>
                      <a:pt x="3009" y="853"/>
                      <a:pt x="3009" y="1442"/>
                    </a:cubicBezTo>
                    <a:cubicBezTo>
                      <a:pt x="3009" y="2083"/>
                      <a:pt x="2476" y="2512"/>
                      <a:pt x="1924" y="2512"/>
                    </a:cubicBezTo>
                    <a:cubicBezTo>
                      <a:pt x="1664" y="2512"/>
                      <a:pt x="1400" y="2417"/>
                      <a:pt x="1185" y="2202"/>
                    </a:cubicBezTo>
                    <a:cubicBezTo>
                      <a:pt x="517" y="1534"/>
                      <a:pt x="1003" y="378"/>
                      <a:pt x="1945" y="378"/>
                    </a:cubicBezTo>
                    <a:cubicBezTo>
                      <a:pt x="1963" y="378"/>
                      <a:pt x="1980" y="377"/>
                      <a:pt x="1997" y="377"/>
                    </a:cubicBezTo>
                    <a:close/>
                    <a:moveTo>
                      <a:pt x="1910" y="1"/>
                    </a:moveTo>
                    <a:cubicBezTo>
                      <a:pt x="1560" y="1"/>
                      <a:pt x="1203" y="127"/>
                      <a:pt x="912" y="409"/>
                    </a:cubicBezTo>
                    <a:cubicBezTo>
                      <a:pt x="0" y="1321"/>
                      <a:pt x="638" y="2871"/>
                      <a:pt x="1945" y="2871"/>
                    </a:cubicBezTo>
                    <a:cubicBezTo>
                      <a:pt x="2736" y="2871"/>
                      <a:pt x="3374" y="2233"/>
                      <a:pt x="3374" y="1442"/>
                    </a:cubicBezTo>
                    <a:cubicBezTo>
                      <a:pt x="3374" y="574"/>
                      <a:pt x="2656" y="1"/>
                      <a:pt x="191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7" name="Google Shape;1687;p21"/>
              <p:cNvSpPr/>
              <p:nvPr/>
            </p:nvSpPr>
            <p:spPr>
              <a:xfrm>
                <a:off x="1629475" y="-1058575"/>
                <a:ext cx="84375" cy="72125"/>
              </a:xfrm>
              <a:custGeom>
                <a:avLst/>
                <a:gdLst/>
                <a:ahLst/>
                <a:cxnLst/>
                <a:rect l="l" t="t" r="r" b="b"/>
                <a:pathLst>
                  <a:path w="3375" h="2885" extrusionOk="0">
                    <a:moveTo>
                      <a:pt x="1946" y="392"/>
                    </a:moveTo>
                    <a:cubicBezTo>
                      <a:pt x="2523" y="392"/>
                      <a:pt x="3010" y="878"/>
                      <a:pt x="3010" y="1456"/>
                    </a:cubicBezTo>
                    <a:cubicBezTo>
                      <a:pt x="3010" y="2096"/>
                      <a:pt x="2477" y="2526"/>
                      <a:pt x="1925" y="2526"/>
                    </a:cubicBezTo>
                    <a:cubicBezTo>
                      <a:pt x="1665" y="2526"/>
                      <a:pt x="1400" y="2430"/>
                      <a:pt x="1186" y="2216"/>
                    </a:cubicBezTo>
                    <a:cubicBezTo>
                      <a:pt x="517" y="1547"/>
                      <a:pt x="1004" y="392"/>
                      <a:pt x="1946" y="392"/>
                    </a:cubicBezTo>
                    <a:close/>
                    <a:moveTo>
                      <a:pt x="1912" y="1"/>
                    </a:moveTo>
                    <a:cubicBezTo>
                      <a:pt x="1561" y="1"/>
                      <a:pt x="1204" y="130"/>
                      <a:pt x="912" y="422"/>
                    </a:cubicBezTo>
                    <a:cubicBezTo>
                      <a:pt x="1" y="1334"/>
                      <a:pt x="669" y="2884"/>
                      <a:pt x="1946" y="2884"/>
                    </a:cubicBezTo>
                    <a:cubicBezTo>
                      <a:pt x="2736" y="2884"/>
                      <a:pt x="3374" y="2246"/>
                      <a:pt x="3374" y="1456"/>
                    </a:cubicBezTo>
                    <a:cubicBezTo>
                      <a:pt x="3374" y="588"/>
                      <a:pt x="2658" y="1"/>
                      <a:pt x="191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8" name="Google Shape;1688;p21"/>
              <p:cNvSpPr/>
              <p:nvPr/>
            </p:nvSpPr>
            <p:spPr>
              <a:xfrm>
                <a:off x="1742700" y="-1058575"/>
                <a:ext cx="84375" cy="72125"/>
              </a:xfrm>
              <a:custGeom>
                <a:avLst/>
                <a:gdLst/>
                <a:ahLst/>
                <a:cxnLst/>
                <a:rect l="l" t="t" r="r" b="b"/>
                <a:pathLst>
                  <a:path w="3375" h="2885" extrusionOk="0">
                    <a:moveTo>
                      <a:pt x="1915" y="392"/>
                    </a:moveTo>
                    <a:cubicBezTo>
                      <a:pt x="2523" y="392"/>
                      <a:pt x="2979" y="878"/>
                      <a:pt x="2979" y="1456"/>
                    </a:cubicBezTo>
                    <a:cubicBezTo>
                      <a:pt x="2979" y="2096"/>
                      <a:pt x="2460" y="2526"/>
                      <a:pt x="1918" y="2526"/>
                    </a:cubicBezTo>
                    <a:cubicBezTo>
                      <a:pt x="1662" y="2526"/>
                      <a:pt x="1400" y="2430"/>
                      <a:pt x="1186" y="2216"/>
                    </a:cubicBezTo>
                    <a:cubicBezTo>
                      <a:pt x="517" y="1547"/>
                      <a:pt x="973" y="392"/>
                      <a:pt x="1915" y="392"/>
                    </a:cubicBezTo>
                    <a:close/>
                    <a:moveTo>
                      <a:pt x="1912" y="1"/>
                    </a:moveTo>
                    <a:cubicBezTo>
                      <a:pt x="1561" y="1"/>
                      <a:pt x="1204" y="130"/>
                      <a:pt x="912" y="422"/>
                    </a:cubicBezTo>
                    <a:cubicBezTo>
                      <a:pt x="0" y="1334"/>
                      <a:pt x="639" y="2884"/>
                      <a:pt x="1915" y="2884"/>
                    </a:cubicBezTo>
                    <a:cubicBezTo>
                      <a:pt x="2736" y="2884"/>
                      <a:pt x="3374" y="2246"/>
                      <a:pt x="3374" y="1456"/>
                    </a:cubicBezTo>
                    <a:cubicBezTo>
                      <a:pt x="3374" y="588"/>
                      <a:pt x="2658" y="1"/>
                      <a:pt x="191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9" name="Google Shape;1689;p21"/>
              <p:cNvSpPr/>
              <p:nvPr/>
            </p:nvSpPr>
            <p:spPr>
              <a:xfrm>
                <a:off x="1855925" y="-1058575"/>
                <a:ext cx="83600" cy="72125"/>
              </a:xfrm>
              <a:custGeom>
                <a:avLst/>
                <a:gdLst/>
                <a:ahLst/>
                <a:cxnLst/>
                <a:rect l="l" t="t" r="r" b="b"/>
                <a:pathLst>
                  <a:path w="3344" h="2885" extrusionOk="0">
                    <a:moveTo>
                      <a:pt x="1915" y="392"/>
                    </a:moveTo>
                    <a:cubicBezTo>
                      <a:pt x="2493" y="392"/>
                      <a:pt x="2979" y="878"/>
                      <a:pt x="2979" y="1456"/>
                    </a:cubicBezTo>
                    <a:cubicBezTo>
                      <a:pt x="2979" y="2096"/>
                      <a:pt x="2446" y="2526"/>
                      <a:pt x="1894" y="2526"/>
                    </a:cubicBezTo>
                    <a:cubicBezTo>
                      <a:pt x="1634" y="2526"/>
                      <a:pt x="1370" y="2430"/>
                      <a:pt x="1155" y="2216"/>
                    </a:cubicBezTo>
                    <a:cubicBezTo>
                      <a:pt x="487" y="1547"/>
                      <a:pt x="973" y="392"/>
                      <a:pt x="1915" y="392"/>
                    </a:cubicBezTo>
                    <a:close/>
                    <a:moveTo>
                      <a:pt x="1882" y="1"/>
                    </a:moveTo>
                    <a:cubicBezTo>
                      <a:pt x="1531" y="1"/>
                      <a:pt x="1174" y="130"/>
                      <a:pt x="882" y="422"/>
                    </a:cubicBezTo>
                    <a:cubicBezTo>
                      <a:pt x="0" y="1334"/>
                      <a:pt x="639" y="2884"/>
                      <a:pt x="1915" y="2884"/>
                    </a:cubicBezTo>
                    <a:cubicBezTo>
                      <a:pt x="2706" y="2884"/>
                      <a:pt x="3344" y="2246"/>
                      <a:pt x="3344" y="1456"/>
                    </a:cubicBezTo>
                    <a:cubicBezTo>
                      <a:pt x="3344" y="588"/>
                      <a:pt x="2627" y="1"/>
                      <a:pt x="188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0" name="Google Shape;1690;p21"/>
              <p:cNvSpPr/>
              <p:nvPr/>
            </p:nvSpPr>
            <p:spPr>
              <a:xfrm>
                <a:off x="1968400" y="-1058725"/>
                <a:ext cx="84350" cy="72275"/>
              </a:xfrm>
              <a:custGeom>
                <a:avLst/>
                <a:gdLst/>
                <a:ahLst/>
                <a:cxnLst/>
                <a:rect l="l" t="t" r="r" b="b"/>
                <a:pathLst>
                  <a:path w="3374" h="2891" extrusionOk="0">
                    <a:moveTo>
                      <a:pt x="1915" y="398"/>
                    </a:moveTo>
                    <a:cubicBezTo>
                      <a:pt x="2492" y="398"/>
                      <a:pt x="2979" y="884"/>
                      <a:pt x="2979" y="1462"/>
                    </a:cubicBezTo>
                    <a:cubicBezTo>
                      <a:pt x="2979" y="2095"/>
                      <a:pt x="2457" y="2522"/>
                      <a:pt x="1912" y="2522"/>
                    </a:cubicBezTo>
                    <a:cubicBezTo>
                      <a:pt x="1646" y="2522"/>
                      <a:pt x="1374" y="2420"/>
                      <a:pt x="1155" y="2191"/>
                    </a:cubicBezTo>
                    <a:cubicBezTo>
                      <a:pt x="486" y="1522"/>
                      <a:pt x="973" y="398"/>
                      <a:pt x="1915" y="398"/>
                    </a:cubicBezTo>
                    <a:close/>
                    <a:moveTo>
                      <a:pt x="1905" y="0"/>
                    </a:moveTo>
                    <a:cubicBezTo>
                      <a:pt x="1553" y="0"/>
                      <a:pt x="1197" y="133"/>
                      <a:pt x="912" y="428"/>
                    </a:cubicBezTo>
                    <a:cubicBezTo>
                      <a:pt x="0" y="1340"/>
                      <a:pt x="638" y="2890"/>
                      <a:pt x="1915" y="2890"/>
                    </a:cubicBezTo>
                    <a:cubicBezTo>
                      <a:pt x="2705" y="2890"/>
                      <a:pt x="3374" y="2252"/>
                      <a:pt x="3374" y="1462"/>
                    </a:cubicBezTo>
                    <a:cubicBezTo>
                      <a:pt x="3353" y="578"/>
                      <a:pt x="2638" y="0"/>
                      <a:pt x="190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1" name="Google Shape;1691;p21"/>
              <p:cNvSpPr/>
              <p:nvPr/>
            </p:nvSpPr>
            <p:spPr>
              <a:xfrm>
                <a:off x="2081600" y="-1058575"/>
                <a:ext cx="83625" cy="72125"/>
              </a:xfrm>
              <a:custGeom>
                <a:avLst/>
                <a:gdLst/>
                <a:ahLst/>
                <a:cxnLst/>
                <a:rect l="l" t="t" r="r" b="b"/>
                <a:pathLst>
                  <a:path w="3345" h="2885" extrusionOk="0">
                    <a:moveTo>
                      <a:pt x="1916" y="392"/>
                    </a:moveTo>
                    <a:cubicBezTo>
                      <a:pt x="2493" y="392"/>
                      <a:pt x="2980" y="878"/>
                      <a:pt x="2980" y="1456"/>
                    </a:cubicBezTo>
                    <a:cubicBezTo>
                      <a:pt x="2980" y="2096"/>
                      <a:pt x="2447" y="2526"/>
                      <a:pt x="1895" y="2526"/>
                    </a:cubicBezTo>
                    <a:cubicBezTo>
                      <a:pt x="1635" y="2526"/>
                      <a:pt x="1370" y="2430"/>
                      <a:pt x="1156" y="2216"/>
                    </a:cubicBezTo>
                    <a:cubicBezTo>
                      <a:pt x="487" y="1547"/>
                      <a:pt x="974" y="392"/>
                      <a:pt x="1916" y="392"/>
                    </a:cubicBezTo>
                    <a:close/>
                    <a:moveTo>
                      <a:pt x="1892" y="1"/>
                    </a:moveTo>
                    <a:cubicBezTo>
                      <a:pt x="1545" y="1"/>
                      <a:pt x="1195" y="130"/>
                      <a:pt x="913" y="422"/>
                    </a:cubicBezTo>
                    <a:cubicBezTo>
                      <a:pt x="1" y="1334"/>
                      <a:pt x="639" y="2884"/>
                      <a:pt x="1916" y="2884"/>
                    </a:cubicBezTo>
                    <a:cubicBezTo>
                      <a:pt x="2706" y="2884"/>
                      <a:pt x="3345" y="2246"/>
                      <a:pt x="3345" y="1456"/>
                    </a:cubicBezTo>
                    <a:cubicBezTo>
                      <a:pt x="3345" y="588"/>
                      <a:pt x="2628" y="1"/>
                      <a:pt x="189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2" name="Google Shape;1692;p21"/>
              <p:cNvSpPr/>
              <p:nvPr/>
            </p:nvSpPr>
            <p:spPr>
              <a:xfrm>
                <a:off x="2194075" y="-1058575"/>
                <a:ext cx="84375" cy="72125"/>
              </a:xfrm>
              <a:custGeom>
                <a:avLst/>
                <a:gdLst/>
                <a:ahLst/>
                <a:cxnLst/>
                <a:rect l="l" t="t" r="r" b="b"/>
                <a:pathLst>
                  <a:path w="3375" h="2885" extrusionOk="0">
                    <a:moveTo>
                      <a:pt x="1946" y="392"/>
                    </a:moveTo>
                    <a:cubicBezTo>
                      <a:pt x="2523" y="392"/>
                      <a:pt x="2979" y="878"/>
                      <a:pt x="2979" y="1456"/>
                    </a:cubicBezTo>
                    <a:cubicBezTo>
                      <a:pt x="2979" y="2096"/>
                      <a:pt x="2460" y="2526"/>
                      <a:pt x="1918" y="2526"/>
                    </a:cubicBezTo>
                    <a:cubicBezTo>
                      <a:pt x="1662" y="2526"/>
                      <a:pt x="1400" y="2430"/>
                      <a:pt x="1186" y="2216"/>
                    </a:cubicBezTo>
                    <a:cubicBezTo>
                      <a:pt x="517" y="1547"/>
                      <a:pt x="973" y="392"/>
                      <a:pt x="1946" y="392"/>
                    </a:cubicBezTo>
                    <a:close/>
                    <a:moveTo>
                      <a:pt x="1912" y="1"/>
                    </a:moveTo>
                    <a:cubicBezTo>
                      <a:pt x="1561" y="1"/>
                      <a:pt x="1204" y="130"/>
                      <a:pt x="912" y="422"/>
                    </a:cubicBezTo>
                    <a:cubicBezTo>
                      <a:pt x="1" y="1334"/>
                      <a:pt x="639" y="2884"/>
                      <a:pt x="1946" y="2884"/>
                    </a:cubicBezTo>
                    <a:cubicBezTo>
                      <a:pt x="2736" y="2884"/>
                      <a:pt x="3374" y="2246"/>
                      <a:pt x="3374" y="1456"/>
                    </a:cubicBezTo>
                    <a:cubicBezTo>
                      <a:pt x="3374" y="588"/>
                      <a:pt x="2658" y="1"/>
                      <a:pt x="191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3" name="Google Shape;1693;p21"/>
              <p:cNvSpPr/>
              <p:nvPr/>
            </p:nvSpPr>
            <p:spPr>
              <a:xfrm>
                <a:off x="2307300" y="-1058575"/>
                <a:ext cx="83625" cy="72125"/>
              </a:xfrm>
              <a:custGeom>
                <a:avLst/>
                <a:gdLst/>
                <a:ahLst/>
                <a:cxnLst/>
                <a:rect l="l" t="t" r="r" b="b"/>
                <a:pathLst>
                  <a:path w="3345" h="2885" extrusionOk="0">
                    <a:moveTo>
                      <a:pt x="1915" y="392"/>
                    </a:moveTo>
                    <a:cubicBezTo>
                      <a:pt x="2493" y="392"/>
                      <a:pt x="2979" y="878"/>
                      <a:pt x="2979" y="1456"/>
                    </a:cubicBezTo>
                    <a:cubicBezTo>
                      <a:pt x="2979" y="2096"/>
                      <a:pt x="2446" y="2526"/>
                      <a:pt x="1895" y="2526"/>
                    </a:cubicBezTo>
                    <a:cubicBezTo>
                      <a:pt x="1634" y="2526"/>
                      <a:pt x="1370" y="2430"/>
                      <a:pt x="1156" y="2216"/>
                    </a:cubicBezTo>
                    <a:cubicBezTo>
                      <a:pt x="487" y="1547"/>
                      <a:pt x="973" y="392"/>
                      <a:pt x="1915" y="392"/>
                    </a:cubicBezTo>
                    <a:close/>
                    <a:moveTo>
                      <a:pt x="1891" y="1"/>
                    </a:moveTo>
                    <a:cubicBezTo>
                      <a:pt x="1545" y="1"/>
                      <a:pt x="1194" y="130"/>
                      <a:pt x="912" y="422"/>
                    </a:cubicBezTo>
                    <a:cubicBezTo>
                      <a:pt x="1" y="1334"/>
                      <a:pt x="639" y="2884"/>
                      <a:pt x="1915" y="2884"/>
                    </a:cubicBezTo>
                    <a:cubicBezTo>
                      <a:pt x="2706" y="2884"/>
                      <a:pt x="3344" y="2246"/>
                      <a:pt x="3344" y="1456"/>
                    </a:cubicBezTo>
                    <a:cubicBezTo>
                      <a:pt x="3344" y="588"/>
                      <a:pt x="2627" y="1"/>
                      <a:pt x="18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4" name="Google Shape;1694;p21"/>
              <p:cNvSpPr/>
              <p:nvPr/>
            </p:nvSpPr>
            <p:spPr>
              <a:xfrm>
                <a:off x="2419775" y="-1058575"/>
                <a:ext cx="84350" cy="72125"/>
              </a:xfrm>
              <a:custGeom>
                <a:avLst/>
                <a:gdLst/>
                <a:ahLst/>
                <a:cxnLst/>
                <a:rect l="l" t="t" r="r" b="b"/>
                <a:pathLst>
                  <a:path w="3374" h="2885" extrusionOk="0">
                    <a:moveTo>
                      <a:pt x="1945" y="392"/>
                    </a:moveTo>
                    <a:cubicBezTo>
                      <a:pt x="2523" y="392"/>
                      <a:pt x="3009" y="878"/>
                      <a:pt x="3009" y="1456"/>
                    </a:cubicBezTo>
                    <a:cubicBezTo>
                      <a:pt x="3009" y="2096"/>
                      <a:pt x="2476" y="2526"/>
                      <a:pt x="1924" y="2526"/>
                    </a:cubicBezTo>
                    <a:cubicBezTo>
                      <a:pt x="1664" y="2526"/>
                      <a:pt x="1400" y="2430"/>
                      <a:pt x="1185" y="2216"/>
                    </a:cubicBezTo>
                    <a:cubicBezTo>
                      <a:pt x="517" y="1547"/>
                      <a:pt x="1003" y="392"/>
                      <a:pt x="1945" y="392"/>
                    </a:cubicBezTo>
                    <a:close/>
                    <a:moveTo>
                      <a:pt x="1912" y="1"/>
                    </a:moveTo>
                    <a:cubicBezTo>
                      <a:pt x="1561" y="1"/>
                      <a:pt x="1204" y="130"/>
                      <a:pt x="912" y="422"/>
                    </a:cubicBezTo>
                    <a:cubicBezTo>
                      <a:pt x="0" y="1334"/>
                      <a:pt x="638" y="2884"/>
                      <a:pt x="1945" y="2884"/>
                    </a:cubicBezTo>
                    <a:cubicBezTo>
                      <a:pt x="2736" y="2884"/>
                      <a:pt x="3374" y="2246"/>
                      <a:pt x="3374" y="1456"/>
                    </a:cubicBezTo>
                    <a:cubicBezTo>
                      <a:pt x="3374" y="588"/>
                      <a:pt x="2657" y="1"/>
                      <a:pt x="191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5" name="Google Shape;1695;p21"/>
              <p:cNvSpPr/>
              <p:nvPr/>
            </p:nvSpPr>
            <p:spPr>
              <a:xfrm>
                <a:off x="1629475" y="-948550"/>
                <a:ext cx="84375" cy="72275"/>
              </a:xfrm>
              <a:custGeom>
                <a:avLst/>
                <a:gdLst/>
                <a:ahLst/>
                <a:cxnLst/>
                <a:rect l="l" t="t" r="r" b="b"/>
                <a:pathLst>
                  <a:path w="3375" h="2891" extrusionOk="0">
                    <a:moveTo>
                      <a:pt x="1946" y="398"/>
                    </a:moveTo>
                    <a:cubicBezTo>
                      <a:pt x="2523" y="398"/>
                      <a:pt x="3010" y="854"/>
                      <a:pt x="3010" y="1462"/>
                    </a:cubicBezTo>
                    <a:cubicBezTo>
                      <a:pt x="3010" y="2095"/>
                      <a:pt x="2488" y="2509"/>
                      <a:pt x="1943" y="2509"/>
                    </a:cubicBezTo>
                    <a:cubicBezTo>
                      <a:pt x="1677" y="2509"/>
                      <a:pt x="1405" y="2411"/>
                      <a:pt x="1186" y="2192"/>
                    </a:cubicBezTo>
                    <a:cubicBezTo>
                      <a:pt x="517" y="1523"/>
                      <a:pt x="1004" y="398"/>
                      <a:pt x="1946" y="398"/>
                    </a:cubicBezTo>
                    <a:close/>
                    <a:moveTo>
                      <a:pt x="1925" y="0"/>
                    </a:moveTo>
                    <a:cubicBezTo>
                      <a:pt x="1570" y="0"/>
                      <a:pt x="1208" y="133"/>
                      <a:pt x="912" y="429"/>
                    </a:cubicBezTo>
                    <a:cubicBezTo>
                      <a:pt x="1" y="1340"/>
                      <a:pt x="669" y="2891"/>
                      <a:pt x="1946" y="2891"/>
                    </a:cubicBezTo>
                    <a:cubicBezTo>
                      <a:pt x="2736" y="2891"/>
                      <a:pt x="3374" y="2252"/>
                      <a:pt x="3374" y="1462"/>
                    </a:cubicBezTo>
                    <a:cubicBezTo>
                      <a:pt x="3374" y="578"/>
                      <a:pt x="2666" y="0"/>
                      <a:pt x="192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6" name="Google Shape;1696;p21"/>
              <p:cNvSpPr/>
              <p:nvPr/>
            </p:nvSpPr>
            <p:spPr>
              <a:xfrm>
                <a:off x="1742700" y="-948550"/>
                <a:ext cx="84375" cy="72275"/>
              </a:xfrm>
              <a:custGeom>
                <a:avLst/>
                <a:gdLst/>
                <a:ahLst/>
                <a:cxnLst/>
                <a:rect l="l" t="t" r="r" b="b"/>
                <a:pathLst>
                  <a:path w="3375" h="2891" extrusionOk="0">
                    <a:moveTo>
                      <a:pt x="1915" y="398"/>
                    </a:moveTo>
                    <a:cubicBezTo>
                      <a:pt x="2523" y="398"/>
                      <a:pt x="2979" y="854"/>
                      <a:pt x="2979" y="1462"/>
                    </a:cubicBezTo>
                    <a:cubicBezTo>
                      <a:pt x="2979" y="2095"/>
                      <a:pt x="2471" y="2509"/>
                      <a:pt x="1935" y="2509"/>
                    </a:cubicBezTo>
                    <a:cubicBezTo>
                      <a:pt x="1673" y="2509"/>
                      <a:pt x="1405" y="2411"/>
                      <a:pt x="1186" y="2192"/>
                    </a:cubicBezTo>
                    <a:cubicBezTo>
                      <a:pt x="517" y="1523"/>
                      <a:pt x="973" y="398"/>
                      <a:pt x="1915" y="398"/>
                    </a:cubicBezTo>
                    <a:close/>
                    <a:moveTo>
                      <a:pt x="1925" y="0"/>
                    </a:moveTo>
                    <a:cubicBezTo>
                      <a:pt x="1570" y="0"/>
                      <a:pt x="1208" y="133"/>
                      <a:pt x="912" y="429"/>
                    </a:cubicBezTo>
                    <a:cubicBezTo>
                      <a:pt x="0" y="1340"/>
                      <a:pt x="639" y="2891"/>
                      <a:pt x="1915" y="2891"/>
                    </a:cubicBezTo>
                    <a:cubicBezTo>
                      <a:pt x="2706" y="2891"/>
                      <a:pt x="3374" y="2252"/>
                      <a:pt x="3374" y="1462"/>
                    </a:cubicBezTo>
                    <a:cubicBezTo>
                      <a:pt x="3374" y="578"/>
                      <a:pt x="2666" y="0"/>
                      <a:pt x="192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7" name="Google Shape;1697;p21"/>
              <p:cNvSpPr/>
              <p:nvPr/>
            </p:nvSpPr>
            <p:spPr>
              <a:xfrm>
                <a:off x="1855925" y="-948550"/>
                <a:ext cx="83600" cy="72275"/>
              </a:xfrm>
              <a:custGeom>
                <a:avLst/>
                <a:gdLst/>
                <a:ahLst/>
                <a:cxnLst/>
                <a:rect l="l" t="t" r="r" b="b"/>
                <a:pathLst>
                  <a:path w="3344" h="2891" extrusionOk="0">
                    <a:moveTo>
                      <a:pt x="1915" y="398"/>
                    </a:moveTo>
                    <a:cubicBezTo>
                      <a:pt x="2493" y="398"/>
                      <a:pt x="2979" y="854"/>
                      <a:pt x="2979" y="1462"/>
                    </a:cubicBezTo>
                    <a:cubicBezTo>
                      <a:pt x="2979" y="2095"/>
                      <a:pt x="2457" y="2509"/>
                      <a:pt x="1912" y="2509"/>
                    </a:cubicBezTo>
                    <a:cubicBezTo>
                      <a:pt x="1646" y="2509"/>
                      <a:pt x="1375" y="2411"/>
                      <a:pt x="1155" y="2192"/>
                    </a:cubicBezTo>
                    <a:cubicBezTo>
                      <a:pt x="487" y="1523"/>
                      <a:pt x="973" y="398"/>
                      <a:pt x="1915" y="398"/>
                    </a:cubicBezTo>
                    <a:close/>
                    <a:moveTo>
                      <a:pt x="1895" y="0"/>
                    </a:moveTo>
                    <a:cubicBezTo>
                      <a:pt x="1540" y="0"/>
                      <a:pt x="1177" y="133"/>
                      <a:pt x="882" y="429"/>
                    </a:cubicBezTo>
                    <a:cubicBezTo>
                      <a:pt x="0" y="1340"/>
                      <a:pt x="639" y="2891"/>
                      <a:pt x="1915" y="2891"/>
                    </a:cubicBezTo>
                    <a:cubicBezTo>
                      <a:pt x="2706" y="2891"/>
                      <a:pt x="3344" y="2252"/>
                      <a:pt x="3344" y="1462"/>
                    </a:cubicBezTo>
                    <a:cubicBezTo>
                      <a:pt x="3344" y="578"/>
                      <a:pt x="2635" y="0"/>
                      <a:pt x="189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8" name="Google Shape;1698;p21"/>
              <p:cNvSpPr/>
              <p:nvPr/>
            </p:nvSpPr>
            <p:spPr>
              <a:xfrm>
                <a:off x="1968400" y="-948550"/>
                <a:ext cx="84350" cy="72275"/>
              </a:xfrm>
              <a:custGeom>
                <a:avLst/>
                <a:gdLst/>
                <a:ahLst/>
                <a:cxnLst/>
                <a:rect l="l" t="t" r="r" b="b"/>
                <a:pathLst>
                  <a:path w="3374" h="2891" extrusionOk="0">
                    <a:moveTo>
                      <a:pt x="1915" y="398"/>
                    </a:moveTo>
                    <a:cubicBezTo>
                      <a:pt x="2492" y="398"/>
                      <a:pt x="2979" y="854"/>
                      <a:pt x="2979" y="1462"/>
                    </a:cubicBezTo>
                    <a:cubicBezTo>
                      <a:pt x="2979" y="2095"/>
                      <a:pt x="2457" y="2509"/>
                      <a:pt x="1912" y="2509"/>
                    </a:cubicBezTo>
                    <a:cubicBezTo>
                      <a:pt x="1646" y="2509"/>
                      <a:pt x="1374" y="2411"/>
                      <a:pt x="1155" y="2192"/>
                    </a:cubicBezTo>
                    <a:cubicBezTo>
                      <a:pt x="486" y="1523"/>
                      <a:pt x="973" y="398"/>
                      <a:pt x="1915" y="398"/>
                    </a:cubicBezTo>
                    <a:close/>
                    <a:moveTo>
                      <a:pt x="1905" y="0"/>
                    </a:moveTo>
                    <a:cubicBezTo>
                      <a:pt x="1553" y="0"/>
                      <a:pt x="1197" y="133"/>
                      <a:pt x="912" y="429"/>
                    </a:cubicBezTo>
                    <a:cubicBezTo>
                      <a:pt x="0" y="1340"/>
                      <a:pt x="638" y="2891"/>
                      <a:pt x="1915" y="2891"/>
                    </a:cubicBezTo>
                    <a:cubicBezTo>
                      <a:pt x="2705" y="2891"/>
                      <a:pt x="3374" y="2252"/>
                      <a:pt x="3374" y="1462"/>
                    </a:cubicBezTo>
                    <a:cubicBezTo>
                      <a:pt x="3353" y="578"/>
                      <a:pt x="2638" y="0"/>
                      <a:pt x="190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9" name="Google Shape;1699;p21"/>
              <p:cNvSpPr/>
              <p:nvPr/>
            </p:nvSpPr>
            <p:spPr>
              <a:xfrm>
                <a:off x="2081600" y="-948550"/>
                <a:ext cx="83625" cy="72275"/>
              </a:xfrm>
              <a:custGeom>
                <a:avLst/>
                <a:gdLst/>
                <a:ahLst/>
                <a:cxnLst/>
                <a:rect l="l" t="t" r="r" b="b"/>
                <a:pathLst>
                  <a:path w="3345" h="2891" extrusionOk="0">
                    <a:moveTo>
                      <a:pt x="1916" y="398"/>
                    </a:moveTo>
                    <a:cubicBezTo>
                      <a:pt x="2493" y="398"/>
                      <a:pt x="2980" y="854"/>
                      <a:pt x="2980" y="1462"/>
                    </a:cubicBezTo>
                    <a:cubicBezTo>
                      <a:pt x="2980" y="2095"/>
                      <a:pt x="2458" y="2509"/>
                      <a:pt x="1913" y="2509"/>
                    </a:cubicBezTo>
                    <a:cubicBezTo>
                      <a:pt x="1647" y="2509"/>
                      <a:pt x="1375" y="2411"/>
                      <a:pt x="1156" y="2192"/>
                    </a:cubicBezTo>
                    <a:cubicBezTo>
                      <a:pt x="487" y="1523"/>
                      <a:pt x="974" y="398"/>
                      <a:pt x="1916" y="398"/>
                    </a:cubicBezTo>
                    <a:close/>
                    <a:moveTo>
                      <a:pt x="1895" y="0"/>
                    </a:moveTo>
                    <a:cubicBezTo>
                      <a:pt x="1540" y="0"/>
                      <a:pt x="1178" y="133"/>
                      <a:pt x="882" y="429"/>
                    </a:cubicBezTo>
                    <a:cubicBezTo>
                      <a:pt x="1" y="1340"/>
                      <a:pt x="639" y="2891"/>
                      <a:pt x="1916" y="2891"/>
                    </a:cubicBezTo>
                    <a:cubicBezTo>
                      <a:pt x="2706" y="2891"/>
                      <a:pt x="3345" y="2252"/>
                      <a:pt x="3345" y="1462"/>
                    </a:cubicBezTo>
                    <a:cubicBezTo>
                      <a:pt x="3345" y="578"/>
                      <a:pt x="2636" y="0"/>
                      <a:pt x="189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0" name="Google Shape;1700;p21"/>
              <p:cNvSpPr/>
              <p:nvPr/>
            </p:nvSpPr>
            <p:spPr>
              <a:xfrm>
                <a:off x="2194075" y="-948550"/>
                <a:ext cx="84375" cy="72275"/>
              </a:xfrm>
              <a:custGeom>
                <a:avLst/>
                <a:gdLst/>
                <a:ahLst/>
                <a:cxnLst/>
                <a:rect l="l" t="t" r="r" b="b"/>
                <a:pathLst>
                  <a:path w="3375" h="2891" extrusionOk="0">
                    <a:moveTo>
                      <a:pt x="1946" y="398"/>
                    </a:moveTo>
                    <a:cubicBezTo>
                      <a:pt x="2523" y="398"/>
                      <a:pt x="2979" y="854"/>
                      <a:pt x="2979" y="1462"/>
                    </a:cubicBezTo>
                    <a:cubicBezTo>
                      <a:pt x="2979" y="2095"/>
                      <a:pt x="2471" y="2509"/>
                      <a:pt x="1935" y="2509"/>
                    </a:cubicBezTo>
                    <a:cubicBezTo>
                      <a:pt x="1673" y="2509"/>
                      <a:pt x="1405" y="2411"/>
                      <a:pt x="1186" y="2192"/>
                    </a:cubicBezTo>
                    <a:cubicBezTo>
                      <a:pt x="517" y="1523"/>
                      <a:pt x="973" y="398"/>
                      <a:pt x="1946" y="398"/>
                    </a:cubicBezTo>
                    <a:close/>
                    <a:moveTo>
                      <a:pt x="1925" y="0"/>
                    </a:moveTo>
                    <a:cubicBezTo>
                      <a:pt x="1570" y="0"/>
                      <a:pt x="1208" y="133"/>
                      <a:pt x="912" y="429"/>
                    </a:cubicBezTo>
                    <a:cubicBezTo>
                      <a:pt x="1" y="1340"/>
                      <a:pt x="639" y="2891"/>
                      <a:pt x="1946" y="2891"/>
                    </a:cubicBezTo>
                    <a:cubicBezTo>
                      <a:pt x="2736" y="2891"/>
                      <a:pt x="3374" y="2252"/>
                      <a:pt x="3374" y="1462"/>
                    </a:cubicBezTo>
                    <a:cubicBezTo>
                      <a:pt x="3374" y="578"/>
                      <a:pt x="2666" y="0"/>
                      <a:pt x="192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1" name="Google Shape;1701;p21"/>
              <p:cNvSpPr/>
              <p:nvPr/>
            </p:nvSpPr>
            <p:spPr>
              <a:xfrm>
                <a:off x="2307300" y="-948550"/>
                <a:ext cx="83625" cy="72275"/>
              </a:xfrm>
              <a:custGeom>
                <a:avLst/>
                <a:gdLst/>
                <a:ahLst/>
                <a:cxnLst/>
                <a:rect l="l" t="t" r="r" b="b"/>
                <a:pathLst>
                  <a:path w="3345" h="2891" extrusionOk="0">
                    <a:moveTo>
                      <a:pt x="1915" y="398"/>
                    </a:moveTo>
                    <a:cubicBezTo>
                      <a:pt x="2493" y="398"/>
                      <a:pt x="2979" y="854"/>
                      <a:pt x="2979" y="1462"/>
                    </a:cubicBezTo>
                    <a:cubicBezTo>
                      <a:pt x="2979" y="2095"/>
                      <a:pt x="2457" y="2509"/>
                      <a:pt x="1912" y="2509"/>
                    </a:cubicBezTo>
                    <a:cubicBezTo>
                      <a:pt x="1646" y="2509"/>
                      <a:pt x="1375" y="2411"/>
                      <a:pt x="1156" y="2192"/>
                    </a:cubicBezTo>
                    <a:cubicBezTo>
                      <a:pt x="487" y="1523"/>
                      <a:pt x="973" y="398"/>
                      <a:pt x="1915" y="398"/>
                    </a:cubicBezTo>
                    <a:close/>
                    <a:moveTo>
                      <a:pt x="1895" y="0"/>
                    </a:moveTo>
                    <a:cubicBezTo>
                      <a:pt x="1540" y="0"/>
                      <a:pt x="1177" y="133"/>
                      <a:pt x="882" y="429"/>
                    </a:cubicBezTo>
                    <a:cubicBezTo>
                      <a:pt x="1" y="1340"/>
                      <a:pt x="639" y="2891"/>
                      <a:pt x="1915" y="2891"/>
                    </a:cubicBezTo>
                    <a:cubicBezTo>
                      <a:pt x="2706" y="2891"/>
                      <a:pt x="3344" y="2252"/>
                      <a:pt x="3344" y="1462"/>
                    </a:cubicBezTo>
                    <a:cubicBezTo>
                      <a:pt x="3344" y="578"/>
                      <a:pt x="2636" y="0"/>
                      <a:pt x="189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2" name="Google Shape;1702;p21"/>
              <p:cNvSpPr/>
              <p:nvPr/>
            </p:nvSpPr>
            <p:spPr>
              <a:xfrm>
                <a:off x="2419775" y="-948550"/>
                <a:ext cx="84350" cy="72275"/>
              </a:xfrm>
              <a:custGeom>
                <a:avLst/>
                <a:gdLst/>
                <a:ahLst/>
                <a:cxnLst/>
                <a:rect l="l" t="t" r="r" b="b"/>
                <a:pathLst>
                  <a:path w="3374" h="2891" extrusionOk="0">
                    <a:moveTo>
                      <a:pt x="1945" y="398"/>
                    </a:moveTo>
                    <a:cubicBezTo>
                      <a:pt x="2523" y="398"/>
                      <a:pt x="2979" y="854"/>
                      <a:pt x="3009" y="1462"/>
                    </a:cubicBezTo>
                    <a:cubicBezTo>
                      <a:pt x="3009" y="2095"/>
                      <a:pt x="2487" y="2509"/>
                      <a:pt x="1942" y="2509"/>
                    </a:cubicBezTo>
                    <a:cubicBezTo>
                      <a:pt x="1676" y="2509"/>
                      <a:pt x="1405" y="2411"/>
                      <a:pt x="1185" y="2192"/>
                    </a:cubicBezTo>
                    <a:cubicBezTo>
                      <a:pt x="517" y="1523"/>
                      <a:pt x="1003" y="398"/>
                      <a:pt x="1945" y="398"/>
                    </a:cubicBezTo>
                    <a:close/>
                    <a:moveTo>
                      <a:pt x="1925" y="0"/>
                    </a:moveTo>
                    <a:cubicBezTo>
                      <a:pt x="1570" y="0"/>
                      <a:pt x="1207" y="133"/>
                      <a:pt x="912" y="429"/>
                    </a:cubicBezTo>
                    <a:cubicBezTo>
                      <a:pt x="0" y="1340"/>
                      <a:pt x="638" y="2891"/>
                      <a:pt x="1945" y="2891"/>
                    </a:cubicBezTo>
                    <a:cubicBezTo>
                      <a:pt x="2736" y="2891"/>
                      <a:pt x="3374" y="2252"/>
                      <a:pt x="3374" y="1462"/>
                    </a:cubicBezTo>
                    <a:cubicBezTo>
                      <a:pt x="3374" y="578"/>
                      <a:pt x="2666" y="0"/>
                      <a:pt x="192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703" name="Google Shape;1703;p21"/>
          <p:cNvGrpSpPr/>
          <p:nvPr/>
        </p:nvGrpSpPr>
        <p:grpSpPr>
          <a:xfrm>
            <a:off x="-400000" y="4270450"/>
            <a:ext cx="867825" cy="867800"/>
            <a:chOff x="628700" y="3828625"/>
            <a:chExt cx="867825" cy="867800"/>
          </a:xfrm>
        </p:grpSpPr>
        <p:sp>
          <p:nvSpPr>
            <p:cNvPr id="1704" name="Google Shape;1704;p21"/>
            <p:cNvSpPr/>
            <p:nvPr/>
          </p:nvSpPr>
          <p:spPr>
            <a:xfrm>
              <a:off x="1020050" y="3828625"/>
              <a:ext cx="57000" cy="56250"/>
            </a:xfrm>
            <a:custGeom>
              <a:avLst/>
              <a:gdLst/>
              <a:ahLst/>
              <a:cxnLst/>
              <a:rect l="l" t="t" r="r" b="b"/>
              <a:pathLst>
                <a:path w="2280" h="2250" extrusionOk="0">
                  <a:moveTo>
                    <a:pt x="578" y="0"/>
                  </a:moveTo>
                  <a:lnTo>
                    <a:pt x="0" y="547"/>
                  </a:lnTo>
                  <a:lnTo>
                    <a:pt x="578" y="1125"/>
                  </a:lnTo>
                  <a:lnTo>
                    <a:pt x="0" y="1702"/>
                  </a:lnTo>
                  <a:lnTo>
                    <a:pt x="578" y="2249"/>
                  </a:lnTo>
                  <a:lnTo>
                    <a:pt x="1125" y="1672"/>
                  </a:lnTo>
                  <a:lnTo>
                    <a:pt x="1702" y="2249"/>
                  </a:lnTo>
                  <a:lnTo>
                    <a:pt x="2280" y="1702"/>
                  </a:lnTo>
                  <a:lnTo>
                    <a:pt x="1702" y="1125"/>
                  </a:lnTo>
                  <a:lnTo>
                    <a:pt x="2280" y="547"/>
                  </a:lnTo>
                  <a:lnTo>
                    <a:pt x="1702" y="0"/>
                  </a:lnTo>
                  <a:lnTo>
                    <a:pt x="1125" y="578"/>
                  </a:lnTo>
                  <a:lnTo>
                    <a:pt x="578"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5" name="Google Shape;1705;p21"/>
            <p:cNvSpPr/>
            <p:nvPr/>
          </p:nvSpPr>
          <p:spPr>
            <a:xfrm>
              <a:off x="1089950" y="3898525"/>
              <a:ext cx="57025" cy="56250"/>
            </a:xfrm>
            <a:custGeom>
              <a:avLst/>
              <a:gdLst/>
              <a:ahLst/>
              <a:cxnLst/>
              <a:rect l="l" t="t" r="r" b="b"/>
              <a:pathLst>
                <a:path w="2281" h="2250" extrusionOk="0">
                  <a:moveTo>
                    <a:pt x="578" y="0"/>
                  </a:moveTo>
                  <a:lnTo>
                    <a:pt x="1" y="548"/>
                  </a:lnTo>
                  <a:lnTo>
                    <a:pt x="578" y="1125"/>
                  </a:lnTo>
                  <a:lnTo>
                    <a:pt x="1" y="1703"/>
                  </a:lnTo>
                  <a:lnTo>
                    <a:pt x="578" y="2250"/>
                  </a:lnTo>
                  <a:lnTo>
                    <a:pt x="1125" y="1672"/>
                  </a:lnTo>
                  <a:lnTo>
                    <a:pt x="1703" y="2250"/>
                  </a:lnTo>
                  <a:lnTo>
                    <a:pt x="2280" y="1703"/>
                  </a:lnTo>
                  <a:lnTo>
                    <a:pt x="1703" y="1125"/>
                  </a:lnTo>
                  <a:lnTo>
                    <a:pt x="2280" y="548"/>
                  </a:lnTo>
                  <a:lnTo>
                    <a:pt x="1703" y="0"/>
                  </a:lnTo>
                  <a:lnTo>
                    <a:pt x="1125" y="578"/>
                  </a:lnTo>
                  <a:lnTo>
                    <a:pt x="578"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6" name="Google Shape;1706;p21"/>
            <p:cNvSpPr/>
            <p:nvPr/>
          </p:nvSpPr>
          <p:spPr>
            <a:xfrm>
              <a:off x="1159850" y="3968425"/>
              <a:ext cx="57025" cy="56275"/>
            </a:xfrm>
            <a:custGeom>
              <a:avLst/>
              <a:gdLst/>
              <a:ahLst/>
              <a:cxnLst/>
              <a:rect l="l" t="t" r="r" b="b"/>
              <a:pathLst>
                <a:path w="2281" h="2251" extrusionOk="0">
                  <a:moveTo>
                    <a:pt x="579" y="1"/>
                  </a:moveTo>
                  <a:lnTo>
                    <a:pt x="1" y="548"/>
                  </a:lnTo>
                  <a:lnTo>
                    <a:pt x="579" y="1125"/>
                  </a:lnTo>
                  <a:lnTo>
                    <a:pt x="1" y="1703"/>
                  </a:lnTo>
                  <a:lnTo>
                    <a:pt x="579" y="2250"/>
                  </a:lnTo>
                  <a:lnTo>
                    <a:pt x="1126" y="1673"/>
                  </a:lnTo>
                  <a:lnTo>
                    <a:pt x="1703" y="2250"/>
                  </a:lnTo>
                  <a:lnTo>
                    <a:pt x="2281" y="1703"/>
                  </a:lnTo>
                  <a:lnTo>
                    <a:pt x="1703" y="1125"/>
                  </a:lnTo>
                  <a:lnTo>
                    <a:pt x="2281" y="548"/>
                  </a:lnTo>
                  <a:lnTo>
                    <a:pt x="1703" y="1"/>
                  </a:lnTo>
                  <a:lnTo>
                    <a:pt x="1126" y="578"/>
                  </a:lnTo>
                  <a:lnTo>
                    <a:pt x="579"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7" name="Google Shape;1707;p21"/>
            <p:cNvSpPr/>
            <p:nvPr/>
          </p:nvSpPr>
          <p:spPr>
            <a:xfrm>
              <a:off x="1229775" y="4038350"/>
              <a:ext cx="57025" cy="56250"/>
            </a:xfrm>
            <a:custGeom>
              <a:avLst/>
              <a:gdLst/>
              <a:ahLst/>
              <a:cxnLst/>
              <a:rect l="l" t="t" r="r" b="b"/>
              <a:pathLst>
                <a:path w="2281" h="2250" extrusionOk="0">
                  <a:moveTo>
                    <a:pt x="578" y="0"/>
                  </a:moveTo>
                  <a:lnTo>
                    <a:pt x="0" y="547"/>
                  </a:lnTo>
                  <a:lnTo>
                    <a:pt x="578" y="1125"/>
                  </a:lnTo>
                  <a:lnTo>
                    <a:pt x="0" y="1702"/>
                  </a:lnTo>
                  <a:lnTo>
                    <a:pt x="578" y="2250"/>
                  </a:lnTo>
                  <a:lnTo>
                    <a:pt x="1125" y="1672"/>
                  </a:lnTo>
                  <a:lnTo>
                    <a:pt x="1703" y="2250"/>
                  </a:lnTo>
                  <a:lnTo>
                    <a:pt x="2280" y="1702"/>
                  </a:lnTo>
                  <a:lnTo>
                    <a:pt x="1703" y="1125"/>
                  </a:lnTo>
                  <a:lnTo>
                    <a:pt x="2280" y="547"/>
                  </a:lnTo>
                  <a:lnTo>
                    <a:pt x="1703" y="0"/>
                  </a:lnTo>
                  <a:lnTo>
                    <a:pt x="1125" y="578"/>
                  </a:lnTo>
                  <a:lnTo>
                    <a:pt x="578"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8" name="Google Shape;1708;p21"/>
            <p:cNvSpPr/>
            <p:nvPr/>
          </p:nvSpPr>
          <p:spPr>
            <a:xfrm>
              <a:off x="1299675" y="4108250"/>
              <a:ext cx="57025" cy="56250"/>
            </a:xfrm>
            <a:custGeom>
              <a:avLst/>
              <a:gdLst/>
              <a:ahLst/>
              <a:cxnLst/>
              <a:rect l="l" t="t" r="r" b="b"/>
              <a:pathLst>
                <a:path w="2281" h="2250" extrusionOk="0">
                  <a:moveTo>
                    <a:pt x="578" y="1"/>
                  </a:moveTo>
                  <a:lnTo>
                    <a:pt x="1" y="548"/>
                  </a:lnTo>
                  <a:lnTo>
                    <a:pt x="578" y="1125"/>
                  </a:lnTo>
                  <a:lnTo>
                    <a:pt x="1" y="1703"/>
                  </a:lnTo>
                  <a:lnTo>
                    <a:pt x="578" y="2250"/>
                  </a:lnTo>
                  <a:lnTo>
                    <a:pt x="1125" y="1672"/>
                  </a:lnTo>
                  <a:lnTo>
                    <a:pt x="1703" y="2250"/>
                  </a:lnTo>
                  <a:lnTo>
                    <a:pt x="2280" y="1703"/>
                  </a:lnTo>
                  <a:lnTo>
                    <a:pt x="1703" y="1125"/>
                  </a:lnTo>
                  <a:lnTo>
                    <a:pt x="2280" y="548"/>
                  </a:lnTo>
                  <a:lnTo>
                    <a:pt x="1703" y="1"/>
                  </a:lnTo>
                  <a:lnTo>
                    <a:pt x="1125" y="578"/>
                  </a:lnTo>
                  <a:lnTo>
                    <a:pt x="578"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9" name="Google Shape;1709;p21"/>
            <p:cNvSpPr/>
            <p:nvPr/>
          </p:nvSpPr>
          <p:spPr>
            <a:xfrm>
              <a:off x="1369600" y="4178175"/>
              <a:ext cx="57000" cy="56250"/>
            </a:xfrm>
            <a:custGeom>
              <a:avLst/>
              <a:gdLst/>
              <a:ahLst/>
              <a:cxnLst/>
              <a:rect l="l" t="t" r="r" b="b"/>
              <a:pathLst>
                <a:path w="2280" h="2250" extrusionOk="0">
                  <a:moveTo>
                    <a:pt x="578" y="0"/>
                  </a:moveTo>
                  <a:lnTo>
                    <a:pt x="0" y="547"/>
                  </a:lnTo>
                  <a:lnTo>
                    <a:pt x="578" y="1125"/>
                  </a:lnTo>
                  <a:lnTo>
                    <a:pt x="0" y="1702"/>
                  </a:lnTo>
                  <a:lnTo>
                    <a:pt x="578" y="2249"/>
                  </a:lnTo>
                  <a:lnTo>
                    <a:pt x="1125" y="1672"/>
                  </a:lnTo>
                  <a:lnTo>
                    <a:pt x="1702" y="2249"/>
                  </a:lnTo>
                  <a:lnTo>
                    <a:pt x="2280" y="1702"/>
                  </a:lnTo>
                  <a:lnTo>
                    <a:pt x="1702" y="1125"/>
                  </a:lnTo>
                  <a:lnTo>
                    <a:pt x="2280" y="547"/>
                  </a:lnTo>
                  <a:lnTo>
                    <a:pt x="1702" y="0"/>
                  </a:lnTo>
                  <a:lnTo>
                    <a:pt x="1125" y="578"/>
                  </a:lnTo>
                  <a:lnTo>
                    <a:pt x="578"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0" name="Google Shape;1710;p21"/>
            <p:cNvSpPr/>
            <p:nvPr/>
          </p:nvSpPr>
          <p:spPr>
            <a:xfrm>
              <a:off x="1439500" y="4248075"/>
              <a:ext cx="57025" cy="56250"/>
            </a:xfrm>
            <a:custGeom>
              <a:avLst/>
              <a:gdLst/>
              <a:ahLst/>
              <a:cxnLst/>
              <a:rect l="l" t="t" r="r" b="b"/>
              <a:pathLst>
                <a:path w="2281" h="2250" extrusionOk="0">
                  <a:moveTo>
                    <a:pt x="578" y="0"/>
                  </a:moveTo>
                  <a:lnTo>
                    <a:pt x="1" y="548"/>
                  </a:lnTo>
                  <a:lnTo>
                    <a:pt x="578" y="1125"/>
                  </a:lnTo>
                  <a:lnTo>
                    <a:pt x="1" y="1703"/>
                  </a:lnTo>
                  <a:lnTo>
                    <a:pt x="578" y="2250"/>
                  </a:lnTo>
                  <a:lnTo>
                    <a:pt x="1125" y="1672"/>
                  </a:lnTo>
                  <a:lnTo>
                    <a:pt x="1703" y="2250"/>
                  </a:lnTo>
                  <a:lnTo>
                    <a:pt x="2250" y="1703"/>
                  </a:lnTo>
                  <a:lnTo>
                    <a:pt x="1703" y="1125"/>
                  </a:lnTo>
                  <a:lnTo>
                    <a:pt x="2280" y="548"/>
                  </a:lnTo>
                  <a:lnTo>
                    <a:pt x="1703" y="0"/>
                  </a:lnTo>
                  <a:lnTo>
                    <a:pt x="1125" y="578"/>
                  </a:lnTo>
                  <a:lnTo>
                    <a:pt x="578"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1" name="Google Shape;1711;p21"/>
            <p:cNvSpPr/>
            <p:nvPr/>
          </p:nvSpPr>
          <p:spPr>
            <a:xfrm>
              <a:off x="941775" y="3906875"/>
              <a:ext cx="56250" cy="56275"/>
            </a:xfrm>
            <a:custGeom>
              <a:avLst/>
              <a:gdLst/>
              <a:ahLst/>
              <a:cxnLst/>
              <a:rect l="l" t="t" r="r" b="b"/>
              <a:pathLst>
                <a:path w="2250" h="2251" extrusionOk="0">
                  <a:moveTo>
                    <a:pt x="578" y="1"/>
                  </a:moveTo>
                  <a:lnTo>
                    <a:pt x="0" y="548"/>
                  </a:lnTo>
                  <a:lnTo>
                    <a:pt x="578" y="1125"/>
                  </a:lnTo>
                  <a:lnTo>
                    <a:pt x="0" y="1703"/>
                  </a:lnTo>
                  <a:lnTo>
                    <a:pt x="578" y="2250"/>
                  </a:lnTo>
                  <a:lnTo>
                    <a:pt x="1125" y="1703"/>
                  </a:lnTo>
                  <a:lnTo>
                    <a:pt x="1703" y="2250"/>
                  </a:lnTo>
                  <a:lnTo>
                    <a:pt x="2250" y="1703"/>
                  </a:lnTo>
                  <a:lnTo>
                    <a:pt x="1703" y="1125"/>
                  </a:lnTo>
                  <a:lnTo>
                    <a:pt x="2250" y="548"/>
                  </a:lnTo>
                  <a:lnTo>
                    <a:pt x="1703" y="1"/>
                  </a:lnTo>
                  <a:lnTo>
                    <a:pt x="1125" y="578"/>
                  </a:lnTo>
                  <a:lnTo>
                    <a:pt x="578"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2" name="Google Shape;1712;p21"/>
            <p:cNvSpPr/>
            <p:nvPr/>
          </p:nvSpPr>
          <p:spPr>
            <a:xfrm>
              <a:off x="1011675" y="3976800"/>
              <a:ext cx="56275" cy="56250"/>
            </a:xfrm>
            <a:custGeom>
              <a:avLst/>
              <a:gdLst/>
              <a:ahLst/>
              <a:cxnLst/>
              <a:rect l="l" t="t" r="r" b="b"/>
              <a:pathLst>
                <a:path w="2251" h="2250" extrusionOk="0">
                  <a:moveTo>
                    <a:pt x="578" y="0"/>
                  </a:moveTo>
                  <a:lnTo>
                    <a:pt x="1" y="547"/>
                  </a:lnTo>
                  <a:lnTo>
                    <a:pt x="578" y="1125"/>
                  </a:lnTo>
                  <a:lnTo>
                    <a:pt x="1" y="1702"/>
                  </a:lnTo>
                  <a:lnTo>
                    <a:pt x="578" y="2249"/>
                  </a:lnTo>
                  <a:lnTo>
                    <a:pt x="1125" y="1702"/>
                  </a:lnTo>
                  <a:lnTo>
                    <a:pt x="1703" y="2249"/>
                  </a:lnTo>
                  <a:lnTo>
                    <a:pt x="2250" y="1702"/>
                  </a:lnTo>
                  <a:lnTo>
                    <a:pt x="1703" y="1125"/>
                  </a:lnTo>
                  <a:lnTo>
                    <a:pt x="2250" y="547"/>
                  </a:lnTo>
                  <a:lnTo>
                    <a:pt x="1703" y="0"/>
                  </a:lnTo>
                  <a:lnTo>
                    <a:pt x="1125" y="578"/>
                  </a:lnTo>
                  <a:lnTo>
                    <a:pt x="578"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3" name="Google Shape;1713;p21"/>
            <p:cNvSpPr/>
            <p:nvPr/>
          </p:nvSpPr>
          <p:spPr>
            <a:xfrm>
              <a:off x="1081600" y="4046700"/>
              <a:ext cx="56250" cy="56250"/>
            </a:xfrm>
            <a:custGeom>
              <a:avLst/>
              <a:gdLst/>
              <a:ahLst/>
              <a:cxnLst/>
              <a:rect l="l" t="t" r="r" b="b"/>
              <a:pathLst>
                <a:path w="2250" h="2250" extrusionOk="0">
                  <a:moveTo>
                    <a:pt x="578" y="1"/>
                  </a:moveTo>
                  <a:lnTo>
                    <a:pt x="0" y="548"/>
                  </a:lnTo>
                  <a:lnTo>
                    <a:pt x="578" y="1125"/>
                  </a:lnTo>
                  <a:lnTo>
                    <a:pt x="0" y="1703"/>
                  </a:lnTo>
                  <a:lnTo>
                    <a:pt x="578" y="2250"/>
                  </a:lnTo>
                  <a:lnTo>
                    <a:pt x="1125" y="1703"/>
                  </a:lnTo>
                  <a:lnTo>
                    <a:pt x="1702" y="2250"/>
                  </a:lnTo>
                  <a:lnTo>
                    <a:pt x="2250" y="1703"/>
                  </a:lnTo>
                  <a:lnTo>
                    <a:pt x="1702" y="1125"/>
                  </a:lnTo>
                  <a:lnTo>
                    <a:pt x="2250" y="548"/>
                  </a:lnTo>
                  <a:lnTo>
                    <a:pt x="1702" y="1"/>
                  </a:lnTo>
                  <a:lnTo>
                    <a:pt x="1125" y="578"/>
                  </a:lnTo>
                  <a:lnTo>
                    <a:pt x="578"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4" name="Google Shape;1714;p21"/>
            <p:cNvSpPr/>
            <p:nvPr/>
          </p:nvSpPr>
          <p:spPr>
            <a:xfrm>
              <a:off x="1151500" y="4116600"/>
              <a:ext cx="56250" cy="56275"/>
            </a:xfrm>
            <a:custGeom>
              <a:avLst/>
              <a:gdLst/>
              <a:ahLst/>
              <a:cxnLst/>
              <a:rect l="l" t="t" r="r" b="b"/>
              <a:pathLst>
                <a:path w="2250" h="2251" extrusionOk="0">
                  <a:moveTo>
                    <a:pt x="578" y="1"/>
                  </a:moveTo>
                  <a:lnTo>
                    <a:pt x="1" y="548"/>
                  </a:lnTo>
                  <a:lnTo>
                    <a:pt x="578" y="1126"/>
                  </a:lnTo>
                  <a:lnTo>
                    <a:pt x="1" y="1703"/>
                  </a:lnTo>
                  <a:lnTo>
                    <a:pt x="578" y="2250"/>
                  </a:lnTo>
                  <a:lnTo>
                    <a:pt x="1125" y="1673"/>
                  </a:lnTo>
                  <a:lnTo>
                    <a:pt x="1703" y="2250"/>
                  </a:lnTo>
                  <a:lnTo>
                    <a:pt x="2250" y="1703"/>
                  </a:lnTo>
                  <a:lnTo>
                    <a:pt x="1703" y="1126"/>
                  </a:lnTo>
                  <a:lnTo>
                    <a:pt x="2250" y="548"/>
                  </a:lnTo>
                  <a:lnTo>
                    <a:pt x="1703" y="1"/>
                  </a:lnTo>
                  <a:lnTo>
                    <a:pt x="1125" y="578"/>
                  </a:lnTo>
                  <a:lnTo>
                    <a:pt x="578"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5" name="Google Shape;1715;p21"/>
            <p:cNvSpPr/>
            <p:nvPr/>
          </p:nvSpPr>
          <p:spPr>
            <a:xfrm>
              <a:off x="1221425" y="4186525"/>
              <a:ext cx="56250" cy="56250"/>
            </a:xfrm>
            <a:custGeom>
              <a:avLst/>
              <a:gdLst/>
              <a:ahLst/>
              <a:cxnLst/>
              <a:rect l="l" t="t" r="r" b="b"/>
              <a:pathLst>
                <a:path w="2250" h="2250" extrusionOk="0">
                  <a:moveTo>
                    <a:pt x="578" y="0"/>
                  </a:moveTo>
                  <a:lnTo>
                    <a:pt x="0" y="547"/>
                  </a:lnTo>
                  <a:lnTo>
                    <a:pt x="578" y="1125"/>
                  </a:lnTo>
                  <a:lnTo>
                    <a:pt x="0" y="1703"/>
                  </a:lnTo>
                  <a:lnTo>
                    <a:pt x="578" y="2250"/>
                  </a:lnTo>
                  <a:lnTo>
                    <a:pt x="1125" y="1672"/>
                  </a:lnTo>
                  <a:lnTo>
                    <a:pt x="1702" y="2250"/>
                  </a:lnTo>
                  <a:lnTo>
                    <a:pt x="2249" y="1703"/>
                  </a:lnTo>
                  <a:lnTo>
                    <a:pt x="1702" y="1125"/>
                  </a:lnTo>
                  <a:lnTo>
                    <a:pt x="2249" y="547"/>
                  </a:lnTo>
                  <a:lnTo>
                    <a:pt x="1702" y="0"/>
                  </a:lnTo>
                  <a:lnTo>
                    <a:pt x="1125" y="578"/>
                  </a:lnTo>
                  <a:lnTo>
                    <a:pt x="578"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6" name="Google Shape;1716;p21"/>
            <p:cNvSpPr/>
            <p:nvPr/>
          </p:nvSpPr>
          <p:spPr>
            <a:xfrm>
              <a:off x="1291325" y="4256425"/>
              <a:ext cx="56250" cy="56275"/>
            </a:xfrm>
            <a:custGeom>
              <a:avLst/>
              <a:gdLst/>
              <a:ahLst/>
              <a:cxnLst/>
              <a:rect l="l" t="t" r="r" b="b"/>
              <a:pathLst>
                <a:path w="2250" h="2251" extrusionOk="0">
                  <a:moveTo>
                    <a:pt x="548" y="1"/>
                  </a:moveTo>
                  <a:lnTo>
                    <a:pt x="0" y="548"/>
                  </a:lnTo>
                  <a:lnTo>
                    <a:pt x="578" y="1125"/>
                  </a:lnTo>
                  <a:lnTo>
                    <a:pt x="0" y="1703"/>
                  </a:lnTo>
                  <a:lnTo>
                    <a:pt x="548" y="2250"/>
                  </a:lnTo>
                  <a:lnTo>
                    <a:pt x="1125" y="1673"/>
                  </a:lnTo>
                  <a:lnTo>
                    <a:pt x="1703" y="2250"/>
                  </a:lnTo>
                  <a:lnTo>
                    <a:pt x="2250" y="1703"/>
                  </a:lnTo>
                  <a:lnTo>
                    <a:pt x="1703" y="1125"/>
                  </a:lnTo>
                  <a:lnTo>
                    <a:pt x="2250" y="548"/>
                  </a:lnTo>
                  <a:lnTo>
                    <a:pt x="1703" y="1"/>
                  </a:lnTo>
                  <a:lnTo>
                    <a:pt x="1125" y="578"/>
                  </a:lnTo>
                  <a:lnTo>
                    <a:pt x="548"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7" name="Google Shape;1717;p21"/>
            <p:cNvSpPr/>
            <p:nvPr/>
          </p:nvSpPr>
          <p:spPr>
            <a:xfrm>
              <a:off x="1361225" y="4326350"/>
              <a:ext cx="56275" cy="56250"/>
            </a:xfrm>
            <a:custGeom>
              <a:avLst/>
              <a:gdLst/>
              <a:ahLst/>
              <a:cxnLst/>
              <a:rect l="l" t="t" r="r" b="b"/>
              <a:pathLst>
                <a:path w="2251" h="2250" extrusionOk="0">
                  <a:moveTo>
                    <a:pt x="548" y="0"/>
                  </a:moveTo>
                  <a:lnTo>
                    <a:pt x="1" y="547"/>
                  </a:lnTo>
                  <a:lnTo>
                    <a:pt x="578" y="1125"/>
                  </a:lnTo>
                  <a:lnTo>
                    <a:pt x="1" y="1702"/>
                  </a:lnTo>
                  <a:lnTo>
                    <a:pt x="548" y="2249"/>
                  </a:lnTo>
                  <a:lnTo>
                    <a:pt x="1125" y="1672"/>
                  </a:lnTo>
                  <a:lnTo>
                    <a:pt x="1703" y="2249"/>
                  </a:lnTo>
                  <a:lnTo>
                    <a:pt x="2250" y="1702"/>
                  </a:lnTo>
                  <a:lnTo>
                    <a:pt x="1703" y="1125"/>
                  </a:lnTo>
                  <a:lnTo>
                    <a:pt x="2250" y="547"/>
                  </a:lnTo>
                  <a:lnTo>
                    <a:pt x="1703" y="0"/>
                  </a:lnTo>
                  <a:lnTo>
                    <a:pt x="1125" y="578"/>
                  </a:lnTo>
                  <a:lnTo>
                    <a:pt x="548"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8" name="Google Shape;1718;p21"/>
            <p:cNvSpPr/>
            <p:nvPr/>
          </p:nvSpPr>
          <p:spPr>
            <a:xfrm>
              <a:off x="863500" y="3985150"/>
              <a:ext cx="56250" cy="56250"/>
            </a:xfrm>
            <a:custGeom>
              <a:avLst/>
              <a:gdLst/>
              <a:ahLst/>
              <a:cxnLst/>
              <a:rect l="l" t="t" r="r" b="b"/>
              <a:pathLst>
                <a:path w="2250" h="2250" extrusionOk="0">
                  <a:moveTo>
                    <a:pt x="548" y="1"/>
                  </a:moveTo>
                  <a:lnTo>
                    <a:pt x="1" y="578"/>
                  </a:lnTo>
                  <a:lnTo>
                    <a:pt x="578" y="1125"/>
                  </a:lnTo>
                  <a:lnTo>
                    <a:pt x="1" y="1703"/>
                  </a:lnTo>
                  <a:lnTo>
                    <a:pt x="548" y="2250"/>
                  </a:lnTo>
                  <a:lnTo>
                    <a:pt x="1125" y="1703"/>
                  </a:lnTo>
                  <a:lnTo>
                    <a:pt x="1703" y="2250"/>
                  </a:lnTo>
                  <a:lnTo>
                    <a:pt x="2250" y="1703"/>
                  </a:lnTo>
                  <a:lnTo>
                    <a:pt x="1703" y="1125"/>
                  </a:lnTo>
                  <a:lnTo>
                    <a:pt x="2250" y="578"/>
                  </a:lnTo>
                  <a:lnTo>
                    <a:pt x="1703" y="1"/>
                  </a:lnTo>
                  <a:lnTo>
                    <a:pt x="1125" y="578"/>
                  </a:lnTo>
                  <a:lnTo>
                    <a:pt x="548"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9" name="Google Shape;1719;p21"/>
            <p:cNvSpPr/>
            <p:nvPr/>
          </p:nvSpPr>
          <p:spPr>
            <a:xfrm>
              <a:off x="933425" y="4055050"/>
              <a:ext cx="56250" cy="56275"/>
            </a:xfrm>
            <a:custGeom>
              <a:avLst/>
              <a:gdLst/>
              <a:ahLst/>
              <a:cxnLst/>
              <a:rect l="l" t="t" r="r" b="b"/>
              <a:pathLst>
                <a:path w="2250" h="2251" extrusionOk="0">
                  <a:moveTo>
                    <a:pt x="547" y="1"/>
                  </a:moveTo>
                  <a:lnTo>
                    <a:pt x="0" y="578"/>
                  </a:lnTo>
                  <a:lnTo>
                    <a:pt x="578" y="1126"/>
                  </a:lnTo>
                  <a:lnTo>
                    <a:pt x="0" y="1703"/>
                  </a:lnTo>
                  <a:lnTo>
                    <a:pt x="547" y="2250"/>
                  </a:lnTo>
                  <a:lnTo>
                    <a:pt x="1125" y="1703"/>
                  </a:lnTo>
                  <a:lnTo>
                    <a:pt x="1702" y="2250"/>
                  </a:lnTo>
                  <a:lnTo>
                    <a:pt x="2249" y="1703"/>
                  </a:lnTo>
                  <a:lnTo>
                    <a:pt x="1702" y="1126"/>
                  </a:lnTo>
                  <a:lnTo>
                    <a:pt x="2249" y="578"/>
                  </a:lnTo>
                  <a:lnTo>
                    <a:pt x="1702" y="1"/>
                  </a:lnTo>
                  <a:lnTo>
                    <a:pt x="1125" y="578"/>
                  </a:lnTo>
                  <a:lnTo>
                    <a:pt x="547"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0" name="Google Shape;1720;p21"/>
            <p:cNvSpPr/>
            <p:nvPr/>
          </p:nvSpPr>
          <p:spPr>
            <a:xfrm>
              <a:off x="1003325" y="4124975"/>
              <a:ext cx="56250" cy="56250"/>
            </a:xfrm>
            <a:custGeom>
              <a:avLst/>
              <a:gdLst/>
              <a:ahLst/>
              <a:cxnLst/>
              <a:rect l="l" t="t" r="r" b="b"/>
              <a:pathLst>
                <a:path w="2250" h="2250" extrusionOk="0">
                  <a:moveTo>
                    <a:pt x="548" y="0"/>
                  </a:moveTo>
                  <a:lnTo>
                    <a:pt x="0" y="578"/>
                  </a:lnTo>
                  <a:lnTo>
                    <a:pt x="578" y="1125"/>
                  </a:lnTo>
                  <a:lnTo>
                    <a:pt x="0" y="1702"/>
                  </a:lnTo>
                  <a:lnTo>
                    <a:pt x="548" y="2250"/>
                  </a:lnTo>
                  <a:lnTo>
                    <a:pt x="1125" y="1702"/>
                  </a:lnTo>
                  <a:lnTo>
                    <a:pt x="1703" y="2250"/>
                  </a:lnTo>
                  <a:lnTo>
                    <a:pt x="2250" y="1702"/>
                  </a:lnTo>
                  <a:lnTo>
                    <a:pt x="1703" y="1125"/>
                  </a:lnTo>
                  <a:lnTo>
                    <a:pt x="2250" y="578"/>
                  </a:lnTo>
                  <a:lnTo>
                    <a:pt x="1703" y="0"/>
                  </a:lnTo>
                  <a:lnTo>
                    <a:pt x="1125" y="578"/>
                  </a:lnTo>
                  <a:lnTo>
                    <a:pt x="548"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1" name="Google Shape;1721;p21"/>
            <p:cNvSpPr/>
            <p:nvPr/>
          </p:nvSpPr>
          <p:spPr>
            <a:xfrm>
              <a:off x="1073225" y="4194875"/>
              <a:ext cx="56275" cy="56250"/>
            </a:xfrm>
            <a:custGeom>
              <a:avLst/>
              <a:gdLst/>
              <a:ahLst/>
              <a:cxnLst/>
              <a:rect l="l" t="t" r="r" b="b"/>
              <a:pathLst>
                <a:path w="2251" h="2250" extrusionOk="0">
                  <a:moveTo>
                    <a:pt x="548" y="1"/>
                  </a:moveTo>
                  <a:lnTo>
                    <a:pt x="1" y="578"/>
                  </a:lnTo>
                  <a:lnTo>
                    <a:pt x="578" y="1125"/>
                  </a:lnTo>
                  <a:lnTo>
                    <a:pt x="1" y="1703"/>
                  </a:lnTo>
                  <a:lnTo>
                    <a:pt x="548" y="2250"/>
                  </a:lnTo>
                  <a:lnTo>
                    <a:pt x="1126" y="1703"/>
                  </a:lnTo>
                  <a:lnTo>
                    <a:pt x="1703" y="2250"/>
                  </a:lnTo>
                  <a:lnTo>
                    <a:pt x="2250" y="1703"/>
                  </a:lnTo>
                  <a:lnTo>
                    <a:pt x="1673" y="1125"/>
                  </a:lnTo>
                  <a:lnTo>
                    <a:pt x="2250" y="578"/>
                  </a:lnTo>
                  <a:lnTo>
                    <a:pt x="1703" y="1"/>
                  </a:lnTo>
                  <a:lnTo>
                    <a:pt x="1126" y="578"/>
                  </a:lnTo>
                  <a:lnTo>
                    <a:pt x="548"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2" name="Google Shape;1722;p21"/>
            <p:cNvSpPr/>
            <p:nvPr/>
          </p:nvSpPr>
          <p:spPr>
            <a:xfrm>
              <a:off x="1143150" y="4264800"/>
              <a:ext cx="56250" cy="56250"/>
            </a:xfrm>
            <a:custGeom>
              <a:avLst/>
              <a:gdLst/>
              <a:ahLst/>
              <a:cxnLst/>
              <a:rect l="l" t="t" r="r" b="b"/>
              <a:pathLst>
                <a:path w="2250" h="2250" extrusionOk="0">
                  <a:moveTo>
                    <a:pt x="547" y="0"/>
                  </a:moveTo>
                  <a:lnTo>
                    <a:pt x="0" y="578"/>
                  </a:lnTo>
                  <a:lnTo>
                    <a:pt x="578" y="1125"/>
                  </a:lnTo>
                  <a:lnTo>
                    <a:pt x="0" y="1702"/>
                  </a:lnTo>
                  <a:lnTo>
                    <a:pt x="547" y="2249"/>
                  </a:lnTo>
                  <a:lnTo>
                    <a:pt x="1125" y="1702"/>
                  </a:lnTo>
                  <a:lnTo>
                    <a:pt x="1702" y="2249"/>
                  </a:lnTo>
                  <a:lnTo>
                    <a:pt x="2250" y="1702"/>
                  </a:lnTo>
                  <a:lnTo>
                    <a:pt x="1672" y="1125"/>
                  </a:lnTo>
                  <a:lnTo>
                    <a:pt x="2250" y="578"/>
                  </a:lnTo>
                  <a:lnTo>
                    <a:pt x="1702" y="0"/>
                  </a:lnTo>
                  <a:lnTo>
                    <a:pt x="1125" y="578"/>
                  </a:lnTo>
                  <a:lnTo>
                    <a:pt x="547"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3" name="Google Shape;1723;p21"/>
            <p:cNvSpPr/>
            <p:nvPr/>
          </p:nvSpPr>
          <p:spPr>
            <a:xfrm>
              <a:off x="1213050" y="4334700"/>
              <a:ext cx="56250" cy="56250"/>
            </a:xfrm>
            <a:custGeom>
              <a:avLst/>
              <a:gdLst/>
              <a:ahLst/>
              <a:cxnLst/>
              <a:rect l="l" t="t" r="r" b="b"/>
              <a:pathLst>
                <a:path w="2250" h="2250" extrusionOk="0">
                  <a:moveTo>
                    <a:pt x="548" y="1"/>
                  </a:moveTo>
                  <a:lnTo>
                    <a:pt x="1" y="548"/>
                  </a:lnTo>
                  <a:lnTo>
                    <a:pt x="578" y="1125"/>
                  </a:lnTo>
                  <a:lnTo>
                    <a:pt x="1" y="1703"/>
                  </a:lnTo>
                  <a:lnTo>
                    <a:pt x="548" y="2250"/>
                  </a:lnTo>
                  <a:lnTo>
                    <a:pt x="1125" y="1703"/>
                  </a:lnTo>
                  <a:lnTo>
                    <a:pt x="1703" y="2250"/>
                  </a:lnTo>
                  <a:lnTo>
                    <a:pt x="2250" y="1703"/>
                  </a:lnTo>
                  <a:lnTo>
                    <a:pt x="1672" y="1125"/>
                  </a:lnTo>
                  <a:lnTo>
                    <a:pt x="2250" y="548"/>
                  </a:lnTo>
                  <a:lnTo>
                    <a:pt x="1703" y="1"/>
                  </a:lnTo>
                  <a:lnTo>
                    <a:pt x="1125" y="578"/>
                  </a:lnTo>
                  <a:lnTo>
                    <a:pt x="548"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4" name="Google Shape;1724;p21"/>
            <p:cNvSpPr/>
            <p:nvPr/>
          </p:nvSpPr>
          <p:spPr>
            <a:xfrm>
              <a:off x="1282975" y="4404600"/>
              <a:ext cx="56250" cy="56275"/>
            </a:xfrm>
            <a:custGeom>
              <a:avLst/>
              <a:gdLst/>
              <a:ahLst/>
              <a:cxnLst/>
              <a:rect l="l" t="t" r="r" b="b"/>
              <a:pathLst>
                <a:path w="2250" h="2251" extrusionOk="0">
                  <a:moveTo>
                    <a:pt x="547" y="1"/>
                  </a:moveTo>
                  <a:lnTo>
                    <a:pt x="0" y="548"/>
                  </a:lnTo>
                  <a:lnTo>
                    <a:pt x="578" y="1126"/>
                  </a:lnTo>
                  <a:lnTo>
                    <a:pt x="0" y="1703"/>
                  </a:lnTo>
                  <a:lnTo>
                    <a:pt x="547" y="2250"/>
                  </a:lnTo>
                  <a:lnTo>
                    <a:pt x="1125" y="1703"/>
                  </a:lnTo>
                  <a:lnTo>
                    <a:pt x="1702" y="2250"/>
                  </a:lnTo>
                  <a:lnTo>
                    <a:pt x="2249" y="1703"/>
                  </a:lnTo>
                  <a:lnTo>
                    <a:pt x="1672" y="1126"/>
                  </a:lnTo>
                  <a:lnTo>
                    <a:pt x="2249" y="548"/>
                  </a:lnTo>
                  <a:lnTo>
                    <a:pt x="1702" y="1"/>
                  </a:lnTo>
                  <a:lnTo>
                    <a:pt x="1125" y="578"/>
                  </a:lnTo>
                  <a:lnTo>
                    <a:pt x="547"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5" name="Google Shape;1725;p21"/>
            <p:cNvSpPr/>
            <p:nvPr/>
          </p:nvSpPr>
          <p:spPr>
            <a:xfrm>
              <a:off x="785225" y="4063425"/>
              <a:ext cx="56275" cy="57000"/>
            </a:xfrm>
            <a:custGeom>
              <a:avLst/>
              <a:gdLst/>
              <a:ahLst/>
              <a:cxnLst/>
              <a:rect l="l" t="t" r="r" b="b"/>
              <a:pathLst>
                <a:path w="2251" h="2280" extrusionOk="0">
                  <a:moveTo>
                    <a:pt x="548" y="0"/>
                  </a:moveTo>
                  <a:lnTo>
                    <a:pt x="1" y="578"/>
                  </a:lnTo>
                  <a:lnTo>
                    <a:pt x="578" y="1155"/>
                  </a:lnTo>
                  <a:lnTo>
                    <a:pt x="1" y="1702"/>
                  </a:lnTo>
                  <a:lnTo>
                    <a:pt x="548" y="2280"/>
                  </a:lnTo>
                  <a:lnTo>
                    <a:pt x="1126" y="1702"/>
                  </a:lnTo>
                  <a:lnTo>
                    <a:pt x="1703" y="2280"/>
                  </a:lnTo>
                  <a:lnTo>
                    <a:pt x="2250" y="1702"/>
                  </a:lnTo>
                  <a:lnTo>
                    <a:pt x="1673" y="1155"/>
                  </a:lnTo>
                  <a:lnTo>
                    <a:pt x="2250" y="578"/>
                  </a:lnTo>
                  <a:lnTo>
                    <a:pt x="1703" y="0"/>
                  </a:lnTo>
                  <a:lnTo>
                    <a:pt x="1126" y="578"/>
                  </a:lnTo>
                  <a:lnTo>
                    <a:pt x="548"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6" name="Google Shape;1726;p21"/>
            <p:cNvSpPr/>
            <p:nvPr/>
          </p:nvSpPr>
          <p:spPr>
            <a:xfrm>
              <a:off x="855150" y="4133325"/>
              <a:ext cx="56250" cy="57025"/>
            </a:xfrm>
            <a:custGeom>
              <a:avLst/>
              <a:gdLst/>
              <a:ahLst/>
              <a:cxnLst/>
              <a:rect l="l" t="t" r="r" b="b"/>
              <a:pathLst>
                <a:path w="2250" h="2281" extrusionOk="0">
                  <a:moveTo>
                    <a:pt x="547" y="1"/>
                  </a:moveTo>
                  <a:lnTo>
                    <a:pt x="0" y="578"/>
                  </a:lnTo>
                  <a:lnTo>
                    <a:pt x="578" y="1156"/>
                  </a:lnTo>
                  <a:lnTo>
                    <a:pt x="0" y="1703"/>
                  </a:lnTo>
                  <a:lnTo>
                    <a:pt x="547" y="2280"/>
                  </a:lnTo>
                  <a:lnTo>
                    <a:pt x="1125" y="1703"/>
                  </a:lnTo>
                  <a:lnTo>
                    <a:pt x="1702" y="2280"/>
                  </a:lnTo>
                  <a:lnTo>
                    <a:pt x="2250" y="1703"/>
                  </a:lnTo>
                  <a:lnTo>
                    <a:pt x="1672" y="1156"/>
                  </a:lnTo>
                  <a:lnTo>
                    <a:pt x="2250" y="578"/>
                  </a:lnTo>
                  <a:lnTo>
                    <a:pt x="1702" y="1"/>
                  </a:lnTo>
                  <a:lnTo>
                    <a:pt x="1125" y="578"/>
                  </a:lnTo>
                  <a:lnTo>
                    <a:pt x="547"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7" name="Google Shape;1727;p21"/>
            <p:cNvSpPr/>
            <p:nvPr/>
          </p:nvSpPr>
          <p:spPr>
            <a:xfrm>
              <a:off x="925050" y="4203250"/>
              <a:ext cx="56250" cy="57000"/>
            </a:xfrm>
            <a:custGeom>
              <a:avLst/>
              <a:gdLst/>
              <a:ahLst/>
              <a:cxnLst/>
              <a:rect l="l" t="t" r="r" b="b"/>
              <a:pathLst>
                <a:path w="2250" h="2280" extrusionOk="0">
                  <a:moveTo>
                    <a:pt x="548" y="0"/>
                  </a:moveTo>
                  <a:lnTo>
                    <a:pt x="1" y="578"/>
                  </a:lnTo>
                  <a:lnTo>
                    <a:pt x="578" y="1125"/>
                  </a:lnTo>
                  <a:lnTo>
                    <a:pt x="1" y="1702"/>
                  </a:lnTo>
                  <a:lnTo>
                    <a:pt x="548" y="2280"/>
                  </a:lnTo>
                  <a:lnTo>
                    <a:pt x="1125" y="1702"/>
                  </a:lnTo>
                  <a:lnTo>
                    <a:pt x="1703" y="2280"/>
                  </a:lnTo>
                  <a:lnTo>
                    <a:pt x="2250" y="1702"/>
                  </a:lnTo>
                  <a:lnTo>
                    <a:pt x="1672" y="1125"/>
                  </a:lnTo>
                  <a:lnTo>
                    <a:pt x="2250" y="578"/>
                  </a:lnTo>
                  <a:lnTo>
                    <a:pt x="1703" y="0"/>
                  </a:lnTo>
                  <a:lnTo>
                    <a:pt x="1125" y="578"/>
                  </a:lnTo>
                  <a:lnTo>
                    <a:pt x="548"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8" name="Google Shape;1728;p21"/>
            <p:cNvSpPr/>
            <p:nvPr/>
          </p:nvSpPr>
          <p:spPr>
            <a:xfrm>
              <a:off x="994975" y="4273150"/>
              <a:ext cx="56250" cy="57025"/>
            </a:xfrm>
            <a:custGeom>
              <a:avLst/>
              <a:gdLst/>
              <a:ahLst/>
              <a:cxnLst/>
              <a:rect l="l" t="t" r="r" b="b"/>
              <a:pathLst>
                <a:path w="2250" h="2281" extrusionOk="0">
                  <a:moveTo>
                    <a:pt x="547" y="0"/>
                  </a:moveTo>
                  <a:lnTo>
                    <a:pt x="0" y="578"/>
                  </a:lnTo>
                  <a:lnTo>
                    <a:pt x="578" y="1125"/>
                  </a:lnTo>
                  <a:lnTo>
                    <a:pt x="0" y="1703"/>
                  </a:lnTo>
                  <a:lnTo>
                    <a:pt x="547" y="2280"/>
                  </a:lnTo>
                  <a:lnTo>
                    <a:pt x="1125" y="1703"/>
                  </a:lnTo>
                  <a:lnTo>
                    <a:pt x="1702" y="2280"/>
                  </a:lnTo>
                  <a:lnTo>
                    <a:pt x="2249" y="1703"/>
                  </a:lnTo>
                  <a:lnTo>
                    <a:pt x="1672" y="1125"/>
                  </a:lnTo>
                  <a:lnTo>
                    <a:pt x="2249" y="578"/>
                  </a:lnTo>
                  <a:lnTo>
                    <a:pt x="1702" y="0"/>
                  </a:lnTo>
                  <a:lnTo>
                    <a:pt x="1125" y="578"/>
                  </a:lnTo>
                  <a:lnTo>
                    <a:pt x="547"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9" name="Google Shape;1729;p21"/>
            <p:cNvSpPr/>
            <p:nvPr/>
          </p:nvSpPr>
          <p:spPr>
            <a:xfrm>
              <a:off x="1064875" y="4343050"/>
              <a:ext cx="56250" cy="57025"/>
            </a:xfrm>
            <a:custGeom>
              <a:avLst/>
              <a:gdLst/>
              <a:ahLst/>
              <a:cxnLst/>
              <a:rect l="l" t="t" r="r" b="b"/>
              <a:pathLst>
                <a:path w="2250" h="2281" extrusionOk="0">
                  <a:moveTo>
                    <a:pt x="548" y="1"/>
                  </a:moveTo>
                  <a:lnTo>
                    <a:pt x="1" y="578"/>
                  </a:lnTo>
                  <a:lnTo>
                    <a:pt x="578" y="1125"/>
                  </a:lnTo>
                  <a:lnTo>
                    <a:pt x="1" y="1703"/>
                  </a:lnTo>
                  <a:lnTo>
                    <a:pt x="548" y="2281"/>
                  </a:lnTo>
                  <a:lnTo>
                    <a:pt x="1125" y="1703"/>
                  </a:lnTo>
                  <a:lnTo>
                    <a:pt x="1703" y="2281"/>
                  </a:lnTo>
                  <a:lnTo>
                    <a:pt x="2250" y="1703"/>
                  </a:lnTo>
                  <a:lnTo>
                    <a:pt x="1672" y="1125"/>
                  </a:lnTo>
                  <a:lnTo>
                    <a:pt x="2250" y="578"/>
                  </a:lnTo>
                  <a:lnTo>
                    <a:pt x="1703" y="1"/>
                  </a:lnTo>
                  <a:lnTo>
                    <a:pt x="1125" y="578"/>
                  </a:lnTo>
                  <a:lnTo>
                    <a:pt x="548"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0" name="Google Shape;1730;p21"/>
            <p:cNvSpPr/>
            <p:nvPr/>
          </p:nvSpPr>
          <p:spPr>
            <a:xfrm>
              <a:off x="1134775" y="4412975"/>
              <a:ext cx="56275" cy="57000"/>
            </a:xfrm>
            <a:custGeom>
              <a:avLst/>
              <a:gdLst/>
              <a:ahLst/>
              <a:cxnLst/>
              <a:rect l="l" t="t" r="r" b="b"/>
              <a:pathLst>
                <a:path w="2251" h="2280" extrusionOk="0">
                  <a:moveTo>
                    <a:pt x="548" y="0"/>
                  </a:moveTo>
                  <a:lnTo>
                    <a:pt x="1" y="578"/>
                  </a:lnTo>
                  <a:lnTo>
                    <a:pt x="578" y="1125"/>
                  </a:lnTo>
                  <a:lnTo>
                    <a:pt x="1" y="1702"/>
                  </a:lnTo>
                  <a:lnTo>
                    <a:pt x="548" y="2280"/>
                  </a:lnTo>
                  <a:lnTo>
                    <a:pt x="1126" y="1702"/>
                  </a:lnTo>
                  <a:lnTo>
                    <a:pt x="1703" y="2280"/>
                  </a:lnTo>
                  <a:lnTo>
                    <a:pt x="2250" y="1702"/>
                  </a:lnTo>
                  <a:lnTo>
                    <a:pt x="1673" y="1125"/>
                  </a:lnTo>
                  <a:lnTo>
                    <a:pt x="2250" y="578"/>
                  </a:lnTo>
                  <a:lnTo>
                    <a:pt x="1703" y="0"/>
                  </a:lnTo>
                  <a:lnTo>
                    <a:pt x="1126" y="578"/>
                  </a:lnTo>
                  <a:lnTo>
                    <a:pt x="548"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1" name="Google Shape;1731;p21"/>
            <p:cNvSpPr/>
            <p:nvPr/>
          </p:nvSpPr>
          <p:spPr>
            <a:xfrm>
              <a:off x="1204700" y="4482875"/>
              <a:ext cx="56250" cy="57025"/>
            </a:xfrm>
            <a:custGeom>
              <a:avLst/>
              <a:gdLst/>
              <a:ahLst/>
              <a:cxnLst/>
              <a:rect l="l" t="t" r="r" b="b"/>
              <a:pathLst>
                <a:path w="2250" h="2281" extrusionOk="0">
                  <a:moveTo>
                    <a:pt x="547" y="1"/>
                  </a:moveTo>
                  <a:lnTo>
                    <a:pt x="0" y="578"/>
                  </a:lnTo>
                  <a:lnTo>
                    <a:pt x="578" y="1125"/>
                  </a:lnTo>
                  <a:lnTo>
                    <a:pt x="0" y="1703"/>
                  </a:lnTo>
                  <a:lnTo>
                    <a:pt x="547" y="2280"/>
                  </a:lnTo>
                  <a:lnTo>
                    <a:pt x="1125" y="1703"/>
                  </a:lnTo>
                  <a:lnTo>
                    <a:pt x="1702" y="2280"/>
                  </a:lnTo>
                  <a:lnTo>
                    <a:pt x="2250" y="1703"/>
                  </a:lnTo>
                  <a:lnTo>
                    <a:pt x="1672" y="1125"/>
                  </a:lnTo>
                  <a:lnTo>
                    <a:pt x="2250" y="578"/>
                  </a:lnTo>
                  <a:lnTo>
                    <a:pt x="1702" y="1"/>
                  </a:lnTo>
                  <a:lnTo>
                    <a:pt x="1125" y="578"/>
                  </a:lnTo>
                  <a:lnTo>
                    <a:pt x="547"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2" name="Google Shape;1732;p21"/>
            <p:cNvSpPr/>
            <p:nvPr/>
          </p:nvSpPr>
          <p:spPr>
            <a:xfrm>
              <a:off x="706975" y="4142450"/>
              <a:ext cx="56250" cy="56250"/>
            </a:xfrm>
            <a:custGeom>
              <a:avLst/>
              <a:gdLst/>
              <a:ahLst/>
              <a:cxnLst/>
              <a:rect l="l" t="t" r="r" b="b"/>
              <a:pathLst>
                <a:path w="2250" h="2250" extrusionOk="0">
                  <a:moveTo>
                    <a:pt x="547" y="0"/>
                  </a:moveTo>
                  <a:lnTo>
                    <a:pt x="0" y="548"/>
                  </a:lnTo>
                  <a:lnTo>
                    <a:pt x="578" y="1125"/>
                  </a:lnTo>
                  <a:lnTo>
                    <a:pt x="0" y="1672"/>
                  </a:lnTo>
                  <a:lnTo>
                    <a:pt x="547" y="2250"/>
                  </a:lnTo>
                  <a:lnTo>
                    <a:pt x="1125" y="1672"/>
                  </a:lnTo>
                  <a:lnTo>
                    <a:pt x="1702" y="2250"/>
                  </a:lnTo>
                  <a:lnTo>
                    <a:pt x="2249" y="1672"/>
                  </a:lnTo>
                  <a:lnTo>
                    <a:pt x="1672" y="1125"/>
                  </a:lnTo>
                  <a:lnTo>
                    <a:pt x="2249" y="548"/>
                  </a:lnTo>
                  <a:lnTo>
                    <a:pt x="1702" y="0"/>
                  </a:lnTo>
                  <a:lnTo>
                    <a:pt x="1125" y="548"/>
                  </a:lnTo>
                  <a:lnTo>
                    <a:pt x="547"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3" name="Google Shape;1733;p21"/>
            <p:cNvSpPr/>
            <p:nvPr/>
          </p:nvSpPr>
          <p:spPr>
            <a:xfrm>
              <a:off x="776875" y="4212350"/>
              <a:ext cx="56250" cy="56275"/>
            </a:xfrm>
            <a:custGeom>
              <a:avLst/>
              <a:gdLst/>
              <a:ahLst/>
              <a:cxnLst/>
              <a:rect l="l" t="t" r="r" b="b"/>
              <a:pathLst>
                <a:path w="2250" h="2251" extrusionOk="0">
                  <a:moveTo>
                    <a:pt x="548" y="1"/>
                  </a:moveTo>
                  <a:lnTo>
                    <a:pt x="1" y="548"/>
                  </a:lnTo>
                  <a:lnTo>
                    <a:pt x="578" y="1125"/>
                  </a:lnTo>
                  <a:lnTo>
                    <a:pt x="1" y="1673"/>
                  </a:lnTo>
                  <a:lnTo>
                    <a:pt x="548" y="2250"/>
                  </a:lnTo>
                  <a:lnTo>
                    <a:pt x="1125" y="1673"/>
                  </a:lnTo>
                  <a:lnTo>
                    <a:pt x="1703" y="2250"/>
                  </a:lnTo>
                  <a:lnTo>
                    <a:pt x="2250" y="1673"/>
                  </a:lnTo>
                  <a:lnTo>
                    <a:pt x="1672" y="1125"/>
                  </a:lnTo>
                  <a:lnTo>
                    <a:pt x="2250" y="548"/>
                  </a:lnTo>
                  <a:lnTo>
                    <a:pt x="1703" y="1"/>
                  </a:lnTo>
                  <a:lnTo>
                    <a:pt x="1125" y="548"/>
                  </a:lnTo>
                  <a:lnTo>
                    <a:pt x="548"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4" name="Google Shape;1734;p21"/>
            <p:cNvSpPr/>
            <p:nvPr/>
          </p:nvSpPr>
          <p:spPr>
            <a:xfrm>
              <a:off x="846775" y="4281500"/>
              <a:ext cx="56275" cy="57025"/>
            </a:xfrm>
            <a:custGeom>
              <a:avLst/>
              <a:gdLst/>
              <a:ahLst/>
              <a:cxnLst/>
              <a:rect l="l" t="t" r="r" b="b"/>
              <a:pathLst>
                <a:path w="2251" h="2281" extrusionOk="0">
                  <a:moveTo>
                    <a:pt x="548" y="1"/>
                  </a:moveTo>
                  <a:lnTo>
                    <a:pt x="1" y="578"/>
                  </a:lnTo>
                  <a:lnTo>
                    <a:pt x="578" y="1156"/>
                  </a:lnTo>
                  <a:lnTo>
                    <a:pt x="1" y="1703"/>
                  </a:lnTo>
                  <a:lnTo>
                    <a:pt x="548" y="2280"/>
                  </a:lnTo>
                  <a:lnTo>
                    <a:pt x="1126" y="1703"/>
                  </a:lnTo>
                  <a:lnTo>
                    <a:pt x="1703" y="2280"/>
                  </a:lnTo>
                  <a:lnTo>
                    <a:pt x="2250" y="1703"/>
                  </a:lnTo>
                  <a:lnTo>
                    <a:pt x="1673" y="1156"/>
                  </a:lnTo>
                  <a:lnTo>
                    <a:pt x="2250" y="578"/>
                  </a:lnTo>
                  <a:lnTo>
                    <a:pt x="1703" y="1"/>
                  </a:lnTo>
                  <a:lnTo>
                    <a:pt x="1126" y="578"/>
                  </a:lnTo>
                  <a:lnTo>
                    <a:pt x="548"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5" name="Google Shape;1735;p21"/>
            <p:cNvSpPr/>
            <p:nvPr/>
          </p:nvSpPr>
          <p:spPr>
            <a:xfrm>
              <a:off x="916700" y="4351425"/>
              <a:ext cx="56250" cy="57000"/>
            </a:xfrm>
            <a:custGeom>
              <a:avLst/>
              <a:gdLst/>
              <a:ahLst/>
              <a:cxnLst/>
              <a:rect l="l" t="t" r="r" b="b"/>
              <a:pathLst>
                <a:path w="2250" h="2280" extrusionOk="0">
                  <a:moveTo>
                    <a:pt x="547" y="0"/>
                  </a:moveTo>
                  <a:lnTo>
                    <a:pt x="0" y="578"/>
                  </a:lnTo>
                  <a:lnTo>
                    <a:pt x="578" y="1155"/>
                  </a:lnTo>
                  <a:lnTo>
                    <a:pt x="0" y="1702"/>
                  </a:lnTo>
                  <a:lnTo>
                    <a:pt x="547" y="2280"/>
                  </a:lnTo>
                  <a:lnTo>
                    <a:pt x="1125" y="1702"/>
                  </a:lnTo>
                  <a:lnTo>
                    <a:pt x="1703" y="2280"/>
                  </a:lnTo>
                  <a:lnTo>
                    <a:pt x="2250" y="1702"/>
                  </a:lnTo>
                  <a:lnTo>
                    <a:pt x="1672" y="1155"/>
                  </a:lnTo>
                  <a:lnTo>
                    <a:pt x="2250" y="578"/>
                  </a:lnTo>
                  <a:lnTo>
                    <a:pt x="1703" y="0"/>
                  </a:lnTo>
                  <a:lnTo>
                    <a:pt x="1125" y="578"/>
                  </a:lnTo>
                  <a:lnTo>
                    <a:pt x="547"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6" name="Google Shape;1736;p21"/>
            <p:cNvSpPr/>
            <p:nvPr/>
          </p:nvSpPr>
          <p:spPr>
            <a:xfrm>
              <a:off x="986600" y="4421325"/>
              <a:ext cx="56275" cy="57025"/>
            </a:xfrm>
            <a:custGeom>
              <a:avLst/>
              <a:gdLst/>
              <a:ahLst/>
              <a:cxnLst/>
              <a:rect l="l" t="t" r="r" b="b"/>
              <a:pathLst>
                <a:path w="2251" h="2281" extrusionOk="0">
                  <a:moveTo>
                    <a:pt x="548" y="1"/>
                  </a:moveTo>
                  <a:lnTo>
                    <a:pt x="1" y="578"/>
                  </a:lnTo>
                  <a:lnTo>
                    <a:pt x="578" y="1156"/>
                  </a:lnTo>
                  <a:lnTo>
                    <a:pt x="1" y="1703"/>
                  </a:lnTo>
                  <a:lnTo>
                    <a:pt x="548" y="2280"/>
                  </a:lnTo>
                  <a:lnTo>
                    <a:pt x="1125" y="1703"/>
                  </a:lnTo>
                  <a:lnTo>
                    <a:pt x="1703" y="2280"/>
                  </a:lnTo>
                  <a:lnTo>
                    <a:pt x="2250" y="1703"/>
                  </a:lnTo>
                  <a:lnTo>
                    <a:pt x="1673" y="1156"/>
                  </a:lnTo>
                  <a:lnTo>
                    <a:pt x="2250" y="578"/>
                  </a:lnTo>
                  <a:lnTo>
                    <a:pt x="1703" y="1"/>
                  </a:lnTo>
                  <a:lnTo>
                    <a:pt x="1125" y="578"/>
                  </a:lnTo>
                  <a:lnTo>
                    <a:pt x="548"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7" name="Google Shape;1737;p21"/>
            <p:cNvSpPr/>
            <p:nvPr/>
          </p:nvSpPr>
          <p:spPr>
            <a:xfrm>
              <a:off x="1056525" y="4491225"/>
              <a:ext cx="56250" cy="57025"/>
            </a:xfrm>
            <a:custGeom>
              <a:avLst/>
              <a:gdLst/>
              <a:ahLst/>
              <a:cxnLst/>
              <a:rect l="l" t="t" r="r" b="b"/>
              <a:pathLst>
                <a:path w="2250" h="2281" extrusionOk="0">
                  <a:moveTo>
                    <a:pt x="547" y="1"/>
                  </a:moveTo>
                  <a:lnTo>
                    <a:pt x="0" y="579"/>
                  </a:lnTo>
                  <a:lnTo>
                    <a:pt x="578" y="1156"/>
                  </a:lnTo>
                  <a:lnTo>
                    <a:pt x="0" y="1703"/>
                  </a:lnTo>
                  <a:lnTo>
                    <a:pt x="547" y="2281"/>
                  </a:lnTo>
                  <a:lnTo>
                    <a:pt x="1125" y="1703"/>
                  </a:lnTo>
                  <a:lnTo>
                    <a:pt x="1702" y="2281"/>
                  </a:lnTo>
                  <a:lnTo>
                    <a:pt x="2249" y="1703"/>
                  </a:lnTo>
                  <a:lnTo>
                    <a:pt x="1672" y="1156"/>
                  </a:lnTo>
                  <a:lnTo>
                    <a:pt x="2249" y="579"/>
                  </a:lnTo>
                  <a:lnTo>
                    <a:pt x="1702" y="1"/>
                  </a:lnTo>
                  <a:lnTo>
                    <a:pt x="1125" y="579"/>
                  </a:lnTo>
                  <a:lnTo>
                    <a:pt x="547"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8" name="Google Shape;1738;p21"/>
            <p:cNvSpPr/>
            <p:nvPr/>
          </p:nvSpPr>
          <p:spPr>
            <a:xfrm>
              <a:off x="1126425" y="4561150"/>
              <a:ext cx="56250" cy="57025"/>
            </a:xfrm>
            <a:custGeom>
              <a:avLst/>
              <a:gdLst/>
              <a:ahLst/>
              <a:cxnLst/>
              <a:rect l="l" t="t" r="r" b="b"/>
              <a:pathLst>
                <a:path w="2250" h="2281" extrusionOk="0">
                  <a:moveTo>
                    <a:pt x="548" y="0"/>
                  </a:moveTo>
                  <a:lnTo>
                    <a:pt x="1" y="578"/>
                  </a:lnTo>
                  <a:lnTo>
                    <a:pt x="578" y="1155"/>
                  </a:lnTo>
                  <a:lnTo>
                    <a:pt x="1" y="1703"/>
                  </a:lnTo>
                  <a:lnTo>
                    <a:pt x="548" y="2280"/>
                  </a:lnTo>
                  <a:lnTo>
                    <a:pt x="1125" y="1703"/>
                  </a:lnTo>
                  <a:lnTo>
                    <a:pt x="1703" y="2280"/>
                  </a:lnTo>
                  <a:lnTo>
                    <a:pt x="2250" y="1703"/>
                  </a:lnTo>
                  <a:lnTo>
                    <a:pt x="1672" y="1155"/>
                  </a:lnTo>
                  <a:lnTo>
                    <a:pt x="2250" y="578"/>
                  </a:lnTo>
                  <a:lnTo>
                    <a:pt x="1703" y="0"/>
                  </a:lnTo>
                  <a:lnTo>
                    <a:pt x="1125" y="578"/>
                  </a:lnTo>
                  <a:lnTo>
                    <a:pt x="548"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9" name="Google Shape;1739;p21"/>
            <p:cNvSpPr/>
            <p:nvPr/>
          </p:nvSpPr>
          <p:spPr>
            <a:xfrm>
              <a:off x="628700" y="4220725"/>
              <a:ext cx="56250" cy="56250"/>
            </a:xfrm>
            <a:custGeom>
              <a:avLst/>
              <a:gdLst/>
              <a:ahLst/>
              <a:cxnLst/>
              <a:rect l="l" t="t" r="r" b="b"/>
              <a:pathLst>
                <a:path w="2250" h="2250" extrusionOk="0">
                  <a:moveTo>
                    <a:pt x="548" y="0"/>
                  </a:moveTo>
                  <a:lnTo>
                    <a:pt x="0" y="547"/>
                  </a:lnTo>
                  <a:lnTo>
                    <a:pt x="578" y="1125"/>
                  </a:lnTo>
                  <a:lnTo>
                    <a:pt x="0" y="1702"/>
                  </a:lnTo>
                  <a:lnTo>
                    <a:pt x="548" y="2249"/>
                  </a:lnTo>
                  <a:lnTo>
                    <a:pt x="1125" y="1672"/>
                  </a:lnTo>
                  <a:lnTo>
                    <a:pt x="1703" y="2249"/>
                  </a:lnTo>
                  <a:lnTo>
                    <a:pt x="2250" y="1702"/>
                  </a:lnTo>
                  <a:lnTo>
                    <a:pt x="1672" y="1125"/>
                  </a:lnTo>
                  <a:lnTo>
                    <a:pt x="2250" y="547"/>
                  </a:lnTo>
                  <a:lnTo>
                    <a:pt x="1703" y="0"/>
                  </a:lnTo>
                  <a:lnTo>
                    <a:pt x="1125" y="547"/>
                  </a:lnTo>
                  <a:lnTo>
                    <a:pt x="548"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0" name="Google Shape;1740;p21"/>
            <p:cNvSpPr/>
            <p:nvPr/>
          </p:nvSpPr>
          <p:spPr>
            <a:xfrm>
              <a:off x="698600" y="4290625"/>
              <a:ext cx="56275" cy="56250"/>
            </a:xfrm>
            <a:custGeom>
              <a:avLst/>
              <a:gdLst/>
              <a:ahLst/>
              <a:cxnLst/>
              <a:rect l="l" t="t" r="r" b="b"/>
              <a:pathLst>
                <a:path w="2251" h="2250" extrusionOk="0">
                  <a:moveTo>
                    <a:pt x="548" y="1"/>
                  </a:moveTo>
                  <a:lnTo>
                    <a:pt x="1" y="548"/>
                  </a:lnTo>
                  <a:lnTo>
                    <a:pt x="578" y="1125"/>
                  </a:lnTo>
                  <a:lnTo>
                    <a:pt x="1" y="1703"/>
                  </a:lnTo>
                  <a:lnTo>
                    <a:pt x="548" y="2250"/>
                  </a:lnTo>
                  <a:lnTo>
                    <a:pt x="1125" y="1672"/>
                  </a:lnTo>
                  <a:lnTo>
                    <a:pt x="1703" y="2250"/>
                  </a:lnTo>
                  <a:lnTo>
                    <a:pt x="2250" y="1703"/>
                  </a:lnTo>
                  <a:lnTo>
                    <a:pt x="1673" y="1125"/>
                  </a:lnTo>
                  <a:lnTo>
                    <a:pt x="2250" y="548"/>
                  </a:lnTo>
                  <a:lnTo>
                    <a:pt x="1703" y="1"/>
                  </a:lnTo>
                  <a:lnTo>
                    <a:pt x="1125" y="548"/>
                  </a:lnTo>
                  <a:lnTo>
                    <a:pt x="548"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1" name="Google Shape;1741;p21"/>
            <p:cNvSpPr/>
            <p:nvPr/>
          </p:nvSpPr>
          <p:spPr>
            <a:xfrm>
              <a:off x="768525" y="4360525"/>
              <a:ext cx="56250" cy="56275"/>
            </a:xfrm>
            <a:custGeom>
              <a:avLst/>
              <a:gdLst/>
              <a:ahLst/>
              <a:cxnLst/>
              <a:rect l="l" t="t" r="r" b="b"/>
              <a:pathLst>
                <a:path w="2250" h="2251" extrusionOk="0">
                  <a:moveTo>
                    <a:pt x="547" y="1"/>
                  </a:moveTo>
                  <a:lnTo>
                    <a:pt x="0" y="548"/>
                  </a:lnTo>
                  <a:lnTo>
                    <a:pt x="578" y="1126"/>
                  </a:lnTo>
                  <a:lnTo>
                    <a:pt x="0" y="1703"/>
                  </a:lnTo>
                  <a:lnTo>
                    <a:pt x="547" y="2250"/>
                  </a:lnTo>
                  <a:lnTo>
                    <a:pt x="1125" y="1673"/>
                  </a:lnTo>
                  <a:lnTo>
                    <a:pt x="1702" y="2250"/>
                  </a:lnTo>
                  <a:lnTo>
                    <a:pt x="2249" y="1703"/>
                  </a:lnTo>
                  <a:lnTo>
                    <a:pt x="1672" y="1126"/>
                  </a:lnTo>
                  <a:lnTo>
                    <a:pt x="2249" y="548"/>
                  </a:lnTo>
                  <a:lnTo>
                    <a:pt x="1702" y="1"/>
                  </a:lnTo>
                  <a:lnTo>
                    <a:pt x="1125" y="548"/>
                  </a:lnTo>
                  <a:lnTo>
                    <a:pt x="547"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2" name="Google Shape;1742;p21"/>
            <p:cNvSpPr/>
            <p:nvPr/>
          </p:nvSpPr>
          <p:spPr>
            <a:xfrm>
              <a:off x="838425" y="4430450"/>
              <a:ext cx="56250" cy="56250"/>
            </a:xfrm>
            <a:custGeom>
              <a:avLst/>
              <a:gdLst/>
              <a:ahLst/>
              <a:cxnLst/>
              <a:rect l="l" t="t" r="r" b="b"/>
              <a:pathLst>
                <a:path w="2250" h="2250" extrusionOk="0">
                  <a:moveTo>
                    <a:pt x="548" y="0"/>
                  </a:moveTo>
                  <a:lnTo>
                    <a:pt x="1" y="547"/>
                  </a:lnTo>
                  <a:lnTo>
                    <a:pt x="578" y="1125"/>
                  </a:lnTo>
                  <a:lnTo>
                    <a:pt x="1" y="1672"/>
                  </a:lnTo>
                  <a:lnTo>
                    <a:pt x="548" y="2250"/>
                  </a:lnTo>
                  <a:lnTo>
                    <a:pt x="1125" y="1672"/>
                  </a:lnTo>
                  <a:lnTo>
                    <a:pt x="1703" y="2250"/>
                  </a:lnTo>
                  <a:lnTo>
                    <a:pt x="2250" y="1672"/>
                  </a:lnTo>
                  <a:lnTo>
                    <a:pt x="1672" y="1125"/>
                  </a:lnTo>
                  <a:lnTo>
                    <a:pt x="2250" y="547"/>
                  </a:lnTo>
                  <a:lnTo>
                    <a:pt x="1703" y="0"/>
                  </a:lnTo>
                  <a:lnTo>
                    <a:pt x="1125" y="547"/>
                  </a:lnTo>
                  <a:lnTo>
                    <a:pt x="548"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3" name="Google Shape;1743;p21"/>
            <p:cNvSpPr/>
            <p:nvPr/>
          </p:nvSpPr>
          <p:spPr>
            <a:xfrm>
              <a:off x="908350" y="4500350"/>
              <a:ext cx="56250" cy="56250"/>
            </a:xfrm>
            <a:custGeom>
              <a:avLst/>
              <a:gdLst/>
              <a:ahLst/>
              <a:cxnLst/>
              <a:rect l="l" t="t" r="r" b="b"/>
              <a:pathLst>
                <a:path w="2250" h="2250" extrusionOk="0">
                  <a:moveTo>
                    <a:pt x="547" y="1"/>
                  </a:moveTo>
                  <a:lnTo>
                    <a:pt x="0" y="548"/>
                  </a:lnTo>
                  <a:lnTo>
                    <a:pt x="578" y="1125"/>
                  </a:lnTo>
                  <a:lnTo>
                    <a:pt x="0" y="1703"/>
                  </a:lnTo>
                  <a:lnTo>
                    <a:pt x="547" y="2250"/>
                  </a:lnTo>
                  <a:lnTo>
                    <a:pt x="1125" y="1672"/>
                  </a:lnTo>
                  <a:lnTo>
                    <a:pt x="1702" y="2250"/>
                  </a:lnTo>
                  <a:lnTo>
                    <a:pt x="2249" y="1703"/>
                  </a:lnTo>
                  <a:lnTo>
                    <a:pt x="1672" y="1125"/>
                  </a:lnTo>
                  <a:lnTo>
                    <a:pt x="2249" y="548"/>
                  </a:lnTo>
                  <a:lnTo>
                    <a:pt x="1702" y="1"/>
                  </a:lnTo>
                  <a:lnTo>
                    <a:pt x="1125" y="548"/>
                  </a:lnTo>
                  <a:lnTo>
                    <a:pt x="547"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4" name="Google Shape;1744;p21"/>
            <p:cNvSpPr/>
            <p:nvPr/>
          </p:nvSpPr>
          <p:spPr>
            <a:xfrm>
              <a:off x="978250" y="4570275"/>
              <a:ext cx="56250" cy="56250"/>
            </a:xfrm>
            <a:custGeom>
              <a:avLst/>
              <a:gdLst/>
              <a:ahLst/>
              <a:cxnLst/>
              <a:rect l="l" t="t" r="r" b="b"/>
              <a:pathLst>
                <a:path w="2250" h="2250" extrusionOk="0">
                  <a:moveTo>
                    <a:pt x="548" y="0"/>
                  </a:moveTo>
                  <a:lnTo>
                    <a:pt x="0" y="547"/>
                  </a:lnTo>
                  <a:lnTo>
                    <a:pt x="578" y="1125"/>
                  </a:lnTo>
                  <a:lnTo>
                    <a:pt x="0" y="1672"/>
                  </a:lnTo>
                  <a:lnTo>
                    <a:pt x="548" y="2249"/>
                  </a:lnTo>
                  <a:lnTo>
                    <a:pt x="1125" y="1672"/>
                  </a:lnTo>
                  <a:lnTo>
                    <a:pt x="1703" y="2249"/>
                  </a:lnTo>
                  <a:lnTo>
                    <a:pt x="2250" y="1672"/>
                  </a:lnTo>
                  <a:lnTo>
                    <a:pt x="1672" y="1125"/>
                  </a:lnTo>
                  <a:lnTo>
                    <a:pt x="2250" y="547"/>
                  </a:lnTo>
                  <a:lnTo>
                    <a:pt x="1703" y="0"/>
                  </a:lnTo>
                  <a:lnTo>
                    <a:pt x="1125" y="547"/>
                  </a:lnTo>
                  <a:lnTo>
                    <a:pt x="548"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5" name="Google Shape;1745;p21"/>
            <p:cNvSpPr/>
            <p:nvPr/>
          </p:nvSpPr>
          <p:spPr>
            <a:xfrm>
              <a:off x="1048150" y="4640175"/>
              <a:ext cx="56275" cy="56250"/>
            </a:xfrm>
            <a:custGeom>
              <a:avLst/>
              <a:gdLst/>
              <a:ahLst/>
              <a:cxnLst/>
              <a:rect l="l" t="t" r="r" b="b"/>
              <a:pathLst>
                <a:path w="2251" h="2250" extrusionOk="0">
                  <a:moveTo>
                    <a:pt x="548" y="1"/>
                  </a:moveTo>
                  <a:lnTo>
                    <a:pt x="1" y="548"/>
                  </a:lnTo>
                  <a:lnTo>
                    <a:pt x="578" y="1125"/>
                  </a:lnTo>
                  <a:lnTo>
                    <a:pt x="1" y="1672"/>
                  </a:lnTo>
                  <a:lnTo>
                    <a:pt x="548" y="2250"/>
                  </a:lnTo>
                  <a:lnTo>
                    <a:pt x="1125" y="1672"/>
                  </a:lnTo>
                  <a:lnTo>
                    <a:pt x="1703" y="2250"/>
                  </a:lnTo>
                  <a:lnTo>
                    <a:pt x="2250" y="1672"/>
                  </a:lnTo>
                  <a:lnTo>
                    <a:pt x="1673" y="1125"/>
                  </a:lnTo>
                  <a:lnTo>
                    <a:pt x="2250" y="548"/>
                  </a:lnTo>
                  <a:lnTo>
                    <a:pt x="1703" y="1"/>
                  </a:lnTo>
                  <a:lnTo>
                    <a:pt x="1125" y="548"/>
                  </a:lnTo>
                  <a:lnTo>
                    <a:pt x="548"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2">
  <p:cSld name="CUSTOM_6">
    <p:spTree>
      <p:nvGrpSpPr>
        <p:cNvPr id="1" name="Shape 1746"/>
        <p:cNvGrpSpPr/>
        <p:nvPr/>
      </p:nvGrpSpPr>
      <p:grpSpPr>
        <a:xfrm>
          <a:off x="0" y="0"/>
          <a:ext cx="0" cy="0"/>
          <a:chOff x="0" y="0"/>
          <a:chExt cx="0" cy="0"/>
        </a:xfrm>
      </p:grpSpPr>
      <p:sp>
        <p:nvSpPr>
          <p:cNvPr id="1747" name="Google Shape;1747;p22"/>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grpSp>
        <p:nvGrpSpPr>
          <p:cNvPr id="1748" name="Google Shape;1748;p22"/>
          <p:cNvGrpSpPr/>
          <p:nvPr/>
        </p:nvGrpSpPr>
        <p:grpSpPr>
          <a:xfrm>
            <a:off x="269800" y="668988"/>
            <a:ext cx="191500" cy="191500"/>
            <a:chOff x="5960875" y="1124175"/>
            <a:chExt cx="191500" cy="191500"/>
          </a:xfrm>
        </p:grpSpPr>
        <p:sp>
          <p:nvSpPr>
            <p:cNvPr id="1749" name="Google Shape;1749;p22"/>
            <p:cNvSpPr/>
            <p:nvPr/>
          </p:nvSpPr>
          <p:spPr>
            <a:xfrm>
              <a:off x="5960875" y="1124175"/>
              <a:ext cx="191500" cy="191500"/>
            </a:xfrm>
            <a:custGeom>
              <a:avLst/>
              <a:gdLst/>
              <a:ahLst/>
              <a:cxnLst/>
              <a:rect l="l" t="t" r="r" b="b"/>
              <a:pathLst>
                <a:path w="7660" h="7660" extrusionOk="0">
                  <a:moveTo>
                    <a:pt x="5775" y="0"/>
                  </a:moveTo>
                  <a:lnTo>
                    <a:pt x="0" y="5775"/>
                  </a:lnTo>
                  <a:lnTo>
                    <a:pt x="1885" y="7660"/>
                  </a:lnTo>
                  <a:lnTo>
                    <a:pt x="7660" y="1854"/>
                  </a:lnTo>
                  <a:lnTo>
                    <a:pt x="577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0" name="Google Shape;1750;p22"/>
            <p:cNvSpPr/>
            <p:nvPr/>
          </p:nvSpPr>
          <p:spPr>
            <a:xfrm>
              <a:off x="5960875" y="1124175"/>
              <a:ext cx="191500" cy="191500"/>
            </a:xfrm>
            <a:custGeom>
              <a:avLst/>
              <a:gdLst/>
              <a:ahLst/>
              <a:cxnLst/>
              <a:rect l="l" t="t" r="r" b="b"/>
              <a:pathLst>
                <a:path w="7660" h="7660" extrusionOk="0">
                  <a:moveTo>
                    <a:pt x="1885" y="0"/>
                  </a:moveTo>
                  <a:lnTo>
                    <a:pt x="0" y="1885"/>
                  </a:lnTo>
                  <a:lnTo>
                    <a:pt x="5806" y="7660"/>
                  </a:lnTo>
                  <a:lnTo>
                    <a:pt x="7660" y="5775"/>
                  </a:lnTo>
                  <a:lnTo>
                    <a:pt x="188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51" name="Google Shape;1751;p22"/>
          <p:cNvGrpSpPr/>
          <p:nvPr/>
        </p:nvGrpSpPr>
        <p:grpSpPr>
          <a:xfrm>
            <a:off x="8615150" y="156375"/>
            <a:ext cx="359450" cy="940775"/>
            <a:chOff x="6833975" y="1413675"/>
            <a:chExt cx="359450" cy="940775"/>
          </a:xfrm>
        </p:grpSpPr>
        <p:sp>
          <p:nvSpPr>
            <p:cNvPr id="1752" name="Google Shape;1752;p22"/>
            <p:cNvSpPr/>
            <p:nvPr/>
          </p:nvSpPr>
          <p:spPr>
            <a:xfrm>
              <a:off x="7106025" y="1413675"/>
              <a:ext cx="87400" cy="611750"/>
            </a:xfrm>
            <a:custGeom>
              <a:avLst/>
              <a:gdLst/>
              <a:ahLst/>
              <a:cxnLst/>
              <a:rect l="l" t="t" r="r" b="b"/>
              <a:pathLst>
                <a:path w="3496" h="24470" extrusionOk="0">
                  <a:moveTo>
                    <a:pt x="2797" y="1"/>
                  </a:moveTo>
                  <a:lnTo>
                    <a:pt x="0" y="2250"/>
                  </a:lnTo>
                  <a:lnTo>
                    <a:pt x="2493" y="4226"/>
                  </a:lnTo>
                  <a:lnTo>
                    <a:pt x="0" y="6232"/>
                  </a:lnTo>
                  <a:lnTo>
                    <a:pt x="2493" y="8238"/>
                  </a:lnTo>
                  <a:lnTo>
                    <a:pt x="0" y="10214"/>
                  </a:lnTo>
                  <a:lnTo>
                    <a:pt x="2493" y="12220"/>
                  </a:lnTo>
                  <a:lnTo>
                    <a:pt x="0" y="14226"/>
                  </a:lnTo>
                  <a:lnTo>
                    <a:pt x="2493" y="16232"/>
                  </a:lnTo>
                  <a:lnTo>
                    <a:pt x="0" y="18208"/>
                  </a:lnTo>
                  <a:lnTo>
                    <a:pt x="2493" y="20214"/>
                  </a:lnTo>
                  <a:lnTo>
                    <a:pt x="0" y="22220"/>
                  </a:lnTo>
                  <a:lnTo>
                    <a:pt x="2797" y="24469"/>
                  </a:lnTo>
                  <a:lnTo>
                    <a:pt x="3192" y="23983"/>
                  </a:lnTo>
                  <a:lnTo>
                    <a:pt x="1003" y="22220"/>
                  </a:lnTo>
                  <a:lnTo>
                    <a:pt x="3496" y="20214"/>
                  </a:lnTo>
                  <a:lnTo>
                    <a:pt x="1003" y="18208"/>
                  </a:lnTo>
                  <a:lnTo>
                    <a:pt x="3496" y="16232"/>
                  </a:lnTo>
                  <a:lnTo>
                    <a:pt x="1003" y="14226"/>
                  </a:lnTo>
                  <a:lnTo>
                    <a:pt x="3496" y="12220"/>
                  </a:lnTo>
                  <a:lnTo>
                    <a:pt x="1003" y="10214"/>
                  </a:lnTo>
                  <a:lnTo>
                    <a:pt x="3496" y="8238"/>
                  </a:lnTo>
                  <a:lnTo>
                    <a:pt x="1003" y="6232"/>
                  </a:lnTo>
                  <a:lnTo>
                    <a:pt x="3496" y="4226"/>
                  </a:lnTo>
                  <a:lnTo>
                    <a:pt x="1003" y="2250"/>
                  </a:lnTo>
                  <a:lnTo>
                    <a:pt x="3192" y="487"/>
                  </a:lnTo>
                  <a:lnTo>
                    <a:pt x="2797"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3" name="Google Shape;1753;p22"/>
            <p:cNvSpPr/>
            <p:nvPr/>
          </p:nvSpPr>
          <p:spPr>
            <a:xfrm>
              <a:off x="7015600" y="1523100"/>
              <a:ext cx="86650" cy="611750"/>
            </a:xfrm>
            <a:custGeom>
              <a:avLst/>
              <a:gdLst/>
              <a:ahLst/>
              <a:cxnLst/>
              <a:rect l="l" t="t" r="r" b="b"/>
              <a:pathLst>
                <a:path w="3466" h="24470" extrusionOk="0">
                  <a:moveTo>
                    <a:pt x="2797" y="1"/>
                  </a:moveTo>
                  <a:lnTo>
                    <a:pt x="0" y="2250"/>
                  </a:lnTo>
                  <a:lnTo>
                    <a:pt x="2493" y="4256"/>
                  </a:lnTo>
                  <a:lnTo>
                    <a:pt x="0" y="6262"/>
                  </a:lnTo>
                  <a:lnTo>
                    <a:pt x="2493" y="8238"/>
                  </a:lnTo>
                  <a:lnTo>
                    <a:pt x="0" y="10244"/>
                  </a:lnTo>
                  <a:lnTo>
                    <a:pt x="2493" y="12250"/>
                  </a:lnTo>
                  <a:lnTo>
                    <a:pt x="0" y="14226"/>
                  </a:lnTo>
                  <a:lnTo>
                    <a:pt x="2493" y="16232"/>
                  </a:lnTo>
                  <a:lnTo>
                    <a:pt x="0" y="18238"/>
                  </a:lnTo>
                  <a:lnTo>
                    <a:pt x="2493" y="20244"/>
                  </a:lnTo>
                  <a:lnTo>
                    <a:pt x="0" y="22250"/>
                  </a:lnTo>
                  <a:lnTo>
                    <a:pt x="2797" y="24469"/>
                  </a:lnTo>
                  <a:lnTo>
                    <a:pt x="3161" y="23983"/>
                  </a:lnTo>
                  <a:lnTo>
                    <a:pt x="973" y="22250"/>
                  </a:lnTo>
                  <a:lnTo>
                    <a:pt x="3465" y="20244"/>
                  </a:lnTo>
                  <a:lnTo>
                    <a:pt x="973" y="18238"/>
                  </a:lnTo>
                  <a:lnTo>
                    <a:pt x="3465" y="16232"/>
                  </a:lnTo>
                  <a:lnTo>
                    <a:pt x="973" y="14226"/>
                  </a:lnTo>
                  <a:lnTo>
                    <a:pt x="3465" y="12250"/>
                  </a:lnTo>
                  <a:lnTo>
                    <a:pt x="973" y="10244"/>
                  </a:lnTo>
                  <a:lnTo>
                    <a:pt x="3465" y="8238"/>
                  </a:lnTo>
                  <a:lnTo>
                    <a:pt x="973" y="6262"/>
                  </a:lnTo>
                  <a:lnTo>
                    <a:pt x="3465" y="4256"/>
                  </a:lnTo>
                  <a:lnTo>
                    <a:pt x="973" y="2250"/>
                  </a:lnTo>
                  <a:lnTo>
                    <a:pt x="3161" y="487"/>
                  </a:lnTo>
                  <a:lnTo>
                    <a:pt x="2797"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4" name="Google Shape;1754;p22"/>
            <p:cNvSpPr/>
            <p:nvPr/>
          </p:nvSpPr>
          <p:spPr>
            <a:xfrm>
              <a:off x="6924400" y="1633300"/>
              <a:ext cx="87425" cy="611725"/>
            </a:xfrm>
            <a:custGeom>
              <a:avLst/>
              <a:gdLst/>
              <a:ahLst/>
              <a:cxnLst/>
              <a:rect l="l" t="t" r="r" b="b"/>
              <a:pathLst>
                <a:path w="3497" h="24469" extrusionOk="0">
                  <a:moveTo>
                    <a:pt x="2797" y="0"/>
                  </a:moveTo>
                  <a:lnTo>
                    <a:pt x="1" y="2250"/>
                  </a:lnTo>
                  <a:lnTo>
                    <a:pt x="2493" y="4225"/>
                  </a:lnTo>
                  <a:lnTo>
                    <a:pt x="1" y="6231"/>
                  </a:lnTo>
                  <a:lnTo>
                    <a:pt x="2493" y="8237"/>
                  </a:lnTo>
                  <a:lnTo>
                    <a:pt x="1" y="10244"/>
                  </a:lnTo>
                  <a:lnTo>
                    <a:pt x="2493" y="12219"/>
                  </a:lnTo>
                  <a:lnTo>
                    <a:pt x="1" y="14225"/>
                  </a:lnTo>
                  <a:lnTo>
                    <a:pt x="2493" y="16231"/>
                  </a:lnTo>
                  <a:lnTo>
                    <a:pt x="1" y="18238"/>
                  </a:lnTo>
                  <a:lnTo>
                    <a:pt x="2493" y="20213"/>
                  </a:lnTo>
                  <a:lnTo>
                    <a:pt x="1" y="22219"/>
                  </a:lnTo>
                  <a:lnTo>
                    <a:pt x="2797" y="24469"/>
                  </a:lnTo>
                  <a:lnTo>
                    <a:pt x="3192" y="23982"/>
                  </a:lnTo>
                  <a:lnTo>
                    <a:pt x="1004" y="22219"/>
                  </a:lnTo>
                  <a:lnTo>
                    <a:pt x="3496" y="20213"/>
                  </a:lnTo>
                  <a:lnTo>
                    <a:pt x="1004" y="18238"/>
                  </a:lnTo>
                  <a:lnTo>
                    <a:pt x="3496" y="16231"/>
                  </a:lnTo>
                  <a:lnTo>
                    <a:pt x="1004" y="14225"/>
                  </a:lnTo>
                  <a:lnTo>
                    <a:pt x="3496" y="12219"/>
                  </a:lnTo>
                  <a:lnTo>
                    <a:pt x="1004" y="10244"/>
                  </a:lnTo>
                  <a:lnTo>
                    <a:pt x="3496" y="8237"/>
                  </a:lnTo>
                  <a:lnTo>
                    <a:pt x="1004" y="6231"/>
                  </a:lnTo>
                  <a:lnTo>
                    <a:pt x="3496" y="4225"/>
                  </a:lnTo>
                  <a:lnTo>
                    <a:pt x="1004" y="2250"/>
                  </a:lnTo>
                  <a:lnTo>
                    <a:pt x="3192" y="487"/>
                  </a:lnTo>
                  <a:lnTo>
                    <a:pt x="2797"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5" name="Google Shape;1755;p22"/>
            <p:cNvSpPr/>
            <p:nvPr/>
          </p:nvSpPr>
          <p:spPr>
            <a:xfrm>
              <a:off x="6833975" y="1742725"/>
              <a:ext cx="87425" cy="611725"/>
            </a:xfrm>
            <a:custGeom>
              <a:avLst/>
              <a:gdLst/>
              <a:ahLst/>
              <a:cxnLst/>
              <a:rect l="l" t="t" r="r" b="b"/>
              <a:pathLst>
                <a:path w="3497" h="24469" extrusionOk="0">
                  <a:moveTo>
                    <a:pt x="2797" y="0"/>
                  </a:moveTo>
                  <a:lnTo>
                    <a:pt x="1" y="2249"/>
                  </a:lnTo>
                  <a:lnTo>
                    <a:pt x="2493" y="4256"/>
                  </a:lnTo>
                  <a:lnTo>
                    <a:pt x="1" y="6262"/>
                  </a:lnTo>
                  <a:lnTo>
                    <a:pt x="2493" y="8237"/>
                  </a:lnTo>
                  <a:lnTo>
                    <a:pt x="1" y="10244"/>
                  </a:lnTo>
                  <a:lnTo>
                    <a:pt x="2493" y="12250"/>
                  </a:lnTo>
                  <a:lnTo>
                    <a:pt x="1" y="14256"/>
                  </a:lnTo>
                  <a:lnTo>
                    <a:pt x="2493" y="16231"/>
                  </a:lnTo>
                  <a:lnTo>
                    <a:pt x="1" y="18238"/>
                  </a:lnTo>
                  <a:lnTo>
                    <a:pt x="2493" y="20244"/>
                  </a:lnTo>
                  <a:lnTo>
                    <a:pt x="1" y="22250"/>
                  </a:lnTo>
                  <a:lnTo>
                    <a:pt x="2797" y="24469"/>
                  </a:lnTo>
                  <a:lnTo>
                    <a:pt x="3192" y="23982"/>
                  </a:lnTo>
                  <a:lnTo>
                    <a:pt x="1004" y="22250"/>
                  </a:lnTo>
                  <a:lnTo>
                    <a:pt x="3496" y="20244"/>
                  </a:lnTo>
                  <a:lnTo>
                    <a:pt x="1004" y="18238"/>
                  </a:lnTo>
                  <a:lnTo>
                    <a:pt x="3496" y="16231"/>
                  </a:lnTo>
                  <a:lnTo>
                    <a:pt x="1004" y="14256"/>
                  </a:lnTo>
                  <a:lnTo>
                    <a:pt x="3496" y="12250"/>
                  </a:lnTo>
                  <a:lnTo>
                    <a:pt x="1004" y="10244"/>
                  </a:lnTo>
                  <a:lnTo>
                    <a:pt x="3496" y="8237"/>
                  </a:lnTo>
                  <a:lnTo>
                    <a:pt x="1004" y="6262"/>
                  </a:lnTo>
                  <a:lnTo>
                    <a:pt x="3496" y="4256"/>
                  </a:lnTo>
                  <a:lnTo>
                    <a:pt x="1004" y="2249"/>
                  </a:lnTo>
                  <a:lnTo>
                    <a:pt x="3192" y="487"/>
                  </a:lnTo>
                  <a:lnTo>
                    <a:pt x="2797"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56" name="Google Shape;1756;p22"/>
          <p:cNvGrpSpPr/>
          <p:nvPr/>
        </p:nvGrpSpPr>
        <p:grpSpPr>
          <a:xfrm>
            <a:off x="8424000" y="4679700"/>
            <a:ext cx="984100" cy="984850"/>
            <a:chOff x="4652325" y="4048225"/>
            <a:chExt cx="984100" cy="984850"/>
          </a:xfrm>
        </p:grpSpPr>
        <p:sp>
          <p:nvSpPr>
            <p:cNvPr id="1757" name="Google Shape;1757;p22"/>
            <p:cNvSpPr/>
            <p:nvPr/>
          </p:nvSpPr>
          <p:spPr>
            <a:xfrm>
              <a:off x="4652325" y="4048225"/>
              <a:ext cx="984100" cy="984850"/>
            </a:xfrm>
            <a:custGeom>
              <a:avLst/>
              <a:gdLst/>
              <a:ahLst/>
              <a:cxnLst/>
              <a:rect l="l" t="t" r="r" b="b"/>
              <a:pathLst>
                <a:path w="39364" h="39394" fill="none" extrusionOk="0">
                  <a:moveTo>
                    <a:pt x="1" y="19697"/>
                  </a:moveTo>
                  <a:lnTo>
                    <a:pt x="19667" y="0"/>
                  </a:lnTo>
                  <a:lnTo>
                    <a:pt x="39363" y="19697"/>
                  </a:lnTo>
                  <a:lnTo>
                    <a:pt x="19667" y="39393"/>
                  </a:lnTo>
                  <a:close/>
                </a:path>
              </a:pathLst>
            </a:custGeom>
            <a:noFill/>
            <a:ln w="28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8" name="Google Shape;1758;p22"/>
            <p:cNvSpPr/>
            <p:nvPr/>
          </p:nvSpPr>
          <p:spPr>
            <a:xfrm>
              <a:off x="4751875" y="4147775"/>
              <a:ext cx="785000" cy="785750"/>
            </a:xfrm>
            <a:custGeom>
              <a:avLst/>
              <a:gdLst/>
              <a:ahLst/>
              <a:cxnLst/>
              <a:rect l="l" t="t" r="r" b="b"/>
              <a:pathLst>
                <a:path w="31400" h="31430" fill="none" extrusionOk="0">
                  <a:moveTo>
                    <a:pt x="0" y="15715"/>
                  </a:moveTo>
                  <a:lnTo>
                    <a:pt x="15715" y="0"/>
                  </a:lnTo>
                  <a:lnTo>
                    <a:pt x="31399" y="15715"/>
                  </a:lnTo>
                  <a:lnTo>
                    <a:pt x="15715" y="31429"/>
                  </a:lnTo>
                  <a:close/>
                </a:path>
              </a:pathLst>
            </a:custGeom>
            <a:noFill/>
            <a:ln w="28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9" name="Google Shape;1759;p22"/>
            <p:cNvSpPr/>
            <p:nvPr/>
          </p:nvSpPr>
          <p:spPr>
            <a:xfrm>
              <a:off x="4851425" y="4248075"/>
              <a:ext cx="585900" cy="585125"/>
            </a:xfrm>
            <a:custGeom>
              <a:avLst/>
              <a:gdLst/>
              <a:ahLst/>
              <a:cxnLst/>
              <a:rect l="l" t="t" r="r" b="b"/>
              <a:pathLst>
                <a:path w="23436" h="23405" fill="none" extrusionOk="0">
                  <a:moveTo>
                    <a:pt x="0" y="11703"/>
                  </a:moveTo>
                  <a:lnTo>
                    <a:pt x="11733" y="0"/>
                  </a:lnTo>
                  <a:lnTo>
                    <a:pt x="23435" y="11703"/>
                  </a:lnTo>
                  <a:lnTo>
                    <a:pt x="11733" y="23405"/>
                  </a:lnTo>
                  <a:close/>
                </a:path>
              </a:pathLst>
            </a:custGeom>
            <a:noFill/>
            <a:ln w="28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0" name="Google Shape;1760;p22"/>
            <p:cNvSpPr/>
            <p:nvPr/>
          </p:nvSpPr>
          <p:spPr>
            <a:xfrm>
              <a:off x="4950975" y="4347625"/>
              <a:ext cx="386800" cy="386050"/>
            </a:xfrm>
            <a:custGeom>
              <a:avLst/>
              <a:gdLst/>
              <a:ahLst/>
              <a:cxnLst/>
              <a:rect l="l" t="t" r="r" b="b"/>
              <a:pathLst>
                <a:path w="15472" h="15442" fill="none" extrusionOk="0">
                  <a:moveTo>
                    <a:pt x="0" y="7721"/>
                  </a:moveTo>
                  <a:lnTo>
                    <a:pt x="7751" y="0"/>
                  </a:lnTo>
                  <a:lnTo>
                    <a:pt x="15472" y="7721"/>
                  </a:lnTo>
                  <a:lnTo>
                    <a:pt x="7751" y="15441"/>
                  </a:lnTo>
                  <a:close/>
                </a:path>
              </a:pathLst>
            </a:custGeom>
            <a:noFill/>
            <a:ln w="28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1" name="Google Shape;1761;p22"/>
            <p:cNvSpPr/>
            <p:nvPr/>
          </p:nvSpPr>
          <p:spPr>
            <a:xfrm>
              <a:off x="5051275" y="4447175"/>
              <a:ext cx="186950" cy="186950"/>
            </a:xfrm>
            <a:custGeom>
              <a:avLst/>
              <a:gdLst/>
              <a:ahLst/>
              <a:cxnLst/>
              <a:rect l="l" t="t" r="r" b="b"/>
              <a:pathLst>
                <a:path w="7478" h="7478" fill="none" extrusionOk="0">
                  <a:moveTo>
                    <a:pt x="0" y="3739"/>
                  </a:moveTo>
                  <a:lnTo>
                    <a:pt x="3739" y="0"/>
                  </a:lnTo>
                  <a:lnTo>
                    <a:pt x="7478" y="3739"/>
                  </a:lnTo>
                  <a:lnTo>
                    <a:pt x="3739" y="7477"/>
                  </a:lnTo>
                  <a:close/>
                </a:path>
              </a:pathLst>
            </a:custGeom>
            <a:noFill/>
            <a:ln w="28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62" name="Google Shape;1762;p22"/>
          <p:cNvGrpSpPr/>
          <p:nvPr/>
        </p:nvGrpSpPr>
        <p:grpSpPr>
          <a:xfrm>
            <a:off x="342600" y="3351950"/>
            <a:ext cx="67650" cy="1251550"/>
            <a:chOff x="509400" y="2090750"/>
            <a:chExt cx="67650" cy="1251550"/>
          </a:xfrm>
        </p:grpSpPr>
        <p:sp>
          <p:nvSpPr>
            <p:cNvPr id="1763" name="Google Shape;1763;p22"/>
            <p:cNvSpPr/>
            <p:nvPr/>
          </p:nvSpPr>
          <p:spPr>
            <a:xfrm>
              <a:off x="509400" y="2090750"/>
              <a:ext cx="67650" cy="67650"/>
            </a:xfrm>
            <a:custGeom>
              <a:avLst/>
              <a:gdLst/>
              <a:ahLst/>
              <a:cxnLst/>
              <a:rect l="l" t="t" r="r" b="b"/>
              <a:pathLst>
                <a:path w="2706" h="2706" extrusionOk="0">
                  <a:moveTo>
                    <a:pt x="1368" y="0"/>
                  </a:moveTo>
                  <a:lnTo>
                    <a:pt x="0" y="1338"/>
                  </a:lnTo>
                  <a:lnTo>
                    <a:pt x="1368" y="2706"/>
                  </a:lnTo>
                  <a:lnTo>
                    <a:pt x="2705" y="1338"/>
                  </a:lnTo>
                  <a:lnTo>
                    <a:pt x="136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4" name="Google Shape;1764;p22"/>
            <p:cNvSpPr/>
            <p:nvPr/>
          </p:nvSpPr>
          <p:spPr>
            <a:xfrm>
              <a:off x="509400" y="2189525"/>
              <a:ext cx="67650" cy="67650"/>
            </a:xfrm>
            <a:custGeom>
              <a:avLst/>
              <a:gdLst/>
              <a:ahLst/>
              <a:cxnLst/>
              <a:rect l="l" t="t" r="r" b="b"/>
              <a:pathLst>
                <a:path w="2706" h="2706" extrusionOk="0">
                  <a:moveTo>
                    <a:pt x="1368" y="1"/>
                  </a:moveTo>
                  <a:lnTo>
                    <a:pt x="0" y="1338"/>
                  </a:lnTo>
                  <a:lnTo>
                    <a:pt x="1368" y="2706"/>
                  </a:lnTo>
                  <a:lnTo>
                    <a:pt x="2705" y="1338"/>
                  </a:lnTo>
                  <a:lnTo>
                    <a:pt x="136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5" name="Google Shape;1765;p22"/>
            <p:cNvSpPr/>
            <p:nvPr/>
          </p:nvSpPr>
          <p:spPr>
            <a:xfrm>
              <a:off x="509400" y="2288325"/>
              <a:ext cx="67650" cy="67650"/>
            </a:xfrm>
            <a:custGeom>
              <a:avLst/>
              <a:gdLst/>
              <a:ahLst/>
              <a:cxnLst/>
              <a:rect l="l" t="t" r="r" b="b"/>
              <a:pathLst>
                <a:path w="2706" h="2706" extrusionOk="0">
                  <a:moveTo>
                    <a:pt x="1368" y="0"/>
                  </a:moveTo>
                  <a:lnTo>
                    <a:pt x="0" y="1338"/>
                  </a:lnTo>
                  <a:lnTo>
                    <a:pt x="1368" y="2705"/>
                  </a:lnTo>
                  <a:lnTo>
                    <a:pt x="2705" y="1338"/>
                  </a:lnTo>
                  <a:lnTo>
                    <a:pt x="136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6" name="Google Shape;1766;p22"/>
            <p:cNvSpPr/>
            <p:nvPr/>
          </p:nvSpPr>
          <p:spPr>
            <a:xfrm>
              <a:off x="509400" y="2387100"/>
              <a:ext cx="67650" cy="66900"/>
            </a:xfrm>
            <a:custGeom>
              <a:avLst/>
              <a:gdLst/>
              <a:ahLst/>
              <a:cxnLst/>
              <a:rect l="l" t="t" r="r" b="b"/>
              <a:pathLst>
                <a:path w="2706" h="2676" extrusionOk="0">
                  <a:moveTo>
                    <a:pt x="1368" y="1"/>
                  </a:moveTo>
                  <a:lnTo>
                    <a:pt x="0" y="1338"/>
                  </a:lnTo>
                  <a:lnTo>
                    <a:pt x="1368" y="2675"/>
                  </a:lnTo>
                  <a:lnTo>
                    <a:pt x="2705" y="1338"/>
                  </a:lnTo>
                  <a:lnTo>
                    <a:pt x="136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7" name="Google Shape;1767;p22"/>
            <p:cNvSpPr/>
            <p:nvPr/>
          </p:nvSpPr>
          <p:spPr>
            <a:xfrm>
              <a:off x="509400" y="2485125"/>
              <a:ext cx="67650" cy="67650"/>
            </a:xfrm>
            <a:custGeom>
              <a:avLst/>
              <a:gdLst/>
              <a:ahLst/>
              <a:cxnLst/>
              <a:rect l="l" t="t" r="r" b="b"/>
              <a:pathLst>
                <a:path w="2706" h="2706" extrusionOk="0">
                  <a:moveTo>
                    <a:pt x="1368" y="1"/>
                  </a:moveTo>
                  <a:lnTo>
                    <a:pt x="0" y="1368"/>
                  </a:lnTo>
                  <a:lnTo>
                    <a:pt x="1368" y="2706"/>
                  </a:lnTo>
                  <a:lnTo>
                    <a:pt x="2705" y="1368"/>
                  </a:lnTo>
                  <a:lnTo>
                    <a:pt x="136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8" name="Google Shape;1768;p22"/>
            <p:cNvSpPr/>
            <p:nvPr/>
          </p:nvSpPr>
          <p:spPr>
            <a:xfrm>
              <a:off x="509400" y="2583925"/>
              <a:ext cx="67650" cy="67650"/>
            </a:xfrm>
            <a:custGeom>
              <a:avLst/>
              <a:gdLst/>
              <a:ahLst/>
              <a:cxnLst/>
              <a:rect l="l" t="t" r="r" b="b"/>
              <a:pathLst>
                <a:path w="2706" h="2706" extrusionOk="0">
                  <a:moveTo>
                    <a:pt x="1368" y="0"/>
                  </a:moveTo>
                  <a:lnTo>
                    <a:pt x="0" y="1368"/>
                  </a:lnTo>
                  <a:lnTo>
                    <a:pt x="1368" y="2705"/>
                  </a:lnTo>
                  <a:lnTo>
                    <a:pt x="2705" y="1368"/>
                  </a:lnTo>
                  <a:lnTo>
                    <a:pt x="136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9" name="Google Shape;1769;p22"/>
            <p:cNvSpPr/>
            <p:nvPr/>
          </p:nvSpPr>
          <p:spPr>
            <a:xfrm>
              <a:off x="509400" y="2682700"/>
              <a:ext cx="67650" cy="67650"/>
            </a:xfrm>
            <a:custGeom>
              <a:avLst/>
              <a:gdLst/>
              <a:ahLst/>
              <a:cxnLst/>
              <a:rect l="l" t="t" r="r" b="b"/>
              <a:pathLst>
                <a:path w="2706" h="2706" extrusionOk="0">
                  <a:moveTo>
                    <a:pt x="1368" y="1"/>
                  </a:moveTo>
                  <a:lnTo>
                    <a:pt x="0" y="1338"/>
                  </a:lnTo>
                  <a:lnTo>
                    <a:pt x="1368" y="2706"/>
                  </a:lnTo>
                  <a:lnTo>
                    <a:pt x="2705" y="1338"/>
                  </a:lnTo>
                  <a:lnTo>
                    <a:pt x="136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0" name="Google Shape;1770;p22"/>
            <p:cNvSpPr/>
            <p:nvPr/>
          </p:nvSpPr>
          <p:spPr>
            <a:xfrm>
              <a:off x="509400" y="2781475"/>
              <a:ext cx="67650" cy="67675"/>
            </a:xfrm>
            <a:custGeom>
              <a:avLst/>
              <a:gdLst/>
              <a:ahLst/>
              <a:cxnLst/>
              <a:rect l="l" t="t" r="r" b="b"/>
              <a:pathLst>
                <a:path w="2706" h="2707" extrusionOk="0">
                  <a:moveTo>
                    <a:pt x="1368" y="1"/>
                  </a:moveTo>
                  <a:lnTo>
                    <a:pt x="0" y="1338"/>
                  </a:lnTo>
                  <a:lnTo>
                    <a:pt x="1368" y="2706"/>
                  </a:lnTo>
                  <a:lnTo>
                    <a:pt x="2705" y="1338"/>
                  </a:lnTo>
                  <a:lnTo>
                    <a:pt x="136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1" name="Google Shape;1771;p22"/>
            <p:cNvSpPr/>
            <p:nvPr/>
          </p:nvSpPr>
          <p:spPr>
            <a:xfrm>
              <a:off x="509400" y="2879500"/>
              <a:ext cx="67650" cy="67675"/>
            </a:xfrm>
            <a:custGeom>
              <a:avLst/>
              <a:gdLst/>
              <a:ahLst/>
              <a:cxnLst/>
              <a:rect l="l" t="t" r="r" b="b"/>
              <a:pathLst>
                <a:path w="2706" h="2707" extrusionOk="0">
                  <a:moveTo>
                    <a:pt x="1368" y="1"/>
                  </a:moveTo>
                  <a:lnTo>
                    <a:pt x="0" y="1369"/>
                  </a:lnTo>
                  <a:lnTo>
                    <a:pt x="1368" y="2706"/>
                  </a:lnTo>
                  <a:lnTo>
                    <a:pt x="2705" y="1369"/>
                  </a:lnTo>
                  <a:lnTo>
                    <a:pt x="136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2" name="Google Shape;1772;p22"/>
            <p:cNvSpPr/>
            <p:nvPr/>
          </p:nvSpPr>
          <p:spPr>
            <a:xfrm>
              <a:off x="509400" y="2979050"/>
              <a:ext cx="67650" cy="66900"/>
            </a:xfrm>
            <a:custGeom>
              <a:avLst/>
              <a:gdLst/>
              <a:ahLst/>
              <a:cxnLst/>
              <a:rect l="l" t="t" r="r" b="b"/>
              <a:pathLst>
                <a:path w="2706" h="2676" extrusionOk="0">
                  <a:moveTo>
                    <a:pt x="1338" y="1"/>
                  </a:moveTo>
                  <a:lnTo>
                    <a:pt x="0" y="1338"/>
                  </a:lnTo>
                  <a:lnTo>
                    <a:pt x="1338" y="2676"/>
                  </a:lnTo>
                  <a:lnTo>
                    <a:pt x="2705" y="1338"/>
                  </a:lnTo>
                  <a:lnTo>
                    <a:pt x="133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3" name="Google Shape;1773;p22"/>
            <p:cNvSpPr/>
            <p:nvPr/>
          </p:nvSpPr>
          <p:spPr>
            <a:xfrm>
              <a:off x="509400" y="3077850"/>
              <a:ext cx="67650" cy="66900"/>
            </a:xfrm>
            <a:custGeom>
              <a:avLst/>
              <a:gdLst/>
              <a:ahLst/>
              <a:cxnLst/>
              <a:rect l="l" t="t" r="r" b="b"/>
              <a:pathLst>
                <a:path w="2706" h="2676" extrusionOk="0">
                  <a:moveTo>
                    <a:pt x="1368" y="0"/>
                  </a:moveTo>
                  <a:lnTo>
                    <a:pt x="0" y="1338"/>
                  </a:lnTo>
                  <a:lnTo>
                    <a:pt x="1368" y="2675"/>
                  </a:lnTo>
                  <a:lnTo>
                    <a:pt x="2705" y="1338"/>
                  </a:lnTo>
                  <a:lnTo>
                    <a:pt x="136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4" name="Google Shape;1774;p22"/>
            <p:cNvSpPr/>
            <p:nvPr/>
          </p:nvSpPr>
          <p:spPr>
            <a:xfrm>
              <a:off x="509400" y="3175875"/>
              <a:ext cx="67650" cy="67650"/>
            </a:xfrm>
            <a:custGeom>
              <a:avLst/>
              <a:gdLst/>
              <a:ahLst/>
              <a:cxnLst/>
              <a:rect l="l" t="t" r="r" b="b"/>
              <a:pathLst>
                <a:path w="2706" h="2706" extrusionOk="0">
                  <a:moveTo>
                    <a:pt x="1338" y="0"/>
                  </a:moveTo>
                  <a:lnTo>
                    <a:pt x="0" y="1368"/>
                  </a:lnTo>
                  <a:lnTo>
                    <a:pt x="1338" y="2705"/>
                  </a:lnTo>
                  <a:lnTo>
                    <a:pt x="2705" y="1368"/>
                  </a:lnTo>
                  <a:lnTo>
                    <a:pt x="133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5" name="Google Shape;1775;p22"/>
            <p:cNvSpPr/>
            <p:nvPr/>
          </p:nvSpPr>
          <p:spPr>
            <a:xfrm>
              <a:off x="509400" y="3274650"/>
              <a:ext cx="67650" cy="67650"/>
            </a:xfrm>
            <a:custGeom>
              <a:avLst/>
              <a:gdLst/>
              <a:ahLst/>
              <a:cxnLst/>
              <a:rect l="l" t="t" r="r" b="b"/>
              <a:pathLst>
                <a:path w="2706" h="2706" extrusionOk="0">
                  <a:moveTo>
                    <a:pt x="1338" y="1"/>
                  </a:moveTo>
                  <a:lnTo>
                    <a:pt x="0" y="1368"/>
                  </a:lnTo>
                  <a:lnTo>
                    <a:pt x="1338" y="2706"/>
                  </a:lnTo>
                  <a:lnTo>
                    <a:pt x="2705" y="1368"/>
                  </a:lnTo>
                  <a:lnTo>
                    <a:pt x="133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776" name="Google Shape;1776;p22"/>
          <p:cNvSpPr/>
          <p:nvPr/>
        </p:nvSpPr>
        <p:spPr>
          <a:xfrm>
            <a:off x="8424000" y="2345325"/>
            <a:ext cx="1348825" cy="1349575"/>
          </a:xfrm>
          <a:custGeom>
            <a:avLst/>
            <a:gdLst/>
            <a:ahLst/>
            <a:cxnLst/>
            <a:rect l="l" t="t" r="r" b="b"/>
            <a:pathLst>
              <a:path w="53953" h="53983" extrusionOk="0">
                <a:moveTo>
                  <a:pt x="43101" y="0"/>
                </a:moveTo>
                <a:lnTo>
                  <a:pt x="44165" y="9697"/>
                </a:lnTo>
                <a:lnTo>
                  <a:pt x="34469" y="8633"/>
                </a:lnTo>
                <a:lnTo>
                  <a:pt x="34469" y="8633"/>
                </a:lnTo>
                <a:lnTo>
                  <a:pt x="35533" y="18299"/>
                </a:lnTo>
                <a:lnTo>
                  <a:pt x="25867" y="17235"/>
                </a:lnTo>
                <a:lnTo>
                  <a:pt x="26931" y="26931"/>
                </a:lnTo>
                <a:lnTo>
                  <a:pt x="17235" y="25867"/>
                </a:lnTo>
                <a:lnTo>
                  <a:pt x="18299" y="35563"/>
                </a:lnTo>
                <a:lnTo>
                  <a:pt x="8633" y="34499"/>
                </a:lnTo>
                <a:lnTo>
                  <a:pt x="9697" y="44165"/>
                </a:lnTo>
                <a:lnTo>
                  <a:pt x="0" y="43101"/>
                </a:lnTo>
                <a:lnTo>
                  <a:pt x="1186" y="53983"/>
                </a:lnTo>
                <a:lnTo>
                  <a:pt x="3070" y="53770"/>
                </a:lnTo>
                <a:lnTo>
                  <a:pt x="2128" y="45259"/>
                </a:lnTo>
                <a:lnTo>
                  <a:pt x="11824" y="46323"/>
                </a:lnTo>
                <a:lnTo>
                  <a:pt x="10760" y="36627"/>
                </a:lnTo>
                <a:lnTo>
                  <a:pt x="10760" y="36627"/>
                </a:lnTo>
                <a:lnTo>
                  <a:pt x="20457" y="37691"/>
                </a:lnTo>
                <a:lnTo>
                  <a:pt x="19393" y="28025"/>
                </a:lnTo>
                <a:lnTo>
                  <a:pt x="29059" y="29089"/>
                </a:lnTo>
                <a:lnTo>
                  <a:pt x="27995" y="19393"/>
                </a:lnTo>
                <a:lnTo>
                  <a:pt x="37691" y="20457"/>
                </a:lnTo>
                <a:lnTo>
                  <a:pt x="36627" y="10760"/>
                </a:lnTo>
                <a:lnTo>
                  <a:pt x="46323" y="11824"/>
                </a:lnTo>
                <a:lnTo>
                  <a:pt x="45260" y="2159"/>
                </a:lnTo>
                <a:lnTo>
                  <a:pt x="53770" y="3070"/>
                </a:lnTo>
                <a:lnTo>
                  <a:pt x="53953" y="1186"/>
                </a:lnTo>
                <a:lnTo>
                  <a:pt x="4310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two columns 1">
  <p:cSld name="CUSTOM_19">
    <p:spTree>
      <p:nvGrpSpPr>
        <p:cNvPr id="1" name="Shape 3353"/>
        <p:cNvGrpSpPr/>
        <p:nvPr/>
      </p:nvGrpSpPr>
      <p:grpSpPr>
        <a:xfrm>
          <a:off x="0" y="0"/>
          <a:ext cx="0" cy="0"/>
          <a:chOff x="0" y="0"/>
          <a:chExt cx="0" cy="0"/>
        </a:xfrm>
      </p:grpSpPr>
      <p:sp>
        <p:nvSpPr>
          <p:cNvPr id="3354" name="Google Shape;3354;p31"/>
          <p:cNvSpPr txBox="1">
            <a:spLocks noGrp="1"/>
          </p:cNvSpPr>
          <p:nvPr>
            <p:ph type="title"/>
          </p:nvPr>
        </p:nvSpPr>
        <p:spPr>
          <a:xfrm>
            <a:off x="720000" y="445025"/>
            <a:ext cx="7704000" cy="572700"/>
          </a:xfrm>
          <a:prstGeom prst="rect">
            <a:avLst/>
          </a:prstGeom>
        </p:spPr>
        <p:txBody>
          <a:bodyPr spcFirstLastPara="1" wrap="square" lIns="91425" tIns="91425" rIns="91425" bIns="91425" anchor="t" anchorCtr="0">
            <a:noAutofit/>
          </a:bodyPr>
          <a:lstStyle>
            <a:lvl1pPr lvl="0" rtl="0">
              <a:spcBef>
                <a:spcPts val="0"/>
              </a:spcBef>
              <a:spcAft>
                <a:spcPts val="0"/>
              </a:spcAft>
              <a:buSzPts val="3000"/>
              <a:buNone/>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grpSp>
        <p:nvGrpSpPr>
          <p:cNvPr id="3355" name="Google Shape;3355;p31"/>
          <p:cNvGrpSpPr/>
          <p:nvPr/>
        </p:nvGrpSpPr>
        <p:grpSpPr>
          <a:xfrm>
            <a:off x="269800" y="668988"/>
            <a:ext cx="191500" cy="191500"/>
            <a:chOff x="5960875" y="1124175"/>
            <a:chExt cx="191500" cy="191500"/>
          </a:xfrm>
        </p:grpSpPr>
        <p:sp>
          <p:nvSpPr>
            <p:cNvPr id="3356" name="Google Shape;3356;p31"/>
            <p:cNvSpPr/>
            <p:nvPr/>
          </p:nvSpPr>
          <p:spPr>
            <a:xfrm>
              <a:off x="5960875" y="1124175"/>
              <a:ext cx="191500" cy="191500"/>
            </a:xfrm>
            <a:custGeom>
              <a:avLst/>
              <a:gdLst/>
              <a:ahLst/>
              <a:cxnLst/>
              <a:rect l="l" t="t" r="r" b="b"/>
              <a:pathLst>
                <a:path w="7660" h="7660" extrusionOk="0">
                  <a:moveTo>
                    <a:pt x="5775" y="0"/>
                  </a:moveTo>
                  <a:lnTo>
                    <a:pt x="0" y="5775"/>
                  </a:lnTo>
                  <a:lnTo>
                    <a:pt x="1885" y="7660"/>
                  </a:lnTo>
                  <a:lnTo>
                    <a:pt x="7660" y="1854"/>
                  </a:lnTo>
                  <a:lnTo>
                    <a:pt x="577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7" name="Google Shape;3357;p31"/>
            <p:cNvSpPr/>
            <p:nvPr/>
          </p:nvSpPr>
          <p:spPr>
            <a:xfrm>
              <a:off x="5960875" y="1124175"/>
              <a:ext cx="191500" cy="191500"/>
            </a:xfrm>
            <a:custGeom>
              <a:avLst/>
              <a:gdLst/>
              <a:ahLst/>
              <a:cxnLst/>
              <a:rect l="l" t="t" r="r" b="b"/>
              <a:pathLst>
                <a:path w="7660" h="7660" extrusionOk="0">
                  <a:moveTo>
                    <a:pt x="1885" y="0"/>
                  </a:moveTo>
                  <a:lnTo>
                    <a:pt x="0" y="1885"/>
                  </a:lnTo>
                  <a:lnTo>
                    <a:pt x="5806" y="7660"/>
                  </a:lnTo>
                  <a:lnTo>
                    <a:pt x="7660" y="5775"/>
                  </a:lnTo>
                  <a:lnTo>
                    <a:pt x="188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358" name="Google Shape;3358;p31"/>
          <p:cNvSpPr txBox="1">
            <a:spLocks noGrp="1"/>
          </p:cNvSpPr>
          <p:nvPr>
            <p:ph type="subTitle" idx="1"/>
          </p:nvPr>
        </p:nvSpPr>
        <p:spPr>
          <a:xfrm>
            <a:off x="1455375" y="1782000"/>
            <a:ext cx="1883700" cy="411600"/>
          </a:xfrm>
          <a:prstGeom prst="rect">
            <a:avLst/>
          </a:prstGeom>
          <a:noFill/>
        </p:spPr>
        <p:txBody>
          <a:bodyPr spcFirstLastPara="1" wrap="square" lIns="91425" tIns="91425" rIns="91425" bIns="91425" anchor="t" anchorCtr="0">
            <a:noAutofit/>
          </a:bodyPr>
          <a:lstStyle>
            <a:lvl1pPr lvl="0" rtl="0">
              <a:lnSpc>
                <a:spcPct val="100000"/>
              </a:lnSpc>
              <a:spcBef>
                <a:spcPts val="0"/>
              </a:spcBef>
              <a:spcAft>
                <a:spcPts val="0"/>
              </a:spcAft>
              <a:buNone/>
              <a:defRPr sz="1800" b="1">
                <a:solidFill>
                  <a:schemeClr val="accent1"/>
                </a:solidFill>
                <a:latin typeface="Kanit"/>
                <a:ea typeface="Kanit"/>
                <a:cs typeface="Kanit"/>
                <a:sym typeface="Kanit"/>
              </a:defRPr>
            </a:lvl1pPr>
            <a:lvl2pPr lvl="1" rtl="0">
              <a:lnSpc>
                <a:spcPct val="100000"/>
              </a:lnSpc>
              <a:spcBef>
                <a:spcPts val="1600"/>
              </a:spcBef>
              <a:spcAft>
                <a:spcPts val="0"/>
              </a:spcAft>
              <a:buNone/>
              <a:defRPr sz="1800" b="1">
                <a:solidFill>
                  <a:schemeClr val="accent1"/>
                </a:solidFill>
                <a:latin typeface="Kanit"/>
                <a:ea typeface="Kanit"/>
                <a:cs typeface="Kanit"/>
                <a:sym typeface="Kanit"/>
              </a:defRPr>
            </a:lvl2pPr>
            <a:lvl3pPr lvl="2" rtl="0">
              <a:lnSpc>
                <a:spcPct val="100000"/>
              </a:lnSpc>
              <a:spcBef>
                <a:spcPts val="1600"/>
              </a:spcBef>
              <a:spcAft>
                <a:spcPts val="0"/>
              </a:spcAft>
              <a:buNone/>
              <a:defRPr sz="1800" b="1">
                <a:solidFill>
                  <a:schemeClr val="accent1"/>
                </a:solidFill>
                <a:latin typeface="Kanit"/>
                <a:ea typeface="Kanit"/>
                <a:cs typeface="Kanit"/>
                <a:sym typeface="Kanit"/>
              </a:defRPr>
            </a:lvl3pPr>
            <a:lvl4pPr lvl="3" rtl="0">
              <a:lnSpc>
                <a:spcPct val="100000"/>
              </a:lnSpc>
              <a:spcBef>
                <a:spcPts val="1600"/>
              </a:spcBef>
              <a:spcAft>
                <a:spcPts val="0"/>
              </a:spcAft>
              <a:buNone/>
              <a:defRPr sz="1800" b="1">
                <a:solidFill>
                  <a:schemeClr val="accent1"/>
                </a:solidFill>
                <a:latin typeface="Kanit"/>
                <a:ea typeface="Kanit"/>
                <a:cs typeface="Kanit"/>
                <a:sym typeface="Kanit"/>
              </a:defRPr>
            </a:lvl4pPr>
            <a:lvl5pPr lvl="4" rtl="0">
              <a:lnSpc>
                <a:spcPct val="100000"/>
              </a:lnSpc>
              <a:spcBef>
                <a:spcPts val="1600"/>
              </a:spcBef>
              <a:spcAft>
                <a:spcPts val="0"/>
              </a:spcAft>
              <a:buNone/>
              <a:defRPr sz="1800" b="1">
                <a:solidFill>
                  <a:schemeClr val="accent1"/>
                </a:solidFill>
                <a:latin typeface="Kanit"/>
                <a:ea typeface="Kanit"/>
                <a:cs typeface="Kanit"/>
                <a:sym typeface="Kanit"/>
              </a:defRPr>
            </a:lvl5pPr>
            <a:lvl6pPr lvl="5" rtl="0">
              <a:lnSpc>
                <a:spcPct val="100000"/>
              </a:lnSpc>
              <a:spcBef>
                <a:spcPts val="1600"/>
              </a:spcBef>
              <a:spcAft>
                <a:spcPts val="0"/>
              </a:spcAft>
              <a:buNone/>
              <a:defRPr sz="1800" b="1">
                <a:solidFill>
                  <a:schemeClr val="accent1"/>
                </a:solidFill>
                <a:latin typeface="Kanit"/>
                <a:ea typeface="Kanit"/>
                <a:cs typeface="Kanit"/>
                <a:sym typeface="Kanit"/>
              </a:defRPr>
            </a:lvl6pPr>
            <a:lvl7pPr lvl="6" rtl="0">
              <a:lnSpc>
                <a:spcPct val="100000"/>
              </a:lnSpc>
              <a:spcBef>
                <a:spcPts val="1600"/>
              </a:spcBef>
              <a:spcAft>
                <a:spcPts val="0"/>
              </a:spcAft>
              <a:buNone/>
              <a:defRPr sz="1800" b="1">
                <a:solidFill>
                  <a:schemeClr val="accent1"/>
                </a:solidFill>
                <a:latin typeface="Kanit"/>
                <a:ea typeface="Kanit"/>
                <a:cs typeface="Kanit"/>
                <a:sym typeface="Kanit"/>
              </a:defRPr>
            </a:lvl7pPr>
            <a:lvl8pPr lvl="7" rtl="0">
              <a:lnSpc>
                <a:spcPct val="100000"/>
              </a:lnSpc>
              <a:spcBef>
                <a:spcPts val="1600"/>
              </a:spcBef>
              <a:spcAft>
                <a:spcPts val="0"/>
              </a:spcAft>
              <a:buNone/>
              <a:defRPr sz="1800" b="1">
                <a:solidFill>
                  <a:schemeClr val="accent1"/>
                </a:solidFill>
                <a:latin typeface="Kanit"/>
                <a:ea typeface="Kanit"/>
                <a:cs typeface="Kanit"/>
                <a:sym typeface="Kanit"/>
              </a:defRPr>
            </a:lvl8pPr>
            <a:lvl9pPr lvl="8" rtl="0">
              <a:lnSpc>
                <a:spcPct val="100000"/>
              </a:lnSpc>
              <a:spcBef>
                <a:spcPts val="1600"/>
              </a:spcBef>
              <a:spcAft>
                <a:spcPts val="1600"/>
              </a:spcAft>
              <a:buNone/>
              <a:defRPr sz="1800" b="1">
                <a:solidFill>
                  <a:schemeClr val="accent1"/>
                </a:solidFill>
                <a:latin typeface="Kanit"/>
                <a:ea typeface="Kanit"/>
                <a:cs typeface="Kanit"/>
                <a:sym typeface="Kanit"/>
              </a:defRPr>
            </a:lvl9pPr>
          </a:lstStyle>
          <a:p>
            <a:endParaRPr/>
          </a:p>
        </p:txBody>
      </p:sp>
      <p:sp>
        <p:nvSpPr>
          <p:cNvPr id="3359" name="Google Shape;3359;p31"/>
          <p:cNvSpPr txBox="1">
            <a:spLocks noGrp="1"/>
          </p:cNvSpPr>
          <p:nvPr>
            <p:ph type="subTitle" idx="2"/>
          </p:nvPr>
        </p:nvSpPr>
        <p:spPr>
          <a:xfrm>
            <a:off x="1455375" y="2117400"/>
            <a:ext cx="1883700" cy="636000"/>
          </a:xfrm>
          <a:prstGeom prst="rect">
            <a:avLst/>
          </a:prstGeom>
          <a:noFill/>
        </p:spPr>
        <p:txBody>
          <a:bodyPr spcFirstLastPara="1" wrap="square" lIns="91425" tIns="91425" rIns="91425" bIns="91425" anchor="t" anchorCtr="0">
            <a:noAutofit/>
          </a:bodyPr>
          <a:lstStyle>
            <a:lvl1pPr lvl="0" rtl="0">
              <a:lnSpc>
                <a:spcPct val="100000"/>
              </a:lnSpc>
              <a:spcBef>
                <a:spcPts val="0"/>
              </a:spcBef>
              <a:spcAft>
                <a:spcPts val="0"/>
              </a:spcAft>
              <a:buNone/>
              <a:defRPr>
                <a:solidFill>
                  <a:schemeClr val="dk2"/>
                </a:solidFill>
              </a:defRPr>
            </a:lvl1pPr>
            <a:lvl2pPr lvl="1" rtl="0">
              <a:lnSpc>
                <a:spcPct val="100000"/>
              </a:lnSpc>
              <a:spcBef>
                <a:spcPts val="1600"/>
              </a:spcBef>
              <a:spcAft>
                <a:spcPts val="0"/>
              </a:spcAft>
              <a:buNone/>
              <a:defRPr>
                <a:solidFill>
                  <a:schemeClr val="dk2"/>
                </a:solidFill>
              </a:defRPr>
            </a:lvl2pPr>
            <a:lvl3pPr lvl="2" rtl="0">
              <a:lnSpc>
                <a:spcPct val="100000"/>
              </a:lnSpc>
              <a:spcBef>
                <a:spcPts val="1600"/>
              </a:spcBef>
              <a:spcAft>
                <a:spcPts val="0"/>
              </a:spcAft>
              <a:buNone/>
              <a:defRPr>
                <a:solidFill>
                  <a:schemeClr val="dk2"/>
                </a:solidFill>
              </a:defRPr>
            </a:lvl3pPr>
            <a:lvl4pPr lvl="3" rtl="0">
              <a:lnSpc>
                <a:spcPct val="100000"/>
              </a:lnSpc>
              <a:spcBef>
                <a:spcPts val="1600"/>
              </a:spcBef>
              <a:spcAft>
                <a:spcPts val="0"/>
              </a:spcAft>
              <a:buNone/>
              <a:defRPr>
                <a:solidFill>
                  <a:schemeClr val="dk2"/>
                </a:solidFill>
              </a:defRPr>
            </a:lvl4pPr>
            <a:lvl5pPr lvl="4" rtl="0">
              <a:lnSpc>
                <a:spcPct val="100000"/>
              </a:lnSpc>
              <a:spcBef>
                <a:spcPts val="1600"/>
              </a:spcBef>
              <a:spcAft>
                <a:spcPts val="0"/>
              </a:spcAft>
              <a:buNone/>
              <a:defRPr>
                <a:solidFill>
                  <a:schemeClr val="dk2"/>
                </a:solidFill>
              </a:defRPr>
            </a:lvl5pPr>
            <a:lvl6pPr lvl="5" rtl="0">
              <a:lnSpc>
                <a:spcPct val="100000"/>
              </a:lnSpc>
              <a:spcBef>
                <a:spcPts val="1600"/>
              </a:spcBef>
              <a:spcAft>
                <a:spcPts val="0"/>
              </a:spcAft>
              <a:buNone/>
              <a:defRPr>
                <a:solidFill>
                  <a:schemeClr val="dk2"/>
                </a:solidFill>
              </a:defRPr>
            </a:lvl6pPr>
            <a:lvl7pPr lvl="6" rtl="0">
              <a:lnSpc>
                <a:spcPct val="100000"/>
              </a:lnSpc>
              <a:spcBef>
                <a:spcPts val="1600"/>
              </a:spcBef>
              <a:spcAft>
                <a:spcPts val="0"/>
              </a:spcAft>
              <a:buNone/>
              <a:defRPr>
                <a:solidFill>
                  <a:schemeClr val="dk2"/>
                </a:solidFill>
              </a:defRPr>
            </a:lvl7pPr>
            <a:lvl8pPr lvl="7" rtl="0">
              <a:lnSpc>
                <a:spcPct val="100000"/>
              </a:lnSpc>
              <a:spcBef>
                <a:spcPts val="1600"/>
              </a:spcBef>
              <a:spcAft>
                <a:spcPts val="0"/>
              </a:spcAft>
              <a:buNone/>
              <a:defRPr>
                <a:solidFill>
                  <a:schemeClr val="dk2"/>
                </a:solidFill>
              </a:defRPr>
            </a:lvl8pPr>
            <a:lvl9pPr lvl="8" rtl="0">
              <a:lnSpc>
                <a:spcPct val="100000"/>
              </a:lnSpc>
              <a:spcBef>
                <a:spcPts val="1600"/>
              </a:spcBef>
              <a:spcAft>
                <a:spcPts val="1600"/>
              </a:spcAft>
              <a:buNone/>
              <a:defRPr>
                <a:solidFill>
                  <a:schemeClr val="dk2"/>
                </a:solidFill>
              </a:defRPr>
            </a:lvl9pPr>
          </a:lstStyle>
          <a:p>
            <a:endParaRPr/>
          </a:p>
        </p:txBody>
      </p:sp>
      <p:sp>
        <p:nvSpPr>
          <p:cNvPr id="3360" name="Google Shape;3360;p31"/>
          <p:cNvSpPr txBox="1">
            <a:spLocks noGrp="1"/>
          </p:cNvSpPr>
          <p:nvPr>
            <p:ph type="subTitle" idx="3"/>
          </p:nvPr>
        </p:nvSpPr>
        <p:spPr>
          <a:xfrm>
            <a:off x="1455375" y="3225600"/>
            <a:ext cx="1883700" cy="411600"/>
          </a:xfrm>
          <a:prstGeom prst="rect">
            <a:avLst/>
          </a:prstGeom>
          <a:noFill/>
        </p:spPr>
        <p:txBody>
          <a:bodyPr spcFirstLastPara="1" wrap="square" lIns="91425" tIns="91425" rIns="91425" bIns="91425" anchor="t" anchorCtr="0">
            <a:noAutofit/>
          </a:bodyPr>
          <a:lstStyle>
            <a:lvl1pPr lvl="0" rtl="0">
              <a:lnSpc>
                <a:spcPct val="100000"/>
              </a:lnSpc>
              <a:spcBef>
                <a:spcPts val="0"/>
              </a:spcBef>
              <a:spcAft>
                <a:spcPts val="0"/>
              </a:spcAft>
              <a:buNone/>
              <a:defRPr sz="1800" b="1">
                <a:solidFill>
                  <a:schemeClr val="accent1"/>
                </a:solidFill>
                <a:latin typeface="Kanit"/>
                <a:ea typeface="Kanit"/>
                <a:cs typeface="Kanit"/>
                <a:sym typeface="Kanit"/>
              </a:defRPr>
            </a:lvl1pPr>
            <a:lvl2pPr lvl="1" rtl="0">
              <a:lnSpc>
                <a:spcPct val="100000"/>
              </a:lnSpc>
              <a:spcBef>
                <a:spcPts val="1600"/>
              </a:spcBef>
              <a:spcAft>
                <a:spcPts val="0"/>
              </a:spcAft>
              <a:buNone/>
              <a:defRPr sz="1800" b="1">
                <a:solidFill>
                  <a:schemeClr val="accent1"/>
                </a:solidFill>
                <a:latin typeface="Kanit"/>
                <a:ea typeface="Kanit"/>
                <a:cs typeface="Kanit"/>
                <a:sym typeface="Kanit"/>
              </a:defRPr>
            </a:lvl2pPr>
            <a:lvl3pPr lvl="2" rtl="0">
              <a:lnSpc>
                <a:spcPct val="100000"/>
              </a:lnSpc>
              <a:spcBef>
                <a:spcPts val="1600"/>
              </a:spcBef>
              <a:spcAft>
                <a:spcPts val="0"/>
              </a:spcAft>
              <a:buNone/>
              <a:defRPr sz="1800" b="1">
                <a:solidFill>
                  <a:schemeClr val="accent1"/>
                </a:solidFill>
                <a:latin typeface="Kanit"/>
                <a:ea typeface="Kanit"/>
                <a:cs typeface="Kanit"/>
                <a:sym typeface="Kanit"/>
              </a:defRPr>
            </a:lvl3pPr>
            <a:lvl4pPr lvl="3" rtl="0">
              <a:lnSpc>
                <a:spcPct val="100000"/>
              </a:lnSpc>
              <a:spcBef>
                <a:spcPts val="1600"/>
              </a:spcBef>
              <a:spcAft>
                <a:spcPts val="0"/>
              </a:spcAft>
              <a:buNone/>
              <a:defRPr sz="1800" b="1">
                <a:solidFill>
                  <a:schemeClr val="accent1"/>
                </a:solidFill>
                <a:latin typeface="Kanit"/>
                <a:ea typeface="Kanit"/>
                <a:cs typeface="Kanit"/>
                <a:sym typeface="Kanit"/>
              </a:defRPr>
            </a:lvl4pPr>
            <a:lvl5pPr lvl="4" rtl="0">
              <a:lnSpc>
                <a:spcPct val="100000"/>
              </a:lnSpc>
              <a:spcBef>
                <a:spcPts val="1600"/>
              </a:spcBef>
              <a:spcAft>
                <a:spcPts val="0"/>
              </a:spcAft>
              <a:buNone/>
              <a:defRPr sz="1800" b="1">
                <a:solidFill>
                  <a:schemeClr val="accent1"/>
                </a:solidFill>
                <a:latin typeface="Kanit"/>
                <a:ea typeface="Kanit"/>
                <a:cs typeface="Kanit"/>
                <a:sym typeface="Kanit"/>
              </a:defRPr>
            </a:lvl5pPr>
            <a:lvl6pPr lvl="5" rtl="0">
              <a:lnSpc>
                <a:spcPct val="100000"/>
              </a:lnSpc>
              <a:spcBef>
                <a:spcPts val="1600"/>
              </a:spcBef>
              <a:spcAft>
                <a:spcPts val="0"/>
              </a:spcAft>
              <a:buNone/>
              <a:defRPr sz="1800" b="1">
                <a:solidFill>
                  <a:schemeClr val="accent1"/>
                </a:solidFill>
                <a:latin typeface="Kanit"/>
                <a:ea typeface="Kanit"/>
                <a:cs typeface="Kanit"/>
                <a:sym typeface="Kanit"/>
              </a:defRPr>
            </a:lvl6pPr>
            <a:lvl7pPr lvl="6" rtl="0">
              <a:lnSpc>
                <a:spcPct val="100000"/>
              </a:lnSpc>
              <a:spcBef>
                <a:spcPts val="1600"/>
              </a:spcBef>
              <a:spcAft>
                <a:spcPts val="0"/>
              </a:spcAft>
              <a:buNone/>
              <a:defRPr sz="1800" b="1">
                <a:solidFill>
                  <a:schemeClr val="accent1"/>
                </a:solidFill>
                <a:latin typeface="Kanit"/>
                <a:ea typeface="Kanit"/>
                <a:cs typeface="Kanit"/>
                <a:sym typeface="Kanit"/>
              </a:defRPr>
            </a:lvl7pPr>
            <a:lvl8pPr lvl="7" rtl="0">
              <a:lnSpc>
                <a:spcPct val="100000"/>
              </a:lnSpc>
              <a:spcBef>
                <a:spcPts val="1600"/>
              </a:spcBef>
              <a:spcAft>
                <a:spcPts val="0"/>
              </a:spcAft>
              <a:buNone/>
              <a:defRPr sz="1800" b="1">
                <a:solidFill>
                  <a:schemeClr val="accent1"/>
                </a:solidFill>
                <a:latin typeface="Kanit"/>
                <a:ea typeface="Kanit"/>
                <a:cs typeface="Kanit"/>
                <a:sym typeface="Kanit"/>
              </a:defRPr>
            </a:lvl8pPr>
            <a:lvl9pPr lvl="8" rtl="0">
              <a:lnSpc>
                <a:spcPct val="100000"/>
              </a:lnSpc>
              <a:spcBef>
                <a:spcPts val="1600"/>
              </a:spcBef>
              <a:spcAft>
                <a:spcPts val="1600"/>
              </a:spcAft>
              <a:buNone/>
              <a:defRPr sz="1800" b="1">
                <a:solidFill>
                  <a:schemeClr val="accent1"/>
                </a:solidFill>
                <a:latin typeface="Kanit"/>
                <a:ea typeface="Kanit"/>
                <a:cs typeface="Kanit"/>
                <a:sym typeface="Kanit"/>
              </a:defRPr>
            </a:lvl9pPr>
          </a:lstStyle>
          <a:p>
            <a:endParaRPr/>
          </a:p>
        </p:txBody>
      </p:sp>
      <p:sp>
        <p:nvSpPr>
          <p:cNvPr id="3361" name="Google Shape;3361;p31"/>
          <p:cNvSpPr txBox="1">
            <a:spLocks noGrp="1"/>
          </p:cNvSpPr>
          <p:nvPr>
            <p:ph type="subTitle" idx="4"/>
          </p:nvPr>
        </p:nvSpPr>
        <p:spPr>
          <a:xfrm>
            <a:off x="1455375" y="3561000"/>
            <a:ext cx="1883700" cy="636000"/>
          </a:xfrm>
          <a:prstGeom prst="rect">
            <a:avLst/>
          </a:prstGeom>
          <a:noFill/>
        </p:spPr>
        <p:txBody>
          <a:bodyPr spcFirstLastPara="1" wrap="square" lIns="91425" tIns="91425" rIns="91425" bIns="91425" anchor="t" anchorCtr="0">
            <a:noAutofit/>
          </a:bodyPr>
          <a:lstStyle>
            <a:lvl1pPr lvl="0" rtl="0">
              <a:lnSpc>
                <a:spcPct val="100000"/>
              </a:lnSpc>
              <a:spcBef>
                <a:spcPts val="0"/>
              </a:spcBef>
              <a:spcAft>
                <a:spcPts val="0"/>
              </a:spcAft>
              <a:buNone/>
              <a:defRPr>
                <a:solidFill>
                  <a:schemeClr val="dk2"/>
                </a:solidFill>
              </a:defRPr>
            </a:lvl1pPr>
            <a:lvl2pPr lvl="1" rtl="0">
              <a:lnSpc>
                <a:spcPct val="100000"/>
              </a:lnSpc>
              <a:spcBef>
                <a:spcPts val="1600"/>
              </a:spcBef>
              <a:spcAft>
                <a:spcPts val="0"/>
              </a:spcAft>
              <a:buNone/>
              <a:defRPr>
                <a:solidFill>
                  <a:schemeClr val="dk2"/>
                </a:solidFill>
              </a:defRPr>
            </a:lvl2pPr>
            <a:lvl3pPr lvl="2" rtl="0">
              <a:lnSpc>
                <a:spcPct val="100000"/>
              </a:lnSpc>
              <a:spcBef>
                <a:spcPts val="1600"/>
              </a:spcBef>
              <a:spcAft>
                <a:spcPts val="0"/>
              </a:spcAft>
              <a:buNone/>
              <a:defRPr>
                <a:solidFill>
                  <a:schemeClr val="dk2"/>
                </a:solidFill>
              </a:defRPr>
            </a:lvl3pPr>
            <a:lvl4pPr lvl="3" rtl="0">
              <a:lnSpc>
                <a:spcPct val="100000"/>
              </a:lnSpc>
              <a:spcBef>
                <a:spcPts val="1600"/>
              </a:spcBef>
              <a:spcAft>
                <a:spcPts val="0"/>
              </a:spcAft>
              <a:buNone/>
              <a:defRPr>
                <a:solidFill>
                  <a:schemeClr val="dk2"/>
                </a:solidFill>
              </a:defRPr>
            </a:lvl4pPr>
            <a:lvl5pPr lvl="4" rtl="0">
              <a:lnSpc>
                <a:spcPct val="100000"/>
              </a:lnSpc>
              <a:spcBef>
                <a:spcPts val="1600"/>
              </a:spcBef>
              <a:spcAft>
                <a:spcPts val="0"/>
              </a:spcAft>
              <a:buNone/>
              <a:defRPr>
                <a:solidFill>
                  <a:schemeClr val="dk2"/>
                </a:solidFill>
              </a:defRPr>
            </a:lvl5pPr>
            <a:lvl6pPr lvl="5" rtl="0">
              <a:lnSpc>
                <a:spcPct val="100000"/>
              </a:lnSpc>
              <a:spcBef>
                <a:spcPts val="1600"/>
              </a:spcBef>
              <a:spcAft>
                <a:spcPts val="0"/>
              </a:spcAft>
              <a:buNone/>
              <a:defRPr>
                <a:solidFill>
                  <a:schemeClr val="dk2"/>
                </a:solidFill>
              </a:defRPr>
            </a:lvl6pPr>
            <a:lvl7pPr lvl="6" rtl="0">
              <a:lnSpc>
                <a:spcPct val="100000"/>
              </a:lnSpc>
              <a:spcBef>
                <a:spcPts val="1600"/>
              </a:spcBef>
              <a:spcAft>
                <a:spcPts val="0"/>
              </a:spcAft>
              <a:buNone/>
              <a:defRPr>
                <a:solidFill>
                  <a:schemeClr val="dk2"/>
                </a:solidFill>
              </a:defRPr>
            </a:lvl7pPr>
            <a:lvl8pPr lvl="7" rtl="0">
              <a:lnSpc>
                <a:spcPct val="100000"/>
              </a:lnSpc>
              <a:spcBef>
                <a:spcPts val="1600"/>
              </a:spcBef>
              <a:spcAft>
                <a:spcPts val="0"/>
              </a:spcAft>
              <a:buNone/>
              <a:defRPr>
                <a:solidFill>
                  <a:schemeClr val="dk2"/>
                </a:solidFill>
              </a:defRPr>
            </a:lvl8pPr>
            <a:lvl9pPr lvl="8" rtl="0">
              <a:lnSpc>
                <a:spcPct val="100000"/>
              </a:lnSpc>
              <a:spcBef>
                <a:spcPts val="1600"/>
              </a:spcBef>
              <a:spcAft>
                <a:spcPts val="1600"/>
              </a:spcAft>
              <a:buNone/>
              <a:defRPr>
                <a:solidFill>
                  <a:schemeClr val="dk2"/>
                </a:solidFill>
              </a:defRPr>
            </a:lvl9pPr>
          </a:lstStyle>
          <a:p>
            <a:endParaRPr/>
          </a:p>
        </p:txBody>
      </p:sp>
      <p:grpSp>
        <p:nvGrpSpPr>
          <p:cNvPr id="3362" name="Google Shape;3362;p31"/>
          <p:cNvGrpSpPr/>
          <p:nvPr/>
        </p:nvGrpSpPr>
        <p:grpSpPr>
          <a:xfrm rot="-5400000" flipH="1">
            <a:off x="861762" y="4264375"/>
            <a:ext cx="67650" cy="1251550"/>
            <a:chOff x="509400" y="2090750"/>
            <a:chExt cx="67650" cy="1251550"/>
          </a:xfrm>
        </p:grpSpPr>
        <p:sp>
          <p:nvSpPr>
            <p:cNvPr id="3363" name="Google Shape;3363;p31"/>
            <p:cNvSpPr/>
            <p:nvPr/>
          </p:nvSpPr>
          <p:spPr>
            <a:xfrm>
              <a:off x="509400" y="2090750"/>
              <a:ext cx="67650" cy="67650"/>
            </a:xfrm>
            <a:custGeom>
              <a:avLst/>
              <a:gdLst/>
              <a:ahLst/>
              <a:cxnLst/>
              <a:rect l="l" t="t" r="r" b="b"/>
              <a:pathLst>
                <a:path w="2706" h="2706" extrusionOk="0">
                  <a:moveTo>
                    <a:pt x="1368" y="0"/>
                  </a:moveTo>
                  <a:lnTo>
                    <a:pt x="0" y="1338"/>
                  </a:lnTo>
                  <a:lnTo>
                    <a:pt x="1368" y="2706"/>
                  </a:lnTo>
                  <a:lnTo>
                    <a:pt x="2705" y="1338"/>
                  </a:lnTo>
                  <a:lnTo>
                    <a:pt x="136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4" name="Google Shape;3364;p31"/>
            <p:cNvSpPr/>
            <p:nvPr/>
          </p:nvSpPr>
          <p:spPr>
            <a:xfrm>
              <a:off x="509400" y="2189525"/>
              <a:ext cx="67650" cy="67650"/>
            </a:xfrm>
            <a:custGeom>
              <a:avLst/>
              <a:gdLst/>
              <a:ahLst/>
              <a:cxnLst/>
              <a:rect l="l" t="t" r="r" b="b"/>
              <a:pathLst>
                <a:path w="2706" h="2706" extrusionOk="0">
                  <a:moveTo>
                    <a:pt x="1368" y="1"/>
                  </a:moveTo>
                  <a:lnTo>
                    <a:pt x="0" y="1338"/>
                  </a:lnTo>
                  <a:lnTo>
                    <a:pt x="1368" y="2706"/>
                  </a:lnTo>
                  <a:lnTo>
                    <a:pt x="2705" y="1338"/>
                  </a:lnTo>
                  <a:lnTo>
                    <a:pt x="136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5" name="Google Shape;3365;p31"/>
            <p:cNvSpPr/>
            <p:nvPr/>
          </p:nvSpPr>
          <p:spPr>
            <a:xfrm>
              <a:off x="509400" y="2288325"/>
              <a:ext cx="67650" cy="67650"/>
            </a:xfrm>
            <a:custGeom>
              <a:avLst/>
              <a:gdLst/>
              <a:ahLst/>
              <a:cxnLst/>
              <a:rect l="l" t="t" r="r" b="b"/>
              <a:pathLst>
                <a:path w="2706" h="2706" extrusionOk="0">
                  <a:moveTo>
                    <a:pt x="1368" y="0"/>
                  </a:moveTo>
                  <a:lnTo>
                    <a:pt x="0" y="1338"/>
                  </a:lnTo>
                  <a:lnTo>
                    <a:pt x="1368" y="2705"/>
                  </a:lnTo>
                  <a:lnTo>
                    <a:pt x="2705" y="1338"/>
                  </a:lnTo>
                  <a:lnTo>
                    <a:pt x="136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6" name="Google Shape;3366;p31"/>
            <p:cNvSpPr/>
            <p:nvPr/>
          </p:nvSpPr>
          <p:spPr>
            <a:xfrm>
              <a:off x="509400" y="2387100"/>
              <a:ext cx="67650" cy="66900"/>
            </a:xfrm>
            <a:custGeom>
              <a:avLst/>
              <a:gdLst/>
              <a:ahLst/>
              <a:cxnLst/>
              <a:rect l="l" t="t" r="r" b="b"/>
              <a:pathLst>
                <a:path w="2706" h="2676" extrusionOk="0">
                  <a:moveTo>
                    <a:pt x="1368" y="1"/>
                  </a:moveTo>
                  <a:lnTo>
                    <a:pt x="0" y="1338"/>
                  </a:lnTo>
                  <a:lnTo>
                    <a:pt x="1368" y="2675"/>
                  </a:lnTo>
                  <a:lnTo>
                    <a:pt x="2705" y="1338"/>
                  </a:lnTo>
                  <a:lnTo>
                    <a:pt x="136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7" name="Google Shape;3367;p31"/>
            <p:cNvSpPr/>
            <p:nvPr/>
          </p:nvSpPr>
          <p:spPr>
            <a:xfrm>
              <a:off x="509400" y="2485125"/>
              <a:ext cx="67650" cy="67650"/>
            </a:xfrm>
            <a:custGeom>
              <a:avLst/>
              <a:gdLst/>
              <a:ahLst/>
              <a:cxnLst/>
              <a:rect l="l" t="t" r="r" b="b"/>
              <a:pathLst>
                <a:path w="2706" h="2706" extrusionOk="0">
                  <a:moveTo>
                    <a:pt x="1368" y="1"/>
                  </a:moveTo>
                  <a:lnTo>
                    <a:pt x="0" y="1368"/>
                  </a:lnTo>
                  <a:lnTo>
                    <a:pt x="1368" y="2706"/>
                  </a:lnTo>
                  <a:lnTo>
                    <a:pt x="2705" y="1368"/>
                  </a:lnTo>
                  <a:lnTo>
                    <a:pt x="136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8" name="Google Shape;3368;p31"/>
            <p:cNvSpPr/>
            <p:nvPr/>
          </p:nvSpPr>
          <p:spPr>
            <a:xfrm>
              <a:off x="509400" y="2583925"/>
              <a:ext cx="67650" cy="67650"/>
            </a:xfrm>
            <a:custGeom>
              <a:avLst/>
              <a:gdLst/>
              <a:ahLst/>
              <a:cxnLst/>
              <a:rect l="l" t="t" r="r" b="b"/>
              <a:pathLst>
                <a:path w="2706" h="2706" extrusionOk="0">
                  <a:moveTo>
                    <a:pt x="1368" y="0"/>
                  </a:moveTo>
                  <a:lnTo>
                    <a:pt x="0" y="1368"/>
                  </a:lnTo>
                  <a:lnTo>
                    <a:pt x="1368" y="2705"/>
                  </a:lnTo>
                  <a:lnTo>
                    <a:pt x="2705" y="1368"/>
                  </a:lnTo>
                  <a:lnTo>
                    <a:pt x="136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9" name="Google Shape;3369;p31"/>
            <p:cNvSpPr/>
            <p:nvPr/>
          </p:nvSpPr>
          <p:spPr>
            <a:xfrm>
              <a:off x="509400" y="2682700"/>
              <a:ext cx="67650" cy="67650"/>
            </a:xfrm>
            <a:custGeom>
              <a:avLst/>
              <a:gdLst/>
              <a:ahLst/>
              <a:cxnLst/>
              <a:rect l="l" t="t" r="r" b="b"/>
              <a:pathLst>
                <a:path w="2706" h="2706" extrusionOk="0">
                  <a:moveTo>
                    <a:pt x="1368" y="1"/>
                  </a:moveTo>
                  <a:lnTo>
                    <a:pt x="0" y="1338"/>
                  </a:lnTo>
                  <a:lnTo>
                    <a:pt x="1368" y="2706"/>
                  </a:lnTo>
                  <a:lnTo>
                    <a:pt x="2705" y="1338"/>
                  </a:lnTo>
                  <a:lnTo>
                    <a:pt x="136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0" name="Google Shape;3370;p31"/>
            <p:cNvSpPr/>
            <p:nvPr/>
          </p:nvSpPr>
          <p:spPr>
            <a:xfrm>
              <a:off x="509400" y="2781475"/>
              <a:ext cx="67650" cy="67675"/>
            </a:xfrm>
            <a:custGeom>
              <a:avLst/>
              <a:gdLst/>
              <a:ahLst/>
              <a:cxnLst/>
              <a:rect l="l" t="t" r="r" b="b"/>
              <a:pathLst>
                <a:path w="2706" h="2707" extrusionOk="0">
                  <a:moveTo>
                    <a:pt x="1368" y="1"/>
                  </a:moveTo>
                  <a:lnTo>
                    <a:pt x="0" y="1338"/>
                  </a:lnTo>
                  <a:lnTo>
                    <a:pt x="1368" y="2706"/>
                  </a:lnTo>
                  <a:lnTo>
                    <a:pt x="2705" y="1338"/>
                  </a:lnTo>
                  <a:lnTo>
                    <a:pt x="136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1" name="Google Shape;3371;p31"/>
            <p:cNvSpPr/>
            <p:nvPr/>
          </p:nvSpPr>
          <p:spPr>
            <a:xfrm>
              <a:off x="509400" y="2879500"/>
              <a:ext cx="67650" cy="67675"/>
            </a:xfrm>
            <a:custGeom>
              <a:avLst/>
              <a:gdLst/>
              <a:ahLst/>
              <a:cxnLst/>
              <a:rect l="l" t="t" r="r" b="b"/>
              <a:pathLst>
                <a:path w="2706" h="2707" extrusionOk="0">
                  <a:moveTo>
                    <a:pt x="1368" y="1"/>
                  </a:moveTo>
                  <a:lnTo>
                    <a:pt x="0" y="1369"/>
                  </a:lnTo>
                  <a:lnTo>
                    <a:pt x="1368" y="2706"/>
                  </a:lnTo>
                  <a:lnTo>
                    <a:pt x="2705" y="1369"/>
                  </a:lnTo>
                  <a:lnTo>
                    <a:pt x="136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2" name="Google Shape;3372;p31"/>
            <p:cNvSpPr/>
            <p:nvPr/>
          </p:nvSpPr>
          <p:spPr>
            <a:xfrm>
              <a:off x="509400" y="2979050"/>
              <a:ext cx="67650" cy="66900"/>
            </a:xfrm>
            <a:custGeom>
              <a:avLst/>
              <a:gdLst/>
              <a:ahLst/>
              <a:cxnLst/>
              <a:rect l="l" t="t" r="r" b="b"/>
              <a:pathLst>
                <a:path w="2706" h="2676" extrusionOk="0">
                  <a:moveTo>
                    <a:pt x="1338" y="1"/>
                  </a:moveTo>
                  <a:lnTo>
                    <a:pt x="0" y="1338"/>
                  </a:lnTo>
                  <a:lnTo>
                    <a:pt x="1338" y="2676"/>
                  </a:lnTo>
                  <a:lnTo>
                    <a:pt x="2705" y="1338"/>
                  </a:lnTo>
                  <a:lnTo>
                    <a:pt x="133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3" name="Google Shape;3373;p31"/>
            <p:cNvSpPr/>
            <p:nvPr/>
          </p:nvSpPr>
          <p:spPr>
            <a:xfrm>
              <a:off x="509400" y="3077850"/>
              <a:ext cx="67650" cy="66900"/>
            </a:xfrm>
            <a:custGeom>
              <a:avLst/>
              <a:gdLst/>
              <a:ahLst/>
              <a:cxnLst/>
              <a:rect l="l" t="t" r="r" b="b"/>
              <a:pathLst>
                <a:path w="2706" h="2676" extrusionOk="0">
                  <a:moveTo>
                    <a:pt x="1368" y="0"/>
                  </a:moveTo>
                  <a:lnTo>
                    <a:pt x="0" y="1338"/>
                  </a:lnTo>
                  <a:lnTo>
                    <a:pt x="1368" y="2675"/>
                  </a:lnTo>
                  <a:lnTo>
                    <a:pt x="2705" y="1338"/>
                  </a:lnTo>
                  <a:lnTo>
                    <a:pt x="136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4" name="Google Shape;3374;p31"/>
            <p:cNvSpPr/>
            <p:nvPr/>
          </p:nvSpPr>
          <p:spPr>
            <a:xfrm>
              <a:off x="509400" y="3175875"/>
              <a:ext cx="67650" cy="67650"/>
            </a:xfrm>
            <a:custGeom>
              <a:avLst/>
              <a:gdLst/>
              <a:ahLst/>
              <a:cxnLst/>
              <a:rect l="l" t="t" r="r" b="b"/>
              <a:pathLst>
                <a:path w="2706" h="2706" extrusionOk="0">
                  <a:moveTo>
                    <a:pt x="1338" y="0"/>
                  </a:moveTo>
                  <a:lnTo>
                    <a:pt x="0" y="1368"/>
                  </a:lnTo>
                  <a:lnTo>
                    <a:pt x="1338" y="2705"/>
                  </a:lnTo>
                  <a:lnTo>
                    <a:pt x="2705" y="1368"/>
                  </a:lnTo>
                  <a:lnTo>
                    <a:pt x="133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5" name="Google Shape;3375;p31"/>
            <p:cNvSpPr/>
            <p:nvPr/>
          </p:nvSpPr>
          <p:spPr>
            <a:xfrm>
              <a:off x="509400" y="3274650"/>
              <a:ext cx="67650" cy="67650"/>
            </a:xfrm>
            <a:custGeom>
              <a:avLst/>
              <a:gdLst/>
              <a:ahLst/>
              <a:cxnLst/>
              <a:rect l="l" t="t" r="r" b="b"/>
              <a:pathLst>
                <a:path w="2706" h="2706" extrusionOk="0">
                  <a:moveTo>
                    <a:pt x="1338" y="1"/>
                  </a:moveTo>
                  <a:lnTo>
                    <a:pt x="0" y="1368"/>
                  </a:lnTo>
                  <a:lnTo>
                    <a:pt x="1338" y="2706"/>
                  </a:lnTo>
                  <a:lnTo>
                    <a:pt x="2705" y="1368"/>
                  </a:lnTo>
                  <a:lnTo>
                    <a:pt x="133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ackground 1">
  <p:cSld name="CUSTOM_21_1">
    <p:spTree>
      <p:nvGrpSpPr>
        <p:cNvPr id="1" name="Shape 4016"/>
        <p:cNvGrpSpPr/>
        <p:nvPr/>
      </p:nvGrpSpPr>
      <p:grpSpPr>
        <a:xfrm>
          <a:off x="0" y="0"/>
          <a:ext cx="0" cy="0"/>
          <a:chOff x="0" y="0"/>
          <a:chExt cx="0" cy="0"/>
        </a:xfrm>
      </p:grpSpPr>
      <p:sp>
        <p:nvSpPr>
          <p:cNvPr id="4017" name="Google Shape;4017;p38"/>
          <p:cNvSpPr/>
          <p:nvPr/>
        </p:nvSpPr>
        <p:spPr>
          <a:xfrm>
            <a:off x="8162950" y="1829300"/>
            <a:ext cx="2281200" cy="2195500"/>
          </a:xfrm>
          <a:custGeom>
            <a:avLst/>
            <a:gdLst/>
            <a:ahLst/>
            <a:cxnLst/>
            <a:rect l="l" t="t" r="r" b="b"/>
            <a:pathLst>
              <a:path w="91248" h="87820" extrusionOk="0">
                <a:moveTo>
                  <a:pt x="47357" y="1891"/>
                </a:moveTo>
                <a:cubicBezTo>
                  <a:pt x="70548" y="1922"/>
                  <a:pt x="89333" y="20706"/>
                  <a:pt x="89363" y="43898"/>
                </a:cubicBezTo>
                <a:cubicBezTo>
                  <a:pt x="89363" y="60889"/>
                  <a:pt x="79120" y="76208"/>
                  <a:pt x="63436" y="82713"/>
                </a:cubicBezTo>
                <a:cubicBezTo>
                  <a:pt x="58231" y="84867"/>
                  <a:pt x="52769" y="85915"/>
                  <a:pt x="47356" y="85915"/>
                </a:cubicBezTo>
                <a:cubicBezTo>
                  <a:pt x="36425" y="85915"/>
                  <a:pt x="25690" y="81644"/>
                  <a:pt x="17660" y="73594"/>
                </a:cubicBezTo>
                <a:cubicBezTo>
                  <a:pt x="5623" y="61588"/>
                  <a:pt x="2037" y="43533"/>
                  <a:pt x="8541" y="27819"/>
                </a:cubicBezTo>
                <a:cubicBezTo>
                  <a:pt x="15046" y="12135"/>
                  <a:pt x="30365" y="1891"/>
                  <a:pt x="47357" y="1891"/>
                </a:cubicBezTo>
                <a:close/>
                <a:moveTo>
                  <a:pt x="47368" y="1"/>
                </a:moveTo>
                <a:cubicBezTo>
                  <a:pt x="35941" y="1"/>
                  <a:pt x="24709" y="4468"/>
                  <a:pt x="16292" y="12864"/>
                </a:cubicBezTo>
                <a:cubicBezTo>
                  <a:pt x="3739" y="25417"/>
                  <a:pt x="0" y="44293"/>
                  <a:pt x="6778" y="60707"/>
                </a:cubicBezTo>
                <a:cubicBezTo>
                  <a:pt x="13587" y="77120"/>
                  <a:pt x="29605" y="87820"/>
                  <a:pt x="47357" y="87820"/>
                </a:cubicBezTo>
                <a:cubicBezTo>
                  <a:pt x="71582" y="87789"/>
                  <a:pt x="91218" y="68154"/>
                  <a:pt x="91248" y="43898"/>
                </a:cubicBezTo>
                <a:cubicBezTo>
                  <a:pt x="91248" y="26147"/>
                  <a:pt x="80549" y="10128"/>
                  <a:pt x="64165" y="3350"/>
                </a:cubicBezTo>
                <a:cubicBezTo>
                  <a:pt x="58730" y="1096"/>
                  <a:pt x="53025" y="1"/>
                  <a:pt x="4736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8" name="Google Shape;4018;p38"/>
          <p:cNvSpPr/>
          <p:nvPr/>
        </p:nvSpPr>
        <p:spPr>
          <a:xfrm>
            <a:off x="7902850" y="-105825"/>
            <a:ext cx="1348825" cy="1349575"/>
          </a:xfrm>
          <a:custGeom>
            <a:avLst/>
            <a:gdLst/>
            <a:ahLst/>
            <a:cxnLst/>
            <a:rect l="l" t="t" r="r" b="b"/>
            <a:pathLst>
              <a:path w="53953" h="53983" extrusionOk="0">
                <a:moveTo>
                  <a:pt x="43101" y="0"/>
                </a:moveTo>
                <a:lnTo>
                  <a:pt x="44165" y="9697"/>
                </a:lnTo>
                <a:lnTo>
                  <a:pt x="34469" y="8633"/>
                </a:lnTo>
                <a:lnTo>
                  <a:pt x="34469" y="8633"/>
                </a:lnTo>
                <a:lnTo>
                  <a:pt x="35533" y="18299"/>
                </a:lnTo>
                <a:lnTo>
                  <a:pt x="25867" y="17235"/>
                </a:lnTo>
                <a:lnTo>
                  <a:pt x="26931" y="26931"/>
                </a:lnTo>
                <a:lnTo>
                  <a:pt x="17235" y="25867"/>
                </a:lnTo>
                <a:lnTo>
                  <a:pt x="18299" y="35563"/>
                </a:lnTo>
                <a:lnTo>
                  <a:pt x="8633" y="34499"/>
                </a:lnTo>
                <a:lnTo>
                  <a:pt x="9697" y="44165"/>
                </a:lnTo>
                <a:lnTo>
                  <a:pt x="0" y="43101"/>
                </a:lnTo>
                <a:lnTo>
                  <a:pt x="1186" y="53983"/>
                </a:lnTo>
                <a:lnTo>
                  <a:pt x="3070" y="53770"/>
                </a:lnTo>
                <a:lnTo>
                  <a:pt x="2128" y="45259"/>
                </a:lnTo>
                <a:lnTo>
                  <a:pt x="11824" y="46323"/>
                </a:lnTo>
                <a:lnTo>
                  <a:pt x="10760" y="36627"/>
                </a:lnTo>
                <a:lnTo>
                  <a:pt x="10760" y="36627"/>
                </a:lnTo>
                <a:lnTo>
                  <a:pt x="20457" y="37691"/>
                </a:lnTo>
                <a:lnTo>
                  <a:pt x="19393" y="28025"/>
                </a:lnTo>
                <a:lnTo>
                  <a:pt x="29059" y="29089"/>
                </a:lnTo>
                <a:lnTo>
                  <a:pt x="27995" y="19393"/>
                </a:lnTo>
                <a:lnTo>
                  <a:pt x="37691" y="20457"/>
                </a:lnTo>
                <a:lnTo>
                  <a:pt x="36627" y="10760"/>
                </a:lnTo>
                <a:lnTo>
                  <a:pt x="46323" y="11824"/>
                </a:lnTo>
                <a:lnTo>
                  <a:pt x="45260" y="2159"/>
                </a:lnTo>
                <a:lnTo>
                  <a:pt x="53770" y="3070"/>
                </a:lnTo>
                <a:lnTo>
                  <a:pt x="53953" y="1186"/>
                </a:lnTo>
                <a:lnTo>
                  <a:pt x="4310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019" name="Google Shape;4019;p38"/>
          <p:cNvGrpSpPr/>
          <p:nvPr/>
        </p:nvGrpSpPr>
        <p:grpSpPr>
          <a:xfrm>
            <a:off x="3688413" y="4603510"/>
            <a:ext cx="1767450" cy="1767450"/>
            <a:chOff x="2136325" y="1787550"/>
            <a:chExt cx="1144425" cy="1144425"/>
          </a:xfrm>
        </p:grpSpPr>
        <p:sp>
          <p:nvSpPr>
            <p:cNvPr id="4020" name="Google Shape;4020;p38"/>
            <p:cNvSpPr/>
            <p:nvPr/>
          </p:nvSpPr>
          <p:spPr>
            <a:xfrm>
              <a:off x="2136325" y="1787550"/>
              <a:ext cx="1144425" cy="1144425"/>
            </a:xfrm>
            <a:custGeom>
              <a:avLst/>
              <a:gdLst/>
              <a:ahLst/>
              <a:cxnLst/>
              <a:rect l="l" t="t" r="r" b="b"/>
              <a:pathLst>
                <a:path w="45777" h="45777" fill="none" extrusionOk="0">
                  <a:moveTo>
                    <a:pt x="45776" y="22888"/>
                  </a:moveTo>
                  <a:cubicBezTo>
                    <a:pt x="45776" y="35533"/>
                    <a:pt x="35533" y="45776"/>
                    <a:pt x="22888" y="45776"/>
                  </a:cubicBezTo>
                  <a:cubicBezTo>
                    <a:pt x="10244" y="45776"/>
                    <a:pt x="0" y="35533"/>
                    <a:pt x="0" y="22888"/>
                  </a:cubicBezTo>
                  <a:cubicBezTo>
                    <a:pt x="0" y="10244"/>
                    <a:pt x="10244" y="1"/>
                    <a:pt x="22888" y="1"/>
                  </a:cubicBezTo>
                  <a:cubicBezTo>
                    <a:pt x="35533" y="1"/>
                    <a:pt x="45776" y="10244"/>
                    <a:pt x="45776" y="22888"/>
                  </a:cubicBezTo>
                  <a:close/>
                </a:path>
              </a:pathLst>
            </a:custGeom>
            <a:noFill/>
            <a:ln w="9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1" name="Google Shape;4021;p38"/>
            <p:cNvSpPr/>
            <p:nvPr/>
          </p:nvSpPr>
          <p:spPr>
            <a:xfrm>
              <a:off x="2194825" y="1846050"/>
              <a:ext cx="1027400" cy="1027400"/>
            </a:xfrm>
            <a:custGeom>
              <a:avLst/>
              <a:gdLst/>
              <a:ahLst/>
              <a:cxnLst/>
              <a:rect l="l" t="t" r="r" b="b"/>
              <a:pathLst>
                <a:path w="41096" h="41096" fill="none" extrusionOk="0">
                  <a:moveTo>
                    <a:pt x="41096" y="20548"/>
                  </a:moveTo>
                  <a:cubicBezTo>
                    <a:pt x="41096" y="31916"/>
                    <a:pt x="31886" y="41096"/>
                    <a:pt x="20548" y="41096"/>
                  </a:cubicBezTo>
                  <a:cubicBezTo>
                    <a:pt x="9211" y="41096"/>
                    <a:pt x="1" y="31916"/>
                    <a:pt x="1" y="20548"/>
                  </a:cubicBezTo>
                  <a:cubicBezTo>
                    <a:pt x="1" y="9211"/>
                    <a:pt x="9211" y="1"/>
                    <a:pt x="20548" y="1"/>
                  </a:cubicBezTo>
                  <a:cubicBezTo>
                    <a:pt x="31886" y="1"/>
                    <a:pt x="41096" y="9211"/>
                    <a:pt x="41096" y="20548"/>
                  </a:cubicBezTo>
                  <a:close/>
                </a:path>
              </a:pathLst>
            </a:custGeom>
            <a:noFill/>
            <a:ln w="9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2" name="Google Shape;4022;p38"/>
            <p:cNvSpPr/>
            <p:nvPr/>
          </p:nvSpPr>
          <p:spPr>
            <a:xfrm>
              <a:off x="2252575" y="1903825"/>
              <a:ext cx="911900" cy="911875"/>
            </a:xfrm>
            <a:custGeom>
              <a:avLst/>
              <a:gdLst/>
              <a:ahLst/>
              <a:cxnLst/>
              <a:rect l="l" t="t" r="r" b="b"/>
              <a:pathLst>
                <a:path w="36476" h="36475" fill="none" extrusionOk="0">
                  <a:moveTo>
                    <a:pt x="36476" y="18237"/>
                  </a:moveTo>
                  <a:cubicBezTo>
                    <a:pt x="36476" y="28298"/>
                    <a:pt x="28299" y="36475"/>
                    <a:pt x="18238" y="36475"/>
                  </a:cubicBezTo>
                  <a:cubicBezTo>
                    <a:pt x="8177" y="36475"/>
                    <a:pt x="1" y="28298"/>
                    <a:pt x="1" y="18237"/>
                  </a:cubicBezTo>
                  <a:cubicBezTo>
                    <a:pt x="1" y="8176"/>
                    <a:pt x="8177" y="0"/>
                    <a:pt x="18238" y="0"/>
                  </a:cubicBezTo>
                  <a:cubicBezTo>
                    <a:pt x="28299" y="0"/>
                    <a:pt x="36476" y="8176"/>
                    <a:pt x="36476" y="18237"/>
                  </a:cubicBezTo>
                  <a:close/>
                </a:path>
              </a:pathLst>
            </a:custGeom>
            <a:noFill/>
            <a:ln w="9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3" name="Google Shape;4023;p38"/>
            <p:cNvSpPr/>
            <p:nvPr/>
          </p:nvSpPr>
          <p:spPr>
            <a:xfrm>
              <a:off x="2311100" y="1962325"/>
              <a:ext cx="794875" cy="794875"/>
            </a:xfrm>
            <a:custGeom>
              <a:avLst/>
              <a:gdLst/>
              <a:ahLst/>
              <a:cxnLst/>
              <a:rect l="l" t="t" r="r" b="b"/>
              <a:pathLst>
                <a:path w="31795" h="31795" fill="none" extrusionOk="0">
                  <a:moveTo>
                    <a:pt x="31794" y="15897"/>
                  </a:moveTo>
                  <a:cubicBezTo>
                    <a:pt x="31794" y="24682"/>
                    <a:pt x="24682" y="31794"/>
                    <a:pt x="15897" y="31794"/>
                  </a:cubicBezTo>
                  <a:cubicBezTo>
                    <a:pt x="7113" y="31794"/>
                    <a:pt x="0" y="24682"/>
                    <a:pt x="0" y="15897"/>
                  </a:cubicBezTo>
                  <a:cubicBezTo>
                    <a:pt x="0" y="7113"/>
                    <a:pt x="7113" y="1"/>
                    <a:pt x="15897" y="1"/>
                  </a:cubicBezTo>
                  <a:cubicBezTo>
                    <a:pt x="24682" y="1"/>
                    <a:pt x="31794" y="7113"/>
                    <a:pt x="31794" y="15897"/>
                  </a:cubicBezTo>
                  <a:close/>
                </a:path>
              </a:pathLst>
            </a:custGeom>
            <a:noFill/>
            <a:ln w="9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4" name="Google Shape;4024;p38"/>
            <p:cNvSpPr/>
            <p:nvPr/>
          </p:nvSpPr>
          <p:spPr>
            <a:xfrm>
              <a:off x="2369600" y="2020825"/>
              <a:ext cx="678625" cy="678625"/>
            </a:xfrm>
            <a:custGeom>
              <a:avLst/>
              <a:gdLst/>
              <a:ahLst/>
              <a:cxnLst/>
              <a:rect l="l" t="t" r="r" b="b"/>
              <a:pathLst>
                <a:path w="27145" h="27145" fill="none" extrusionOk="0">
                  <a:moveTo>
                    <a:pt x="27144" y="13557"/>
                  </a:moveTo>
                  <a:cubicBezTo>
                    <a:pt x="27144" y="21065"/>
                    <a:pt x="21065" y="27144"/>
                    <a:pt x="13557" y="27144"/>
                  </a:cubicBezTo>
                  <a:cubicBezTo>
                    <a:pt x="6050" y="27144"/>
                    <a:pt x="1" y="21065"/>
                    <a:pt x="1" y="13557"/>
                  </a:cubicBezTo>
                  <a:cubicBezTo>
                    <a:pt x="1" y="6080"/>
                    <a:pt x="6050" y="1"/>
                    <a:pt x="13557" y="1"/>
                  </a:cubicBezTo>
                  <a:cubicBezTo>
                    <a:pt x="21065" y="1"/>
                    <a:pt x="27144" y="6080"/>
                    <a:pt x="27144" y="13557"/>
                  </a:cubicBezTo>
                  <a:close/>
                </a:path>
              </a:pathLst>
            </a:custGeom>
            <a:noFill/>
            <a:ln w="9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5" name="Google Shape;4025;p38"/>
            <p:cNvSpPr/>
            <p:nvPr/>
          </p:nvSpPr>
          <p:spPr>
            <a:xfrm>
              <a:off x="2427350" y="2078600"/>
              <a:ext cx="562350" cy="562325"/>
            </a:xfrm>
            <a:custGeom>
              <a:avLst/>
              <a:gdLst/>
              <a:ahLst/>
              <a:cxnLst/>
              <a:rect l="l" t="t" r="r" b="b"/>
              <a:pathLst>
                <a:path w="22494" h="22493" fill="none" extrusionOk="0">
                  <a:moveTo>
                    <a:pt x="22494" y="11246"/>
                  </a:moveTo>
                  <a:cubicBezTo>
                    <a:pt x="22494" y="17447"/>
                    <a:pt x="17448" y="22493"/>
                    <a:pt x="11247" y="22493"/>
                  </a:cubicBezTo>
                  <a:cubicBezTo>
                    <a:pt x="5047" y="22493"/>
                    <a:pt x="1" y="17447"/>
                    <a:pt x="1" y="11246"/>
                  </a:cubicBezTo>
                  <a:cubicBezTo>
                    <a:pt x="1" y="5046"/>
                    <a:pt x="5047" y="0"/>
                    <a:pt x="11247" y="0"/>
                  </a:cubicBezTo>
                  <a:cubicBezTo>
                    <a:pt x="17448" y="0"/>
                    <a:pt x="22494" y="5046"/>
                    <a:pt x="22494" y="11246"/>
                  </a:cubicBezTo>
                  <a:close/>
                </a:path>
              </a:pathLst>
            </a:custGeom>
            <a:noFill/>
            <a:ln w="9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6" name="Google Shape;4026;p38"/>
            <p:cNvSpPr/>
            <p:nvPr/>
          </p:nvSpPr>
          <p:spPr>
            <a:xfrm>
              <a:off x="2485875" y="2137100"/>
              <a:ext cx="446075" cy="446075"/>
            </a:xfrm>
            <a:custGeom>
              <a:avLst/>
              <a:gdLst/>
              <a:ahLst/>
              <a:cxnLst/>
              <a:rect l="l" t="t" r="r" b="b"/>
              <a:pathLst>
                <a:path w="17843" h="17843" fill="none" extrusionOk="0">
                  <a:moveTo>
                    <a:pt x="17843" y="8906"/>
                  </a:moveTo>
                  <a:cubicBezTo>
                    <a:pt x="17843" y="13830"/>
                    <a:pt x="13831" y="17843"/>
                    <a:pt x="8906" y="17843"/>
                  </a:cubicBezTo>
                  <a:cubicBezTo>
                    <a:pt x="3982" y="17843"/>
                    <a:pt x="0" y="13830"/>
                    <a:pt x="0" y="8906"/>
                  </a:cubicBezTo>
                  <a:cubicBezTo>
                    <a:pt x="0" y="3982"/>
                    <a:pt x="3982" y="0"/>
                    <a:pt x="8906" y="0"/>
                  </a:cubicBezTo>
                  <a:cubicBezTo>
                    <a:pt x="13831" y="0"/>
                    <a:pt x="17843" y="3982"/>
                    <a:pt x="17843" y="8906"/>
                  </a:cubicBezTo>
                  <a:close/>
                </a:path>
              </a:pathLst>
            </a:custGeom>
            <a:noFill/>
            <a:ln w="9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7" name="Google Shape;4027;p38"/>
            <p:cNvSpPr/>
            <p:nvPr/>
          </p:nvSpPr>
          <p:spPr>
            <a:xfrm>
              <a:off x="2543625" y="2194850"/>
              <a:ext cx="329825" cy="329825"/>
            </a:xfrm>
            <a:custGeom>
              <a:avLst/>
              <a:gdLst/>
              <a:ahLst/>
              <a:cxnLst/>
              <a:rect l="l" t="t" r="r" b="b"/>
              <a:pathLst>
                <a:path w="13193" h="13193" fill="none" extrusionOk="0">
                  <a:moveTo>
                    <a:pt x="13192" y="6596"/>
                  </a:moveTo>
                  <a:cubicBezTo>
                    <a:pt x="13192" y="10244"/>
                    <a:pt x="10244" y="13192"/>
                    <a:pt x="6596" y="13192"/>
                  </a:cubicBezTo>
                  <a:cubicBezTo>
                    <a:pt x="2949" y="13192"/>
                    <a:pt x="1" y="10244"/>
                    <a:pt x="1" y="6596"/>
                  </a:cubicBezTo>
                  <a:cubicBezTo>
                    <a:pt x="1" y="2949"/>
                    <a:pt x="2949" y="1"/>
                    <a:pt x="6596" y="1"/>
                  </a:cubicBezTo>
                  <a:cubicBezTo>
                    <a:pt x="10244" y="1"/>
                    <a:pt x="13192" y="2949"/>
                    <a:pt x="13192" y="6596"/>
                  </a:cubicBezTo>
                  <a:close/>
                </a:path>
              </a:pathLst>
            </a:custGeom>
            <a:noFill/>
            <a:ln w="9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8" name="Google Shape;4028;p38"/>
            <p:cNvSpPr/>
            <p:nvPr/>
          </p:nvSpPr>
          <p:spPr>
            <a:xfrm>
              <a:off x="2602150" y="2253375"/>
              <a:ext cx="212775" cy="212775"/>
            </a:xfrm>
            <a:custGeom>
              <a:avLst/>
              <a:gdLst/>
              <a:ahLst/>
              <a:cxnLst/>
              <a:rect l="l" t="t" r="r" b="b"/>
              <a:pathLst>
                <a:path w="8511" h="8511" fill="none" extrusionOk="0">
                  <a:moveTo>
                    <a:pt x="8511" y="4255"/>
                  </a:moveTo>
                  <a:cubicBezTo>
                    <a:pt x="8511" y="6626"/>
                    <a:pt x="6626" y="8511"/>
                    <a:pt x="4255" y="8511"/>
                  </a:cubicBezTo>
                  <a:cubicBezTo>
                    <a:pt x="1885" y="8511"/>
                    <a:pt x="0" y="6626"/>
                    <a:pt x="0" y="4255"/>
                  </a:cubicBezTo>
                  <a:cubicBezTo>
                    <a:pt x="0" y="1915"/>
                    <a:pt x="1885" y="0"/>
                    <a:pt x="4255" y="0"/>
                  </a:cubicBezTo>
                  <a:cubicBezTo>
                    <a:pt x="6626" y="0"/>
                    <a:pt x="8511" y="1915"/>
                    <a:pt x="8511" y="4255"/>
                  </a:cubicBezTo>
                  <a:close/>
                </a:path>
              </a:pathLst>
            </a:custGeom>
            <a:noFill/>
            <a:ln w="9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9" name="Google Shape;4029;p38"/>
            <p:cNvSpPr/>
            <p:nvPr/>
          </p:nvSpPr>
          <p:spPr>
            <a:xfrm>
              <a:off x="2659900" y="2311125"/>
              <a:ext cx="97275" cy="97275"/>
            </a:xfrm>
            <a:custGeom>
              <a:avLst/>
              <a:gdLst/>
              <a:ahLst/>
              <a:cxnLst/>
              <a:rect l="l" t="t" r="r" b="b"/>
              <a:pathLst>
                <a:path w="3891" h="3891" fill="none" extrusionOk="0">
                  <a:moveTo>
                    <a:pt x="3891" y="1945"/>
                  </a:moveTo>
                  <a:cubicBezTo>
                    <a:pt x="3891" y="3009"/>
                    <a:pt x="3009" y="3891"/>
                    <a:pt x="1945" y="3891"/>
                  </a:cubicBezTo>
                  <a:cubicBezTo>
                    <a:pt x="882" y="3891"/>
                    <a:pt x="0" y="3009"/>
                    <a:pt x="0" y="1945"/>
                  </a:cubicBezTo>
                  <a:cubicBezTo>
                    <a:pt x="0" y="882"/>
                    <a:pt x="882" y="0"/>
                    <a:pt x="1945" y="0"/>
                  </a:cubicBezTo>
                  <a:cubicBezTo>
                    <a:pt x="3009" y="0"/>
                    <a:pt x="3891" y="882"/>
                    <a:pt x="3891" y="1945"/>
                  </a:cubicBezTo>
                  <a:close/>
                </a:path>
              </a:pathLst>
            </a:custGeom>
            <a:noFill/>
            <a:ln w="9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030" name="Google Shape;4030;p38"/>
          <p:cNvSpPr/>
          <p:nvPr/>
        </p:nvSpPr>
        <p:spPr>
          <a:xfrm>
            <a:off x="-2212100" y="-105825"/>
            <a:ext cx="3279453" cy="3156251"/>
          </a:xfrm>
          <a:custGeom>
            <a:avLst/>
            <a:gdLst/>
            <a:ahLst/>
            <a:cxnLst/>
            <a:rect l="l" t="t" r="r" b="b"/>
            <a:pathLst>
              <a:path w="91248" h="87820" extrusionOk="0">
                <a:moveTo>
                  <a:pt x="47357" y="1891"/>
                </a:moveTo>
                <a:cubicBezTo>
                  <a:pt x="70548" y="1922"/>
                  <a:pt x="89333" y="20706"/>
                  <a:pt x="89363" y="43898"/>
                </a:cubicBezTo>
                <a:cubicBezTo>
                  <a:pt x="89363" y="60889"/>
                  <a:pt x="79120" y="76208"/>
                  <a:pt x="63436" y="82713"/>
                </a:cubicBezTo>
                <a:cubicBezTo>
                  <a:pt x="58231" y="84867"/>
                  <a:pt x="52769" y="85915"/>
                  <a:pt x="47356" y="85915"/>
                </a:cubicBezTo>
                <a:cubicBezTo>
                  <a:pt x="36425" y="85915"/>
                  <a:pt x="25690" y="81644"/>
                  <a:pt x="17660" y="73594"/>
                </a:cubicBezTo>
                <a:cubicBezTo>
                  <a:pt x="5623" y="61588"/>
                  <a:pt x="2037" y="43533"/>
                  <a:pt x="8541" y="27819"/>
                </a:cubicBezTo>
                <a:cubicBezTo>
                  <a:pt x="15046" y="12135"/>
                  <a:pt x="30365" y="1891"/>
                  <a:pt x="47357" y="1891"/>
                </a:cubicBezTo>
                <a:close/>
                <a:moveTo>
                  <a:pt x="47368" y="1"/>
                </a:moveTo>
                <a:cubicBezTo>
                  <a:pt x="35941" y="1"/>
                  <a:pt x="24709" y="4468"/>
                  <a:pt x="16292" y="12864"/>
                </a:cubicBezTo>
                <a:cubicBezTo>
                  <a:pt x="3739" y="25417"/>
                  <a:pt x="0" y="44293"/>
                  <a:pt x="6778" y="60707"/>
                </a:cubicBezTo>
                <a:cubicBezTo>
                  <a:pt x="13587" y="77120"/>
                  <a:pt x="29605" y="87820"/>
                  <a:pt x="47357" y="87820"/>
                </a:cubicBezTo>
                <a:cubicBezTo>
                  <a:pt x="71582" y="87789"/>
                  <a:pt x="91218" y="68154"/>
                  <a:pt x="91248" y="43898"/>
                </a:cubicBezTo>
                <a:cubicBezTo>
                  <a:pt x="91248" y="26147"/>
                  <a:pt x="80549" y="10128"/>
                  <a:pt x="64165" y="3350"/>
                </a:cubicBezTo>
                <a:cubicBezTo>
                  <a:pt x="58730" y="1096"/>
                  <a:pt x="53025" y="1"/>
                  <a:pt x="4736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031" name="Google Shape;4031;p38"/>
          <p:cNvGrpSpPr/>
          <p:nvPr/>
        </p:nvGrpSpPr>
        <p:grpSpPr>
          <a:xfrm>
            <a:off x="342600" y="3739550"/>
            <a:ext cx="67650" cy="1251550"/>
            <a:chOff x="509400" y="2090750"/>
            <a:chExt cx="67650" cy="1251550"/>
          </a:xfrm>
        </p:grpSpPr>
        <p:sp>
          <p:nvSpPr>
            <p:cNvPr id="4032" name="Google Shape;4032;p38"/>
            <p:cNvSpPr/>
            <p:nvPr/>
          </p:nvSpPr>
          <p:spPr>
            <a:xfrm>
              <a:off x="509400" y="2090750"/>
              <a:ext cx="67650" cy="67650"/>
            </a:xfrm>
            <a:custGeom>
              <a:avLst/>
              <a:gdLst/>
              <a:ahLst/>
              <a:cxnLst/>
              <a:rect l="l" t="t" r="r" b="b"/>
              <a:pathLst>
                <a:path w="2706" h="2706" extrusionOk="0">
                  <a:moveTo>
                    <a:pt x="1368" y="0"/>
                  </a:moveTo>
                  <a:lnTo>
                    <a:pt x="0" y="1338"/>
                  </a:lnTo>
                  <a:lnTo>
                    <a:pt x="1368" y="2706"/>
                  </a:lnTo>
                  <a:lnTo>
                    <a:pt x="2705" y="1338"/>
                  </a:lnTo>
                  <a:lnTo>
                    <a:pt x="136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3" name="Google Shape;4033;p38"/>
            <p:cNvSpPr/>
            <p:nvPr/>
          </p:nvSpPr>
          <p:spPr>
            <a:xfrm>
              <a:off x="509400" y="2189525"/>
              <a:ext cx="67650" cy="67650"/>
            </a:xfrm>
            <a:custGeom>
              <a:avLst/>
              <a:gdLst/>
              <a:ahLst/>
              <a:cxnLst/>
              <a:rect l="l" t="t" r="r" b="b"/>
              <a:pathLst>
                <a:path w="2706" h="2706" extrusionOk="0">
                  <a:moveTo>
                    <a:pt x="1368" y="1"/>
                  </a:moveTo>
                  <a:lnTo>
                    <a:pt x="0" y="1338"/>
                  </a:lnTo>
                  <a:lnTo>
                    <a:pt x="1368" y="2706"/>
                  </a:lnTo>
                  <a:lnTo>
                    <a:pt x="2705" y="1338"/>
                  </a:lnTo>
                  <a:lnTo>
                    <a:pt x="136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4" name="Google Shape;4034;p38"/>
            <p:cNvSpPr/>
            <p:nvPr/>
          </p:nvSpPr>
          <p:spPr>
            <a:xfrm>
              <a:off x="509400" y="2288325"/>
              <a:ext cx="67650" cy="67650"/>
            </a:xfrm>
            <a:custGeom>
              <a:avLst/>
              <a:gdLst/>
              <a:ahLst/>
              <a:cxnLst/>
              <a:rect l="l" t="t" r="r" b="b"/>
              <a:pathLst>
                <a:path w="2706" h="2706" extrusionOk="0">
                  <a:moveTo>
                    <a:pt x="1368" y="0"/>
                  </a:moveTo>
                  <a:lnTo>
                    <a:pt x="0" y="1338"/>
                  </a:lnTo>
                  <a:lnTo>
                    <a:pt x="1368" y="2705"/>
                  </a:lnTo>
                  <a:lnTo>
                    <a:pt x="2705" y="1338"/>
                  </a:lnTo>
                  <a:lnTo>
                    <a:pt x="136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5" name="Google Shape;4035;p38"/>
            <p:cNvSpPr/>
            <p:nvPr/>
          </p:nvSpPr>
          <p:spPr>
            <a:xfrm>
              <a:off x="509400" y="2387100"/>
              <a:ext cx="67650" cy="66900"/>
            </a:xfrm>
            <a:custGeom>
              <a:avLst/>
              <a:gdLst/>
              <a:ahLst/>
              <a:cxnLst/>
              <a:rect l="l" t="t" r="r" b="b"/>
              <a:pathLst>
                <a:path w="2706" h="2676" extrusionOk="0">
                  <a:moveTo>
                    <a:pt x="1368" y="1"/>
                  </a:moveTo>
                  <a:lnTo>
                    <a:pt x="0" y="1338"/>
                  </a:lnTo>
                  <a:lnTo>
                    <a:pt x="1368" y="2675"/>
                  </a:lnTo>
                  <a:lnTo>
                    <a:pt x="2705" y="1338"/>
                  </a:lnTo>
                  <a:lnTo>
                    <a:pt x="136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6" name="Google Shape;4036;p38"/>
            <p:cNvSpPr/>
            <p:nvPr/>
          </p:nvSpPr>
          <p:spPr>
            <a:xfrm>
              <a:off x="509400" y="2485125"/>
              <a:ext cx="67650" cy="67650"/>
            </a:xfrm>
            <a:custGeom>
              <a:avLst/>
              <a:gdLst/>
              <a:ahLst/>
              <a:cxnLst/>
              <a:rect l="l" t="t" r="r" b="b"/>
              <a:pathLst>
                <a:path w="2706" h="2706" extrusionOk="0">
                  <a:moveTo>
                    <a:pt x="1368" y="1"/>
                  </a:moveTo>
                  <a:lnTo>
                    <a:pt x="0" y="1368"/>
                  </a:lnTo>
                  <a:lnTo>
                    <a:pt x="1368" y="2706"/>
                  </a:lnTo>
                  <a:lnTo>
                    <a:pt x="2705" y="1368"/>
                  </a:lnTo>
                  <a:lnTo>
                    <a:pt x="136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7" name="Google Shape;4037;p38"/>
            <p:cNvSpPr/>
            <p:nvPr/>
          </p:nvSpPr>
          <p:spPr>
            <a:xfrm>
              <a:off x="509400" y="2583925"/>
              <a:ext cx="67650" cy="67650"/>
            </a:xfrm>
            <a:custGeom>
              <a:avLst/>
              <a:gdLst/>
              <a:ahLst/>
              <a:cxnLst/>
              <a:rect l="l" t="t" r="r" b="b"/>
              <a:pathLst>
                <a:path w="2706" h="2706" extrusionOk="0">
                  <a:moveTo>
                    <a:pt x="1368" y="0"/>
                  </a:moveTo>
                  <a:lnTo>
                    <a:pt x="0" y="1368"/>
                  </a:lnTo>
                  <a:lnTo>
                    <a:pt x="1368" y="2705"/>
                  </a:lnTo>
                  <a:lnTo>
                    <a:pt x="2705" y="1368"/>
                  </a:lnTo>
                  <a:lnTo>
                    <a:pt x="136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8" name="Google Shape;4038;p38"/>
            <p:cNvSpPr/>
            <p:nvPr/>
          </p:nvSpPr>
          <p:spPr>
            <a:xfrm>
              <a:off x="509400" y="2682700"/>
              <a:ext cx="67650" cy="67650"/>
            </a:xfrm>
            <a:custGeom>
              <a:avLst/>
              <a:gdLst/>
              <a:ahLst/>
              <a:cxnLst/>
              <a:rect l="l" t="t" r="r" b="b"/>
              <a:pathLst>
                <a:path w="2706" h="2706" extrusionOk="0">
                  <a:moveTo>
                    <a:pt x="1368" y="1"/>
                  </a:moveTo>
                  <a:lnTo>
                    <a:pt x="0" y="1338"/>
                  </a:lnTo>
                  <a:lnTo>
                    <a:pt x="1368" y="2706"/>
                  </a:lnTo>
                  <a:lnTo>
                    <a:pt x="2705" y="1338"/>
                  </a:lnTo>
                  <a:lnTo>
                    <a:pt x="136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9" name="Google Shape;4039;p38"/>
            <p:cNvSpPr/>
            <p:nvPr/>
          </p:nvSpPr>
          <p:spPr>
            <a:xfrm>
              <a:off x="509400" y="2781475"/>
              <a:ext cx="67650" cy="67675"/>
            </a:xfrm>
            <a:custGeom>
              <a:avLst/>
              <a:gdLst/>
              <a:ahLst/>
              <a:cxnLst/>
              <a:rect l="l" t="t" r="r" b="b"/>
              <a:pathLst>
                <a:path w="2706" h="2707" extrusionOk="0">
                  <a:moveTo>
                    <a:pt x="1368" y="1"/>
                  </a:moveTo>
                  <a:lnTo>
                    <a:pt x="0" y="1338"/>
                  </a:lnTo>
                  <a:lnTo>
                    <a:pt x="1368" y="2706"/>
                  </a:lnTo>
                  <a:lnTo>
                    <a:pt x="2705" y="1338"/>
                  </a:lnTo>
                  <a:lnTo>
                    <a:pt x="136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0" name="Google Shape;4040;p38"/>
            <p:cNvSpPr/>
            <p:nvPr/>
          </p:nvSpPr>
          <p:spPr>
            <a:xfrm>
              <a:off x="509400" y="2879500"/>
              <a:ext cx="67650" cy="67675"/>
            </a:xfrm>
            <a:custGeom>
              <a:avLst/>
              <a:gdLst/>
              <a:ahLst/>
              <a:cxnLst/>
              <a:rect l="l" t="t" r="r" b="b"/>
              <a:pathLst>
                <a:path w="2706" h="2707" extrusionOk="0">
                  <a:moveTo>
                    <a:pt x="1368" y="1"/>
                  </a:moveTo>
                  <a:lnTo>
                    <a:pt x="0" y="1369"/>
                  </a:lnTo>
                  <a:lnTo>
                    <a:pt x="1368" y="2706"/>
                  </a:lnTo>
                  <a:lnTo>
                    <a:pt x="2705" y="1369"/>
                  </a:lnTo>
                  <a:lnTo>
                    <a:pt x="136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1" name="Google Shape;4041;p38"/>
            <p:cNvSpPr/>
            <p:nvPr/>
          </p:nvSpPr>
          <p:spPr>
            <a:xfrm>
              <a:off x="509400" y="2979050"/>
              <a:ext cx="67650" cy="66900"/>
            </a:xfrm>
            <a:custGeom>
              <a:avLst/>
              <a:gdLst/>
              <a:ahLst/>
              <a:cxnLst/>
              <a:rect l="l" t="t" r="r" b="b"/>
              <a:pathLst>
                <a:path w="2706" h="2676" extrusionOk="0">
                  <a:moveTo>
                    <a:pt x="1338" y="1"/>
                  </a:moveTo>
                  <a:lnTo>
                    <a:pt x="0" y="1338"/>
                  </a:lnTo>
                  <a:lnTo>
                    <a:pt x="1338" y="2676"/>
                  </a:lnTo>
                  <a:lnTo>
                    <a:pt x="2705" y="1338"/>
                  </a:lnTo>
                  <a:lnTo>
                    <a:pt x="133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2" name="Google Shape;4042;p38"/>
            <p:cNvSpPr/>
            <p:nvPr/>
          </p:nvSpPr>
          <p:spPr>
            <a:xfrm>
              <a:off x="509400" y="3077850"/>
              <a:ext cx="67650" cy="66900"/>
            </a:xfrm>
            <a:custGeom>
              <a:avLst/>
              <a:gdLst/>
              <a:ahLst/>
              <a:cxnLst/>
              <a:rect l="l" t="t" r="r" b="b"/>
              <a:pathLst>
                <a:path w="2706" h="2676" extrusionOk="0">
                  <a:moveTo>
                    <a:pt x="1368" y="0"/>
                  </a:moveTo>
                  <a:lnTo>
                    <a:pt x="0" y="1338"/>
                  </a:lnTo>
                  <a:lnTo>
                    <a:pt x="1368" y="2675"/>
                  </a:lnTo>
                  <a:lnTo>
                    <a:pt x="2705" y="1338"/>
                  </a:lnTo>
                  <a:lnTo>
                    <a:pt x="136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3" name="Google Shape;4043;p38"/>
            <p:cNvSpPr/>
            <p:nvPr/>
          </p:nvSpPr>
          <p:spPr>
            <a:xfrm>
              <a:off x="509400" y="3175875"/>
              <a:ext cx="67650" cy="67650"/>
            </a:xfrm>
            <a:custGeom>
              <a:avLst/>
              <a:gdLst/>
              <a:ahLst/>
              <a:cxnLst/>
              <a:rect l="l" t="t" r="r" b="b"/>
              <a:pathLst>
                <a:path w="2706" h="2706" extrusionOk="0">
                  <a:moveTo>
                    <a:pt x="1338" y="0"/>
                  </a:moveTo>
                  <a:lnTo>
                    <a:pt x="0" y="1368"/>
                  </a:lnTo>
                  <a:lnTo>
                    <a:pt x="1338" y="2705"/>
                  </a:lnTo>
                  <a:lnTo>
                    <a:pt x="2705" y="1368"/>
                  </a:lnTo>
                  <a:lnTo>
                    <a:pt x="133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4" name="Google Shape;4044;p38"/>
            <p:cNvSpPr/>
            <p:nvPr/>
          </p:nvSpPr>
          <p:spPr>
            <a:xfrm>
              <a:off x="509400" y="3274650"/>
              <a:ext cx="67650" cy="67650"/>
            </a:xfrm>
            <a:custGeom>
              <a:avLst/>
              <a:gdLst/>
              <a:ahLst/>
              <a:cxnLst/>
              <a:rect l="l" t="t" r="r" b="b"/>
              <a:pathLst>
                <a:path w="2706" h="2706" extrusionOk="0">
                  <a:moveTo>
                    <a:pt x="1338" y="1"/>
                  </a:moveTo>
                  <a:lnTo>
                    <a:pt x="0" y="1368"/>
                  </a:lnTo>
                  <a:lnTo>
                    <a:pt x="1338" y="2706"/>
                  </a:lnTo>
                  <a:lnTo>
                    <a:pt x="2705" y="1368"/>
                  </a:lnTo>
                  <a:lnTo>
                    <a:pt x="133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045" name="Google Shape;4045;p38"/>
          <p:cNvGrpSpPr/>
          <p:nvPr/>
        </p:nvGrpSpPr>
        <p:grpSpPr>
          <a:xfrm>
            <a:off x="-389755" y="2681110"/>
            <a:ext cx="785902" cy="786600"/>
            <a:chOff x="4652325" y="4048225"/>
            <a:chExt cx="984100" cy="984850"/>
          </a:xfrm>
        </p:grpSpPr>
        <p:sp>
          <p:nvSpPr>
            <p:cNvPr id="4046" name="Google Shape;4046;p38"/>
            <p:cNvSpPr/>
            <p:nvPr/>
          </p:nvSpPr>
          <p:spPr>
            <a:xfrm>
              <a:off x="4652325" y="4048225"/>
              <a:ext cx="984100" cy="984850"/>
            </a:xfrm>
            <a:custGeom>
              <a:avLst/>
              <a:gdLst/>
              <a:ahLst/>
              <a:cxnLst/>
              <a:rect l="l" t="t" r="r" b="b"/>
              <a:pathLst>
                <a:path w="39364" h="39394" fill="none" extrusionOk="0">
                  <a:moveTo>
                    <a:pt x="1" y="19697"/>
                  </a:moveTo>
                  <a:lnTo>
                    <a:pt x="19667" y="0"/>
                  </a:lnTo>
                  <a:lnTo>
                    <a:pt x="39363" y="19697"/>
                  </a:lnTo>
                  <a:lnTo>
                    <a:pt x="19667" y="39393"/>
                  </a:lnTo>
                  <a:close/>
                </a:path>
              </a:pathLst>
            </a:custGeom>
            <a:noFill/>
            <a:ln w="28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7" name="Google Shape;4047;p38"/>
            <p:cNvSpPr/>
            <p:nvPr/>
          </p:nvSpPr>
          <p:spPr>
            <a:xfrm>
              <a:off x="4751875" y="4147775"/>
              <a:ext cx="785000" cy="785750"/>
            </a:xfrm>
            <a:custGeom>
              <a:avLst/>
              <a:gdLst/>
              <a:ahLst/>
              <a:cxnLst/>
              <a:rect l="l" t="t" r="r" b="b"/>
              <a:pathLst>
                <a:path w="31400" h="31430" fill="none" extrusionOk="0">
                  <a:moveTo>
                    <a:pt x="0" y="15715"/>
                  </a:moveTo>
                  <a:lnTo>
                    <a:pt x="15715" y="0"/>
                  </a:lnTo>
                  <a:lnTo>
                    <a:pt x="31399" y="15715"/>
                  </a:lnTo>
                  <a:lnTo>
                    <a:pt x="15715" y="31429"/>
                  </a:lnTo>
                  <a:close/>
                </a:path>
              </a:pathLst>
            </a:custGeom>
            <a:noFill/>
            <a:ln w="28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8" name="Google Shape;4048;p38"/>
            <p:cNvSpPr/>
            <p:nvPr/>
          </p:nvSpPr>
          <p:spPr>
            <a:xfrm>
              <a:off x="4851425" y="4248075"/>
              <a:ext cx="585900" cy="585125"/>
            </a:xfrm>
            <a:custGeom>
              <a:avLst/>
              <a:gdLst/>
              <a:ahLst/>
              <a:cxnLst/>
              <a:rect l="l" t="t" r="r" b="b"/>
              <a:pathLst>
                <a:path w="23436" h="23405" fill="none" extrusionOk="0">
                  <a:moveTo>
                    <a:pt x="0" y="11703"/>
                  </a:moveTo>
                  <a:lnTo>
                    <a:pt x="11733" y="0"/>
                  </a:lnTo>
                  <a:lnTo>
                    <a:pt x="23435" y="11703"/>
                  </a:lnTo>
                  <a:lnTo>
                    <a:pt x="11733" y="23405"/>
                  </a:lnTo>
                  <a:close/>
                </a:path>
              </a:pathLst>
            </a:custGeom>
            <a:noFill/>
            <a:ln w="28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9" name="Google Shape;4049;p38"/>
            <p:cNvSpPr/>
            <p:nvPr/>
          </p:nvSpPr>
          <p:spPr>
            <a:xfrm>
              <a:off x="4950975" y="4347625"/>
              <a:ext cx="386800" cy="386050"/>
            </a:xfrm>
            <a:custGeom>
              <a:avLst/>
              <a:gdLst/>
              <a:ahLst/>
              <a:cxnLst/>
              <a:rect l="l" t="t" r="r" b="b"/>
              <a:pathLst>
                <a:path w="15472" h="15442" fill="none" extrusionOk="0">
                  <a:moveTo>
                    <a:pt x="0" y="7721"/>
                  </a:moveTo>
                  <a:lnTo>
                    <a:pt x="7751" y="0"/>
                  </a:lnTo>
                  <a:lnTo>
                    <a:pt x="15472" y="7721"/>
                  </a:lnTo>
                  <a:lnTo>
                    <a:pt x="7751" y="15441"/>
                  </a:lnTo>
                  <a:close/>
                </a:path>
              </a:pathLst>
            </a:custGeom>
            <a:noFill/>
            <a:ln w="28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0" name="Google Shape;4050;p38"/>
            <p:cNvSpPr/>
            <p:nvPr/>
          </p:nvSpPr>
          <p:spPr>
            <a:xfrm>
              <a:off x="5051275" y="4447175"/>
              <a:ext cx="186950" cy="186950"/>
            </a:xfrm>
            <a:custGeom>
              <a:avLst/>
              <a:gdLst/>
              <a:ahLst/>
              <a:cxnLst/>
              <a:rect l="l" t="t" r="r" b="b"/>
              <a:pathLst>
                <a:path w="7478" h="7478" fill="none" extrusionOk="0">
                  <a:moveTo>
                    <a:pt x="0" y="3739"/>
                  </a:moveTo>
                  <a:lnTo>
                    <a:pt x="3739" y="0"/>
                  </a:lnTo>
                  <a:lnTo>
                    <a:pt x="7478" y="3739"/>
                  </a:lnTo>
                  <a:lnTo>
                    <a:pt x="3739" y="7477"/>
                  </a:lnTo>
                  <a:close/>
                </a:path>
              </a:pathLst>
            </a:custGeom>
            <a:noFill/>
            <a:ln w="28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ackground 2">
  <p:cSld name="CUSTOM_21_1_1">
    <p:spTree>
      <p:nvGrpSpPr>
        <p:cNvPr id="1" name="Shape 4051"/>
        <p:cNvGrpSpPr/>
        <p:nvPr/>
      </p:nvGrpSpPr>
      <p:grpSpPr>
        <a:xfrm>
          <a:off x="0" y="0"/>
          <a:ext cx="0" cy="0"/>
          <a:chOff x="0" y="0"/>
          <a:chExt cx="0" cy="0"/>
        </a:xfrm>
      </p:grpSpPr>
      <p:grpSp>
        <p:nvGrpSpPr>
          <p:cNvPr id="4052" name="Google Shape;4052;p39"/>
          <p:cNvGrpSpPr/>
          <p:nvPr/>
        </p:nvGrpSpPr>
        <p:grpSpPr>
          <a:xfrm>
            <a:off x="-533400" y="-439887"/>
            <a:ext cx="2039575" cy="1959775"/>
            <a:chOff x="-2571950" y="-1874600"/>
            <a:chExt cx="2039575" cy="1959775"/>
          </a:xfrm>
        </p:grpSpPr>
        <p:sp>
          <p:nvSpPr>
            <p:cNvPr id="4053" name="Google Shape;4053;p39"/>
            <p:cNvSpPr/>
            <p:nvPr/>
          </p:nvSpPr>
          <p:spPr>
            <a:xfrm>
              <a:off x="-2571950" y="-920175"/>
              <a:ext cx="50175" cy="50175"/>
            </a:xfrm>
            <a:custGeom>
              <a:avLst/>
              <a:gdLst/>
              <a:ahLst/>
              <a:cxnLst/>
              <a:rect l="l" t="t" r="r" b="b"/>
              <a:pathLst>
                <a:path w="2007" h="2007" extrusionOk="0">
                  <a:moveTo>
                    <a:pt x="1003" y="0"/>
                  </a:moveTo>
                  <a:cubicBezTo>
                    <a:pt x="456" y="0"/>
                    <a:pt x="0" y="456"/>
                    <a:pt x="0" y="1003"/>
                  </a:cubicBezTo>
                  <a:cubicBezTo>
                    <a:pt x="0" y="1581"/>
                    <a:pt x="456" y="2007"/>
                    <a:pt x="1003" y="2007"/>
                  </a:cubicBezTo>
                  <a:cubicBezTo>
                    <a:pt x="1551" y="2007"/>
                    <a:pt x="2007" y="1581"/>
                    <a:pt x="2007" y="1003"/>
                  </a:cubicBezTo>
                  <a:cubicBezTo>
                    <a:pt x="2007" y="456"/>
                    <a:pt x="1551"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4" name="Google Shape;4054;p39"/>
            <p:cNvSpPr/>
            <p:nvPr/>
          </p:nvSpPr>
          <p:spPr>
            <a:xfrm>
              <a:off x="-2489125" y="-920175"/>
              <a:ext cx="50175" cy="50175"/>
            </a:xfrm>
            <a:custGeom>
              <a:avLst/>
              <a:gdLst/>
              <a:ahLst/>
              <a:cxnLst/>
              <a:rect l="l" t="t" r="r" b="b"/>
              <a:pathLst>
                <a:path w="2007" h="2007" extrusionOk="0">
                  <a:moveTo>
                    <a:pt x="1004" y="0"/>
                  </a:moveTo>
                  <a:cubicBezTo>
                    <a:pt x="456" y="0"/>
                    <a:pt x="1" y="456"/>
                    <a:pt x="1" y="1003"/>
                  </a:cubicBezTo>
                  <a:cubicBezTo>
                    <a:pt x="1" y="1581"/>
                    <a:pt x="456" y="2007"/>
                    <a:pt x="1004" y="2007"/>
                  </a:cubicBezTo>
                  <a:cubicBezTo>
                    <a:pt x="1581" y="2007"/>
                    <a:pt x="2007" y="1581"/>
                    <a:pt x="2007" y="1003"/>
                  </a:cubicBezTo>
                  <a:cubicBezTo>
                    <a:pt x="2007" y="456"/>
                    <a:pt x="158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5" name="Google Shape;4055;p39"/>
            <p:cNvSpPr/>
            <p:nvPr/>
          </p:nvSpPr>
          <p:spPr>
            <a:xfrm>
              <a:off x="-2405525" y="-920175"/>
              <a:ext cx="49400" cy="50175"/>
            </a:xfrm>
            <a:custGeom>
              <a:avLst/>
              <a:gdLst/>
              <a:ahLst/>
              <a:cxnLst/>
              <a:rect l="l" t="t" r="r" b="b"/>
              <a:pathLst>
                <a:path w="1976" h="2007" extrusionOk="0">
                  <a:moveTo>
                    <a:pt x="973" y="0"/>
                  </a:moveTo>
                  <a:cubicBezTo>
                    <a:pt x="426" y="0"/>
                    <a:pt x="0" y="456"/>
                    <a:pt x="0" y="1003"/>
                  </a:cubicBezTo>
                  <a:cubicBezTo>
                    <a:pt x="0" y="1581"/>
                    <a:pt x="426" y="2007"/>
                    <a:pt x="973" y="2007"/>
                  </a:cubicBezTo>
                  <a:cubicBezTo>
                    <a:pt x="1550" y="2007"/>
                    <a:pt x="1976" y="1581"/>
                    <a:pt x="1976" y="1003"/>
                  </a:cubicBezTo>
                  <a:cubicBezTo>
                    <a:pt x="1976" y="456"/>
                    <a:pt x="1550"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6" name="Google Shape;4056;p39"/>
            <p:cNvSpPr/>
            <p:nvPr/>
          </p:nvSpPr>
          <p:spPr>
            <a:xfrm>
              <a:off x="-2322700" y="-920175"/>
              <a:ext cx="49400" cy="50175"/>
            </a:xfrm>
            <a:custGeom>
              <a:avLst/>
              <a:gdLst/>
              <a:ahLst/>
              <a:cxnLst/>
              <a:rect l="l" t="t" r="r" b="b"/>
              <a:pathLst>
                <a:path w="1976" h="2007" extrusionOk="0">
                  <a:moveTo>
                    <a:pt x="973" y="0"/>
                  </a:moveTo>
                  <a:cubicBezTo>
                    <a:pt x="426" y="0"/>
                    <a:pt x="0" y="456"/>
                    <a:pt x="0" y="1003"/>
                  </a:cubicBezTo>
                  <a:cubicBezTo>
                    <a:pt x="0" y="1581"/>
                    <a:pt x="426" y="2007"/>
                    <a:pt x="973" y="2007"/>
                  </a:cubicBezTo>
                  <a:cubicBezTo>
                    <a:pt x="1550" y="2007"/>
                    <a:pt x="1976" y="1581"/>
                    <a:pt x="1976" y="1003"/>
                  </a:cubicBezTo>
                  <a:cubicBezTo>
                    <a:pt x="1976" y="456"/>
                    <a:pt x="1550"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7" name="Google Shape;4057;p39"/>
            <p:cNvSpPr/>
            <p:nvPr/>
          </p:nvSpPr>
          <p:spPr>
            <a:xfrm>
              <a:off x="-2239875" y="-920175"/>
              <a:ext cx="49425" cy="50175"/>
            </a:xfrm>
            <a:custGeom>
              <a:avLst/>
              <a:gdLst/>
              <a:ahLst/>
              <a:cxnLst/>
              <a:rect l="l" t="t" r="r" b="b"/>
              <a:pathLst>
                <a:path w="1977" h="2007" extrusionOk="0">
                  <a:moveTo>
                    <a:pt x="973" y="0"/>
                  </a:moveTo>
                  <a:cubicBezTo>
                    <a:pt x="426" y="0"/>
                    <a:pt x="0" y="456"/>
                    <a:pt x="0" y="1003"/>
                  </a:cubicBezTo>
                  <a:cubicBezTo>
                    <a:pt x="0" y="1581"/>
                    <a:pt x="426" y="2007"/>
                    <a:pt x="973" y="2007"/>
                  </a:cubicBezTo>
                  <a:cubicBezTo>
                    <a:pt x="1551" y="2007"/>
                    <a:pt x="1976" y="1581"/>
                    <a:pt x="1976" y="1003"/>
                  </a:cubicBezTo>
                  <a:cubicBezTo>
                    <a:pt x="1976" y="456"/>
                    <a:pt x="1551"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8" name="Google Shape;4058;p39"/>
            <p:cNvSpPr/>
            <p:nvPr/>
          </p:nvSpPr>
          <p:spPr>
            <a:xfrm>
              <a:off x="-2157050" y="-920175"/>
              <a:ext cx="49425" cy="50175"/>
            </a:xfrm>
            <a:custGeom>
              <a:avLst/>
              <a:gdLst/>
              <a:ahLst/>
              <a:cxnLst/>
              <a:rect l="l" t="t" r="r" b="b"/>
              <a:pathLst>
                <a:path w="1977" h="2007" extrusionOk="0">
                  <a:moveTo>
                    <a:pt x="1004" y="0"/>
                  </a:moveTo>
                  <a:cubicBezTo>
                    <a:pt x="426" y="0"/>
                    <a:pt x="0" y="456"/>
                    <a:pt x="0" y="1003"/>
                  </a:cubicBezTo>
                  <a:cubicBezTo>
                    <a:pt x="0" y="1581"/>
                    <a:pt x="426" y="2007"/>
                    <a:pt x="1004" y="2007"/>
                  </a:cubicBezTo>
                  <a:cubicBezTo>
                    <a:pt x="1551" y="2007"/>
                    <a:pt x="1976" y="1581"/>
                    <a:pt x="1976" y="1003"/>
                  </a:cubicBezTo>
                  <a:cubicBezTo>
                    <a:pt x="1976"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9" name="Google Shape;4059;p39"/>
            <p:cNvSpPr/>
            <p:nvPr/>
          </p:nvSpPr>
          <p:spPr>
            <a:xfrm>
              <a:off x="-2074225" y="-920175"/>
              <a:ext cx="49425" cy="50175"/>
            </a:xfrm>
            <a:custGeom>
              <a:avLst/>
              <a:gdLst/>
              <a:ahLst/>
              <a:cxnLst/>
              <a:rect l="l" t="t" r="r" b="b"/>
              <a:pathLst>
                <a:path w="1977" h="2007" extrusionOk="0">
                  <a:moveTo>
                    <a:pt x="1004" y="0"/>
                  </a:moveTo>
                  <a:cubicBezTo>
                    <a:pt x="426" y="0"/>
                    <a:pt x="1" y="456"/>
                    <a:pt x="1" y="1003"/>
                  </a:cubicBezTo>
                  <a:cubicBezTo>
                    <a:pt x="1" y="1581"/>
                    <a:pt x="426" y="2007"/>
                    <a:pt x="1004" y="2007"/>
                  </a:cubicBezTo>
                  <a:cubicBezTo>
                    <a:pt x="1551" y="2007"/>
                    <a:pt x="1976" y="1581"/>
                    <a:pt x="1976" y="1003"/>
                  </a:cubicBezTo>
                  <a:cubicBezTo>
                    <a:pt x="1976"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0" name="Google Shape;4060;p39"/>
            <p:cNvSpPr/>
            <p:nvPr/>
          </p:nvSpPr>
          <p:spPr>
            <a:xfrm>
              <a:off x="-1991400" y="-920175"/>
              <a:ext cx="50175" cy="50175"/>
            </a:xfrm>
            <a:custGeom>
              <a:avLst/>
              <a:gdLst/>
              <a:ahLst/>
              <a:cxnLst/>
              <a:rect l="l" t="t" r="r" b="b"/>
              <a:pathLst>
                <a:path w="2007" h="2007" extrusionOk="0">
                  <a:moveTo>
                    <a:pt x="1004" y="0"/>
                  </a:moveTo>
                  <a:cubicBezTo>
                    <a:pt x="457" y="0"/>
                    <a:pt x="1" y="456"/>
                    <a:pt x="1" y="1003"/>
                  </a:cubicBezTo>
                  <a:cubicBezTo>
                    <a:pt x="1" y="1581"/>
                    <a:pt x="457" y="2007"/>
                    <a:pt x="1004" y="2007"/>
                  </a:cubicBezTo>
                  <a:cubicBezTo>
                    <a:pt x="1551" y="2007"/>
                    <a:pt x="2007" y="1581"/>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1" name="Google Shape;4061;p39"/>
            <p:cNvSpPr/>
            <p:nvPr/>
          </p:nvSpPr>
          <p:spPr>
            <a:xfrm>
              <a:off x="-1908575" y="-920175"/>
              <a:ext cx="50175" cy="50175"/>
            </a:xfrm>
            <a:custGeom>
              <a:avLst/>
              <a:gdLst/>
              <a:ahLst/>
              <a:cxnLst/>
              <a:rect l="l" t="t" r="r" b="b"/>
              <a:pathLst>
                <a:path w="2007" h="2007" extrusionOk="0">
                  <a:moveTo>
                    <a:pt x="1004" y="0"/>
                  </a:moveTo>
                  <a:cubicBezTo>
                    <a:pt x="457" y="0"/>
                    <a:pt x="1" y="456"/>
                    <a:pt x="1" y="1003"/>
                  </a:cubicBezTo>
                  <a:cubicBezTo>
                    <a:pt x="1" y="1581"/>
                    <a:pt x="457" y="2007"/>
                    <a:pt x="1004" y="2007"/>
                  </a:cubicBezTo>
                  <a:cubicBezTo>
                    <a:pt x="1551" y="2007"/>
                    <a:pt x="2007" y="1581"/>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2" name="Google Shape;4062;p39"/>
            <p:cNvSpPr/>
            <p:nvPr/>
          </p:nvSpPr>
          <p:spPr>
            <a:xfrm>
              <a:off x="-1825725" y="-920175"/>
              <a:ext cx="50175" cy="50175"/>
            </a:xfrm>
            <a:custGeom>
              <a:avLst/>
              <a:gdLst/>
              <a:ahLst/>
              <a:cxnLst/>
              <a:rect l="l" t="t" r="r" b="b"/>
              <a:pathLst>
                <a:path w="2007" h="2007" extrusionOk="0">
                  <a:moveTo>
                    <a:pt x="1003" y="0"/>
                  </a:moveTo>
                  <a:cubicBezTo>
                    <a:pt x="456" y="0"/>
                    <a:pt x="0" y="456"/>
                    <a:pt x="0" y="1003"/>
                  </a:cubicBezTo>
                  <a:cubicBezTo>
                    <a:pt x="0" y="1581"/>
                    <a:pt x="456" y="2007"/>
                    <a:pt x="1003" y="2007"/>
                  </a:cubicBezTo>
                  <a:cubicBezTo>
                    <a:pt x="1550" y="2007"/>
                    <a:pt x="2006" y="1581"/>
                    <a:pt x="2006" y="1003"/>
                  </a:cubicBezTo>
                  <a:cubicBezTo>
                    <a:pt x="2006" y="45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3" name="Google Shape;4063;p39"/>
            <p:cNvSpPr/>
            <p:nvPr/>
          </p:nvSpPr>
          <p:spPr>
            <a:xfrm>
              <a:off x="-1742900" y="-920175"/>
              <a:ext cx="50175" cy="50175"/>
            </a:xfrm>
            <a:custGeom>
              <a:avLst/>
              <a:gdLst/>
              <a:ahLst/>
              <a:cxnLst/>
              <a:rect l="l" t="t" r="r" b="b"/>
              <a:pathLst>
                <a:path w="2007" h="2007" extrusionOk="0">
                  <a:moveTo>
                    <a:pt x="1003" y="0"/>
                  </a:moveTo>
                  <a:cubicBezTo>
                    <a:pt x="456" y="0"/>
                    <a:pt x="0" y="456"/>
                    <a:pt x="0" y="1003"/>
                  </a:cubicBezTo>
                  <a:cubicBezTo>
                    <a:pt x="0" y="1581"/>
                    <a:pt x="456" y="2007"/>
                    <a:pt x="1003" y="2007"/>
                  </a:cubicBezTo>
                  <a:cubicBezTo>
                    <a:pt x="1550" y="2007"/>
                    <a:pt x="2006" y="1581"/>
                    <a:pt x="2006" y="1003"/>
                  </a:cubicBezTo>
                  <a:cubicBezTo>
                    <a:pt x="2006" y="45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4" name="Google Shape;4064;p39"/>
            <p:cNvSpPr/>
            <p:nvPr/>
          </p:nvSpPr>
          <p:spPr>
            <a:xfrm>
              <a:off x="-1660075" y="-920175"/>
              <a:ext cx="50175" cy="50175"/>
            </a:xfrm>
            <a:custGeom>
              <a:avLst/>
              <a:gdLst/>
              <a:ahLst/>
              <a:cxnLst/>
              <a:rect l="l" t="t" r="r" b="b"/>
              <a:pathLst>
                <a:path w="2007" h="2007" extrusionOk="0">
                  <a:moveTo>
                    <a:pt x="1003" y="0"/>
                  </a:moveTo>
                  <a:cubicBezTo>
                    <a:pt x="456" y="0"/>
                    <a:pt x="0" y="456"/>
                    <a:pt x="0" y="1003"/>
                  </a:cubicBezTo>
                  <a:cubicBezTo>
                    <a:pt x="0" y="1581"/>
                    <a:pt x="456" y="2007"/>
                    <a:pt x="1003" y="2007"/>
                  </a:cubicBezTo>
                  <a:cubicBezTo>
                    <a:pt x="1550" y="2007"/>
                    <a:pt x="2006" y="1581"/>
                    <a:pt x="2006" y="1003"/>
                  </a:cubicBezTo>
                  <a:cubicBezTo>
                    <a:pt x="2006" y="45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5" name="Google Shape;4065;p39"/>
            <p:cNvSpPr/>
            <p:nvPr/>
          </p:nvSpPr>
          <p:spPr>
            <a:xfrm>
              <a:off x="-1577250" y="-920175"/>
              <a:ext cx="50175" cy="50175"/>
            </a:xfrm>
            <a:custGeom>
              <a:avLst/>
              <a:gdLst/>
              <a:ahLst/>
              <a:cxnLst/>
              <a:rect l="l" t="t" r="r" b="b"/>
              <a:pathLst>
                <a:path w="2007" h="2007" extrusionOk="0">
                  <a:moveTo>
                    <a:pt x="1003" y="0"/>
                  </a:moveTo>
                  <a:cubicBezTo>
                    <a:pt x="456" y="0"/>
                    <a:pt x="0" y="456"/>
                    <a:pt x="0" y="1003"/>
                  </a:cubicBezTo>
                  <a:cubicBezTo>
                    <a:pt x="0" y="1581"/>
                    <a:pt x="456" y="2007"/>
                    <a:pt x="1003" y="2007"/>
                  </a:cubicBezTo>
                  <a:cubicBezTo>
                    <a:pt x="1551" y="2007"/>
                    <a:pt x="2007" y="1581"/>
                    <a:pt x="2007" y="1003"/>
                  </a:cubicBezTo>
                  <a:cubicBezTo>
                    <a:pt x="2007" y="456"/>
                    <a:pt x="1551"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6" name="Google Shape;4066;p39"/>
            <p:cNvSpPr/>
            <p:nvPr/>
          </p:nvSpPr>
          <p:spPr>
            <a:xfrm>
              <a:off x="-1494425" y="-920175"/>
              <a:ext cx="50175" cy="50175"/>
            </a:xfrm>
            <a:custGeom>
              <a:avLst/>
              <a:gdLst/>
              <a:ahLst/>
              <a:cxnLst/>
              <a:rect l="l" t="t" r="r" b="b"/>
              <a:pathLst>
                <a:path w="2007" h="2007" extrusionOk="0">
                  <a:moveTo>
                    <a:pt x="1004" y="0"/>
                  </a:moveTo>
                  <a:cubicBezTo>
                    <a:pt x="456" y="0"/>
                    <a:pt x="1" y="456"/>
                    <a:pt x="1" y="1003"/>
                  </a:cubicBezTo>
                  <a:cubicBezTo>
                    <a:pt x="1" y="1581"/>
                    <a:pt x="456" y="2007"/>
                    <a:pt x="1004" y="2007"/>
                  </a:cubicBezTo>
                  <a:cubicBezTo>
                    <a:pt x="1551" y="2007"/>
                    <a:pt x="2007" y="1581"/>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7" name="Google Shape;4067;p39"/>
            <p:cNvSpPr/>
            <p:nvPr/>
          </p:nvSpPr>
          <p:spPr>
            <a:xfrm>
              <a:off x="-1411600" y="-920175"/>
              <a:ext cx="50175" cy="50175"/>
            </a:xfrm>
            <a:custGeom>
              <a:avLst/>
              <a:gdLst/>
              <a:ahLst/>
              <a:cxnLst/>
              <a:rect l="l" t="t" r="r" b="b"/>
              <a:pathLst>
                <a:path w="2007" h="2007" extrusionOk="0">
                  <a:moveTo>
                    <a:pt x="1004" y="0"/>
                  </a:moveTo>
                  <a:cubicBezTo>
                    <a:pt x="457" y="0"/>
                    <a:pt x="1" y="456"/>
                    <a:pt x="1" y="1003"/>
                  </a:cubicBezTo>
                  <a:cubicBezTo>
                    <a:pt x="1" y="1581"/>
                    <a:pt x="457" y="2007"/>
                    <a:pt x="1004" y="2007"/>
                  </a:cubicBezTo>
                  <a:cubicBezTo>
                    <a:pt x="1551" y="2007"/>
                    <a:pt x="2007" y="1581"/>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8" name="Google Shape;4068;p39"/>
            <p:cNvSpPr/>
            <p:nvPr/>
          </p:nvSpPr>
          <p:spPr>
            <a:xfrm>
              <a:off x="-1328775" y="-920175"/>
              <a:ext cx="50175" cy="50175"/>
            </a:xfrm>
            <a:custGeom>
              <a:avLst/>
              <a:gdLst/>
              <a:ahLst/>
              <a:cxnLst/>
              <a:rect l="l" t="t" r="r" b="b"/>
              <a:pathLst>
                <a:path w="2007" h="2007" extrusionOk="0">
                  <a:moveTo>
                    <a:pt x="1004" y="0"/>
                  </a:moveTo>
                  <a:cubicBezTo>
                    <a:pt x="457" y="0"/>
                    <a:pt x="1" y="456"/>
                    <a:pt x="1" y="1003"/>
                  </a:cubicBezTo>
                  <a:cubicBezTo>
                    <a:pt x="1" y="1581"/>
                    <a:pt x="457" y="2007"/>
                    <a:pt x="1004" y="2007"/>
                  </a:cubicBezTo>
                  <a:cubicBezTo>
                    <a:pt x="1551" y="2007"/>
                    <a:pt x="2007" y="1581"/>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9" name="Google Shape;4069;p39"/>
            <p:cNvSpPr/>
            <p:nvPr/>
          </p:nvSpPr>
          <p:spPr>
            <a:xfrm>
              <a:off x="-1245950" y="-920175"/>
              <a:ext cx="50200" cy="50175"/>
            </a:xfrm>
            <a:custGeom>
              <a:avLst/>
              <a:gdLst/>
              <a:ahLst/>
              <a:cxnLst/>
              <a:rect l="l" t="t" r="r" b="b"/>
              <a:pathLst>
                <a:path w="2008" h="2007" extrusionOk="0">
                  <a:moveTo>
                    <a:pt x="1004" y="0"/>
                  </a:moveTo>
                  <a:cubicBezTo>
                    <a:pt x="457" y="0"/>
                    <a:pt x="1" y="456"/>
                    <a:pt x="1" y="1003"/>
                  </a:cubicBezTo>
                  <a:cubicBezTo>
                    <a:pt x="1" y="1581"/>
                    <a:pt x="457" y="2007"/>
                    <a:pt x="1004" y="2007"/>
                  </a:cubicBezTo>
                  <a:cubicBezTo>
                    <a:pt x="1551" y="2007"/>
                    <a:pt x="2007" y="1581"/>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0" name="Google Shape;4070;p39"/>
            <p:cNvSpPr/>
            <p:nvPr/>
          </p:nvSpPr>
          <p:spPr>
            <a:xfrm>
              <a:off x="-1162350" y="-920175"/>
              <a:ext cx="49425" cy="50175"/>
            </a:xfrm>
            <a:custGeom>
              <a:avLst/>
              <a:gdLst/>
              <a:ahLst/>
              <a:cxnLst/>
              <a:rect l="l" t="t" r="r" b="b"/>
              <a:pathLst>
                <a:path w="1977" h="2007" extrusionOk="0">
                  <a:moveTo>
                    <a:pt x="973" y="0"/>
                  </a:moveTo>
                  <a:cubicBezTo>
                    <a:pt x="426" y="0"/>
                    <a:pt x="0" y="456"/>
                    <a:pt x="0" y="1003"/>
                  </a:cubicBezTo>
                  <a:cubicBezTo>
                    <a:pt x="0" y="1581"/>
                    <a:pt x="426" y="2007"/>
                    <a:pt x="973" y="2007"/>
                  </a:cubicBezTo>
                  <a:cubicBezTo>
                    <a:pt x="1551" y="2007"/>
                    <a:pt x="1976" y="1581"/>
                    <a:pt x="1976" y="1003"/>
                  </a:cubicBezTo>
                  <a:cubicBezTo>
                    <a:pt x="1976" y="456"/>
                    <a:pt x="1551"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1" name="Google Shape;4071;p39"/>
            <p:cNvSpPr/>
            <p:nvPr/>
          </p:nvSpPr>
          <p:spPr>
            <a:xfrm>
              <a:off x="-1079525" y="-920175"/>
              <a:ext cx="49425" cy="50175"/>
            </a:xfrm>
            <a:custGeom>
              <a:avLst/>
              <a:gdLst/>
              <a:ahLst/>
              <a:cxnLst/>
              <a:rect l="l" t="t" r="r" b="b"/>
              <a:pathLst>
                <a:path w="1977" h="2007" extrusionOk="0">
                  <a:moveTo>
                    <a:pt x="973" y="0"/>
                  </a:moveTo>
                  <a:cubicBezTo>
                    <a:pt x="426" y="0"/>
                    <a:pt x="1" y="456"/>
                    <a:pt x="1" y="1003"/>
                  </a:cubicBezTo>
                  <a:cubicBezTo>
                    <a:pt x="1" y="1581"/>
                    <a:pt x="426" y="2007"/>
                    <a:pt x="973" y="2007"/>
                  </a:cubicBezTo>
                  <a:cubicBezTo>
                    <a:pt x="1551" y="2007"/>
                    <a:pt x="1976" y="1581"/>
                    <a:pt x="1976" y="1003"/>
                  </a:cubicBezTo>
                  <a:cubicBezTo>
                    <a:pt x="1976" y="456"/>
                    <a:pt x="1551"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2" name="Google Shape;4072;p39"/>
            <p:cNvSpPr/>
            <p:nvPr/>
          </p:nvSpPr>
          <p:spPr>
            <a:xfrm>
              <a:off x="-996700" y="-920175"/>
              <a:ext cx="49425" cy="50175"/>
            </a:xfrm>
            <a:custGeom>
              <a:avLst/>
              <a:gdLst/>
              <a:ahLst/>
              <a:cxnLst/>
              <a:rect l="l" t="t" r="r" b="b"/>
              <a:pathLst>
                <a:path w="1977" h="2007" extrusionOk="0">
                  <a:moveTo>
                    <a:pt x="973" y="0"/>
                  </a:moveTo>
                  <a:cubicBezTo>
                    <a:pt x="426" y="0"/>
                    <a:pt x="1" y="456"/>
                    <a:pt x="1" y="1003"/>
                  </a:cubicBezTo>
                  <a:cubicBezTo>
                    <a:pt x="1" y="1581"/>
                    <a:pt x="426" y="2007"/>
                    <a:pt x="973" y="2007"/>
                  </a:cubicBezTo>
                  <a:cubicBezTo>
                    <a:pt x="1551" y="2007"/>
                    <a:pt x="1976" y="1581"/>
                    <a:pt x="1976" y="1003"/>
                  </a:cubicBezTo>
                  <a:cubicBezTo>
                    <a:pt x="1976" y="456"/>
                    <a:pt x="1551"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3" name="Google Shape;4073;p39"/>
            <p:cNvSpPr/>
            <p:nvPr/>
          </p:nvSpPr>
          <p:spPr>
            <a:xfrm>
              <a:off x="-913875" y="-920175"/>
              <a:ext cx="49425" cy="50175"/>
            </a:xfrm>
            <a:custGeom>
              <a:avLst/>
              <a:gdLst/>
              <a:ahLst/>
              <a:cxnLst/>
              <a:rect l="l" t="t" r="r" b="b"/>
              <a:pathLst>
                <a:path w="1977" h="2007" extrusionOk="0">
                  <a:moveTo>
                    <a:pt x="974" y="0"/>
                  </a:moveTo>
                  <a:cubicBezTo>
                    <a:pt x="426" y="0"/>
                    <a:pt x="1" y="456"/>
                    <a:pt x="1" y="1003"/>
                  </a:cubicBezTo>
                  <a:cubicBezTo>
                    <a:pt x="1" y="1581"/>
                    <a:pt x="426" y="2007"/>
                    <a:pt x="974" y="2007"/>
                  </a:cubicBezTo>
                  <a:cubicBezTo>
                    <a:pt x="1551" y="2007"/>
                    <a:pt x="1977" y="1581"/>
                    <a:pt x="1977" y="1003"/>
                  </a:cubicBezTo>
                  <a:cubicBezTo>
                    <a:pt x="1977" y="456"/>
                    <a:pt x="1551" y="0"/>
                    <a:pt x="97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4" name="Google Shape;4074;p39"/>
            <p:cNvSpPr/>
            <p:nvPr/>
          </p:nvSpPr>
          <p:spPr>
            <a:xfrm>
              <a:off x="-831050" y="-920175"/>
              <a:ext cx="50200" cy="50175"/>
            </a:xfrm>
            <a:custGeom>
              <a:avLst/>
              <a:gdLst/>
              <a:ahLst/>
              <a:cxnLst/>
              <a:rect l="l" t="t" r="r" b="b"/>
              <a:pathLst>
                <a:path w="2008" h="2007" extrusionOk="0">
                  <a:moveTo>
                    <a:pt x="1004" y="0"/>
                  </a:moveTo>
                  <a:cubicBezTo>
                    <a:pt x="427" y="0"/>
                    <a:pt x="1" y="456"/>
                    <a:pt x="1" y="1003"/>
                  </a:cubicBezTo>
                  <a:cubicBezTo>
                    <a:pt x="1" y="1581"/>
                    <a:pt x="427" y="2007"/>
                    <a:pt x="1004" y="2007"/>
                  </a:cubicBezTo>
                  <a:cubicBezTo>
                    <a:pt x="1551" y="2007"/>
                    <a:pt x="2007" y="1581"/>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5" name="Google Shape;4075;p39"/>
            <p:cNvSpPr/>
            <p:nvPr/>
          </p:nvSpPr>
          <p:spPr>
            <a:xfrm>
              <a:off x="-748200" y="-920175"/>
              <a:ext cx="50175" cy="50175"/>
            </a:xfrm>
            <a:custGeom>
              <a:avLst/>
              <a:gdLst/>
              <a:ahLst/>
              <a:cxnLst/>
              <a:rect l="l" t="t" r="r" b="b"/>
              <a:pathLst>
                <a:path w="2007" h="2007" extrusionOk="0">
                  <a:moveTo>
                    <a:pt x="1003" y="0"/>
                  </a:moveTo>
                  <a:cubicBezTo>
                    <a:pt x="426" y="0"/>
                    <a:pt x="0" y="456"/>
                    <a:pt x="0" y="1003"/>
                  </a:cubicBezTo>
                  <a:cubicBezTo>
                    <a:pt x="0" y="1581"/>
                    <a:pt x="426" y="2007"/>
                    <a:pt x="1003" y="2007"/>
                  </a:cubicBezTo>
                  <a:cubicBezTo>
                    <a:pt x="1550" y="2007"/>
                    <a:pt x="2006" y="1581"/>
                    <a:pt x="2006" y="1003"/>
                  </a:cubicBezTo>
                  <a:cubicBezTo>
                    <a:pt x="2006" y="45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6" name="Google Shape;4076;p39"/>
            <p:cNvSpPr/>
            <p:nvPr/>
          </p:nvSpPr>
          <p:spPr>
            <a:xfrm>
              <a:off x="-582550" y="-920175"/>
              <a:ext cx="50175" cy="50175"/>
            </a:xfrm>
            <a:custGeom>
              <a:avLst/>
              <a:gdLst/>
              <a:ahLst/>
              <a:cxnLst/>
              <a:rect l="l" t="t" r="r" b="b"/>
              <a:pathLst>
                <a:path w="2007" h="2007" extrusionOk="0">
                  <a:moveTo>
                    <a:pt x="1003" y="0"/>
                  </a:moveTo>
                  <a:cubicBezTo>
                    <a:pt x="456" y="0"/>
                    <a:pt x="0" y="456"/>
                    <a:pt x="0" y="1003"/>
                  </a:cubicBezTo>
                  <a:cubicBezTo>
                    <a:pt x="0" y="1581"/>
                    <a:pt x="456" y="2007"/>
                    <a:pt x="1003" y="2007"/>
                  </a:cubicBezTo>
                  <a:cubicBezTo>
                    <a:pt x="1551" y="2007"/>
                    <a:pt x="2006" y="1581"/>
                    <a:pt x="2006" y="1003"/>
                  </a:cubicBezTo>
                  <a:cubicBezTo>
                    <a:pt x="2006" y="456"/>
                    <a:pt x="1551"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7" name="Google Shape;4077;p39"/>
            <p:cNvSpPr/>
            <p:nvPr/>
          </p:nvSpPr>
          <p:spPr>
            <a:xfrm>
              <a:off x="-2489125" y="-824425"/>
              <a:ext cx="50175" cy="50175"/>
            </a:xfrm>
            <a:custGeom>
              <a:avLst/>
              <a:gdLst/>
              <a:ahLst/>
              <a:cxnLst/>
              <a:rect l="l" t="t" r="r" b="b"/>
              <a:pathLst>
                <a:path w="2007" h="2007" extrusionOk="0">
                  <a:moveTo>
                    <a:pt x="1004" y="0"/>
                  </a:moveTo>
                  <a:cubicBezTo>
                    <a:pt x="456" y="0"/>
                    <a:pt x="1" y="456"/>
                    <a:pt x="1" y="1003"/>
                  </a:cubicBezTo>
                  <a:cubicBezTo>
                    <a:pt x="1" y="1550"/>
                    <a:pt x="456" y="2006"/>
                    <a:pt x="1004" y="2006"/>
                  </a:cubicBezTo>
                  <a:cubicBezTo>
                    <a:pt x="1581" y="2006"/>
                    <a:pt x="2007" y="1550"/>
                    <a:pt x="2007" y="1003"/>
                  </a:cubicBezTo>
                  <a:cubicBezTo>
                    <a:pt x="2007" y="456"/>
                    <a:pt x="158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8" name="Google Shape;4078;p39"/>
            <p:cNvSpPr/>
            <p:nvPr/>
          </p:nvSpPr>
          <p:spPr>
            <a:xfrm>
              <a:off x="-2405525" y="-824425"/>
              <a:ext cx="49400" cy="50175"/>
            </a:xfrm>
            <a:custGeom>
              <a:avLst/>
              <a:gdLst/>
              <a:ahLst/>
              <a:cxnLst/>
              <a:rect l="l" t="t" r="r" b="b"/>
              <a:pathLst>
                <a:path w="1976" h="2007" extrusionOk="0">
                  <a:moveTo>
                    <a:pt x="973" y="0"/>
                  </a:moveTo>
                  <a:cubicBezTo>
                    <a:pt x="426" y="0"/>
                    <a:pt x="0" y="456"/>
                    <a:pt x="0" y="1003"/>
                  </a:cubicBezTo>
                  <a:cubicBezTo>
                    <a:pt x="0" y="1550"/>
                    <a:pt x="426" y="2006"/>
                    <a:pt x="973" y="2006"/>
                  </a:cubicBezTo>
                  <a:cubicBezTo>
                    <a:pt x="1550" y="2006"/>
                    <a:pt x="1976" y="1550"/>
                    <a:pt x="1976" y="1003"/>
                  </a:cubicBezTo>
                  <a:cubicBezTo>
                    <a:pt x="1976" y="456"/>
                    <a:pt x="1550"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9" name="Google Shape;4079;p39"/>
            <p:cNvSpPr/>
            <p:nvPr/>
          </p:nvSpPr>
          <p:spPr>
            <a:xfrm>
              <a:off x="-2322700" y="-824425"/>
              <a:ext cx="49400" cy="50175"/>
            </a:xfrm>
            <a:custGeom>
              <a:avLst/>
              <a:gdLst/>
              <a:ahLst/>
              <a:cxnLst/>
              <a:rect l="l" t="t" r="r" b="b"/>
              <a:pathLst>
                <a:path w="1976" h="2007" extrusionOk="0">
                  <a:moveTo>
                    <a:pt x="973" y="0"/>
                  </a:moveTo>
                  <a:cubicBezTo>
                    <a:pt x="426" y="0"/>
                    <a:pt x="0" y="456"/>
                    <a:pt x="0" y="1003"/>
                  </a:cubicBezTo>
                  <a:cubicBezTo>
                    <a:pt x="0" y="1550"/>
                    <a:pt x="426" y="2006"/>
                    <a:pt x="973" y="2006"/>
                  </a:cubicBezTo>
                  <a:cubicBezTo>
                    <a:pt x="1550" y="2006"/>
                    <a:pt x="1976" y="1550"/>
                    <a:pt x="1976" y="1003"/>
                  </a:cubicBezTo>
                  <a:cubicBezTo>
                    <a:pt x="1976" y="456"/>
                    <a:pt x="1550"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0" name="Google Shape;4080;p39"/>
            <p:cNvSpPr/>
            <p:nvPr/>
          </p:nvSpPr>
          <p:spPr>
            <a:xfrm>
              <a:off x="-2239875" y="-824425"/>
              <a:ext cx="49425" cy="50175"/>
            </a:xfrm>
            <a:custGeom>
              <a:avLst/>
              <a:gdLst/>
              <a:ahLst/>
              <a:cxnLst/>
              <a:rect l="l" t="t" r="r" b="b"/>
              <a:pathLst>
                <a:path w="1977" h="2007" extrusionOk="0">
                  <a:moveTo>
                    <a:pt x="973" y="0"/>
                  </a:moveTo>
                  <a:cubicBezTo>
                    <a:pt x="426" y="0"/>
                    <a:pt x="0" y="456"/>
                    <a:pt x="0" y="1003"/>
                  </a:cubicBezTo>
                  <a:cubicBezTo>
                    <a:pt x="0" y="1550"/>
                    <a:pt x="426" y="2006"/>
                    <a:pt x="973" y="2006"/>
                  </a:cubicBezTo>
                  <a:cubicBezTo>
                    <a:pt x="1551" y="2006"/>
                    <a:pt x="1976" y="1550"/>
                    <a:pt x="1976" y="1003"/>
                  </a:cubicBezTo>
                  <a:cubicBezTo>
                    <a:pt x="1976" y="456"/>
                    <a:pt x="1551"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1" name="Google Shape;4081;p39"/>
            <p:cNvSpPr/>
            <p:nvPr/>
          </p:nvSpPr>
          <p:spPr>
            <a:xfrm>
              <a:off x="-2157050" y="-824425"/>
              <a:ext cx="49425" cy="50175"/>
            </a:xfrm>
            <a:custGeom>
              <a:avLst/>
              <a:gdLst/>
              <a:ahLst/>
              <a:cxnLst/>
              <a:rect l="l" t="t" r="r" b="b"/>
              <a:pathLst>
                <a:path w="1977" h="2007" extrusionOk="0">
                  <a:moveTo>
                    <a:pt x="1004" y="0"/>
                  </a:moveTo>
                  <a:cubicBezTo>
                    <a:pt x="426" y="0"/>
                    <a:pt x="0" y="456"/>
                    <a:pt x="0" y="1003"/>
                  </a:cubicBezTo>
                  <a:cubicBezTo>
                    <a:pt x="0" y="1550"/>
                    <a:pt x="426" y="2006"/>
                    <a:pt x="1004" y="2006"/>
                  </a:cubicBezTo>
                  <a:cubicBezTo>
                    <a:pt x="1551" y="2006"/>
                    <a:pt x="1976" y="1550"/>
                    <a:pt x="1976" y="1003"/>
                  </a:cubicBezTo>
                  <a:cubicBezTo>
                    <a:pt x="1976"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2" name="Google Shape;4082;p39"/>
            <p:cNvSpPr/>
            <p:nvPr/>
          </p:nvSpPr>
          <p:spPr>
            <a:xfrm>
              <a:off x="-2074225" y="-824425"/>
              <a:ext cx="49425" cy="50175"/>
            </a:xfrm>
            <a:custGeom>
              <a:avLst/>
              <a:gdLst/>
              <a:ahLst/>
              <a:cxnLst/>
              <a:rect l="l" t="t" r="r" b="b"/>
              <a:pathLst>
                <a:path w="1977" h="2007" extrusionOk="0">
                  <a:moveTo>
                    <a:pt x="1004" y="0"/>
                  </a:moveTo>
                  <a:cubicBezTo>
                    <a:pt x="426" y="0"/>
                    <a:pt x="1" y="456"/>
                    <a:pt x="1" y="1003"/>
                  </a:cubicBezTo>
                  <a:cubicBezTo>
                    <a:pt x="1" y="1550"/>
                    <a:pt x="426" y="2006"/>
                    <a:pt x="1004" y="2006"/>
                  </a:cubicBezTo>
                  <a:cubicBezTo>
                    <a:pt x="1551" y="2006"/>
                    <a:pt x="1976" y="1550"/>
                    <a:pt x="1976" y="1003"/>
                  </a:cubicBezTo>
                  <a:cubicBezTo>
                    <a:pt x="1976"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3" name="Google Shape;4083;p39"/>
            <p:cNvSpPr/>
            <p:nvPr/>
          </p:nvSpPr>
          <p:spPr>
            <a:xfrm>
              <a:off x="-1991400" y="-824425"/>
              <a:ext cx="50175" cy="50175"/>
            </a:xfrm>
            <a:custGeom>
              <a:avLst/>
              <a:gdLst/>
              <a:ahLst/>
              <a:cxnLst/>
              <a:rect l="l" t="t" r="r" b="b"/>
              <a:pathLst>
                <a:path w="2007" h="2007" extrusionOk="0">
                  <a:moveTo>
                    <a:pt x="1004" y="0"/>
                  </a:moveTo>
                  <a:cubicBezTo>
                    <a:pt x="457" y="0"/>
                    <a:pt x="1" y="456"/>
                    <a:pt x="1" y="1003"/>
                  </a:cubicBezTo>
                  <a:cubicBezTo>
                    <a:pt x="1" y="1550"/>
                    <a:pt x="457" y="2006"/>
                    <a:pt x="1004" y="2006"/>
                  </a:cubicBezTo>
                  <a:cubicBezTo>
                    <a:pt x="1551" y="2006"/>
                    <a:pt x="2007" y="1550"/>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4" name="Google Shape;4084;p39"/>
            <p:cNvSpPr/>
            <p:nvPr/>
          </p:nvSpPr>
          <p:spPr>
            <a:xfrm>
              <a:off x="-1908575" y="-824425"/>
              <a:ext cx="50175" cy="50175"/>
            </a:xfrm>
            <a:custGeom>
              <a:avLst/>
              <a:gdLst/>
              <a:ahLst/>
              <a:cxnLst/>
              <a:rect l="l" t="t" r="r" b="b"/>
              <a:pathLst>
                <a:path w="2007" h="2007" extrusionOk="0">
                  <a:moveTo>
                    <a:pt x="1004" y="0"/>
                  </a:moveTo>
                  <a:cubicBezTo>
                    <a:pt x="457" y="0"/>
                    <a:pt x="1" y="456"/>
                    <a:pt x="1" y="1003"/>
                  </a:cubicBezTo>
                  <a:cubicBezTo>
                    <a:pt x="1" y="1550"/>
                    <a:pt x="457" y="2006"/>
                    <a:pt x="1004" y="2006"/>
                  </a:cubicBezTo>
                  <a:cubicBezTo>
                    <a:pt x="1551" y="2006"/>
                    <a:pt x="2007" y="1550"/>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5" name="Google Shape;4085;p39"/>
            <p:cNvSpPr/>
            <p:nvPr/>
          </p:nvSpPr>
          <p:spPr>
            <a:xfrm>
              <a:off x="-1825725" y="-824425"/>
              <a:ext cx="50175" cy="50175"/>
            </a:xfrm>
            <a:custGeom>
              <a:avLst/>
              <a:gdLst/>
              <a:ahLst/>
              <a:cxnLst/>
              <a:rect l="l" t="t" r="r" b="b"/>
              <a:pathLst>
                <a:path w="2007" h="2007" extrusionOk="0">
                  <a:moveTo>
                    <a:pt x="1003" y="0"/>
                  </a:moveTo>
                  <a:cubicBezTo>
                    <a:pt x="456" y="0"/>
                    <a:pt x="0" y="456"/>
                    <a:pt x="0" y="1003"/>
                  </a:cubicBezTo>
                  <a:cubicBezTo>
                    <a:pt x="0" y="1550"/>
                    <a:pt x="456" y="2006"/>
                    <a:pt x="1003" y="2006"/>
                  </a:cubicBezTo>
                  <a:cubicBezTo>
                    <a:pt x="1550" y="2006"/>
                    <a:pt x="2006" y="1550"/>
                    <a:pt x="2006" y="1003"/>
                  </a:cubicBezTo>
                  <a:cubicBezTo>
                    <a:pt x="2006" y="45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6" name="Google Shape;4086;p39"/>
            <p:cNvSpPr/>
            <p:nvPr/>
          </p:nvSpPr>
          <p:spPr>
            <a:xfrm>
              <a:off x="-1742900" y="-824425"/>
              <a:ext cx="50175" cy="50175"/>
            </a:xfrm>
            <a:custGeom>
              <a:avLst/>
              <a:gdLst/>
              <a:ahLst/>
              <a:cxnLst/>
              <a:rect l="l" t="t" r="r" b="b"/>
              <a:pathLst>
                <a:path w="2007" h="2007" extrusionOk="0">
                  <a:moveTo>
                    <a:pt x="1003" y="0"/>
                  </a:moveTo>
                  <a:cubicBezTo>
                    <a:pt x="456" y="0"/>
                    <a:pt x="0" y="456"/>
                    <a:pt x="0" y="1003"/>
                  </a:cubicBezTo>
                  <a:cubicBezTo>
                    <a:pt x="0" y="1550"/>
                    <a:pt x="456" y="2006"/>
                    <a:pt x="1003" y="2006"/>
                  </a:cubicBezTo>
                  <a:cubicBezTo>
                    <a:pt x="1550" y="2006"/>
                    <a:pt x="2006" y="1550"/>
                    <a:pt x="2006" y="1003"/>
                  </a:cubicBezTo>
                  <a:cubicBezTo>
                    <a:pt x="2006" y="45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7" name="Google Shape;4087;p39"/>
            <p:cNvSpPr/>
            <p:nvPr/>
          </p:nvSpPr>
          <p:spPr>
            <a:xfrm>
              <a:off x="-1660075" y="-824425"/>
              <a:ext cx="50175" cy="50175"/>
            </a:xfrm>
            <a:custGeom>
              <a:avLst/>
              <a:gdLst/>
              <a:ahLst/>
              <a:cxnLst/>
              <a:rect l="l" t="t" r="r" b="b"/>
              <a:pathLst>
                <a:path w="2007" h="2007" extrusionOk="0">
                  <a:moveTo>
                    <a:pt x="1003" y="0"/>
                  </a:moveTo>
                  <a:cubicBezTo>
                    <a:pt x="456" y="0"/>
                    <a:pt x="0" y="456"/>
                    <a:pt x="0" y="1003"/>
                  </a:cubicBezTo>
                  <a:cubicBezTo>
                    <a:pt x="0" y="1550"/>
                    <a:pt x="456" y="2006"/>
                    <a:pt x="1003" y="2006"/>
                  </a:cubicBezTo>
                  <a:cubicBezTo>
                    <a:pt x="1550" y="2006"/>
                    <a:pt x="2006" y="1550"/>
                    <a:pt x="2006" y="1003"/>
                  </a:cubicBezTo>
                  <a:cubicBezTo>
                    <a:pt x="2006" y="45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8" name="Google Shape;4088;p39"/>
            <p:cNvSpPr/>
            <p:nvPr/>
          </p:nvSpPr>
          <p:spPr>
            <a:xfrm>
              <a:off x="-1577250" y="-824425"/>
              <a:ext cx="50175" cy="50175"/>
            </a:xfrm>
            <a:custGeom>
              <a:avLst/>
              <a:gdLst/>
              <a:ahLst/>
              <a:cxnLst/>
              <a:rect l="l" t="t" r="r" b="b"/>
              <a:pathLst>
                <a:path w="2007" h="2007" extrusionOk="0">
                  <a:moveTo>
                    <a:pt x="1003" y="0"/>
                  </a:moveTo>
                  <a:cubicBezTo>
                    <a:pt x="456" y="0"/>
                    <a:pt x="0" y="456"/>
                    <a:pt x="0" y="1003"/>
                  </a:cubicBezTo>
                  <a:cubicBezTo>
                    <a:pt x="0" y="1550"/>
                    <a:pt x="456" y="2006"/>
                    <a:pt x="1003" y="2006"/>
                  </a:cubicBezTo>
                  <a:cubicBezTo>
                    <a:pt x="1551" y="2006"/>
                    <a:pt x="2007" y="1550"/>
                    <a:pt x="2007" y="1003"/>
                  </a:cubicBezTo>
                  <a:cubicBezTo>
                    <a:pt x="2007" y="456"/>
                    <a:pt x="1551"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9" name="Google Shape;4089;p39"/>
            <p:cNvSpPr/>
            <p:nvPr/>
          </p:nvSpPr>
          <p:spPr>
            <a:xfrm>
              <a:off x="-1494425" y="-824425"/>
              <a:ext cx="50175" cy="50175"/>
            </a:xfrm>
            <a:custGeom>
              <a:avLst/>
              <a:gdLst/>
              <a:ahLst/>
              <a:cxnLst/>
              <a:rect l="l" t="t" r="r" b="b"/>
              <a:pathLst>
                <a:path w="2007" h="2007" extrusionOk="0">
                  <a:moveTo>
                    <a:pt x="1004" y="0"/>
                  </a:moveTo>
                  <a:cubicBezTo>
                    <a:pt x="456" y="0"/>
                    <a:pt x="1" y="456"/>
                    <a:pt x="1" y="1003"/>
                  </a:cubicBezTo>
                  <a:cubicBezTo>
                    <a:pt x="1" y="1550"/>
                    <a:pt x="456" y="2006"/>
                    <a:pt x="1004" y="2006"/>
                  </a:cubicBezTo>
                  <a:cubicBezTo>
                    <a:pt x="1551" y="2006"/>
                    <a:pt x="2007" y="1550"/>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0" name="Google Shape;4090;p39"/>
            <p:cNvSpPr/>
            <p:nvPr/>
          </p:nvSpPr>
          <p:spPr>
            <a:xfrm>
              <a:off x="-1411600" y="-824425"/>
              <a:ext cx="50175" cy="50175"/>
            </a:xfrm>
            <a:custGeom>
              <a:avLst/>
              <a:gdLst/>
              <a:ahLst/>
              <a:cxnLst/>
              <a:rect l="l" t="t" r="r" b="b"/>
              <a:pathLst>
                <a:path w="2007" h="2007" extrusionOk="0">
                  <a:moveTo>
                    <a:pt x="1004" y="0"/>
                  </a:moveTo>
                  <a:cubicBezTo>
                    <a:pt x="457" y="0"/>
                    <a:pt x="1" y="456"/>
                    <a:pt x="1" y="1003"/>
                  </a:cubicBezTo>
                  <a:cubicBezTo>
                    <a:pt x="1" y="1550"/>
                    <a:pt x="457" y="2006"/>
                    <a:pt x="1004" y="2006"/>
                  </a:cubicBezTo>
                  <a:cubicBezTo>
                    <a:pt x="1551" y="2006"/>
                    <a:pt x="2007" y="1550"/>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1" name="Google Shape;4091;p39"/>
            <p:cNvSpPr/>
            <p:nvPr/>
          </p:nvSpPr>
          <p:spPr>
            <a:xfrm>
              <a:off x="-1328775" y="-824425"/>
              <a:ext cx="50175" cy="50175"/>
            </a:xfrm>
            <a:custGeom>
              <a:avLst/>
              <a:gdLst/>
              <a:ahLst/>
              <a:cxnLst/>
              <a:rect l="l" t="t" r="r" b="b"/>
              <a:pathLst>
                <a:path w="2007" h="2007" extrusionOk="0">
                  <a:moveTo>
                    <a:pt x="1004" y="0"/>
                  </a:moveTo>
                  <a:cubicBezTo>
                    <a:pt x="457" y="0"/>
                    <a:pt x="1" y="456"/>
                    <a:pt x="1" y="1003"/>
                  </a:cubicBezTo>
                  <a:cubicBezTo>
                    <a:pt x="1" y="1550"/>
                    <a:pt x="457" y="2006"/>
                    <a:pt x="1004" y="2006"/>
                  </a:cubicBezTo>
                  <a:cubicBezTo>
                    <a:pt x="1551" y="2006"/>
                    <a:pt x="2007" y="1550"/>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2" name="Google Shape;4092;p39"/>
            <p:cNvSpPr/>
            <p:nvPr/>
          </p:nvSpPr>
          <p:spPr>
            <a:xfrm>
              <a:off x="-1245950" y="-824425"/>
              <a:ext cx="50200" cy="50175"/>
            </a:xfrm>
            <a:custGeom>
              <a:avLst/>
              <a:gdLst/>
              <a:ahLst/>
              <a:cxnLst/>
              <a:rect l="l" t="t" r="r" b="b"/>
              <a:pathLst>
                <a:path w="2008" h="2007" extrusionOk="0">
                  <a:moveTo>
                    <a:pt x="1004" y="0"/>
                  </a:moveTo>
                  <a:cubicBezTo>
                    <a:pt x="457" y="0"/>
                    <a:pt x="1" y="456"/>
                    <a:pt x="1" y="1003"/>
                  </a:cubicBezTo>
                  <a:cubicBezTo>
                    <a:pt x="1" y="1550"/>
                    <a:pt x="457" y="2006"/>
                    <a:pt x="1004" y="2006"/>
                  </a:cubicBezTo>
                  <a:cubicBezTo>
                    <a:pt x="1551" y="2006"/>
                    <a:pt x="2007" y="1550"/>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3" name="Google Shape;4093;p39"/>
            <p:cNvSpPr/>
            <p:nvPr/>
          </p:nvSpPr>
          <p:spPr>
            <a:xfrm>
              <a:off x="-1162350" y="-824425"/>
              <a:ext cx="49425" cy="50175"/>
            </a:xfrm>
            <a:custGeom>
              <a:avLst/>
              <a:gdLst/>
              <a:ahLst/>
              <a:cxnLst/>
              <a:rect l="l" t="t" r="r" b="b"/>
              <a:pathLst>
                <a:path w="1977" h="2007" extrusionOk="0">
                  <a:moveTo>
                    <a:pt x="973" y="0"/>
                  </a:moveTo>
                  <a:cubicBezTo>
                    <a:pt x="426" y="0"/>
                    <a:pt x="0" y="456"/>
                    <a:pt x="0" y="1003"/>
                  </a:cubicBezTo>
                  <a:cubicBezTo>
                    <a:pt x="0" y="1550"/>
                    <a:pt x="426" y="2006"/>
                    <a:pt x="973" y="2006"/>
                  </a:cubicBezTo>
                  <a:cubicBezTo>
                    <a:pt x="1551" y="2006"/>
                    <a:pt x="1976" y="1550"/>
                    <a:pt x="1976" y="1003"/>
                  </a:cubicBezTo>
                  <a:cubicBezTo>
                    <a:pt x="1976" y="456"/>
                    <a:pt x="1551"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4" name="Google Shape;4094;p39"/>
            <p:cNvSpPr/>
            <p:nvPr/>
          </p:nvSpPr>
          <p:spPr>
            <a:xfrm>
              <a:off x="-1079525" y="-824425"/>
              <a:ext cx="49425" cy="50175"/>
            </a:xfrm>
            <a:custGeom>
              <a:avLst/>
              <a:gdLst/>
              <a:ahLst/>
              <a:cxnLst/>
              <a:rect l="l" t="t" r="r" b="b"/>
              <a:pathLst>
                <a:path w="1977" h="2007" extrusionOk="0">
                  <a:moveTo>
                    <a:pt x="973" y="0"/>
                  </a:moveTo>
                  <a:cubicBezTo>
                    <a:pt x="426" y="0"/>
                    <a:pt x="1" y="456"/>
                    <a:pt x="1" y="1003"/>
                  </a:cubicBezTo>
                  <a:cubicBezTo>
                    <a:pt x="1" y="1550"/>
                    <a:pt x="426" y="2006"/>
                    <a:pt x="973" y="2006"/>
                  </a:cubicBezTo>
                  <a:cubicBezTo>
                    <a:pt x="1551" y="2006"/>
                    <a:pt x="1976" y="1550"/>
                    <a:pt x="1976" y="1003"/>
                  </a:cubicBezTo>
                  <a:cubicBezTo>
                    <a:pt x="1976" y="456"/>
                    <a:pt x="1551"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5" name="Google Shape;4095;p39"/>
            <p:cNvSpPr/>
            <p:nvPr/>
          </p:nvSpPr>
          <p:spPr>
            <a:xfrm>
              <a:off x="-996700" y="-824425"/>
              <a:ext cx="49425" cy="50175"/>
            </a:xfrm>
            <a:custGeom>
              <a:avLst/>
              <a:gdLst/>
              <a:ahLst/>
              <a:cxnLst/>
              <a:rect l="l" t="t" r="r" b="b"/>
              <a:pathLst>
                <a:path w="1977" h="2007" extrusionOk="0">
                  <a:moveTo>
                    <a:pt x="973" y="0"/>
                  </a:moveTo>
                  <a:cubicBezTo>
                    <a:pt x="426" y="0"/>
                    <a:pt x="1" y="456"/>
                    <a:pt x="1" y="1003"/>
                  </a:cubicBezTo>
                  <a:cubicBezTo>
                    <a:pt x="1" y="1550"/>
                    <a:pt x="426" y="2006"/>
                    <a:pt x="973" y="2006"/>
                  </a:cubicBezTo>
                  <a:cubicBezTo>
                    <a:pt x="1551" y="2006"/>
                    <a:pt x="1976" y="1550"/>
                    <a:pt x="1976" y="1003"/>
                  </a:cubicBezTo>
                  <a:cubicBezTo>
                    <a:pt x="1976" y="456"/>
                    <a:pt x="1551"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6" name="Google Shape;4096;p39"/>
            <p:cNvSpPr/>
            <p:nvPr/>
          </p:nvSpPr>
          <p:spPr>
            <a:xfrm>
              <a:off x="-913875" y="-824425"/>
              <a:ext cx="49425" cy="50175"/>
            </a:xfrm>
            <a:custGeom>
              <a:avLst/>
              <a:gdLst/>
              <a:ahLst/>
              <a:cxnLst/>
              <a:rect l="l" t="t" r="r" b="b"/>
              <a:pathLst>
                <a:path w="1977" h="2007" extrusionOk="0">
                  <a:moveTo>
                    <a:pt x="974" y="0"/>
                  </a:moveTo>
                  <a:cubicBezTo>
                    <a:pt x="426" y="0"/>
                    <a:pt x="1" y="456"/>
                    <a:pt x="1" y="1003"/>
                  </a:cubicBezTo>
                  <a:cubicBezTo>
                    <a:pt x="1" y="1550"/>
                    <a:pt x="426" y="2006"/>
                    <a:pt x="974" y="2006"/>
                  </a:cubicBezTo>
                  <a:cubicBezTo>
                    <a:pt x="1551" y="2006"/>
                    <a:pt x="1977" y="1550"/>
                    <a:pt x="1977" y="1003"/>
                  </a:cubicBezTo>
                  <a:cubicBezTo>
                    <a:pt x="1977" y="456"/>
                    <a:pt x="1551" y="0"/>
                    <a:pt x="97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7" name="Google Shape;4097;p39"/>
            <p:cNvSpPr/>
            <p:nvPr/>
          </p:nvSpPr>
          <p:spPr>
            <a:xfrm>
              <a:off x="-831050" y="-824425"/>
              <a:ext cx="50200" cy="50175"/>
            </a:xfrm>
            <a:custGeom>
              <a:avLst/>
              <a:gdLst/>
              <a:ahLst/>
              <a:cxnLst/>
              <a:rect l="l" t="t" r="r" b="b"/>
              <a:pathLst>
                <a:path w="2008" h="2007" extrusionOk="0">
                  <a:moveTo>
                    <a:pt x="1004" y="0"/>
                  </a:moveTo>
                  <a:cubicBezTo>
                    <a:pt x="427" y="0"/>
                    <a:pt x="1" y="456"/>
                    <a:pt x="1" y="1003"/>
                  </a:cubicBezTo>
                  <a:cubicBezTo>
                    <a:pt x="1" y="1550"/>
                    <a:pt x="427" y="2006"/>
                    <a:pt x="1004" y="2006"/>
                  </a:cubicBezTo>
                  <a:cubicBezTo>
                    <a:pt x="1551" y="2006"/>
                    <a:pt x="2007" y="1550"/>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8" name="Google Shape;4098;p39"/>
            <p:cNvSpPr/>
            <p:nvPr/>
          </p:nvSpPr>
          <p:spPr>
            <a:xfrm>
              <a:off x="-748200" y="-824425"/>
              <a:ext cx="50175" cy="50175"/>
            </a:xfrm>
            <a:custGeom>
              <a:avLst/>
              <a:gdLst/>
              <a:ahLst/>
              <a:cxnLst/>
              <a:rect l="l" t="t" r="r" b="b"/>
              <a:pathLst>
                <a:path w="2007" h="2007" extrusionOk="0">
                  <a:moveTo>
                    <a:pt x="1003" y="0"/>
                  </a:moveTo>
                  <a:cubicBezTo>
                    <a:pt x="426" y="0"/>
                    <a:pt x="0" y="456"/>
                    <a:pt x="0" y="1003"/>
                  </a:cubicBezTo>
                  <a:cubicBezTo>
                    <a:pt x="0" y="1550"/>
                    <a:pt x="426" y="2006"/>
                    <a:pt x="1003" y="2006"/>
                  </a:cubicBezTo>
                  <a:cubicBezTo>
                    <a:pt x="1550" y="2006"/>
                    <a:pt x="2006" y="1550"/>
                    <a:pt x="2006" y="1003"/>
                  </a:cubicBezTo>
                  <a:cubicBezTo>
                    <a:pt x="2006" y="45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9" name="Google Shape;4099;p39"/>
            <p:cNvSpPr/>
            <p:nvPr/>
          </p:nvSpPr>
          <p:spPr>
            <a:xfrm>
              <a:off x="-665375" y="-824425"/>
              <a:ext cx="50175" cy="50175"/>
            </a:xfrm>
            <a:custGeom>
              <a:avLst/>
              <a:gdLst/>
              <a:ahLst/>
              <a:cxnLst/>
              <a:rect l="l" t="t" r="r" b="b"/>
              <a:pathLst>
                <a:path w="2007" h="2007" extrusionOk="0">
                  <a:moveTo>
                    <a:pt x="1003" y="0"/>
                  </a:moveTo>
                  <a:cubicBezTo>
                    <a:pt x="456" y="0"/>
                    <a:pt x="0" y="456"/>
                    <a:pt x="0" y="1003"/>
                  </a:cubicBezTo>
                  <a:cubicBezTo>
                    <a:pt x="0" y="1550"/>
                    <a:pt x="456" y="2006"/>
                    <a:pt x="1003" y="2006"/>
                  </a:cubicBezTo>
                  <a:cubicBezTo>
                    <a:pt x="1550" y="2006"/>
                    <a:pt x="2006" y="1550"/>
                    <a:pt x="2006" y="1003"/>
                  </a:cubicBezTo>
                  <a:cubicBezTo>
                    <a:pt x="2006" y="45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0" name="Google Shape;4100;p39"/>
            <p:cNvSpPr/>
            <p:nvPr/>
          </p:nvSpPr>
          <p:spPr>
            <a:xfrm>
              <a:off x="-2489125" y="-728675"/>
              <a:ext cx="50175" cy="49400"/>
            </a:xfrm>
            <a:custGeom>
              <a:avLst/>
              <a:gdLst/>
              <a:ahLst/>
              <a:cxnLst/>
              <a:rect l="l" t="t" r="r" b="b"/>
              <a:pathLst>
                <a:path w="2007" h="1976" extrusionOk="0">
                  <a:moveTo>
                    <a:pt x="1004" y="0"/>
                  </a:moveTo>
                  <a:cubicBezTo>
                    <a:pt x="456" y="0"/>
                    <a:pt x="1" y="426"/>
                    <a:pt x="1" y="1003"/>
                  </a:cubicBezTo>
                  <a:cubicBezTo>
                    <a:pt x="1" y="1550"/>
                    <a:pt x="456" y="1976"/>
                    <a:pt x="1004" y="1976"/>
                  </a:cubicBezTo>
                  <a:cubicBezTo>
                    <a:pt x="1581" y="1976"/>
                    <a:pt x="2007" y="1550"/>
                    <a:pt x="2007" y="1003"/>
                  </a:cubicBezTo>
                  <a:cubicBezTo>
                    <a:pt x="2007" y="426"/>
                    <a:pt x="158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1" name="Google Shape;4101;p39"/>
            <p:cNvSpPr/>
            <p:nvPr/>
          </p:nvSpPr>
          <p:spPr>
            <a:xfrm>
              <a:off x="-2405525" y="-728675"/>
              <a:ext cx="49400" cy="49400"/>
            </a:xfrm>
            <a:custGeom>
              <a:avLst/>
              <a:gdLst/>
              <a:ahLst/>
              <a:cxnLst/>
              <a:rect l="l" t="t" r="r" b="b"/>
              <a:pathLst>
                <a:path w="1976" h="1976" extrusionOk="0">
                  <a:moveTo>
                    <a:pt x="973" y="0"/>
                  </a:moveTo>
                  <a:cubicBezTo>
                    <a:pt x="426" y="0"/>
                    <a:pt x="0" y="426"/>
                    <a:pt x="0" y="1003"/>
                  </a:cubicBezTo>
                  <a:cubicBezTo>
                    <a:pt x="0" y="1550"/>
                    <a:pt x="426" y="1976"/>
                    <a:pt x="973" y="1976"/>
                  </a:cubicBezTo>
                  <a:cubicBezTo>
                    <a:pt x="1550" y="1976"/>
                    <a:pt x="1976" y="1550"/>
                    <a:pt x="1976" y="1003"/>
                  </a:cubicBezTo>
                  <a:cubicBezTo>
                    <a:pt x="1976" y="426"/>
                    <a:pt x="1550"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2" name="Google Shape;4102;p39"/>
            <p:cNvSpPr/>
            <p:nvPr/>
          </p:nvSpPr>
          <p:spPr>
            <a:xfrm>
              <a:off x="-2322700" y="-728675"/>
              <a:ext cx="49400" cy="49400"/>
            </a:xfrm>
            <a:custGeom>
              <a:avLst/>
              <a:gdLst/>
              <a:ahLst/>
              <a:cxnLst/>
              <a:rect l="l" t="t" r="r" b="b"/>
              <a:pathLst>
                <a:path w="1976" h="1976" extrusionOk="0">
                  <a:moveTo>
                    <a:pt x="973" y="0"/>
                  </a:moveTo>
                  <a:cubicBezTo>
                    <a:pt x="426" y="0"/>
                    <a:pt x="0" y="426"/>
                    <a:pt x="0" y="1003"/>
                  </a:cubicBezTo>
                  <a:cubicBezTo>
                    <a:pt x="0" y="1550"/>
                    <a:pt x="426" y="1976"/>
                    <a:pt x="973" y="1976"/>
                  </a:cubicBezTo>
                  <a:cubicBezTo>
                    <a:pt x="1550" y="1976"/>
                    <a:pt x="1976" y="1550"/>
                    <a:pt x="1976" y="1003"/>
                  </a:cubicBezTo>
                  <a:cubicBezTo>
                    <a:pt x="1976" y="426"/>
                    <a:pt x="1550"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3" name="Google Shape;4103;p39"/>
            <p:cNvSpPr/>
            <p:nvPr/>
          </p:nvSpPr>
          <p:spPr>
            <a:xfrm>
              <a:off x="-2239875" y="-728675"/>
              <a:ext cx="49425" cy="49400"/>
            </a:xfrm>
            <a:custGeom>
              <a:avLst/>
              <a:gdLst/>
              <a:ahLst/>
              <a:cxnLst/>
              <a:rect l="l" t="t" r="r" b="b"/>
              <a:pathLst>
                <a:path w="1977" h="1976" extrusionOk="0">
                  <a:moveTo>
                    <a:pt x="973" y="0"/>
                  </a:moveTo>
                  <a:cubicBezTo>
                    <a:pt x="426" y="0"/>
                    <a:pt x="0" y="426"/>
                    <a:pt x="0" y="1003"/>
                  </a:cubicBezTo>
                  <a:cubicBezTo>
                    <a:pt x="0" y="1550"/>
                    <a:pt x="426" y="1976"/>
                    <a:pt x="973" y="1976"/>
                  </a:cubicBezTo>
                  <a:cubicBezTo>
                    <a:pt x="1551" y="1976"/>
                    <a:pt x="1976" y="1550"/>
                    <a:pt x="1976" y="1003"/>
                  </a:cubicBezTo>
                  <a:cubicBezTo>
                    <a:pt x="1976" y="426"/>
                    <a:pt x="1551"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4" name="Google Shape;4104;p39"/>
            <p:cNvSpPr/>
            <p:nvPr/>
          </p:nvSpPr>
          <p:spPr>
            <a:xfrm>
              <a:off x="-2157050" y="-728675"/>
              <a:ext cx="49425" cy="49400"/>
            </a:xfrm>
            <a:custGeom>
              <a:avLst/>
              <a:gdLst/>
              <a:ahLst/>
              <a:cxnLst/>
              <a:rect l="l" t="t" r="r" b="b"/>
              <a:pathLst>
                <a:path w="1977" h="1976" extrusionOk="0">
                  <a:moveTo>
                    <a:pt x="1004" y="0"/>
                  </a:moveTo>
                  <a:cubicBezTo>
                    <a:pt x="426" y="0"/>
                    <a:pt x="0" y="426"/>
                    <a:pt x="0" y="1003"/>
                  </a:cubicBezTo>
                  <a:cubicBezTo>
                    <a:pt x="0" y="1550"/>
                    <a:pt x="426" y="1976"/>
                    <a:pt x="1004" y="1976"/>
                  </a:cubicBezTo>
                  <a:cubicBezTo>
                    <a:pt x="1551" y="1976"/>
                    <a:pt x="1976" y="1550"/>
                    <a:pt x="1976" y="1003"/>
                  </a:cubicBezTo>
                  <a:cubicBezTo>
                    <a:pt x="1976" y="42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5" name="Google Shape;4105;p39"/>
            <p:cNvSpPr/>
            <p:nvPr/>
          </p:nvSpPr>
          <p:spPr>
            <a:xfrm>
              <a:off x="-2074225" y="-728675"/>
              <a:ext cx="49425" cy="49400"/>
            </a:xfrm>
            <a:custGeom>
              <a:avLst/>
              <a:gdLst/>
              <a:ahLst/>
              <a:cxnLst/>
              <a:rect l="l" t="t" r="r" b="b"/>
              <a:pathLst>
                <a:path w="1977" h="1976" extrusionOk="0">
                  <a:moveTo>
                    <a:pt x="1004" y="0"/>
                  </a:moveTo>
                  <a:cubicBezTo>
                    <a:pt x="426" y="0"/>
                    <a:pt x="1" y="426"/>
                    <a:pt x="1" y="1003"/>
                  </a:cubicBezTo>
                  <a:cubicBezTo>
                    <a:pt x="1" y="1550"/>
                    <a:pt x="426" y="1976"/>
                    <a:pt x="1004" y="1976"/>
                  </a:cubicBezTo>
                  <a:cubicBezTo>
                    <a:pt x="1551" y="1976"/>
                    <a:pt x="1976" y="1550"/>
                    <a:pt x="1976" y="1003"/>
                  </a:cubicBezTo>
                  <a:cubicBezTo>
                    <a:pt x="1976" y="42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6" name="Google Shape;4106;p39"/>
            <p:cNvSpPr/>
            <p:nvPr/>
          </p:nvSpPr>
          <p:spPr>
            <a:xfrm>
              <a:off x="-1991400" y="-728675"/>
              <a:ext cx="50175" cy="49400"/>
            </a:xfrm>
            <a:custGeom>
              <a:avLst/>
              <a:gdLst/>
              <a:ahLst/>
              <a:cxnLst/>
              <a:rect l="l" t="t" r="r" b="b"/>
              <a:pathLst>
                <a:path w="2007" h="1976" extrusionOk="0">
                  <a:moveTo>
                    <a:pt x="1004" y="0"/>
                  </a:moveTo>
                  <a:cubicBezTo>
                    <a:pt x="457" y="0"/>
                    <a:pt x="1" y="426"/>
                    <a:pt x="1" y="1003"/>
                  </a:cubicBezTo>
                  <a:cubicBezTo>
                    <a:pt x="1" y="1550"/>
                    <a:pt x="457" y="1976"/>
                    <a:pt x="1004" y="1976"/>
                  </a:cubicBezTo>
                  <a:cubicBezTo>
                    <a:pt x="1551" y="1976"/>
                    <a:pt x="2007" y="1550"/>
                    <a:pt x="2007" y="1003"/>
                  </a:cubicBezTo>
                  <a:cubicBezTo>
                    <a:pt x="2007" y="42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7" name="Google Shape;4107;p39"/>
            <p:cNvSpPr/>
            <p:nvPr/>
          </p:nvSpPr>
          <p:spPr>
            <a:xfrm>
              <a:off x="-1908575" y="-728675"/>
              <a:ext cx="50175" cy="49400"/>
            </a:xfrm>
            <a:custGeom>
              <a:avLst/>
              <a:gdLst/>
              <a:ahLst/>
              <a:cxnLst/>
              <a:rect l="l" t="t" r="r" b="b"/>
              <a:pathLst>
                <a:path w="2007" h="1976" extrusionOk="0">
                  <a:moveTo>
                    <a:pt x="1004" y="0"/>
                  </a:moveTo>
                  <a:cubicBezTo>
                    <a:pt x="457" y="0"/>
                    <a:pt x="1" y="426"/>
                    <a:pt x="1" y="1003"/>
                  </a:cubicBezTo>
                  <a:cubicBezTo>
                    <a:pt x="1" y="1550"/>
                    <a:pt x="457" y="1976"/>
                    <a:pt x="1004" y="1976"/>
                  </a:cubicBezTo>
                  <a:cubicBezTo>
                    <a:pt x="1551" y="1976"/>
                    <a:pt x="2007" y="1550"/>
                    <a:pt x="2007" y="1003"/>
                  </a:cubicBezTo>
                  <a:cubicBezTo>
                    <a:pt x="2007" y="42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8" name="Google Shape;4108;p39"/>
            <p:cNvSpPr/>
            <p:nvPr/>
          </p:nvSpPr>
          <p:spPr>
            <a:xfrm>
              <a:off x="-1825725" y="-728675"/>
              <a:ext cx="50175" cy="49400"/>
            </a:xfrm>
            <a:custGeom>
              <a:avLst/>
              <a:gdLst/>
              <a:ahLst/>
              <a:cxnLst/>
              <a:rect l="l" t="t" r="r" b="b"/>
              <a:pathLst>
                <a:path w="2007" h="1976" extrusionOk="0">
                  <a:moveTo>
                    <a:pt x="1003" y="0"/>
                  </a:moveTo>
                  <a:cubicBezTo>
                    <a:pt x="456" y="0"/>
                    <a:pt x="0" y="426"/>
                    <a:pt x="0" y="1003"/>
                  </a:cubicBezTo>
                  <a:cubicBezTo>
                    <a:pt x="0" y="1550"/>
                    <a:pt x="456" y="1976"/>
                    <a:pt x="1003" y="1976"/>
                  </a:cubicBezTo>
                  <a:cubicBezTo>
                    <a:pt x="1550" y="1976"/>
                    <a:pt x="2006" y="1550"/>
                    <a:pt x="2006" y="1003"/>
                  </a:cubicBezTo>
                  <a:cubicBezTo>
                    <a:pt x="2006" y="42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9" name="Google Shape;4109;p39"/>
            <p:cNvSpPr/>
            <p:nvPr/>
          </p:nvSpPr>
          <p:spPr>
            <a:xfrm>
              <a:off x="-1742900" y="-728675"/>
              <a:ext cx="50175" cy="49400"/>
            </a:xfrm>
            <a:custGeom>
              <a:avLst/>
              <a:gdLst/>
              <a:ahLst/>
              <a:cxnLst/>
              <a:rect l="l" t="t" r="r" b="b"/>
              <a:pathLst>
                <a:path w="2007" h="1976" extrusionOk="0">
                  <a:moveTo>
                    <a:pt x="1003" y="0"/>
                  </a:moveTo>
                  <a:cubicBezTo>
                    <a:pt x="456" y="0"/>
                    <a:pt x="0" y="426"/>
                    <a:pt x="0" y="1003"/>
                  </a:cubicBezTo>
                  <a:cubicBezTo>
                    <a:pt x="0" y="1550"/>
                    <a:pt x="456" y="1976"/>
                    <a:pt x="1003" y="1976"/>
                  </a:cubicBezTo>
                  <a:cubicBezTo>
                    <a:pt x="1550" y="1976"/>
                    <a:pt x="2006" y="1550"/>
                    <a:pt x="2006" y="1003"/>
                  </a:cubicBezTo>
                  <a:cubicBezTo>
                    <a:pt x="2006" y="42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0" name="Google Shape;4110;p39"/>
            <p:cNvSpPr/>
            <p:nvPr/>
          </p:nvSpPr>
          <p:spPr>
            <a:xfrm>
              <a:off x="-1660075" y="-728675"/>
              <a:ext cx="50175" cy="49400"/>
            </a:xfrm>
            <a:custGeom>
              <a:avLst/>
              <a:gdLst/>
              <a:ahLst/>
              <a:cxnLst/>
              <a:rect l="l" t="t" r="r" b="b"/>
              <a:pathLst>
                <a:path w="2007" h="1976" extrusionOk="0">
                  <a:moveTo>
                    <a:pt x="1003" y="0"/>
                  </a:moveTo>
                  <a:cubicBezTo>
                    <a:pt x="456" y="0"/>
                    <a:pt x="0" y="426"/>
                    <a:pt x="0" y="1003"/>
                  </a:cubicBezTo>
                  <a:cubicBezTo>
                    <a:pt x="0" y="1550"/>
                    <a:pt x="456" y="1976"/>
                    <a:pt x="1003" y="1976"/>
                  </a:cubicBezTo>
                  <a:cubicBezTo>
                    <a:pt x="1550" y="1976"/>
                    <a:pt x="2006" y="1550"/>
                    <a:pt x="2006" y="1003"/>
                  </a:cubicBezTo>
                  <a:cubicBezTo>
                    <a:pt x="2006" y="42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1" name="Google Shape;4111;p39"/>
            <p:cNvSpPr/>
            <p:nvPr/>
          </p:nvSpPr>
          <p:spPr>
            <a:xfrm>
              <a:off x="-1577250" y="-728675"/>
              <a:ext cx="50175" cy="49400"/>
            </a:xfrm>
            <a:custGeom>
              <a:avLst/>
              <a:gdLst/>
              <a:ahLst/>
              <a:cxnLst/>
              <a:rect l="l" t="t" r="r" b="b"/>
              <a:pathLst>
                <a:path w="2007" h="1976" extrusionOk="0">
                  <a:moveTo>
                    <a:pt x="1003" y="0"/>
                  </a:moveTo>
                  <a:cubicBezTo>
                    <a:pt x="456" y="0"/>
                    <a:pt x="0" y="426"/>
                    <a:pt x="0" y="1003"/>
                  </a:cubicBezTo>
                  <a:cubicBezTo>
                    <a:pt x="0" y="1550"/>
                    <a:pt x="456" y="1976"/>
                    <a:pt x="1003" y="1976"/>
                  </a:cubicBezTo>
                  <a:cubicBezTo>
                    <a:pt x="1551" y="1976"/>
                    <a:pt x="2007" y="1550"/>
                    <a:pt x="2007" y="1003"/>
                  </a:cubicBezTo>
                  <a:cubicBezTo>
                    <a:pt x="2007" y="426"/>
                    <a:pt x="1551"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2" name="Google Shape;4112;p39"/>
            <p:cNvSpPr/>
            <p:nvPr/>
          </p:nvSpPr>
          <p:spPr>
            <a:xfrm>
              <a:off x="-1494425" y="-728675"/>
              <a:ext cx="50175" cy="49400"/>
            </a:xfrm>
            <a:custGeom>
              <a:avLst/>
              <a:gdLst/>
              <a:ahLst/>
              <a:cxnLst/>
              <a:rect l="l" t="t" r="r" b="b"/>
              <a:pathLst>
                <a:path w="2007" h="1976" extrusionOk="0">
                  <a:moveTo>
                    <a:pt x="1004" y="0"/>
                  </a:moveTo>
                  <a:cubicBezTo>
                    <a:pt x="456" y="0"/>
                    <a:pt x="1" y="426"/>
                    <a:pt x="1" y="1003"/>
                  </a:cubicBezTo>
                  <a:cubicBezTo>
                    <a:pt x="1" y="1550"/>
                    <a:pt x="456" y="1976"/>
                    <a:pt x="1004" y="1976"/>
                  </a:cubicBezTo>
                  <a:cubicBezTo>
                    <a:pt x="1551" y="1976"/>
                    <a:pt x="2007" y="1550"/>
                    <a:pt x="2007" y="1003"/>
                  </a:cubicBezTo>
                  <a:cubicBezTo>
                    <a:pt x="2007" y="42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3" name="Google Shape;4113;p39"/>
            <p:cNvSpPr/>
            <p:nvPr/>
          </p:nvSpPr>
          <p:spPr>
            <a:xfrm>
              <a:off x="-1411600" y="-728675"/>
              <a:ext cx="50175" cy="49400"/>
            </a:xfrm>
            <a:custGeom>
              <a:avLst/>
              <a:gdLst/>
              <a:ahLst/>
              <a:cxnLst/>
              <a:rect l="l" t="t" r="r" b="b"/>
              <a:pathLst>
                <a:path w="2007" h="1976" extrusionOk="0">
                  <a:moveTo>
                    <a:pt x="1004" y="0"/>
                  </a:moveTo>
                  <a:cubicBezTo>
                    <a:pt x="457" y="0"/>
                    <a:pt x="1" y="426"/>
                    <a:pt x="1" y="1003"/>
                  </a:cubicBezTo>
                  <a:cubicBezTo>
                    <a:pt x="1" y="1550"/>
                    <a:pt x="457" y="1976"/>
                    <a:pt x="1004" y="1976"/>
                  </a:cubicBezTo>
                  <a:cubicBezTo>
                    <a:pt x="1551" y="1976"/>
                    <a:pt x="2007" y="1550"/>
                    <a:pt x="2007" y="1003"/>
                  </a:cubicBezTo>
                  <a:cubicBezTo>
                    <a:pt x="2007" y="42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4" name="Google Shape;4114;p39"/>
            <p:cNvSpPr/>
            <p:nvPr/>
          </p:nvSpPr>
          <p:spPr>
            <a:xfrm>
              <a:off x="-1328775" y="-728675"/>
              <a:ext cx="50175" cy="49400"/>
            </a:xfrm>
            <a:custGeom>
              <a:avLst/>
              <a:gdLst/>
              <a:ahLst/>
              <a:cxnLst/>
              <a:rect l="l" t="t" r="r" b="b"/>
              <a:pathLst>
                <a:path w="2007" h="1976" extrusionOk="0">
                  <a:moveTo>
                    <a:pt x="1004" y="0"/>
                  </a:moveTo>
                  <a:cubicBezTo>
                    <a:pt x="457" y="0"/>
                    <a:pt x="1" y="426"/>
                    <a:pt x="1" y="1003"/>
                  </a:cubicBezTo>
                  <a:cubicBezTo>
                    <a:pt x="1" y="1550"/>
                    <a:pt x="457" y="1976"/>
                    <a:pt x="1004" y="1976"/>
                  </a:cubicBezTo>
                  <a:cubicBezTo>
                    <a:pt x="1551" y="1976"/>
                    <a:pt x="2007" y="1550"/>
                    <a:pt x="2007" y="1003"/>
                  </a:cubicBezTo>
                  <a:cubicBezTo>
                    <a:pt x="2007" y="42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5" name="Google Shape;4115;p39"/>
            <p:cNvSpPr/>
            <p:nvPr/>
          </p:nvSpPr>
          <p:spPr>
            <a:xfrm>
              <a:off x="-1245950" y="-728675"/>
              <a:ext cx="50200" cy="49400"/>
            </a:xfrm>
            <a:custGeom>
              <a:avLst/>
              <a:gdLst/>
              <a:ahLst/>
              <a:cxnLst/>
              <a:rect l="l" t="t" r="r" b="b"/>
              <a:pathLst>
                <a:path w="2008" h="1976" extrusionOk="0">
                  <a:moveTo>
                    <a:pt x="1004" y="0"/>
                  </a:moveTo>
                  <a:cubicBezTo>
                    <a:pt x="457" y="0"/>
                    <a:pt x="1" y="426"/>
                    <a:pt x="1" y="1003"/>
                  </a:cubicBezTo>
                  <a:cubicBezTo>
                    <a:pt x="1" y="1550"/>
                    <a:pt x="457" y="1976"/>
                    <a:pt x="1004" y="1976"/>
                  </a:cubicBezTo>
                  <a:cubicBezTo>
                    <a:pt x="1551" y="1976"/>
                    <a:pt x="2007" y="1550"/>
                    <a:pt x="2007" y="1003"/>
                  </a:cubicBezTo>
                  <a:cubicBezTo>
                    <a:pt x="2007" y="42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6" name="Google Shape;4116;p39"/>
            <p:cNvSpPr/>
            <p:nvPr/>
          </p:nvSpPr>
          <p:spPr>
            <a:xfrm>
              <a:off x="-1162350" y="-728675"/>
              <a:ext cx="49425" cy="49400"/>
            </a:xfrm>
            <a:custGeom>
              <a:avLst/>
              <a:gdLst/>
              <a:ahLst/>
              <a:cxnLst/>
              <a:rect l="l" t="t" r="r" b="b"/>
              <a:pathLst>
                <a:path w="1977" h="1976" extrusionOk="0">
                  <a:moveTo>
                    <a:pt x="973" y="0"/>
                  </a:moveTo>
                  <a:cubicBezTo>
                    <a:pt x="426" y="0"/>
                    <a:pt x="0" y="426"/>
                    <a:pt x="0" y="1003"/>
                  </a:cubicBezTo>
                  <a:cubicBezTo>
                    <a:pt x="0" y="1550"/>
                    <a:pt x="426" y="1976"/>
                    <a:pt x="973" y="1976"/>
                  </a:cubicBezTo>
                  <a:cubicBezTo>
                    <a:pt x="1551" y="1976"/>
                    <a:pt x="1976" y="1550"/>
                    <a:pt x="1976" y="1003"/>
                  </a:cubicBezTo>
                  <a:cubicBezTo>
                    <a:pt x="1976" y="426"/>
                    <a:pt x="1551"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7" name="Google Shape;4117;p39"/>
            <p:cNvSpPr/>
            <p:nvPr/>
          </p:nvSpPr>
          <p:spPr>
            <a:xfrm>
              <a:off x="-1079525" y="-728675"/>
              <a:ext cx="49425" cy="49400"/>
            </a:xfrm>
            <a:custGeom>
              <a:avLst/>
              <a:gdLst/>
              <a:ahLst/>
              <a:cxnLst/>
              <a:rect l="l" t="t" r="r" b="b"/>
              <a:pathLst>
                <a:path w="1977" h="1976" extrusionOk="0">
                  <a:moveTo>
                    <a:pt x="973" y="0"/>
                  </a:moveTo>
                  <a:cubicBezTo>
                    <a:pt x="426" y="0"/>
                    <a:pt x="1" y="426"/>
                    <a:pt x="1" y="1003"/>
                  </a:cubicBezTo>
                  <a:cubicBezTo>
                    <a:pt x="1" y="1550"/>
                    <a:pt x="426" y="1976"/>
                    <a:pt x="973" y="1976"/>
                  </a:cubicBezTo>
                  <a:cubicBezTo>
                    <a:pt x="1551" y="1976"/>
                    <a:pt x="1976" y="1550"/>
                    <a:pt x="1976" y="1003"/>
                  </a:cubicBezTo>
                  <a:cubicBezTo>
                    <a:pt x="1976" y="426"/>
                    <a:pt x="1551"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8" name="Google Shape;4118;p39"/>
            <p:cNvSpPr/>
            <p:nvPr/>
          </p:nvSpPr>
          <p:spPr>
            <a:xfrm>
              <a:off x="-996700" y="-728675"/>
              <a:ext cx="49425" cy="49400"/>
            </a:xfrm>
            <a:custGeom>
              <a:avLst/>
              <a:gdLst/>
              <a:ahLst/>
              <a:cxnLst/>
              <a:rect l="l" t="t" r="r" b="b"/>
              <a:pathLst>
                <a:path w="1977" h="1976" extrusionOk="0">
                  <a:moveTo>
                    <a:pt x="973" y="0"/>
                  </a:moveTo>
                  <a:cubicBezTo>
                    <a:pt x="426" y="0"/>
                    <a:pt x="1" y="426"/>
                    <a:pt x="1" y="1003"/>
                  </a:cubicBezTo>
                  <a:cubicBezTo>
                    <a:pt x="1" y="1550"/>
                    <a:pt x="426" y="1976"/>
                    <a:pt x="973" y="1976"/>
                  </a:cubicBezTo>
                  <a:cubicBezTo>
                    <a:pt x="1551" y="1976"/>
                    <a:pt x="1976" y="1550"/>
                    <a:pt x="1976" y="1003"/>
                  </a:cubicBezTo>
                  <a:cubicBezTo>
                    <a:pt x="1976" y="426"/>
                    <a:pt x="1551"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9" name="Google Shape;4119;p39"/>
            <p:cNvSpPr/>
            <p:nvPr/>
          </p:nvSpPr>
          <p:spPr>
            <a:xfrm>
              <a:off x="-913875" y="-728675"/>
              <a:ext cx="49425" cy="49400"/>
            </a:xfrm>
            <a:custGeom>
              <a:avLst/>
              <a:gdLst/>
              <a:ahLst/>
              <a:cxnLst/>
              <a:rect l="l" t="t" r="r" b="b"/>
              <a:pathLst>
                <a:path w="1977" h="1976" extrusionOk="0">
                  <a:moveTo>
                    <a:pt x="974" y="0"/>
                  </a:moveTo>
                  <a:cubicBezTo>
                    <a:pt x="426" y="0"/>
                    <a:pt x="1" y="426"/>
                    <a:pt x="1" y="1003"/>
                  </a:cubicBezTo>
                  <a:cubicBezTo>
                    <a:pt x="1" y="1550"/>
                    <a:pt x="426" y="1976"/>
                    <a:pt x="974" y="1976"/>
                  </a:cubicBezTo>
                  <a:cubicBezTo>
                    <a:pt x="1551" y="1976"/>
                    <a:pt x="1977" y="1550"/>
                    <a:pt x="1977" y="1003"/>
                  </a:cubicBezTo>
                  <a:cubicBezTo>
                    <a:pt x="1977" y="426"/>
                    <a:pt x="1551" y="0"/>
                    <a:pt x="97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0" name="Google Shape;4120;p39"/>
            <p:cNvSpPr/>
            <p:nvPr/>
          </p:nvSpPr>
          <p:spPr>
            <a:xfrm>
              <a:off x="-831050" y="-728675"/>
              <a:ext cx="50200" cy="49400"/>
            </a:xfrm>
            <a:custGeom>
              <a:avLst/>
              <a:gdLst/>
              <a:ahLst/>
              <a:cxnLst/>
              <a:rect l="l" t="t" r="r" b="b"/>
              <a:pathLst>
                <a:path w="2008" h="1976" extrusionOk="0">
                  <a:moveTo>
                    <a:pt x="1004" y="0"/>
                  </a:moveTo>
                  <a:cubicBezTo>
                    <a:pt x="427" y="0"/>
                    <a:pt x="1" y="426"/>
                    <a:pt x="1" y="1003"/>
                  </a:cubicBezTo>
                  <a:cubicBezTo>
                    <a:pt x="1" y="1550"/>
                    <a:pt x="427" y="1976"/>
                    <a:pt x="1004" y="1976"/>
                  </a:cubicBezTo>
                  <a:cubicBezTo>
                    <a:pt x="1551" y="1976"/>
                    <a:pt x="2007" y="1550"/>
                    <a:pt x="2007" y="1003"/>
                  </a:cubicBezTo>
                  <a:cubicBezTo>
                    <a:pt x="2007" y="42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1" name="Google Shape;4121;p39"/>
            <p:cNvSpPr/>
            <p:nvPr/>
          </p:nvSpPr>
          <p:spPr>
            <a:xfrm>
              <a:off x="-748200" y="-728675"/>
              <a:ext cx="50175" cy="49400"/>
            </a:xfrm>
            <a:custGeom>
              <a:avLst/>
              <a:gdLst/>
              <a:ahLst/>
              <a:cxnLst/>
              <a:rect l="l" t="t" r="r" b="b"/>
              <a:pathLst>
                <a:path w="2007" h="1976" extrusionOk="0">
                  <a:moveTo>
                    <a:pt x="1003" y="0"/>
                  </a:moveTo>
                  <a:cubicBezTo>
                    <a:pt x="426" y="0"/>
                    <a:pt x="0" y="426"/>
                    <a:pt x="0" y="1003"/>
                  </a:cubicBezTo>
                  <a:cubicBezTo>
                    <a:pt x="0" y="1550"/>
                    <a:pt x="426" y="1976"/>
                    <a:pt x="1003" y="1976"/>
                  </a:cubicBezTo>
                  <a:cubicBezTo>
                    <a:pt x="1550" y="1976"/>
                    <a:pt x="2006" y="1550"/>
                    <a:pt x="2006" y="1003"/>
                  </a:cubicBezTo>
                  <a:cubicBezTo>
                    <a:pt x="2006" y="42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2" name="Google Shape;4122;p39"/>
            <p:cNvSpPr/>
            <p:nvPr/>
          </p:nvSpPr>
          <p:spPr>
            <a:xfrm>
              <a:off x="-665375" y="-728675"/>
              <a:ext cx="50175" cy="49400"/>
            </a:xfrm>
            <a:custGeom>
              <a:avLst/>
              <a:gdLst/>
              <a:ahLst/>
              <a:cxnLst/>
              <a:rect l="l" t="t" r="r" b="b"/>
              <a:pathLst>
                <a:path w="2007" h="1976" extrusionOk="0">
                  <a:moveTo>
                    <a:pt x="1003" y="0"/>
                  </a:moveTo>
                  <a:cubicBezTo>
                    <a:pt x="456" y="0"/>
                    <a:pt x="0" y="426"/>
                    <a:pt x="0" y="1003"/>
                  </a:cubicBezTo>
                  <a:cubicBezTo>
                    <a:pt x="0" y="1550"/>
                    <a:pt x="456" y="1976"/>
                    <a:pt x="1003" y="1976"/>
                  </a:cubicBezTo>
                  <a:cubicBezTo>
                    <a:pt x="1550" y="1976"/>
                    <a:pt x="2006" y="1550"/>
                    <a:pt x="2006" y="1003"/>
                  </a:cubicBezTo>
                  <a:cubicBezTo>
                    <a:pt x="2006" y="42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3" name="Google Shape;4123;p39"/>
            <p:cNvSpPr/>
            <p:nvPr/>
          </p:nvSpPr>
          <p:spPr>
            <a:xfrm>
              <a:off x="-2489125" y="-633700"/>
              <a:ext cx="50175" cy="50175"/>
            </a:xfrm>
            <a:custGeom>
              <a:avLst/>
              <a:gdLst/>
              <a:ahLst/>
              <a:cxnLst/>
              <a:rect l="l" t="t" r="r" b="b"/>
              <a:pathLst>
                <a:path w="2007" h="2007" extrusionOk="0">
                  <a:moveTo>
                    <a:pt x="1004" y="1"/>
                  </a:moveTo>
                  <a:cubicBezTo>
                    <a:pt x="456" y="1"/>
                    <a:pt x="1" y="457"/>
                    <a:pt x="1" y="1004"/>
                  </a:cubicBezTo>
                  <a:cubicBezTo>
                    <a:pt x="1" y="1581"/>
                    <a:pt x="456" y="2007"/>
                    <a:pt x="1004" y="2007"/>
                  </a:cubicBezTo>
                  <a:cubicBezTo>
                    <a:pt x="1581" y="2007"/>
                    <a:pt x="2007" y="1581"/>
                    <a:pt x="2007" y="1004"/>
                  </a:cubicBezTo>
                  <a:cubicBezTo>
                    <a:pt x="2007" y="457"/>
                    <a:pt x="158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4" name="Google Shape;4124;p39"/>
            <p:cNvSpPr/>
            <p:nvPr/>
          </p:nvSpPr>
          <p:spPr>
            <a:xfrm>
              <a:off x="-2405525" y="-633700"/>
              <a:ext cx="49400" cy="50175"/>
            </a:xfrm>
            <a:custGeom>
              <a:avLst/>
              <a:gdLst/>
              <a:ahLst/>
              <a:cxnLst/>
              <a:rect l="l" t="t" r="r" b="b"/>
              <a:pathLst>
                <a:path w="1976" h="2007" extrusionOk="0">
                  <a:moveTo>
                    <a:pt x="973" y="1"/>
                  </a:moveTo>
                  <a:cubicBezTo>
                    <a:pt x="426" y="1"/>
                    <a:pt x="0" y="457"/>
                    <a:pt x="0" y="1004"/>
                  </a:cubicBezTo>
                  <a:cubicBezTo>
                    <a:pt x="0" y="1581"/>
                    <a:pt x="426" y="2007"/>
                    <a:pt x="973" y="2007"/>
                  </a:cubicBezTo>
                  <a:cubicBezTo>
                    <a:pt x="1550" y="2007"/>
                    <a:pt x="1976" y="1581"/>
                    <a:pt x="1976" y="1004"/>
                  </a:cubicBezTo>
                  <a:cubicBezTo>
                    <a:pt x="1976" y="457"/>
                    <a:pt x="1550"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5" name="Google Shape;4125;p39"/>
            <p:cNvSpPr/>
            <p:nvPr/>
          </p:nvSpPr>
          <p:spPr>
            <a:xfrm>
              <a:off x="-2322700" y="-633700"/>
              <a:ext cx="49400" cy="50175"/>
            </a:xfrm>
            <a:custGeom>
              <a:avLst/>
              <a:gdLst/>
              <a:ahLst/>
              <a:cxnLst/>
              <a:rect l="l" t="t" r="r" b="b"/>
              <a:pathLst>
                <a:path w="1976" h="2007" extrusionOk="0">
                  <a:moveTo>
                    <a:pt x="973" y="1"/>
                  </a:moveTo>
                  <a:cubicBezTo>
                    <a:pt x="426" y="1"/>
                    <a:pt x="0" y="457"/>
                    <a:pt x="0" y="1004"/>
                  </a:cubicBezTo>
                  <a:cubicBezTo>
                    <a:pt x="0" y="1581"/>
                    <a:pt x="426" y="2007"/>
                    <a:pt x="973" y="2007"/>
                  </a:cubicBezTo>
                  <a:cubicBezTo>
                    <a:pt x="1550" y="2007"/>
                    <a:pt x="1976" y="1581"/>
                    <a:pt x="1976" y="1004"/>
                  </a:cubicBezTo>
                  <a:cubicBezTo>
                    <a:pt x="1976" y="457"/>
                    <a:pt x="1550"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6" name="Google Shape;4126;p39"/>
            <p:cNvSpPr/>
            <p:nvPr/>
          </p:nvSpPr>
          <p:spPr>
            <a:xfrm>
              <a:off x="-2239875" y="-633700"/>
              <a:ext cx="49425" cy="50175"/>
            </a:xfrm>
            <a:custGeom>
              <a:avLst/>
              <a:gdLst/>
              <a:ahLst/>
              <a:cxnLst/>
              <a:rect l="l" t="t" r="r" b="b"/>
              <a:pathLst>
                <a:path w="1977" h="2007" extrusionOk="0">
                  <a:moveTo>
                    <a:pt x="973" y="1"/>
                  </a:moveTo>
                  <a:cubicBezTo>
                    <a:pt x="426" y="1"/>
                    <a:pt x="0" y="457"/>
                    <a:pt x="0" y="1004"/>
                  </a:cubicBezTo>
                  <a:cubicBezTo>
                    <a:pt x="0" y="1581"/>
                    <a:pt x="426" y="2007"/>
                    <a:pt x="973" y="2007"/>
                  </a:cubicBezTo>
                  <a:cubicBezTo>
                    <a:pt x="1551" y="2007"/>
                    <a:pt x="1976" y="1581"/>
                    <a:pt x="1976" y="1004"/>
                  </a:cubicBezTo>
                  <a:cubicBezTo>
                    <a:pt x="1976" y="457"/>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7" name="Google Shape;4127;p39"/>
            <p:cNvSpPr/>
            <p:nvPr/>
          </p:nvSpPr>
          <p:spPr>
            <a:xfrm>
              <a:off x="-2157050" y="-633700"/>
              <a:ext cx="49425" cy="50175"/>
            </a:xfrm>
            <a:custGeom>
              <a:avLst/>
              <a:gdLst/>
              <a:ahLst/>
              <a:cxnLst/>
              <a:rect l="l" t="t" r="r" b="b"/>
              <a:pathLst>
                <a:path w="1977" h="2007" extrusionOk="0">
                  <a:moveTo>
                    <a:pt x="1004" y="1"/>
                  </a:moveTo>
                  <a:cubicBezTo>
                    <a:pt x="426" y="1"/>
                    <a:pt x="0" y="457"/>
                    <a:pt x="0" y="1004"/>
                  </a:cubicBezTo>
                  <a:cubicBezTo>
                    <a:pt x="0" y="1581"/>
                    <a:pt x="426" y="2007"/>
                    <a:pt x="1004" y="2007"/>
                  </a:cubicBezTo>
                  <a:cubicBezTo>
                    <a:pt x="1551" y="2007"/>
                    <a:pt x="1976" y="1581"/>
                    <a:pt x="1976" y="1004"/>
                  </a:cubicBezTo>
                  <a:cubicBezTo>
                    <a:pt x="1976"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8" name="Google Shape;4128;p39"/>
            <p:cNvSpPr/>
            <p:nvPr/>
          </p:nvSpPr>
          <p:spPr>
            <a:xfrm>
              <a:off x="-2074225" y="-633700"/>
              <a:ext cx="49425" cy="50175"/>
            </a:xfrm>
            <a:custGeom>
              <a:avLst/>
              <a:gdLst/>
              <a:ahLst/>
              <a:cxnLst/>
              <a:rect l="l" t="t" r="r" b="b"/>
              <a:pathLst>
                <a:path w="1977" h="2007" extrusionOk="0">
                  <a:moveTo>
                    <a:pt x="1004" y="1"/>
                  </a:moveTo>
                  <a:cubicBezTo>
                    <a:pt x="426" y="1"/>
                    <a:pt x="1" y="457"/>
                    <a:pt x="1" y="1004"/>
                  </a:cubicBezTo>
                  <a:cubicBezTo>
                    <a:pt x="1" y="1581"/>
                    <a:pt x="426" y="2007"/>
                    <a:pt x="1004" y="2007"/>
                  </a:cubicBezTo>
                  <a:cubicBezTo>
                    <a:pt x="1551" y="2007"/>
                    <a:pt x="1976" y="1581"/>
                    <a:pt x="1976" y="1004"/>
                  </a:cubicBezTo>
                  <a:cubicBezTo>
                    <a:pt x="1976"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9" name="Google Shape;4129;p39"/>
            <p:cNvSpPr/>
            <p:nvPr/>
          </p:nvSpPr>
          <p:spPr>
            <a:xfrm>
              <a:off x="-1991400" y="-633700"/>
              <a:ext cx="50175" cy="50175"/>
            </a:xfrm>
            <a:custGeom>
              <a:avLst/>
              <a:gdLst/>
              <a:ahLst/>
              <a:cxnLst/>
              <a:rect l="l" t="t" r="r" b="b"/>
              <a:pathLst>
                <a:path w="2007" h="2007" extrusionOk="0">
                  <a:moveTo>
                    <a:pt x="1004" y="1"/>
                  </a:moveTo>
                  <a:cubicBezTo>
                    <a:pt x="457" y="1"/>
                    <a:pt x="1" y="457"/>
                    <a:pt x="1" y="1004"/>
                  </a:cubicBezTo>
                  <a:cubicBezTo>
                    <a:pt x="1" y="1581"/>
                    <a:pt x="457" y="2007"/>
                    <a:pt x="1004" y="2007"/>
                  </a:cubicBezTo>
                  <a:cubicBezTo>
                    <a:pt x="1551" y="2007"/>
                    <a:pt x="2007" y="158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0" name="Google Shape;4130;p39"/>
            <p:cNvSpPr/>
            <p:nvPr/>
          </p:nvSpPr>
          <p:spPr>
            <a:xfrm>
              <a:off x="-1908575" y="-633700"/>
              <a:ext cx="50175" cy="50175"/>
            </a:xfrm>
            <a:custGeom>
              <a:avLst/>
              <a:gdLst/>
              <a:ahLst/>
              <a:cxnLst/>
              <a:rect l="l" t="t" r="r" b="b"/>
              <a:pathLst>
                <a:path w="2007" h="2007" extrusionOk="0">
                  <a:moveTo>
                    <a:pt x="1004" y="1"/>
                  </a:moveTo>
                  <a:cubicBezTo>
                    <a:pt x="457" y="1"/>
                    <a:pt x="1" y="457"/>
                    <a:pt x="1" y="1004"/>
                  </a:cubicBezTo>
                  <a:cubicBezTo>
                    <a:pt x="1" y="1581"/>
                    <a:pt x="457" y="2007"/>
                    <a:pt x="1004" y="2007"/>
                  </a:cubicBezTo>
                  <a:cubicBezTo>
                    <a:pt x="1551" y="2007"/>
                    <a:pt x="2007" y="158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1" name="Google Shape;4131;p39"/>
            <p:cNvSpPr/>
            <p:nvPr/>
          </p:nvSpPr>
          <p:spPr>
            <a:xfrm>
              <a:off x="-1825725" y="-633700"/>
              <a:ext cx="50175" cy="50175"/>
            </a:xfrm>
            <a:custGeom>
              <a:avLst/>
              <a:gdLst/>
              <a:ahLst/>
              <a:cxnLst/>
              <a:rect l="l" t="t" r="r" b="b"/>
              <a:pathLst>
                <a:path w="2007" h="2007" extrusionOk="0">
                  <a:moveTo>
                    <a:pt x="1003" y="1"/>
                  </a:moveTo>
                  <a:cubicBezTo>
                    <a:pt x="456" y="1"/>
                    <a:pt x="0" y="457"/>
                    <a:pt x="0" y="1004"/>
                  </a:cubicBezTo>
                  <a:cubicBezTo>
                    <a:pt x="0" y="1581"/>
                    <a:pt x="456" y="2007"/>
                    <a:pt x="1003" y="2007"/>
                  </a:cubicBezTo>
                  <a:cubicBezTo>
                    <a:pt x="1550" y="2007"/>
                    <a:pt x="2006" y="1581"/>
                    <a:pt x="2006" y="1004"/>
                  </a:cubicBezTo>
                  <a:cubicBezTo>
                    <a:pt x="2006" y="457"/>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2" name="Google Shape;4132;p39"/>
            <p:cNvSpPr/>
            <p:nvPr/>
          </p:nvSpPr>
          <p:spPr>
            <a:xfrm>
              <a:off x="-1742900" y="-633700"/>
              <a:ext cx="50175" cy="50175"/>
            </a:xfrm>
            <a:custGeom>
              <a:avLst/>
              <a:gdLst/>
              <a:ahLst/>
              <a:cxnLst/>
              <a:rect l="l" t="t" r="r" b="b"/>
              <a:pathLst>
                <a:path w="2007" h="2007" extrusionOk="0">
                  <a:moveTo>
                    <a:pt x="1003" y="1"/>
                  </a:moveTo>
                  <a:cubicBezTo>
                    <a:pt x="456" y="1"/>
                    <a:pt x="0" y="457"/>
                    <a:pt x="0" y="1004"/>
                  </a:cubicBezTo>
                  <a:cubicBezTo>
                    <a:pt x="0" y="1581"/>
                    <a:pt x="456" y="2007"/>
                    <a:pt x="1003" y="2007"/>
                  </a:cubicBezTo>
                  <a:cubicBezTo>
                    <a:pt x="1550" y="2007"/>
                    <a:pt x="2006" y="1581"/>
                    <a:pt x="2006" y="1004"/>
                  </a:cubicBezTo>
                  <a:cubicBezTo>
                    <a:pt x="2006" y="457"/>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3" name="Google Shape;4133;p39"/>
            <p:cNvSpPr/>
            <p:nvPr/>
          </p:nvSpPr>
          <p:spPr>
            <a:xfrm>
              <a:off x="-1660075" y="-633700"/>
              <a:ext cx="50175" cy="50175"/>
            </a:xfrm>
            <a:custGeom>
              <a:avLst/>
              <a:gdLst/>
              <a:ahLst/>
              <a:cxnLst/>
              <a:rect l="l" t="t" r="r" b="b"/>
              <a:pathLst>
                <a:path w="2007" h="2007" extrusionOk="0">
                  <a:moveTo>
                    <a:pt x="1003" y="1"/>
                  </a:moveTo>
                  <a:cubicBezTo>
                    <a:pt x="456" y="1"/>
                    <a:pt x="0" y="457"/>
                    <a:pt x="0" y="1004"/>
                  </a:cubicBezTo>
                  <a:cubicBezTo>
                    <a:pt x="0" y="1581"/>
                    <a:pt x="456" y="2007"/>
                    <a:pt x="1003" y="2007"/>
                  </a:cubicBezTo>
                  <a:cubicBezTo>
                    <a:pt x="1550" y="2007"/>
                    <a:pt x="2006" y="1581"/>
                    <a:pt x="2006" y="1004"/>
                  </a:cubicBezTo>
                  <a:cubicBezTo>
                    <a:pt x="2006" y="457"/>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4" name="Google Shape;4134;p39"/>
            <p:cNvSpPr/>
            <p:nvPr/>
          </p:nvSpPr>
          <p:spPr>
            <a:xfrm>
              <a:off x="-1577250" y="-633700"/>
              <a:ext cx="50175" cy="50175"/>
            </a:xfrm>
            <a:custGeom>
              <a:avLst/>
              <a:gdLst/>
              <a:ahLst/>
              <a:cxnLst/>
              <a:rect l="l" t="t" r="r" b="b"/>
              <a:pathLst>
                <a:path w="2007" h="2007" extrusionOk="0">
                  <a:moveTo>
                    <a:pt x="1003" y="1"/>
                  </a:moveTo>
                  <a:cubicBezTo>
                    <a:pt x="456" y="1"/>
                    <a:pt x="0" y="457"/>
                    <a:pt x="0" y="1004"/>
                  </a:cubicBezTo>
                  <a:cubicBezTo>
                    <a:pt x="0" y="1581"/>
                    <a:pt x="456" y="2007"/>
                    <a:pt x="1003" y="2007"/>
                  </a:cubicBezTo>
                  <a:cubicBezTo>
                    <a:pt x="1551" y="2007"/>
                    <a:pt x="2007" y="1581"/>
                    <a:pt x="2007" y="1004"/>
                  </a:cubicBezTo>
                  <a:cubicBezTo>
                    <a:pt x="2007" y="457"/>
                    <a:pt x="1551"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5" name="Google Shape;4135;p39"/>
            <p:cNvSpPr/>
            <p:nvPr/>
          </p:nvSpPr>
          <p:spPr>
            <a:xfrm>
              <a:off x="-1494425" y="-633700"/>
              <a:ext cx="50175" cy="50175"/>
            </a:xfrm>
            <a:custGeom>
              <a:avLst/>
              <a:gdLst/>
              <a:ahLst/>
              <a:cxnLst/>
              <a:rect l="l" t="t" r="r" b="b"/>
              <a:pathLst>
                <a:path w="2007" h="2007" extrusionOk="0">
                  <a:moveTo>
                    <a:pt x="1004" y="1"/>
                  </a:moveTo>
                  <a:cubicBezTo>
                    <a:pt x="456" y="1"/>
                    <a:pt x="1" y="457"/>
                    <a:pt x="1" y="1004"/>
                  </a:cubicBezTo>
                  <a:cubicBezTo>
                    <a:pt x="1" y="1581"/>
                    <a:pt x="456" y="2007"/>
                    <a:pt x="1004" y="2007"/>
                  </a:cubicBezTo>
                  <a:cubicBezTo>
                    <a:pt x="1551" y="2007"/>
                    <a:pt x="2007" y="158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6" name="Google Shape;4136;p39"/>
            <p:cNvSpPr/>
            <p:nvPr/>
          </p:nvSpPr>
          <p:spPr>
            <a:xfrm>
              <a:off x="-1411600" y="-633700"/>
              <a:ext cx="50175" cy="50175"/>
            </a:xfrm>
            <a:custGeom>
              <a:avLst/>
              <a:gdLst/>
              <a:ahLst/>
              <a:cxnLst/>
              <a:rect l="l" t="t" r="r" b="b"/>
              <a:pathLst>
                <a:path w="2007" h="2007" extrusionOk="0">
                  <a:moveTo>
                    <a:pt x="1004" y="1"/>
                  </a:moveTo>
                  <a:cubicBezTo>
                    <a:pt x="457" y="1"/>
                    <a:pt x="1" y="457"/>
                    <a:pt x="1" y="1004"/>
                  </a:cubicBezTo>
                  <a:cubicBezTo>
                    <a:pt x="1" y="1581"/>
                    <a:pt x="457" y="2007"/>
                    <a:pt x="1004" y="2007"/>
                  </a:cubicBezTo>
                  <a:cubicBezTo>
                    <a:pt x="1551" y="2007"/>
                    <a:pt x="2007" y="158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7" name="Google Shape;4137;p39"/>
            <p:cNvSpPr/>
            <p:nvPr/>
          </p:nvSpPr>
          <p:spPr>
            <a:xfrm>
              <a:off x="-1328775" y="-633700"/>
              <a:ext cx="50175" cy="50175"/>
            </a:xfrm>
            <a:custGeom>
              <a:avLst/>
              <a:gdLst/>
              <a:ahLst/>
              <a:cxnLst/>
              <a:rect l="l" t="t" r="r" b="b"/>
              <a:pathLst>
                <a:path w="2007" h="2007" extrusionOk="0">
                  <a:moveTo>
                    <a:pt x="1004" y="1"/>
                  </a:moveTo>
                  <a:cubicBezTo>
                    <a:pt x="457" y="1"/>
                    <a:pt x="1" y="457"/>
                    <a:pt x="1" y="1004"/>
                  </a:cubicBezTo>
                  <a:cubicBezTo>
                    <a:pt x="1" y="1581"/>
                    <a:pt x="457" y="2007"/>
                    <a:pt x="1004" y="2007"/>
                  </a:cubicBezTo>
                  <a:cubicBezTo>
                    <a:pt x="1551" y="2007"/>
                    <a:pt x="2007" y="158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8" name="Google Shape;4138;p39"/>
            <p:cNvSpPr/>
            <p:nvPr/>
          </p:nvSpPr>
          <p:spPr>
            <a:xfrm>
              <a:off x="-1245950" y="-633700"/>
              <a:ext cx="50200" cy="50175"/>
            </a:xfrm>
            <a:custGeom>
              <a:avLst/>
              <a:gdLst/>
              <a:ahLst/>
              <a:cxnLst/>
              <a:rect l="l" t="t" r="r" b="b"/>
              <a:pathLst>
                <a:path w="2008" h="2007" extrusionOk="0">
                  <a:moveTo>
                    <a:pt x="1004" y="1"/>
                  </a:moveTo>
                  <a:cubicBezTo>
                    <a:pt x="457" y="1"/>
                    <a:pt x="1" y="457"/>
                    <a:pt x="1" y="1004"/>
                  </a:cubicBezTo>
                  <a:cubicBezTo>
                    <a:pt x="1" y="1581"/>
                    <a:pt x="457" y="2007"/>
                    <a:pt x="1004" y="2007"/>
                  </a:cubicBezTo>
                  <a:cubicBezTo>
                    <a:pt x="1551" y="2007"/>
                    <a:pt x="2007" y="158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9" name="Google Shape;4139;p39"/>
            <p:cNvSpPr/>
            <p:nvPr/>
          </p:nvSpPr>
          <p:spPr>
            <a:xfrm>
              <a:off x="-1162350" y="-633700"/>
              <a:ext cx="49425" cy="50175"/>
            </a:xfrm>
            <a:custGeom>
              <a:avLst/>
              <a:gdLst/>
              <a:ahLst/>
              <a:cxnLst/>
              <a:rect l="l" t="t" r="r" b="b"/>
              <a:pathLst>
                <a:path w="1977" h="2007" extrusionOk="0">
                  <a:moveTo>
                    <a:pt x="973" y="1"/>
                  </a:moveTo>
                  <a:cubicBezTo>
                    <a:pt x="426" y="1"/>
                    <a:pt x="0" y="457"/>
                    <a:pt x="0" y="1004"/>
                  </a:cubicBezTo>
                  <a:cubicBezTo>
                    <a:pt x="0" y="1581"/>
                    <a:pt x="426" y="2007"/>
                    <a:pt x="973" y="2007"/>
                  </a:cubicBezTo>
                  <a:cubicBezTo>
                    <a:pt x="1551" y="2007"/>
                    <a:pt x="1976" y="1581"/>
                    <a:pt x="1976" y="1004"/>
                  </a:cubicBezTo>
                  <a:cubicBezTo>
                    <a:pt x="1976" y="457"/>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0" name="Google Shape;4140;p39"/>
            <p:cNvSpPr/>
            <p:nvPr/>
          </p:nvSpPr>
          <p:spPr>
            <a:xfrm>
              <a:off x="-1079525" y="-633700"/>
              <a:ext cx="49425" cy="50175"/>
            </a:xfrm>
            <a:custGeom>
              <a:avLst/>
              <a:gdLst/>
              <a:ahLst/>
              <a:cxnLst/>
              <a:rect l="l" t="t" r="r" b="b"/>
              <a:pathLst>
                <a:path w="1977" h="2007" extrusionOk="0">
                  <a:moveTo>
                    <a:pt x="973" y="1"/>
                  </a:moveTo>
                  <a:cubicBezTo>
                    <a:pt x="426" y="1"/>
                    <a:pt x="1" y="457"/>
                    <a:pt x="1" y="1004"/>
                  </a:cubicBezTo>
                  <a:cubicBezTo>
                    <a:pt x="1" y="1581"/>
                    <a:pt x="426" y="2007"/>
                    <a:pt x="973" y="2007"/>
                  </a:cubicBezTo>
                  <a:cubicBezTo>
                    <a:pt x="1551" y="2007"/>
                    <a:pt x="1976" y="1581"/>
                    <a:pt x="1976" y="1004"/>
                  </a:cubicBezTo>
                  <a:cubicBezTo>
                    <a:pt x="1976" y="457"/>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1" name="Google Shape;4141;p39"/>
            <p:cNvSpPr/>
            <p:nvPr/>
          </p:nvSpPr>
          <p:spPr>
            <a:xfrm>
              <a:off x="-996700" y="-633700"/>
              <a:ext cx="49425" cy="50175"/>
            </a:xfrm>
            <a:custGeom>
              <a:avLst/>
              <a:gdLst/>
              <a:ahLst/>
              <a:cxnLst/>
              <a:rect l="l" t="t" r="r" b="b"/>
              <a:pathLst>
                <a:path w="1977" h="2007" extrusionOk="0">
                  <a:moveTo>
                    <a:pt x="973" y="1"/>
                  </a:moveTo>
                  <a:cubicBezTo>
                    <a:pt x="426" y="1"/>
                    <a:pt x="1" y="457"/>
                    <a:pt x="1" y="1004"/>
                  </a:cubicBezTo>
                  <a:cubicBezTo>
                    <a:pt x="1" y="1581"/>
                    <a:pt x="426" y="2007"/>
                    <a:pt x="973" y="2007"/>
                  </a:cubicBezTo>
                  <a:cubicBezTo>
                    <a:pt x="1551" y="2007"/>
                    <a:pt x="1976" y="1581"/>
                    <a:pt x="1976" y="1004"/>
                  </a:cubicBezTo>
                  <a:cubicBezTo>
                    <a:pt x="1976" y="457"/>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2" name="Google Shape;4142;p39"/>
            <p:cNvSpPr/>
            <p:nvPr/>
          </p:nvSpPr>
          <p:spPr>
            <a:xfrm>
              <a:off x="-913875" y="-633700"/>
              <a:ext cx="49425" cy="50175"/>
            </a:xfrm>
            <a:custGeom>
              <a:avLst/>
              <a:gdLst/>
              <a:ahLst/>
              <a:cxnLst/>
              <a:rect l="l" t="t" r="r" b="b"/>
              <a:pathLst>
                <a:path w="1977" h="2007" extrusionOk="0">
                  <a:moveTo>
                    <a:pt x="974" y="1"/>
                  </a:moveTo>
                  <a:cubicBezTo>
                    <a:pt x="426" y="1"/>
                    <a:pt x="1" y="457"/>
                    <a:pt x="1" y="1004"/>
                  </a:cubicBezTo>
                  <a:cubicBezTo>
                    <a:pt x="1" y="1581"/>
                    <a:pt x="426" y="2007"/>
                    <a:pt x="974" y="2007"/>
                  </a:cubicBezTo>
                  <a:cubicBezTo>
                    <a:pt x="1551" y="2007"/>
                    <a:pt x="1977" y="1581"/>
                    <a:pt x="1977" y="1004"/>
                  </a:cubicBezTo>
                  <a:cubicBezTo>
                    <a:pt x="1977" y="457"/>
                    <a:pt x="1551" y="1"/>
                    <a:pt x="97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3" name="Google Shape;4143;p39"/>
            <p:cNvSpPr/>
            <p:nvPr/>
          </p:nvSpPr>
          <p:spPr>
            <a:xfrm>
              <a:off x="-831050" y="-633700"/>
              <a:ext cx="50200" cy="50175"/>
            </a:xfrm>
            <a:custGeom>
              <a:avLst/>
              <a:gdLst/>
              <a:ahLst/>
              <a:cxnLst/>
              <a:rect l="l" t="t" r="r" b="b"/>
              <a:pathLst>
                <a:path w="2008" h="2007" extrusionOk="0">
                  <a:moveTo>
                    <a:pt x="1004" y="1"/>
                  </a:moveTo>
                  <a:cubicBezTo>
                    <a:pt x="427" y="1"/>
                    <a:pt x="1" y="457"/>
                    <a:pt x="1" y="1004"/>
                  </a:cubicBezTo>
                  <a:cubicBezTo>
                    <a:pt x="1" y="1581"/>
                    <a:pt x="427" y="2007"/>
                    <a:pt x="1004" y="2007"/>
                  </a:cubicBezTo>
                  <a:cubicBezTo>
                    <a:pt x="1551" y="2007"/>
                    <a:pt x="2007" y="158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4" name="Google Shape;4144;p39"/>
            <p:cNvSpPr/>
            <p:nvPr/>
          </p:nvSpPr>
          <p:spPr>
            <a:xfrm>
              <a:off x="-748200" y="-633700"/>
              <a:ext cx="50175" cy="50175"/>
            </a:xfrm>
            <a:custGeom>
              <a:avLst/>
              <a:gdLst/>
              <a:ahLst/>
              <a:cxnLst/>
              <a:rect l="l" t="t" r="r" b="b"/>
              <a:pathLst>
                <a:path w="2007" h="2007" extrusionOk="0">
                  <a:moveTo>
                    <a:pt x="1003" y="1"/>
                  </a:moveTo>
                  <a:cubicBezTo>
                    <a:pt x="426" y="1"/>
                    <a:pt x="0" y="457"/>
                    <a:pt x="0" y="1004"/>
                  </a:cubicBezTo>
                  <a:cubicBezTo>
                    <a:pt x="0" y="1581"/>
                    <a:pt x="426" y="2007"/>
                    <a:pt x="1003" y="2007"/>
                  </a:cubicBezTo>
                  <a:cubicBezTo>
                    <a:pt x="1550" y="2007"/>
                    <a:pt x="2006" y="1581"/>
                    <a:pt x="2006" y="1004"/>
                  </a:cubicBezTo>
                  <a:cubicBezTo>
                    <a:pt x="2006" y="457"/>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5" name="Google Shape;4145;p39"/>
            <p:cNvSpPr/>
            <p:nvPr/>
          </p:nvSpPr>
          <p:spPr>
            <a:xfrm>
              <a:off x="-665375" y="-633700"/>
              <a:ext cx="50175" cy="50175"/>
            </a:xfrm>
            <a:custGeom>
              <a:avLst/>
              <a:gdLst/>
              <a:ahLst/>
              <a:cxnLst/>
              <a:rect l="l" t="t" r="r" b="b"/>
              <a:pathLst>
                <a:path w="2007" h="2007" extrusionOk="0">
                  <a:moveTo>
                    <a:pt x="1003" y="1"/>
                  </a:moveTo>
                  <a:cubicBezTo>
                    <a:pt x="456" y="1"/>
                    <a:pt x="0" y="457"/>
                    <a:pt x="0" y="1004"/>
                  </a:cubicBezTo>
                  <a:cubicBezTo>
                    <a:pt x="0" y="1581"/>
                    <a:pt x="456" y="2007"/>
                    <a:pt x="1003" y="2007"/>
                  </a:cubicBezTo>
                  <a:cubicBezTo>
                    <a:pt x="1550" y="2007"/>
                    <a:pt x="2006" y="1581"/>
                    <a:pt x="2006" y="1004"/>
                  </a:cubicBezTo>
                  <a:cubicBezTo>
                    <a:pt x="2006" y="457"/>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6" name="Google Shape;4146;p39"/>
            <p:cNvSpPr/>
            <p:nvPr/>
          </p:nvSpPr>
          <p:spPr>
            <a:xfrm>
              <a:off x="-2405525" y="-537950"/>
              <a:ext cx="49400" cy="50175"/>
            </a:xfrm>
            <a:custGeom>
              <a:avLst/>
              <a:gdLst/>
              <a:ahLst/>
              <a:cxnLst/>
              <a:rect l="l" t="t" r="r" b="b"/>
              <a:pathLst>
                <a:path w="1976" h="2007" extrusionOk="0">
                  <a:moveTo>
                    <a:pt x="973" y="0"/>
                  </a:moveTo>
                  <a:cubicBezTo>
                    <a:pt x="426" y="0"/>
                    <a:pt x="0" y="456"/>
                    <a:pt x="0" y="1003"/>
                  </a:cubicBezTo>
                  <a:cubicBezTo>
                    <a:pt x="0" y="1551"/>
                    <a:pt x="426" y="2007"/>
                    <a:pt x="973" y="2007"/>
                  </a:cubicBezTo>
                  <a:cubicBezTo>
                    <a:pt x="1550" y="2007"/>
                    <a:pt x="1976" y="1551"/>
                    <a:pt x="1976" y="1003"/>
                  </a:cubicBezTo>
                  <a:cubicBezTo>
                    <a:pt x="1976" y="456"/>
                    <a:pt x="1550"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7" name="Google Shape;4147;p39"/>
            <p:cNvSpPr/>
            <p:nvPr/>
          </p:nvSpPr>
          <p:spPr>
            <a:xfrm>
              <a:off x="-2322700" y="-537950"/>
              <a:ext cx="49400" cy="50175"/>
            </a:xfrm>
            <a:custGeom>
              <a:avLst/>
              <a:gdLst/>
              <a:ahLst/>
              <a:cxnLst/>
              <a:rect l="l" t="t" r="r" b="b"/>
              <a:pathLst>
                <a:path w="1976" h="2007" extrusionOk="0">
                  <a:moveTo>
                    <a:pt x="973" y="0"/>
                  </a:moveTo>
                  <a:cubicBezTo>
                    <a:pt x="426" y="0"/>
                    <a:pt x="0" y="456"/>
                    <a:pt x="0" y="1003"/>
                  </a:cubicBezTo>
                  <a:cubicBezTo>
                    <a:pt x="0" y="1551"/>
                    <a:pt x="426" y="2007"/>
                    <a:pt x="973" y="2007"/>
                  </a:cubicBezTo>
                  <a:cubicBezTo>
                    <a:pt x="1550" y="2007"/>
                    <a:pt x="1976" y="1551"/>
                    <a:pt x="1976" y="1003"/>
                  </a:cubicBezTo>
                  <a:cubicBezTo>
                    <a:pt x="1976" y="456"/>
                    <a:pt x="1550"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8" name="Google Shape;4148;p39"/>
            <p:cNvSpPr/>
            <p:nvPr/>
          </p:nvSpPr>
          <p:spPr>
            <a:xfrm>
              <a:off x="-2239875" y="-537950"/>
              <a:ext cx="49425" cy="50175"/>
            </a:xfrm>
            <a:custGeom>
              <a:avLst/>
              <a:gdLst/>
              <a:ahLst/>
              <a:cxnLst/>
              <a:rect l="l" t="t" r="r" b="b"/>
              <a:pathLst>
                <a:path w="1977" h="2007" extrusionOk="0">
                  <a:moveTo>
                    <a:pt x="973" y="0"/>
                  </a:moveTo>
                  <a:cubicBezTo>
                    <a:pt x="426" y="0"/>
                    <a:pt x="0" y="456"/>
                    <a:pt x="0" y="1003"/>
                  </a:cubicBezTo>
                  <a:cubicBezTo>
                    <a:pt x="0" y="1551"/>
                    <a:pt x="426" y="2007"/>
                    <a:pt x="973" y="2007"/>
                  </a:cubicBezTo>
                  <a:cubicBezTo>
                    <a:pt x="1551" y="2007"/>
                    <a:pt x="1976" y="1551"/>
                    <a:pt x="1976" y="1003"/>
                  </a:cubicBezTo>
                  <a:cubicBezTo>
                    <a:pt x="1976" y="456"/>
                    <a:pt x="1551"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9" name="Google Shape;4149;p39"/>
            <p:cNvSpPr/>
            <p:nvPr/>
          </p:nvSpPr>
          <p:spPr>
            <a:xfrm>
              <a:off x="-2157050" y="-537950"/>
              <a:ext cx="49425" cy="50175"/>
            </a:xfrm>
            <a:custGeom>
              <a:avLst/>
              <a:gdLst/>
              <a:ahLst/>
              <a:cxnLst/>
              <a:rect l="l" t="t" r="r" b="b"/>
              <a:pathLst>
                <a:path w="1977" h="2007" extrusionOk="0">
                  <a:moveTo>
                    <a:pt x="1004" y="0"/>
                  </a:moveTo>
                  <a:cubicBezTo>
                    <a:pt x="426" y="0"/>
                    <a:pt x="0" y="456"/>
                    <a:pt x="0" y="1003"/>
                  </a:cubicBezTo>
                  <a:cubicBezTo>
                    <a:pt x="0" y="1551"/>
                    <a:pt x="426" y="2007"/>
                    <a:pt x="1004" y="2007"/>
                  </a:cubicBezTo>
                  <a:cubicBezTo>
                    <a:pt x="1551" y="2007"/>
                    <a:pt x="1976" y="1551"/>
                    <a:pt x="1976" y="1003"/>
                  </a:cubicBezTo>
                  <a:cubicBezTo>
                    <a:pt x="1976"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0" name="Google Shape;4150;p39"/>
            <p:cNvSpPr/>
            <p:nvPr/>
          </p:nvSpPr>
          <p:spPr>
            <a:xfrm>
              <a:off x="-2074225" y="-537950"/>
              <a:ext cx="49425" cy="50175"/>
            </a:xfrm>
            <a:custGeom>
              <a:avLst/>
              <a:gdLst/>
              <a:ahLst/>
              <a:cxnLst/>
              <a:rect l="l" t="t" r="r" b="b"/>
              <a:pathLst>
                <a:path w="1977" h="2007" extrusionOk="0">
                  <a:moveTo>
                    <a:pt x="1004" y="0"/>
                  </a:moveTo>
                  <a:cubicBezTo>
                    <a:pt x="426" y="0"/>
                    <a:pt x="1" y="456"/>
                    <a:pt x="1" y="1003"/>
                  </a:cubicBezTo>
                  <a:cubicBezTo>
                    <a:pt x="1" y="1551"/>
                    <a:pt x="426" y="2007"/>
                    <a:pt x="1004" y="2007"/>
                  </a:cubicBezTo>
                  <a:cubicBezTo>
                    <a:pt x="1551" y="2007"/>
                    <a:pt x="1976" y="1551"/>
                    <a:pt x="1976" y="1003"/>
                  </a:cubicBezTo>
                  <a:cubicBezTo>
                    <a:pt x="1976"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1" name="Google Shape;4151;p39"/>
            <p:cNvSpPr/>
            <p:nvPr/>
          </p:nvSpPr>
          <p:spPr>
            <a:xfrm>
              <a:off x="-1991400" y="-537950"/>
              <a:ext cx="50175" cy="50175"/>
            </a:xfrm>
            <a:custGeom>
              <a:avLst/>
              <a:gdLst/>
              <a:ahLst/>
              <a:cxnLst/>
              <a:rect l="l" t="t" r="r" b="b"/>
              <a:pathLst>
                <a:path w="2007" h="2007" extrusionOk="0">
                  <a:moveTo>
                    <a:pt x="1004" y="0"/>
                  </a:moveTo>
                  <a:cubicBezTo>
                    <a:pt x="457" y="0"/>
                    <a:pt x="1" y="456"/>
                    <a:pt x="1" y="1003"/>
                  </a:cubicBezTo>
                  <a:cubicBezTo>
                    <a:pt x="1" y="1551"/>
                    <a:pt x="457" y="2007"/>
                    <a:pt x="1004" y="2007"/>
                  </a:cubicBezTo>
                  <a:cubicBezTo>
                    <a:pt x="1551" y="2007"/>
                    <a:pt x="2007" y="1551"/>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2" name="Google Shape;4152;p39"/>
            <p:cNvSpPr/>
            <p:nvPr/>
          </p:nvSpPr>
          <p:spPr>
            <a:xfrm>
              <a:off x="-1908575" y="-537950"/>
              <a:ext cx="50175" cy="50175"/>
            </a:xfrm>
            <a:custGeom>
              <a:avLst/>
              <a:gdLst/>
              <a:ahLst/>
              <a:cxnLst/>
              <a:rect l="l" t="t" r="r" b="b"/>
              <a:pathLst>
                <a:path w="2007" h="2007" extrusionOk="0">
                  <a:moveTo>
                    <a:pt x="1004" y="0"/>
                  </a:moveTo>
                  <a:cubicBezTo>
                    <a:pt x="457" y="0"/>
                    <a:pt x="1" y="456"/>
                    <a:pt x="1" y="1003"/>
                  </a:cubicBezTo>
                  <a:cubicBezTo>
                    <a:pt x="1" y="1551"/>
                    <a:pt x="457" y="2007"/>
                    <a:pt x="1004" y="2007"/>
                  </a:cubicBezTo>
                  <a:cubicBezTo>
                    <a:pt x="1551" y="2007"/>
                    <a:pt x="2007" y="1551"/>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3" name="Google Shape;4153;p39"/>
            <p:cNvSpPr/>
            <p:nvPr/>
          </p:nvSpPr>
          <p:spPr>
            <a:xfrm>
              <a:off x="-1825725" y="-537950"/>
              <a:ext cx="50175" cy="50175"/>
            </a:xfrm>
            <a:custGeom>
              <a:avLst/>
              <a:gdLst/>
              <a:ahLst/>
              <a:cxnLst/>
              <a:rect l="l" t="t" r="r" b="b"/>
              <a:pathLst>
                <a:path w="2007" h="2007" extrusionOk="0">
                  <a:moveTo>
                    <a:pt x="1003" y="0"/>
                  </a:moveTo>
                  <a:cubicBezTo>
                    <a:pt x="456" y="0"/>
                    <a:pt x="0" y="456"/>
                    <a:pt x="0" y="1003"/>
                  </a:cubicBezTo>
                  <a:cubicBezTo>
                    <a:pt x="0" y="1551"/>
                    <a:pt x="456" y="2007"/>
                    <a:pt x="1003" y="2007"/>
                  </a:cubicBezTo>
                  <a:cubicBezTo>
                    <a:pt x="1550" y="2007"/>
                    <a:pt x="2006" y="1551"/>
                    <a:pt x="2006" y="1003"/>
                  </a:cubicBezTo>
                  <a:cubicBezTo>
                    <a:pt x="2006" y="45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4" name="Google Shape;4154;p39"/>
            <p:cNvSpPr/>
            <p:nvPr/>
          </p:nvSpPr>
          <p:spPr>
            <a:xfrm>
              <a:off x="-1742900" y="-537950"/>
              <a:ext cx="50175" cy="50175"/>
            </a:xfrm>
            <a:custGeom>
              <a:avLst/>
              <a:gdLst/>
              <a:ahLst/>
              <a:cxnLst/>
              <a:rect l="l" t="t" r="r" b="b"/>
              <a:pathLst>
                <a:path w="2007" h="2007" extrusionOk="0">
                  <a:moveTo>
                    <a:pt x="1003" y="0"/>
                  </a:moveTo>
                  <a:cubicBezTo>
                    <a:pt x="456" y="0"/>
                    <a:pt x="0" y="456"/>
                    <a:pt x="0" y="1003"/>
                  </a:cubicBezTo>
                  <a:cubicBezTo>
                    <a:pt x="0" y="1551"/>
                    <a:pt x="456" y="2007"/>
                    <a:pt x="1003" y="2007"/>
                  </a:cubicBezTo>
                  <a:cubicBezTo>
                    <a:pt x="1550" y="2007"/>
                    <a:pt x="2006" y="1551"/>
                    <a:pt x="2006" y="1003"/>
                  </a:cubicBezTo>
                  <a:cubicBezTo>
                    <a:pt x="2006" y="45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5" name="Google Shape;4155;p39"/>
            <p:cNvSpPr/>
            <p:nvPr/>
          </p:nvSpPr>
          <p:spPr>
            <a:xfrm>
              <a:off x="-1660075" y="-537950"/>
              <a:ext cx="50175" cy="50175"/>
            </a:xfrm>
            <a:custGeom>
              <a:avLst/>
              <a:gdLst/>
              <a:ahLst/>
              <a:cxnLst/>
              <a:rect l="l" t="t" r="r" b="b"/>
              <a:pathLst>
                <a:path w="2007" h="2007" extrusionOk="0">
                  <a:moveTo>
                    <a:pt x="1003" y="0"/>
                  </a:moveTo>
                  <a:cubicBezTo>
                    <a:pt x="456" y="0"/>
                    <a:pt x="0" y="456"/>
                    <a:pt x="0" y="1003"/>
                  </a:cubicBezTo>
                  <a:cubicBezTo>
                    <a:pt x="0" y="1551"/>
                    <a:pt x="456" y="2007"/>
                    <a:pt x="1003" y="2007"/>
                  </a:cubicBezTo>
                  <a:cubicBezTo>
                    <a:pt x="1550" y="2007"/>
                    <a:pt x="2006" y="1551"/>
                    <a:pt x="2006" y="1003"/>
                  </a:cubicBezTo>
                  <a:cubicBezTo>
                    <a:pt x="2006" y="45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6" name="Google Shape;4156;p39"/>
            <p:cNvSpPr/>
            <p:nvPr/>
          </p:nvSpPr>
          <p:spPr>
            <a:xfrm>
              <a:off x="-1577250" y="-537950"/>
              <a:ext cx="50175" cy="50175"/>
            </a:xfrm>
            <a:custGeom>
              <a:avLst/>
              <a:gdLst/>
              <a:ahLst/>
              <a:cxnLst/>
              <a:rect l="l" t="t" r="r" b="b"/>
              <a:pathLst>
                <a:path w="2007" h="2007" extrusionOk="0">
                  <a:moveTo>
                    <a:pt x="1003" y="0"/>
                  </a:moveTo>
                  <a:cubicBezTo>
                    <a:pt x="456" y="0"/>
                    <a:pt x="0" y="456"/>
                    <a:pt x="0" y="1003"/>
                  </a:cubicBezTo>
                  <a:cubicBezTo>
                    <a:pt x="0" y="1551"/>
                    <a:pt x="456" y="2007"/>
                    <a:pt x="1003" y="2007"/>
                  </a:cubicBezTo>
                  <a:cubicBezTo>
                    <a:pt x="1551" y="2007"/>
                    <a:pt x="2007" y="1551"/>
                    <a:pt x="2007" y="1003"/>
                  </a:cubicBezTo>
                  <a:cubicBezTo>
                    <a:pt x="2007" y="456"/>
                    <a:pt x="1551"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7" name="Google Shape;4157;p39"/>
            <p:cNvSpPr/>
            <p:nvPr/>
          </p:nvSpPr>
          <p:spPr>
            <a:xfrm>
              <a:off x="-1494425" y="-537950"/>
              <a:ext cx="50175" cy="50175"/>
            </a:xfrm>
            <a:custGeom>
              <a:avLst/>
              <a:gdLst/>
              <a:ahLst/>
              <a:cxnLst/>
              <a:rect l="l" t="t" r="r" b="b"/>
              <a:pathLst>
                <a:path w="2007" h="2007" extrusionOk="0">
                  <a:moveTo>
                    <a:pt x="1004" y="0"/>
                  </a:moveTo>
                  <a:cubicBezTo>
                    <a:pt x="456" y="0"/>
                    <a:pt x="1" y="456"/>
                    <a:pt x="1" y="1003"/>
                  </a:cubicBezTo>
                  <a:cubicBezTo>
                    <a:pt x="1" y="1551"/>
                    <a:pt x="456" y="2007"/>
                    <a:pt x="1004" y="2007"/>
                  </a:cubicBezTo>
                  <a:cubicBezTo>
                    <a:pt x="1551" y="2007"/>
                    <a:pt x="2007" y="1551"/>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8" name="Google Shape;4158;p39"/>
            <p:cNvSpPr/>
            <p:nvPr/>
          </p:nvSpPr>
          <p:spPr>
            <a:xfrm>
              <a:off x="-1411600" y="-537950"/>
              <a:ext cx="50175" cy="50175"/>
            </a:xfrm>
            <a:custGeom>
              <a:avLst/>
              <a:gdLst/>
              <a:ahLst/>
              <a:cxnLst/>
              <a:rect l="l" t="t" r="r" b="b"/>
              <a:pathLst>
                <a:path w="2007" h="2007" extrusionOk="0">
                  <a:moveTo>
                    <a:pt x="1004" y="0"/>
                  </a:moveTo>
                  <a:cubicBezTo>
                    <a:pt x="457" y="0"/>
                    <a:pt x="1" y="456"/>
                    <a:pt x="1" y="1003"/>
                  </a:cubicBezTo>
                  <a:cubicBezTo>
                    <a:pt x="1" y="1551"/>
                    <a:pt x="457" y="2007"/>
                    <a:pt x="1004" y="2007"/>
                  </a:cubicBezTo>
                  <a:cubicBezTo>
                    <a:pt x="1551" y="2007"/>
                    <a:pt x="2007" y="1551"/>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9" name="Google Shape;4159;p39"/>
            <p:cNvSpPr/>
            <p:nvPr/>
          </p:nvSpPr>
          <p:spPr>
            <a:xfrm>
              <a:off x="-1328775" y="-537950"/>
              <a:ext cx="50175" cy="50175"/>
            </a:xfrm>
            <a:custGeom>
              <a:avLst/>
              <a:gdLst/>
              <a:ahLst/>
              <a:cxnLst/>
              <a:rect l="l" t="t" r="r" b="b"/>
              <a:pathLst>
                <a:path w="2007" h="2007" extrusionOk="0">
                  <a:moveTo>
                    <a:pt x="1004" y="0"/>
                  </a:moveTo>
                  <a:cubicBezTo>
                    <a:pt x="457" y="0"/>
                    <a:pt x="1" y="456"/>
                    <a:pt x="1" y="1003"/>
                  </a:cubicBezTo>
                  <a:cubicBezTo>
                    <a:pt x="1" y="1551"/>
                    <a:pt x="457" y="2007"/>
                    <a:pt x="1004" y="2007"/>
                  </a:cubicBezTo>
                  <a:cubicBezTo>
                    <a:pt x="1551" y="2007"/>
                    <a:pt x="2007" y="1551"/>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0" name="Google Shape;4160;p39"/>
            <p:cNvSpPr/>
            <p:nvPr/>
          </p:nvSpPr>
          <p:spPr>
            <a:xfrm>
              <a:off x="-1245950" y="-537950"/>
              <a:ext cx="50200" cy="50175"/>
            </a:xfrm>
            <a:custGeom>
              <a:avLst/>
              <a:gdLst/>
              <a:ahLst/>
              <a:cxnLst/>
              <a:rect l="l" t="t" r="r" b="b"/>
              <a:pathLst>
                <a:path w="2008" h="2007" extrusionOk="0">
                  <a:moveTo>
                    <a:pt x="1004" y="0"/>
                  </a:moveTo>
                  <a:cubicBezTo>
                    <a:pt x="457" y="0"/>
                    <a:pt x="1" y="456"/>
                    <a:pt x="1" y="1003"/>
                  </a:cubicBezTo>
                  <a:cubicBezTo>
                    <a:pt x="1" y="1551"/>
                    <a:pt x="457" y="2007"/>
                    <a:pt x="1004" y="2007"/>
                  </a:cubicBezTo>
                  <a:cubicBezTo>
                    <a:pt x="1551" y="2007"/>
                    <a:pt x="2007" y="1551"/>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1" name="Google Shape;4161;p39"/>
            <p:cNvSpPr/>
            <p:nvPr/>
          </p:nvSpPr>
          <p:spPr>
            <a:xfrm>
              <a:off x="-1162350" y="-537950"/>
              <a:ext cx="49425" cy="50175"/>
            </a:xfrm>
            <a:custGeom>
              <a:avLst/>
              <a:gdLst/>
              <a:ahLst/>
              <a:cxnLst/>
              <a:rect l="l" t="t" r="r" b="b"/>
              <a:pathLst>
                <a:path w="1977" h="2007" extrusionOk="0">
                  <a:moveTo>
                    <a:pt x="973" y="0"/>
                  </a:moveTo>
                  <a:cubicBezTo>
                    <a:pt x="426" y="0"/>
                    <a:pt x="0" y="456"/>
                    <a:pt x="0" y="1003"/>
                  </a:cubicBezTo>
                  <a:cubicBezTo>
                    <a:pt x="0" y="1551"/>
                    <a:pt x="426" y="2007"/>
                    <a:pt x="973" y="2007"/>
                  </a:cubicBezTo>
                  <a:cubicBezTo>
                    <a:pt x="1551" y="2007"/>
                    <a:pt x="1976" y="1551"/>
                    <a:pt x="1976" y="1003"/>
                  </a:cubicBezTo>
                  <a:cubicBezTo>
                    <a:pt x="1976" y="456"/>
                    <a:pt x="1551"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2" name="Google Shape;4162;p39"/>
            <p:cNvSpPr/>
            <p:nvPr/>
          </p:nvSpPr>
          <p:spPr>
            <a:xfrm>
              <a:off x="-1079525" y="-537950"/>
              <a:ext cx="49425" cy="50175"/>
            </a:xfrm>
            <a:custGeom>
              <a:avLst/>
              <a:gdLst/>
              <a:ahLst/>
              <a:cxnLst/>
              <a:rect l="l" t="t" r="r" b="b"/>
              <a:pathLst>
                <a:path w="1977" h="2007" extrusionOk="0">
                  <a:moveTo>
                    <a:pt x="973" y="0"/>
                  </a:moveTo>
                  <a:cubicBezTo>
                    <a:pt x="426" y="0"/>
                    <a:pt x="1" y="456"/>
                    <a:pt x="1" y="1003"/>
                  </a:cubicBezTo>
                  <a:cubicBezTo>
                    <a:pt x="1" y="1551"/>
                    <a:pt x="426" y="2007"/>
                    <a:pt x="973" y="2007"/>
                  </a:cubicBezTo>
                  <a:cubicBezTo>
                    <a:pt x="1551" y="2007"/>
                    <a:pt x="1976" y="1551"/>
                    <a:pt x="1976" y="1003"/>
                  </a:cubicBezTo>
                  <a:cubicBezTo>
                    <a:pt x="1976" y="456"/>
                    <a:pt x="1551"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3" name="Google Shape;4163;p39"/>
            <p:cNvSpPr/>
            <p:nvPr/>
          </p:nvSpPr>
          <p:spPr>
            <a:xfrm>
              <a:off x="-996700" y="-537950"/>
              <a:ext cx="49425" cy="50175"/>
            </a:xfrm>
            <a:custGeom>
              <a:avLst/>
              <a:gdLst/>
              <a:ahLst/>
              <a:cxnLst/>
              <a:rect l="l" t="t" r="r" b="b"/>
              <a:pathLst>
                <a:path w="1977" h="2007" extrusionOk="0">
                  <a:moveTo>
                    <a:pt x="973" y="0"/>
                  </a:moveTo>
                  <a:cubicBezTo>
                    <a:pt x="426" y="0"/>
                    <a:pt x="1" y="456"/>
                    <a:pt x="1" y="1003"/>
                  </a:cubicBezTo>
                  <a:cubicBezTo>
                    <a:pt x="1" y="1551"/>
                    <a:pt x="426" y="2007"/>
                    <a:pt x="973" y="2007"/>
                  </a:cubicBezTo>
                  <a:cubicBezTo>
                    <a:pt x="1551" y="2007"/>
                    <a:pt x="1976" y="1551"/>
                    <a:pt x="1976" y="1003"/>
                  </a:cubicBezTo>
                  <a:cubicBezTo>
                    <a:pt x="1976" y="456"/>
                    <a:pt x="1551"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4" name="Google Shape;4164;p39"/>
            <p:cNvSpPr/>
            <p:nvPr/>
          </p:nvSpPr>
          <p:spPr>
            <a:xfrm>
              <a:off x="-913875" y="-537950"/>
              <a:ext cx="49425" cy="50175"/>
            </a:xfrm>
            <a:custGeom>
              <a:avLst/>
              <a:gdLst/>
              <a:ahLst/>
              <a:cxnLst/>
              <a:rect l="l" t="t" r="r" b="b"/>
              <a:pathLst>
                <a:path w="1977" h="2007" extrusionOk="0">
                  <a:moveTo>
                    <a:pt x="974" y="0"/>
                  </a:moveTo>
                  <a:cubicBezTo>
                    <a:pt x="426" y="0"/>
                    <a:pt x="1" y="456"/>
                    <a:pt x="1" y="1003"/>
                  </a:cubicBezTo>
                  <a:cubicBezTo>
                    <a:pt x="1" y="1551"/>
                    <a:pt x="426" y="2007"/>
                    <a:pt x="974" y="2007"/>
                  </a:cubicBezTo>
                  <a:cubicBezTo>
                    <a:pt x="1551" y="2007"/>
                    <a:pt x="1977" y="1551"/>
                    <a:pt x="1977" y="1003"/>
                  </a:cubicBezTo>
                  <a:cubicBezTo>
                    <a:pt x="1977" y="456"/>
                    <a:pt x="1551" y="0"/>
                    <a:pt x="97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5" name="Google Shape;4165;p39"/>
            <p:cNvSpPr/>
            <p:nvPr/>
          </p:nvSpPr>
          <p:spPr>
            <a:xfrm>
              <a:off x="-831050" y="-537950"/>
              <a:ext cx="50200" cy="50175"/>
            </a:xfrm>
            <a:custGeom>
              <a:avLst/>
              <a:gdLst/>
              <a:ahLst/>
              <a:cxnLst/>
              <a:rect l="l" t="t" r="r" b="b"/>
              <a:pathLst>
                <a:path w="2008" h="2007" extrusionOk="0">
                  <a:moveTo>
                    <a:pt x="1004" y="0"/>
                  </a:moveTo>
                  <a:cubicBezTo>
                    <a:pt x="427" y="0"/>
                    <a:pt x="1" y="456"/>
                    <a:pt x="1" y="1003"/>
                  </a:cubicBezTo>
                  <a:cubicBezTo>
                    <a:pt x="1" y="1551"/>
                    <a:pt x="427" y="2007"/>
                    <a:pt x="1004" y="2007"/>
                  </a:cubicBezTo>
                  <a:cubicBezTo>
                    <a:pt x="1551" y="2007"/>
                    <a:pt x="2007" y="1551"/>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6" name="Google Shape;4166;p39"/>
            <p:cNvSpPr/>
            <p:nvPr/>
          </p:nvSpPr>
          <p:spPr>
            <a:xfrm>
              <a:off x="-748200" y="-537950"/>
              <a:ext cx="50175" cy="50175"/>
            </a:xfrm>
            <a:custGeom>
              <a:avLst/>
              <a:gdLst/>
              <a:ahLst/>
              <a:cxnLst/>
              <a:rect l="l" t="t" r="r" b="b"/>
              <a:pathLst>
                <a:path w="2007" h="2007" extrusionOk="0">
                  <a:moveTo>
                    <a:pt x="1003" y="0"/>
                  </a:moveTo>
                  <a:cubicBezTo>
                    <a:pt x="426" y="0"/>
                    <a:pt x="0" y="456"/>
                    <a:pt x="0" y="1003"/>
                  </a:cubicBezTo>
                  <a:cubicBezTo>
                    <a:pt x="0" y="1551"/>
                    <a:pt x="426" y="2007"/>
                    <a:pt x="1003" y="2007"/>
                  </a:cubicBezTo>
                  <a:cubicBezTo>
                    <a:pt x="1550" y="2007"/>
                    <a:pt x="2006" y="1551"/>
                    <a:pt x="2006" y="1003"/>
                  </a:cubicBezTo>
                  <a:cubicBezTo>
                    <a:pt x="2006" y="45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7" name="Google Shape;4167;p39"/>
            <p:cNvSpPr/>
            <p:nvPr/>
          </p:nvSpPr>
          <p:spPr>
            <a:xfrm>
              <a:off x="-2405525" y="-442200"/>
              <a:ext cx="49400" cy="49400"/>
            </a:xfrm>
            <a:custGeom>
              <a:avLst/>
              <a:gdLst/>
              <a:ahLst/>
              <a:cxnLst/>
              <a:rect l="l" t="t" r="r" b="b"/>
              <a:pathLst>
                <a:path w="1976" h="1976" extrusionOk="0">
                  <a:moveTo>
                    <a:pt x="973" y="0"/>
                  </a:moveTo>
                  <a:cubicBezTo>
                    <a:pt x="426" y="0"/>
                    <a:pt x="0" y="426"/>
                    <a:pt x="0" y="1003"/>
                  </a:cubicBezTo>
                  <a:cubicBezTo>
                    <a:pt x="0" y="1550"/>
                    <a:pt x="426" y="1976"/>
                    <a:pt x="973" y="1976"/>
                  </a:cubicBezTo>
                  <a:cubicBezTo>
                    <a:pt x="1550" y="1976"/>
                    <a:pt x="1976" y="1550"/>
                    <a:pt x="1976" y="1003"/>
                  </a:cubicBezTo>
                  <a:cubicBezTo>
                    <a:pt x="1976" y="426"/>
                    <a:pt x="1550"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8" name="Google Shape;4168;p39"/>
            <p:cNvSpPr/>
            <p:nvPr/>
          </p:nvSpPr>
          <p:spPr>
            <a:xfrm>
              <a:off x="-2322700" y="-442200"/>
              <a:ext cx="49400" cy="49400"/>
            </a:xfrm>
            <a:custGeom>
              <a:avLst/>
              <a:gdLst/>
              <a:ahLst/>
              <a:cxnLst/>
              <a:rect l="l" t="t" r="r" b="b"/>
              <a:pathLst>
                <a:path w="1976" h="1976" extrusionOk="0">
                  <a:moveTo>
                    <a:pt x="973" y="0"/>
                  </a:moveTo>
                  <a:cubicBezTo>
                    <a:pt x="426" y="0"/>
                    <a:pt x="0" y="426"/>
                    <a:pt x="0" y="1003"/>
                  </a:cubicBezTo>
                  <a:cubicBezTo>
                    <a:pt x="0" y="1550"/>
                    <a:pt x="426" y="1976"/>
                    <a:pt x="973" y="1976"/>
                  </a:cubicBezTo>
                  <a:cubicBezTo>
                    <a:pt x="1550" y="1976"/>
                    <a:pt x="1976" y="1550"/>
                    <a:pt x="1976" y="1003"/>
                  </a:cubicBezTo>
                  <a:cubicBezTo>
                    <a:pt x="1976" y="426"/>
                    <a:pt x="1550"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9" name="Google Shape;4169;p39"/>
            <p:cNvSpPr/>
            <p:nvPr/>
          </p:nvSpPr>
          <p:spPr>
            <a:xfrm>
              <a:off x="-2239875" y="-442200"/>
              <a:ext cx="49425" cy="49400"/>
            </a:xfrm>
            <a:custGeom>
              <a:avLst/>
              <a:gdLst/>
              <a:ahLst/>
              <a:cxnLst/>
              <a:rect l="l" t="t" r="r" b="b"/>
              <a:pathLst>
                <a:path w="1977" h="1976" extrusionOk="0">
                  <a:moveTo>
                    <a:pt x="973" y="0"/>
                  </a:moveTo>
                  <a:cubicBezTo>
                    <a:pt x="426" y="0"/>
                    <a:pt x="0" y="426"/>
                    <a:pt x="0" y="1003"/>
                  </a:cubicBezTo>
                  <a:cubicBezTo>
                    <a:pt x="0" y="1550"/>
                    <a:pt x="426" y="1976"/>
                    <a:pt x="973" y="1976"/>
                  </a:cubicBezTo>
                  <a:cubicBezTo>
                    <a:pt x="1551" y="1976"/>
                    <a:pt x="1976" y="1550"/>
                    <a:pt x="1976" y="1003"/>
                  </a:cubicBezTo>
                  <a:cubicBezTo>
                    <a:pt x="1976" y="426"/>
                    <a:pt x="1551"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0" name="Google Shape;4170;p39"/>
            <p:cNvSpPr/>
            <p:nvPr/>
          </p:nvSpPr>
          <p:spPr>
            <a:xfrm>
              <a:off x="-2157050" y="-442200"/>
              <a:ext cx="49425" cy="49400"/>
            </a:xfrm>
            <a:custGeom>
              <a:avLst/>
              <a:gdLst/>
              <a:ahLst/>
              <a:cxnLst/>
              <a:rect l="l" t="t" r="r" b="b"/>
              <a:pathLst>
                <a:path w="1977" h="1976" extrusionOk="0">
                  <a:moveTo>
                    <a:pt x="1004" y="0"/>
                  </a:moveTo>
                  <a:cubicBezTo>
                    <a:pt x="426" y="0"/>
                    <a:pt x="0" y="426"/>
                    <a:pt x="0" y="1003"/>
                  </a:cubicBezTo>
                  <a:cubicBezTo>
                    <a:pt x="0" y="1550"/>
                    <a:pt x="426" y="1976"/>
                    <a:pt x="1004" y="1976"/>
                  </a:cubicBezTo>
                  <a:cubicBezTo>
                    <a:pt x="1551" y="1976"/>
                    <a:pt x="1976" y="1550"/>
                    <a:pt x="1976" y="1003"/>
                  </a:cubicBezTo>
                  <a:cubicBezTo>
                    <a:pt x="1976" y="42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1" name="Google Shape;4171;p39"/>
            <p:cNvSpPr/>
            <p:nvPr/>
          </p:nvSpPr>
          <p:spPr>
            <a:xfrm>
              <a:off x="-2074225" y="-442200"/>
              <a:ext cx="49425" cy="49400"/>
            </a:xfrm>
            <a:custGeom>
              <a:avLst/>
              <a:gdLst/>
              <a:ahLst/>
              <a:cxnLst/>
              <a:rect l="l" t="t" r="r" b="b"/>
              <a:pathLst>
                <a:path w="1977" h="1976" extrusionOk="0">
                  <a:moveTo>
                    <a:pt x="1004" y="0"/>
                  </a:moveTo>
                  <a:cubicBezTo>
                    <a:pt x="426" y="0"/>
                    <a:pt x="1" y="426"/>
                    <a:pt x="1" y="1003"/>
                  </a:cubicBezTo>
                  <a:cubicBezTo>
                    <a:pt x="1" y="1550"/>
                    <a:pt x="426" y="1976"/>
                    <a:pt x="1004" y="1976"/>
                  </a:cubicBezTo>
                  <a:cubicBezTo>
                    <a:pt x="1551" y="1976"/>
                    <a:pt x="1976" y="1550"/>
                    <a:pt x="1976" y="1003"/>
                  </a:cubicBezTo>
                  <a:cubicBezTo>
                    <a:pt x="1976" y="42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2" name="Google Shape;4172;p39"/>
            <p:cNvSpPr/>
            <p:nvPr/>
          </p:nvSpPr>
          <p:spPr>
            <a:xfrm>
              <a:off x="-1991400" y="-442200"/>
              <a:ext cx="50175" cy="49400"/>
            </a:xfrm>
            <a:custGeom>
              <a:avLst/>
              <a:gdLst/>
              <a:ahLst/>
              <a:cxnLst/>
              <a:rect l="l" t="t" r="r" b="b"/>
              <a:pathLst>
                <a:path w="2007" h="1976" extrusionOk="0">
                  <a:moveTo>
                    <a:pt x="1004" y="0"/>
                  </a:moveTo>
                  <a:cubicBezTo>
                    <a:pt x="457" y="0"/>
                    <a:pt x="1" y="426"/>
                    <a:pt x="1" y="1003"/>
                  </a:cubicBezTo>
                  <a:cubicBezTo>
                    <a:pt x="1" y="1550"/>
                    <a:pt x="457" y="1976"/>
                    <a:pt x="1004" y="1976"/>
                  </a:cubicBezTo>
                  <a:cubicBezTo>
                    <a:pt x="1551" y="1976"/>
                    <a:pt x="2007" y="1550"/>
                    <a:pt x="2007" y="1003"/>
                  </a:cubicBezTo>
                  <a:cubicBezTo>
                    <a:pt x="2007" y="42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3" name="Google Shape;4173;p39"/>
            <p:cNvSpPr/>
            <p:nvPr/>
          </p:nvSpPr>
          <p:spPr>
            <a:xfrm>
              <a:off x="-1908575" y="-442200"/>
              <a:ext cx="50175" cy="49400"/>
            </a:xfrm>
            <a:custGeom>
              <a:avLst/>
              <a:gdLst/>
              <a:ahLst/>
              <a:cxnLst/>
              <a:rect l="l" t="t" r="r" b="b"/>
              <a:pathLst>
                <a:path w="2007" h="1976" extrusionOk="0">
                  <a:moveTo>
                    <a:pt x="1004" y="0"/>
                  </a:moveTo>
                  <a:cubicBezTo>
                    <a:pt x="457" y="0"/>
                    <a:pt x="1" y="426"/>
                    <a:pt x="1" y="1003"/>
                  </a:cubicBezTo>
                  <a:cubicBezTo>
                    <a:pt x="1" y="1550"/>
                    <a:pt x="457" y="1976"/>
                    <a:pt x="1004" y="1976"/>
                  </a:cubicBezTo>
                  <a:cubicBezTo>
                    <a:pt x="1551" y="1976"/>
                    <a:pt x="2007" y="1550"/>
                    <a:pt x="2007" y="1003"/>
                  </a:cubicBezTo>
                  <a:cubicBezTo>
                    <a:pt x="2007" y="42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4" name="Google Shape;4174;p39"/>
            <p:cNvSpPr/>
            <p:nvPr/>
          </p:nvSpPr>
          <p:spPr>
            <a:xfrm>
              <a:off x="-1825725" y="-442200"/>
              <a:ext cx="50175" cy="49400"/>
            </a:xfrm>
            <a:custGeom>
              <a:avLst/>
              <a:gdLst/>
              <a:ahLst/>
              <a:cxnLst/>
              <a:rect l="l" t="t" r="r" b="b"/>
              <a:pathLst>
                <a:path w="2007" h="1976" extrusionOk="0">
                  <a:moveTo>
                    <a:pt x="1003" y="0"/>
                  </a:moveTo>
                  <a:cubicBezTo>
                    <a:pt x="456" y="0"/>
                    <a:pt x="0" y="426"/>
                    <a:pt x="0" y="1003"/>
                  </a:cubicBezTo>
                  <a:cubicBezTo>
                    <a:pt x="0" y="1550"/>
                    <a:pt x="456" y="1976"/>
                    <a:pt x="1003" y="1976"/>
                  </a:cubicBezTo>
                  <a:cubicBezTo>
                    <a:pt x="1550" y="1976"/>
                    <a:pt x="2006" y="1550"/>
                    <a:pt x="2006" y="1003"/>
                  </a:cubicBezTo>
                  <a:cubicBezTo>
                    <a:pt x="2006" y="42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5" name="Google Shape;4175;p39"/>
            <p:cNvSpPr/>
            <p:nvPr/>
          </p:nvSpPr>
          <p:spPr>
            <a:xfrm>
              <a:off x="-1742900" y="-442200"/>
              <a:ext cx="50175" cy="49400"/>
            </a:xfrm>
            <a:custGeom>
              <a:avLst/>
              <a:gdLst/>
              <a:ahLst/>
              <a:cxnLst/>
              <a:rect l="l" t="t" r="r" b="b"/>
              <a:pathLst>
                <a:path w="2007" h="1976" extrusionOk="0">
                  <a:moveTo>
                    <a:pt x="1003" y="0"/>
                  </a:moveTo>
                  <a:cubicBezTo>
                    <a:pt x="456" y="0"/>
                    <a:pt x="0" y="426"/>
                    <a:pt x="0" y="1003"/>
                  </a:cubicBezTo>
                  <a:cubicBezTo>
                    <a:pt x="0" y="1550"/>
                    <a:pt x="456" y="1976"/>
                    <a:pt x="1003" y="1976"/>
                  </a:cubicBezTo>
                  <a:cubicBezTo>
                    <a:pt x="1550" y="1976"/>
                    <a:pt x="2006" y="1550"/>
                    <a:pt x="2006" y="1003"/>
                  </a:cubicBezTo>
                  <a:cubicBezTo>
                    <a:pt x="2006" y="42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6" name="Google Shape;4176;p39"/>
            <p:cNvSpPr/>
            <p:nvPr/>
          </p:nvSpPr>
          <p:spPr>
            <a:xfrm>
              <a:off x="-1660075" y="-442200"/>
              <a:ext cx="50175" cy="49400"/>
            </a:xfrm>
            <a:custGeom>
              <a:avLst/>
              <a:gdLst/>
              <a:ahLst/>
              <a:cxnLst/>
              <a:rect l="l" t="t" r="r" b="b"/>
              <a:pathLst>
                <a:path w="2007" h="1976" extrusionOk="0">
                  <a:moveTo>
                    <a:pt x="1003" y="0"/>
                  </a:moveTo>
                  <a:cubicBezTo>
                    <a:pt x="456" y="0"/>
                    <a:pt x="0" y="426"/>
                    <a:pt x="0" y="1003"/>
                  </a:cubicBezTo>
                  <a:cubicBezTo>
                    <a:pt x="0" y="1550"/>
                    <a:pt x="456" y="1976"/>
                    <a:pt x="1003" y="1976"/>
                  </a:cubicBezTo>
                  <a:cubicBezTo>
                    <a:pt x="1550" y="1976"/>
                    <a:pt x="2006" y="1550"/>
                    <a:pt x="2006" y="1003"/>
                  </a:cubicBezTo>
                  <a:cubicBezTo>
                    <a:pt x="2006" y="42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7" name="Google Shape;4177;p39"/>
            <p:cNvSpPr/>
            <p:nvPr/>
          </p:nvSpPr>
          <p:spPr>
            <a:xfrm>
              <a:off x="-1577250" y="-442200"/>
              <a:ext cx="50175" cy="49400"/>
            </a:xfrm>
            <a:custGeom>
              <a:avLst/>
              <a:gdLst/>
              <a:ahLst/>
              <a:cxnLst/>
              <a:rect l="l" t="t" r="r" b="b"/>
              <a:pathLst>
                <a:path w="2007" h="1976" extrusionOk="0">
                  <a:moveTo>
                    <a:pt x="1003" y="0"/>
                  </a:moveTo>
                  <a:cubicBezTo>
                    <a:pt x="456" y="0"/>
                    <a:pt x="0" y="426"/>
                    <a:pt x="0" y="1003"/>
                  </a:cubicBezTo>
                  <a:cubicBezTo>
                    <a:pt x="0" y="1550"/>
                    <a:pt x="456" y="1976"/>
                    <a:pt x="1003" y="1976"/>
                  </a:cubicBezTo>
                  <a:cubicBezTo>
                    <a:pt x="1551" y="1976"/>
                    <a:pt x="2007" y="1550"/>
                    <a:pt x="2007" y="1003"/>
                  </a:cubicBezTo>
                  <a:cubicBezTo>
                    <a:pt x="2007" y="426"/>
                    <a:pt x="1551"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8" name="Google Shape;4178;p39"/>
            <p:cNvSpPr/>
            <p:nvPr/>
          </p:nvSpPr>
          <p:spPr>
            <a:xfrm>
              <a:off x="-1494425" y="-442200"/>
              <a:ext cx="50175" cy="49400"/>
            </a:xfrm>
            <a:custGeom>
              <a:avLst/>
              <a:gdLst/>
              <a:ahLst/>
              <a:cxnLst/>
              <a:rect l="l" t="t" r="r" b="b"/>
              <a:pathLst>
                <a:path w="2007" h="1976" extrusionOk="0">
                  <a:moveTo>
                    <a:pt x="1004" y="0"/>
                  </a:moveTo>
                  <a:cubicBezTo>
                    <a:pt x="456" y="0"/>
                    <a:pt x="1" y="426"/>
                    <a:pt x="1" y="1003"/>
                  </a:cubicBezTo>
                  <a:cubicBezTo>
                    <a:pt x="1" y="1550"/>
                    <a:pt x="456" y="1976"/>
                    <a:pt x="1004" y="1976"/>
                  </a:cubicBezTo>
                  <a:cubicBezTo>
                    <a:pt x="1551" y="1976"/>
                    <a:pt x="2007" y="1550"/>
                    <a:pt x="2007" y="1003"/>
                  </a:cubicBezTo>
                  <a:cubicBezTo>
                    <a:pt x="2007" y="42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9" name="Google Shape;4179;p39"/>
            <p:cNvSpPr/>
            <p:nvPr/>
          </p:nvSpPr>
          <p:spPr>
            <a:xfrm>
              <a:off x="-1411600" y="-442200"/>
              <a:ext cx="50175" cy="49400"/>
            </a:xfrm>
            <a:custGeom>
              <a:avLst/>
              <a:gdLst/>
              <a:ahLst/>
              <a:cxnLst/>
              <a:rect l="l" t="t" r="r" b="b"/>
              <a:pathLst>
                <a:path w="2007" h="1976" extrusionOk="0">
                  <a:moveTo>
                    <a:pt x="1004" y="0"/>
                  </a:moveTo>
                  <a:cubicBezTo>
                    <a:pt x="457" y="0"/>
                    <a:pt x="1" y="426"/>
                    <a:pt x="1" y="1003"/>
                  </a:cubicBezTo>
                  <a:cubicBezTo>
                    <a:pt x="1" y="1550"/>
                    <a:pt x="457" y="1976"/>
                    <a:pt x="1004" y="1976"/>
                  </a:cubicBezTo>
                  <a:cubicBezTo>
                    <a:pt x="1551" y="1976"/>
                    <a:pt x="2007" y="1550"/>
                    <a:pt x="2007" y="1003"/>
                  </a:cubicBezTo>
                  <a:cubicBezTo>
                    <a:pt x="2007" y="42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0" name="Google Shape;4180;p39"/>
            <p:cNvSpPr/>
            <p:nvPr/>
          </p:nvSpPr>
          <p:spPr>
            <a:xfrm>
              <a:off x="-1328775" y="-442200"/>
              <a:ext cx="50175" cy="49400"/>
            </a:xfrm>
            <a:custGeom>
              <a:avLst/>
              <a:gdLst/>
              <a:ahLst/>
              <a:cxnLst/>
              <a:rect l="l" t="t" r="r" b="b"/>
              <a:pathLst>
                <a:path w="2007" h="1976" extrusionOk="0">
                  <a:moveTo>
                    <a:pt x="1004" y="0"/>
                  </a:moveTo>
                  <a:cubicBezTo>
                    <a:pt x="457" y="0"/>
                    <a:pt x="1" y="426"/>
                    <a:pt x="1" y="1003"/>
                  </a:cubicBezTo>
                  <a:cubicBezTo>
                    <a:pt x="1" y="1550"/>
                    <a:pt x="457" y="1976"/>
                    <a:pt x="1004" y="1976"/>
                  </a:cubicBezTo>
                  <a:cubicBezTo>
                    <a:pt x="1551" y="1976"/>
                    <a:pt x="2007" y="1550"/>
                    <a:pt x="2007" y="1003"/>
                  </a:cubicBezTo>
                  <a:cubicBezTo>
                    <a:pt x="2007" y="42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1" name="Google Shape;4181;p39"/>
            <p:cNvSpPr/>
            <p:nvPr/>
          </p:nvSpPr>
          <p:spPr>
            <a:xfrm>
              <a:off x="-1245950" y="-442200"/>
              <a:ext cx="50200" cy="49400"/>
            </a:xfrm>
            <a:custGeom>
              <a:avLst/>
              <a:gdLst/>
              <a:ahLst/>
              <a:cxnLst/>
              <a:rect l="l" t="t" r="r" b="b"/>
              <a:pathLst>
                <a:path w="2008" h="1976" extrusionOk="0">
                  <a:moveTo>
                    <a:pt x="1004" y="0"/>
                  </a:moveTo>
                  <a:cubicBezTo>
                    <a:pt x="457" y="0"/>
                    <a:pt x="1" y="426"/>
                    <a:pt x="1" y="1003"/>
                  </a:cubicBezTo>
                  <a:cubicBezTo>
                    <a:pt x="1" y="1550"/>
                    <a:pt x="457" y="1976"/>
                    <a:pt x="1004" y="1976"/>
                  </a:cubicBezTo>
                  <a:cubicBezTo>
                    <a:pt x="1551" y="1976"/>
                    <a:pt x="2007" y="1550"/>
                    <a:pt x="2007" y="1003"/>
                  </a:cubicBezTo>
                  <a:cubicBezTo>
                    <a:pt x="2007" y="42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2" name="Google Shape;4182;p39"/>
            <p:cNvSpPr/>
            <p:nvPr/>
          </p:nvSpPr>
          <p:spPr>
            <a:xfrm>
              <a:off x="-1162350" y="-442200"/>
              <a:ext cx="49425" cy="49400"/>
            </a:xfrm>
            <a:custGeom>
              <a:avLst/>
              <a:gdLst/>
              <a:ahLst/>
              <a:cxnLst/>
              <a:rect l="l" t="t" r="r" b="b"/>
              <a:pathLst>
                <a:path w="1977" h="1976" extrusionOk="0">
                  <a:moveTo>
                    <a:pt x="973" y="0"/>
                  </a:moveTo>
                  <a:cubicBezTo>
                    <a:pt x="426" y="0"/>
                    <a:pt x="0" y="426"/>
                    <a:pt x="0" y="1003"/>
                  </a:cubicBezTo>
                  <a:cubicBezTo>
                    <a:pt x="0" y="1550"/>
                    <a:pt x="426" y="1976"/>
                    <a:pt x="973" y="1976"/>
                  </a:cubicBezTo>
                  <a:cubicBezTo>
                    <a:pt x="1551" y="1976"/>
                    <a:pt x="1976" y="1550"/>
                    <a:pt x="1976" y="1003"/>
                  </a:cubicBezTo>
                  <a:cubicBezTo>
                    <a:pt x="1976" y="426"/>
                    <a:pt x="1551"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3" name="Google Shape;4183;p39"/>
            <p:cNvSpPr/>
            <p:nvPr/>
          </p:nvSpPr>
          <p:spPr>
            <a:xfrm>
              <a:off x="-1079525" y="-442200"/>
              <a:ext cx="49425" cy="49400"/>
            </a:xfrm>
            <a:custGeom>
              <a:avLst/>
              <a:gdLst/>
              <a:ahLst/>
              <a:cxnLst/>
              <a:rect l="l" t="t" r="r" b="b"/>
              <a:pathLst>
                <a:path w="1977" h="1976" extrusionOk="0">
                  <a:moveTo>
                    <a:pt x="973" y="0"/>
                  </a:moveTo>
                  <a:cubicBezTo>
                    <a:pt x="426" y="0"/>
                    <a:pt x="1" y="426"/>
                    <a:pt x="1" y="1003"/>
                  </a:cubicBezTo>
                  <a:cubicBezTo>
                    <a:pt x="1" y="1550"/>
                    <a:pt x="426" y="1976"/>
                    <a:pt x="973" y="1976"/>
                  </a:cubicBezTo>
                  <a:cubicBezTo>
                    <a:pt x="1551" y="1976"/>
                    <a:pt x="1976" y="1550"/>
                    <a:pt x="1976" y="1003"/>
                  </a:cubicBezTo>
                  <a:cubicBezTo>
                    <a:pt x="1976" y="426"/>
                    <a:pt x="1551"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4" name="Google Shape;4184;p39"/>
            <p:cNvSpPr/>
            <p:nvPr/>
          </p:nvSpPr>
          <p:spPr>
            <a:xfrm>
              <a:off x="-996700" y="-442200"/>
              <a:ext cx="49425" cy="49400"/>
            </a:xfrm>
            <a:custGeom>
              <a:avLst/>
              <a:gdLst/>
              <a:ahLst/>
              <a:cxnLst/>
              <a:rect l="l" t="t" r="r" b="b"/>
              <a:pathLst>
                <a:path w="1977" h="1976" extrusionOk="0">
                  <a:moveTo>
                    <a:pt x="973" y="0"/>
                  </a:moveTo>
                  <a:cubicBezTo>
                    <a:pt x="426" y="0"/>
                    <a:pt x="1" y="426"/>
                    <a:pt x="1" y="1003"/>
                  </a:cubicBezTo>
                  <a:cubicBezTo>
                    <a:pt x="1" y="1550"/>
                    <a:pt x="426" y="1976"/>
                    <a:pt x="973" y="1976"/>
                  </a:cubicBezTo>
                  <a:cubicBezTo>
                    <a:pt x="1551" y="1976"/>
                    <a:pt x="1976" y="1550"/>
                    <a:pt x="1976" y="1003"/>
                  </a:cubicBezTo>
                  <a:cubicBezTo>
                    <a:pt x="1976" y="426"/>
                    <a:pt x="1551"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5" name="Google Shape;4185;p39"/>
            <p:cNvSpPr/>
            <p:nvPr/>
          </p:nvSpPr>
          <p:spPr>
            <a:xfrm>
              <a:off x="-913875" y="-442200"/>
              <a:ext cx="49425" cy="49400"/>
            </a:xfrm>
            <a:custGeom>
              <a:avLst/>
              <a:gdLst/>
              <a:ahLst/>
              <a:cxnLst/>
              <a:rect l="l" t="t" r="r" b="b"/>
              <a:pathLst>
                <a:path w="1977" h="1976" extrusionOk="0">
                  <a:moveTo>
                    <a:pt x="974" y="0"/>
                  </a:moveTo>
                  <a:cubicBezTo>
                    <a:pt x="426" y="0"/>
                    <a:pt x="1" y="426"/>
                    <a:pt x="1" y="1003"/>
                  </a:cubicBezTo>
                  <a:cubicBezTo>
                    <a:pt x="1" y="1550"/>
                    <a:pt x="426" y="1976"/>
                    <a:pt x="974" y="1976"/>
                  </a:cubicBezTo>
                  <a:cubicBezTo>
                    <a:pt x="1551" y="1976"/>
                    <a:pt x="1977" y="1550"/>
                    <a:pt x="1977" y="1003"/>
                  </a:cubicBezTo>
                  <a:cubicBezTo>
                    <a:pt x="1977" y="426"/>
                    <a:pt x="1551" y="0"/>
                    <a:pt x="97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6" name="Google Shape;4186;p39"/>
            <p:cNvSpPr/>
            <p:nvPr/>
          </p:nvSpPr>
          <p:spPr>
            <a:xfrm>
              <a:off x="-831050" y="-442200"/>
              <a:ext cx="50200" cy="49400"/>
            </a:xfrm>
            <a:custGeom>
              <a:avLst/>
              <a:gdLst/>
              <a:ahLst/>
              <a:cxnLst/>
              <a:rect l="l" t="t" r="r" b="b"/>
              <a:pathLst>
                <a:path w="2008" h="1976" extrusionOk="0">
                  <a:moveTo>
                    <a:pt x="1004" y="0"/>
                  </a:moveTo>
                  <a:cubicBezTo>
                    <a:pt x="427" y="0"/>
                    <a:pt x="1" y="426"/>
                    <a:pt x="1" y="1003"/>
                  </a:cubicBezTo>
                  <a:cubicBezTo>
                    <a:pt x="1" y="1550"/>
                    <a:pt x="427" y="1976"/>
                    <a:pt x="1004" y="1976"/>
                  </a:cubicBezTo>
                  <a:cubicBezTo>
                    <a:pt x="1551" y="1976"/>
                    <a:pt x="2007" y="1550"/>
                    <a:pt x="2007" y="1003"/>
                  </a:cubicBezTo>
                  <a:cubicBezTo>
                    <a:pt x="2007" y="42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7" name="Google Shape;4187;p39"/>
            <p:cNvSpPr/>
            <p:nvPr/>
          </p:nvSpPr>
          <p:spPr>
            <a:xfrm>
              <a:off x="-748200" y="-442200"/>
              <a:ext cx="50175" cy="49400"/>
            </a:xfrm>
            <a:custGeom>
              <a:avLst/>
              <a:gdLst/>
              <a:ahLst/>
              <a:cxnLst/>
              <a:rect l="l" t="t" r="r" b="b"/>
              <a:pathLst>
                <a:path w="2007" h="1976" extrusionOk="0">
                  <a:moveTo>
                    <a:pt x="1003" y="0"/>
                  </a:moveTo>
                  <a:cubicBezTo>
                    <a:pt x="426" y="0"/>
                    <a:pt x="0" y="426"/>
                    <a:pt x="0" y="1003"/>
                  </a:cubicBezTo>
                  <a:cubicBezTo>
                    <a:pt x="0" y="1550"/>
                    <a:pt x="426" y="1976"/>
                    <a:pt x="1003" y="1976"/>
                  </a:cubicBezTo>
                  <a:cubicBezTo>
                    <a:pt x="1550" y="1976"/>
                    <a:pt x="2006" y="1550"/>
                    <a:pt x="2006" y="1003"/>
                  </a:cubicBezTo>
                  <a:cubicBezTo>
                    <a:pt x="2006" y="42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8" name="Google Shape;4188;p39"/>
            <p:cNvSpPr/>
            <p:nvPr/>
          </p:nvSpPr>
          <p:spPr>
            <a:xfrm>
              <a:off x="-2322700" y="-347225"/>
              <a:ext cx="49400" cy="50175"/>
            </a:xfrm>
            <a:custGeom>
              <a:avLst/>
              <a:gdLst/>
              <a:ahLst/>
              <a:cxnLst/>
              <a:rect l="l" t="t" r="r" b="b"/>
              <a:pathLst>
                <a:path w="1976" h="2007" extrusionOk="0">
                  <a:moveTo>
                    <a:pt x="973" y="1"/>
                  </a:moveTo>
                  <a:cubicBezTo>
                    <a:pt x="426" y="1"/>
                    <a:pt x="0" y="457"/>
                    <a:pt x="0" y="1004"/>
                  </a:cubicBezTo>
                  <a:cubicBezTo>
                    <a:pt x="0" y="1551"/>
                    <a:pt x="426" y="2007"/>
                    <a:pt x="973" y="2007"/>
                  </a:cubicBezTo>
                  <a:cubicBezTo>
                    <a:pt x="1550" y="2007"/>
                    <a:pt x="1976" y="1551"/>
                    <a:pt x="1976" y="1004"/>
                  </a:cubicBezTo>
                  <a:cubicBezTo>
                    <a:pt x="1976" y="457"/>
                    <a:pt x="1550"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9" name="Google Shape;4189;p39"/>
            <p:cNvSpPr/>
            <p:nvPr/>
          </p:nvSpPr>
          <p:spPr>
            <a:xfrm>
              <a:off x="-2239875" y="-347225"/>
              <a:ext cx="49425" cy="50175"/>
            </a:xfrm>
            <a:custGeom>
              <a:avLst/>
              <a:gdLst/>
              <a:ahLst/>
              <a:cxnLst/>
              <a:rect l="l" t="t" r="r" b="b"/>
              <a:pathLst>
                <a:path w="1977" h="2007" extrusionOk="0">
                  <a:moveTo>
                    <a:pt x="973" y="1"/>
                  </a:moveTo>
                  <a:cubicBezTo>
                    <a:pt x="426" y="1"/>
                    <a:pt x="0" y="457"/>
                    <a:pt x="0" y="1004"/>
                  </a:cubicBezTo>
                  <a:cubicBezTo>
                    <a:pt x="0" y="1551"/>
                    <a:pt x="426" y="2007"/>
                    <a:pt x="973" y="2007"/>
                  </a:cubicBezTo>
                  <a:cubicBezTo>
                    <a:pt x="1551" y="2007"/>
                    <a:pt x="1976" y="1551"/>
                    <a:pt x="1976" y="1004"/>
                  </a:cubicBezTo>
                  <a:cubicBezTo>
                    <a:pt x="1976" y="457"/>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0" name="Google Shape;4190;p39"/>
            <p:cNvSpPr/>
            <p:nvPr/>
          </p:nvSpPr>
          <p:spPr>
            <a:xfrm>
              <a:off x="-2157050" y="-347225"/>
              <a:ext cx="49425" cy="50175"/>
            </a:xfrm>
            <a:custGeom>
              <a:avLst/>
              <a:gdLst/>
              <a:ahLst/>
              <a:cxnLst/>
              <a:rect l="l" t="t" r="r" b="b"/>
              <a:pathLst>
                <a:path w="1977" h="2007" extrusionOk="0">
                  <a:moveTo>
                    <a:pt x="1004" y="1"/>
                  </a:moveTo>
                  <a:cubicBezTo>
                    <a:pt x="426" y="1"/>
                    <a:pt x="0" y="457"/>
                    <a:pt x="0" y="1004"/>
                  </a:cubicBezTo>
                  <a:cubicBezTo>
                    <a:pt x="0" y="1551"/>
                    <a:pt x="426" y="2007"/>
                    <a:pt x="1004" y="2007"/>
                  </a:cubicBezTo>
                  <a:cubicBezTo>
                    <a:pt x="1551" y="2007"/>
                    <a:pt x="1976" y="1551"/>
                    <a:pt x="1976" y="1004"/>
                  </a:cubicBezTo>
                  <a:cubicBezTo>
                    <a:pt x="1976"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1" name="Google Shape;4191;p39"/>
            <p:cNvSpPr/>
            <p:nvPr/>
          </p:nvSpPr>
          <p:spPr>
            <a:xfrm>
              <a:off x="-2074225" y="-347225"/>
              <a:ext cx="49425" cy="50175"/>
            </a:xfrm>
            <a:custGeom>
              <a:avLst/>
              <a:gdLst/>
              <a:ahLst/>
              <a:cxnLst/>
              <a:rect l="l" t="t" r="r" b="b"/>
              <a:pathLst>
                <a:path w="1977" h="2007" extrusionOk="0">
                  <a:moveTo>
                    <a:pt x="1004" y="1"/>
                  </a:moveTo>
                  <a:cubicBezTo>
                    <a:pt x="426" y="1"/>
                    <a:pt x="1" y="457"/>
                    <a:pt x="1" y="1004"/>
                  </a:cubicBezTo>
                  <a:cubicBezTo>
                    <a:pt x="1" y="1551"/>
                    <a:pt x="426" y="2007"/>
                    <a:pt x="1004" y="2007"/>
                  </a:cubicBezTo>
                  <a:cubicBezTo>
                    <a:pt x="1551" y="2007"/>
                    <a:pt x="1976" y="1551"/>
                    <a:pt x="1976" y="1004"/>
                  </a:cubicBezTo>
                  <a:cubicBezTo>
                    <a:pt x="1976"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2" name="Google Shape;4192;p39"/>
            <p:cNvSpPr/>
            <p:nvPr/>
          </p:nvSpPr>
          <p:spPr>
            <a:xfrm>
              <a:off x="-1991400" y="-347225"/>
              <a:ext cx="50175" cy="50175"/>
            </a:xfrm>
            <a:custGeom>
              <a:avLst/>
              <a:gdLst/>
              <a:ahLst/>
              <a:cxnLst/>
              <a:rect l="l" t="t" r="r" b="b"/>
              <a:pathLst>
                <a:path w="2007" h="2007"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3" name="Google Shape;4193;p39"/>
            <p:cNvSpPr/>
            <p:nvPr/>
          </p:nvSpPr>
          <p:spPr>
            <a:xfrm>
              <a:off x="-1908575" y="-347225"/>
              <a:ext cx="50175" cy="50175"/>
            </a:xfrm>
            <a:custGeom>
              <a:avLst/>
              <a:gdLst/>
              <a:ahLst/>
              <a:cxnLst/>
              <a:rect l="l" t="t" r="r" b="b"/>
              <a:pathLst>
                <a:path w="2007" h="2007"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4" name="Google Shape;4194;p39"/>
            <p:cNvSpPr/>
            <p:nvPr/>
          </p:nvSpPr>
          <p:spPr>
            <a:xfrm>
              <a:off x="-1825725" y="-347225"/>
              <a:ext cx="50175" cy="50175"/>
            </a:xfrm>
            <a:custGeom>
              <a:avLst/>
              <a:gdLst/>
              <a:ahLst/>
              <a:cxnLst/>
              <a:rect l="l" t="t" r="r" b="b"/>
              <a:pathLst>
                <a:path w="2007" h="2007" extrusionOk="0">
                  <a:moveTo>
                    <a:pt x="1003" y="1"/>
                  </a:moveTo>
                  <a:cubicBezTo>
                    <a:pt x="456" y="1"/>
                    <a:pt x="0" y="457"/>
                    <a:pt x="0" y="1004"/>
                  </a:cubicBezTo>
                  <a:cubicBezTo>
                    <a:pt x="0" y="1551"/>
                    <a:pt x="456" y="2007"/>
                    <a:pt x="1003" y="2007"/>
                  </a:cubicBezTo>
                  <a:cubicBezTo>
                    <a:pt x="1550" y="2007"/>
                    <a:pt x="2006" y="1551"/>
                    <a:pt x="2006" y="1004"/>
                  </a:cubicBezTo>
                  <a:cubicBezTo>
                    <a:pt x="2006" y="457"/>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5" name="Google Shape;4195;p39"/>
            <p:cNvSpPr/>
            <p:nvPr/>
          </p:nvSpPr>
          <p:spPr>
            <a:xfrm>
              <a:off x="-1742900" y="-347225"/>
              <a:ext cx="50175" cy="50175"/>
            </a:xfrm>
            <a:custGeom>
              <a:avLst/>
              <a:gdLst/>
              <a:ahLst/>
              <a:cxnLst/>
              <a:rect l="l" t="t" r="r" b="b"/>
              <a:pathLst>
                <a:path w="2007" h="2007" extrusionOk="0">
                  <a:moveTo>
                    <a:pt x="1003" y="1"/>
                  </a:moveTo>
                  <a:cubicBezTo>
                    <a:pt x="456" y="1"/>
                    <a:pt x="0" y="457"/>
                    <a:pt x="0" y="1004"/>
                  </a:cubicBezTo>
                  <a:cubicBezTo>
                    <a:pt x="0" y="1551"/>
                    <a:pt x="456" y="2007"/>
                    <a:pt x="1003" y="2007"/>
                  </a:cubicBezTo>
                  <a:cubicBezTo>
                    <a:pt x="1550" y="2007"/>
                    <a:pt x="2006" y="1551"/>
                    <a:pt x="2006" y="1004"/>
                  </a:cubicBezTo>
                  <a:cubicBezTo>
                    <a:pt x="2006" y="457"/>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6" name="Google Shape;4196;p39"/>
            <p:cNvSpPr/>
            <p:nvPr/>
          </p:nvSpPr>
          <p:spPr>
            <a:xfrm>
              <a:off x="-1660075" y="-347225"/>
              <a:ext cx="50175" cy="50175"/>
            </a:xfrm>
            <a:custGeom>
              <a:avLst/>
              <a:gdLst/>
              <a:ahLst/>
              <a:cxnLst/>
              <a:rect l="l" t="t" r="r" b="b"/>
              <a:pathLst>
                <a:path w="2007" h="2007" extrusionOk="0">
                  <a:moveTo>
                    <a:pt x="1003" y="1"/>
                  </a:moveTo>
                  <a:cubicBezTo>
                    <a:pt x="456" y="1"/>
                    <a:pt x="0" y="457"/>
                    <a:pt x="0" y="1004"/>
                  </a:cubicBezTo>
                  <a:cubicBezTo>
                    <a:pt x="0" y="1551"/>
                    <a:pt x="456" y="2007"/>
                    <a:pt x="1003" y="2007"/>
                  </a:cubicBezTo>
                  <a:cubicBezTo>
                    <a:pt x="1550" y="2007"/>
                    <a:pt x="2006" y="1551"/>
                    <a:pt x="2006" y="1004"/>
                  </a:cubicBezTo>
                  <a:cubicBezTo>
                    <a:pt x="2006" y="457"/>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7" name="Google Shape;4197;p39"/>
            <p:cNvSpPr/>
            <p:nvPr/>
          </p:nvSpPr>
          <p:spPr>
            <a:xfrm>
              <a:off x="-1577250" y="-347225"/>
              <a:ext cx="50175" cy="50175"/>
            </a:xfrm>
            <a:custGeom>
              <a:avLst/>
              <a:gdLst/>
              <a:ahLst/>
              <a:cxnLst/>
              <a:rect l="l" t="t" r="r" b="b"/>
              <a:pathLst>
                <a:path w="2007" h="2007" extrusionOk="0">
                  <a:moveTo>
                    <a:pt x="1003" y="1"/>
                  </a:moveTo>
                  <a:cubicBezTo>
                    <a:pt x="456" y="1"/>
                    <a:pt x="0" y="457"/>
                    <a:pt x="0" y="1004"/>
                  </a:cubicBezTo>
                  <a:cubicBezTo>
                    <a:pt x="0" y="1551"/>
                    <a:pt x="456" y="2007"/>
                    <a:pt x="1003" y="2007"/>
                  </a:cubicBezTo>
                  <a:cubicBezTo>
                    <a:pt x="1551" y="2007"/>
                    <a:pt x="2007" y="1551"/>
                    <a:pt x="2007" y="1004"/>
                  </a:cubicBezTo>
                  <a:cubicBezTo>
                    <a:pt x="2007" y="457"/>
                    <a:pt x="1551"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8" name="Google Shape;4198;p39"/>
            <p:cNvSpPr/>
            <p:nvPr/>
          </p:nvSpPr>
          <p:spPr>
            <a:xfrm>
              <a:off x="-1494425" y="-347225"/>
              <a:ext cx="50175" cy="50175"/>
            </a:xfrm>
            <a:custGeom>
              <a:avLst/>
              <a:gdLst/>
              <a:ahLst/>
              <a:cxnLst/>
              <a:rect l="l" t="t" r="r" b="b"/>
              <a:pathLst>
                <a:path w="2007" h="2007" extrusionOk="0">
                  <a:moveTo>
                    <a:pt x="1004" y="1"/>
                  </a:moveTo>
                  <a:cubicBezTo>
                    <a:pt x="456" y="1"/>
                    <a:pt x="1" y="457"/>
                    <a:pt x="1" y="1004"/>
                  </a:cubicBezTo>
                  <a:cubicBezTo>
                    <a:pt x="1" y="1551"/>
                    <a:pt x="456"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9" name="Google Shape;4199;p39"/>
            <p:cNvSpPr/>
            <p:nvPr/>
          </p:nvSpPr>
          <p:spPr>
            <a:xfrm>
              <a:off x="-1411600" y="-347225"/>
              <a:ext cx="50175" cy="50175"/>
            </a:xfrm>
            <a:custGeom>
              <a:avLst/>
              <a:gdLst/>
              <a:ahLst/>
              <a:cxnLst/>
              <a:rect l="l" t="t" r="r" b="b"/>
              <a:pathLst>
                <a:path w="2007" h="2007"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0" name="Google Shape;4200;p39"/>
            <p:cNvSpPr/>
            <p:nvPr/>
          </p:nvSpPr>
          <p:spPr>
            <a:xfrm>
              <a:off x="-1328775" y="-347225"/>
              <a:ext cx="50175" cy="50175"/>
            </a:xfrm>
            <a:custGeom>
              <a:avLst/>
              <a:gdLst/>
              <a:ahLst/>
              <a:cxnLst/>
              <a:rect l="l" t="t" r="r" b="b"/>
              <a:pathLst>
                <a:path w="2007" h="2007"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1" name="Google Shape;4201;p39"/>
            <p:cNvSpPr/>
            <p:nvPr/>
          </p:nvSpPr>
          <p:spPr>
            <a:xfrm>
              <a:off x="-1245950" y="-347225"/>
              <a:ext cx="50200" cy="50175"/>
            </a:xfrm>
            <a:custGeom>
              <a:avLst/>
              <a:gdLst/>
              <a:ahLst/>
              <a:cxnLst/>
              <a:rect l="l" t="t" r="r" b="b"/>
              <a:pathLst>
                <a:path w="2008" h="2007"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2" name="Google Shape;4202;p39"/>
            <p:cNvSpPr/>
            <p:nvPr/>
          </p:nvSpPr>
          <p:spPr>
            <a:xfrm>
              <a:off x="-1162350" y="-347225"/>
              <a:ext cx="49425" cy="50175"/>
            </a:xfrm>
            <a:custGeom>
              <a:avLst/>
              <a:gdLst/>
              <a:ahLst/>
              <a:cxnLst/>
              <a:rect l="l" t="t" r="r" b="b"/>
              <a:pathLst>
                <a:path w="1977" h="2007" extrusionOk="0">
                  <a:moveTo>
                    <a:pt x="973" y="1"/>
                  </a:moveTo>
                  <a:cubicBezTo>
                    <a:pt x="426" y="1"/>
                    <a:pt x="0" y="457"/>
                    <a:pt x="0" y="1004"/>
                  </a:cubicBezTo>
                  <a:cubicBezTo>
                    <a:pt x="0" y="1551"/>
                    <a:pt x="426" y="2007"/>
                    <a:pt x="973" y="2007"/>
                  </a:cubicBezTo>
                  <a:cubicBezTo>
                    <a:pt x="1551" y="2007"/>
                    <a:pt x="1976" y="1551"/>
                    <a:pt x="1976" y="1004"/>
                  </a:cubicBezTo>
                  <a:cubicBezTo>
                    <a:pt x="1976" y="457"/>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3" name="Google Shape;4203;p39"/>
            <p:cNvSpPr/>
            <p:nvPr/>
          </p:nvSpPr>
          <p:spPr>
            <a:xfrm>
              <a:off x="-1079525" y="-347225"/>
              <a:ext cx="49425" cy="50175"/>
            </a:xfrm>
            <a:custGeom>
              <a:avLst/>
              <a:gdLst/>
              <a:ahLst/>
              <a:cxnLst/>
              <a:rect l="l" t="t" r="r" b="b"/>
              <a:pathLst>
                <a:path w="1977" h="2007" extrusionOk="0">
                  <a:moveTo>
                    <a:pt x="973" y="1"/>
                  </a:moveTo>
                  <a:cubicBezTo>
                    <a:pt x="426" y="1"/>
                    <a:pt x="1" y="457"/>
                    <a:pt x="1" y="1004"/>
                  </a:cubicBezTo>
                  <a:cubicBezTo>
                    <a:pt x="1" y="1551"/>
                    <a:pt x="426" y="2007"/>
                    <a:pt x="973" y="2007"/>
                  </a:cubicBezTo>
                  <a:cubicBezTo>
                    <a:pt x="1551" y="2007"/>
                    <a:pt x="1976" y="1551"/>
                    <a:pt x="1976" y="1004"/>
                  </a:cubicBezTo>
                  <a:cubicBezTo>
                    <a:pt x="1976" y="457"/>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4" name="Google Shape;4204;p39"/>
            <p:cNvSpPr/>
            <p:nvPr/>
          </p:nvSpPr>
          <p:spPr>
            <a:xfrm>
              <a:off x="-996700" y="-347225"/>
              <a:ext cx="49425" cy="50175"/>
            </a:xfrm>
            <a:custGeom>
              <a:avLst/>
              <a:gdLst/>
              <a:ahLst/>
              <a:cxnLst/>
              <a:rect l="l" t="t" r="r" b="b"/>
              <a:pathLst>
                <a:path w="1977" h="2007" extrusionOk="0">
                  <a:moveTo>
                    <a:pt x="973" y="1"/>
                  </a:moveTo>
                  <a:cubicBezTo>
                    <a:pt x="426" y="1"/>
                    <a:pt x="1" y="457"/>
                    <a:pt x="1" y="1004"/>
                  </a:cubicBezTo>
                  <a:cubicBezTo>
                    <a:pt x="1" y="1551"/>
                    <a:pt x="426" y="2007"/>
                    <a:pt x="973" y="2007"/>
                  </a:cubicBezTo>
                  <a:cubicBezTo>
                    <a:pt x="1551" y="2007"/>
                    <a:pt x="1976" y="1551"/>
                    <a:pt x="1976" y="1004"/>
                  </a:cubicBezTo>
                  <a:cubicBezTo>
                    <a:pt x="1976" y="457"/>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5" name="Google Shape;4205;p39"/>
            <p:cNvSpPr/>
            <p:nvPr/>
          </p:nvSpPr>
          <p:spPr>
            <a:xfrm>
              <a:off x="-913875" y="-347225"/>
              <a:ext cx="49425" cy="50175"/>
            </a:xfrm>
            <a:custGeom>
              <a:avLst/>
              <a:gdLst/>
              <a:ahLst/>
              <a:cxnLst/>
              <a:rect l="l" t="t" r="r" b="b"/>
              <a:pathLst>
                <a:path w="1977" h="2007" extrusionOk="0">
                  <a:moveTo>
                    <a:pt x="974" y="1"/>
                  </a:moveTo>
                  <a:cubicBezTo>
                    <a:pt x="426" y="1"/>
                    <a:pt x="1" y="457"/>
                    <a:pt x="1" y="1004"/>
                  </a:cubicBezTo>
                  <a:cubicBezTo>
                    <a:pt x="1" y="1551"/>
                    <a:pt x="426" y="2007"/>
                    <a:pt x="974" y="2007"/>
                  </a:cubicBezTo>
                  <a:cubicBezTo>
                    <a:pt x="1551" y="2007"/>
                    <a:pt x="1977" y="1551"/>
                    <a:pt x="1977" y="1004"/>
                  </a:cubicBezTo>
                  <a:cubicBezTo>
                    <a:pt x="1977" y="457"/>
                    <a:pt x="1551" y="1"/>
                    <a:pt x="97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6" name="Google Shape;4206;p39"/>
            <p:cNvSpPr/>
            <p:nvPr/>
          </p:nvSpPr>
          <p:spPr>
            <a:xfrm>
              <a:off x="-831050" y="-347225"/>
              <a:ext cx="50200" cy="50175"/>
            </a:xfrm>
            <a:custGeom>
              <a:avLst/>
              <a:gdLst/>
              <a:ahLst/>
              <a:cxnLst/>
              <a:rect l="l" t="t" r="r" b="b"/>
              <a:pathLst>
                <a:path w="2008" h="2007" extrusionOk="0">
                  <a:moveTo>
                    <a:pt x="1004" y="1"/>
                  </a:moveTo>
                  <a:cubicBezTo>
                    <a:pt x="427" y="1"/>
                    <a:pt x="1" y="457"/>
                    <a:pt x="1" y="1004"/>
                  </a:cubicBezTo>
                  <a:cubicBezTo>
                    <a:pt x="1" y="1551"/>
                    <a:pt x="42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7" name="Google Shape;4207;p39"/>
            <p:cNvSpPr/>
            <p:nvPr/>
          </p:nvSpPr>
          <p:spPr>
            <a:xfrm>
              <a:off x="-2239875" y="-251475"/>
              <a:ext cx="49425" cy="50175"/>
            </a:xfrm>
            <a:custGeom>
              <a:avLst/>
              <a:gdLst/>
              <a:ahLst/>
              <a:cxnLst/>
              <a:rect l="l" t="t" r="r" b="b"/>
              <a:pathLst>
                <a:path w="1977" h="2007" extrusionOk="0">
                  <a:moveTo>
                    <a:pt x="973" y="1"/>
                  </a:moveTo>
                  <a:cubicBezTo>
                    <a:pt x="426" y="1"/>
                    <a:pt x="0" y="456"/>
                    <a:pt x="0" y="1004"/>
                  </a:cubicBezTo>
                  <a:cubicBezTo>
                    <a:pt x="0" y="1551"/>
                    <a:pt x="426" y="2007"/>
                    <a:pt x="973" y="2007"/>
                  </a:cubicBezTo>
                  <a:cubicBezTo>
                    <a:pt x="1551" y="2007"/>
                    <a:pt x="1976" y="1551"/>
                    <a:pt x="1976" y="1004"/>
                  </a:cubicBezTo>
                  <a:cubicBezTo>
                    <a:pt x="1976" y="456"/>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8" name="Google Shape;4208;p39"/>
            <p:cNvSpPr/>
            <p:nvPr/>
          </p:nvSpPr>
          <p:spPr>
            <a:xfrm>
              <a:off x="-2157050" y="-251475"/>
              <a:ext cx="49425" cy="50175"/>
            </a:xfrm>
            <a:custGeom>
              <a:avLst/>
              <a:gdLst/>
              <a:ahLst/>
              <a:cxnLst/>
              <a:rect l="l" t="t" r="r" b="b"/>
              <a:pathLst>
                <a:path w="1977" h="2007" extrusionOk="0">
                  <a:moveTo>
                    <a:pt x="1004" y="1"/>
                  </a:moveTo>
                  <a:cubicBezTo>
                    <a:pt x="426" y="1"/>
                    <a:pt x="0" y="456"/>
                    <a:pt x="0" y="1004"/>
                  </a:cubicBezTo>
                  <a:cubicBezTo>
                    <a:pt x="0" y="1551"/>
                    <a:pt x="426" y="2007"/>
                    <a:pt x="1004" y="2007"/>
                  </a:cubicBezTo>
                  <a:cubicBezTo>
                    <a:pt x="1551" y="2007"/>
                    <a:pt x="1976" y="1551"/>
                    <a:pt x="1976" y="1004"/>
                  </a:cubicBezTo>
                  <a:cubicBezTo>
                    <a:pt x="1976" y="456"/>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9" name="Google Shape;4209;p39"/>
            <p:cNvSpPr/>
            <p:nvPr/>
          </p:nvSpPr>
          <p:spPr>
            <a:xfrm>
              <a:off x="-2074225" y="-251475"/>
              <a:ext cx="49425" cy="50175"/>
            </a:xfrm>
            <a:custGeom>
              <a:avLst/>
              <a:gdLst/>
              <a:ahLst/>
              <a:cxnLst/>
              <a:rect l="l" t="t" r="r" b="b"/>
              <a:pathLst>
                <a:path w="1977" h="2007" extrusionOk="0">
                  <a:moveTo>
                    <a:pt x="1004" y="1"/>
                  </a:moveTo>
                  <a:cubicBezTo>
                    <a:pt x="426" y="1"/>
                    <a:pt x="1" y="456"/>
                    <a:pt x="1" y="1004"/>
                  </a:cubicBezTo>
                  <a:cubicBezTo>
                    <a:pt x="1" y="1551"/>
                    <a:pt x="426" y="2007"/>
                    <a:pt x="1004" y="2007"/>
                  </a:cubicBezTo>
                  <a:cubicBezTo>
                    <a:pt x="1551" y="2007"/>
                    <a:pt x="1976" y="1551"/>
                    <a:pt x="1976" y="1004"/>
                  </a:cubicBezTo>
                  <a:cubicBezTo>
                    <a:pt x="1976" y="456"/>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0" name="Google Shape;4210;p39"/>
            <p:cNvSpPr/>
            <p:nvPr/>
          </p:nvSpPr>
          <p:spPr>
            <a:xfrm>
              <a:off x="-1991400" y="-251475"/>
              <a:ext cx="50175" cy="50175"/>
            </a:xfrm>
            <a:custGeom>
              <a:avLst/>
              <a:gdLst/>
              <a:ahLst/>
              <a:cxnLst/>
              <a:rect l="l" t="t" r="r" b="b"/>
              <a:pathLst>
                <a:path w="2007" h="2007" extrusionOk="0">
                  <a:moveTo>
                    <a:pt x="1004" y="1"/>
                  </a:moveTo>
                  <a:cubicBezTo>
                    <a:pt x="457" y="1"/>
                    <a:pt x="1" y="456"/>
                    <a:pt x="1" y="1004"/>
                  </a:cubicBezTo>
                  <a:cubicBezTo>
                    <a:pt x="1" y="1551"/>
                    <a:pt x="457" y="2007"/>
                    <a:pt x="1004" y="2007"/>
                  </a:cubicBezTo>
                  <a:cubicBezTo>
                    <a:pt x="1551" y="2007"/>
                    <a:pt x="2007" y="1551"/>
                    <a:pt x="2007" y="1004"/>
                  </a:cubicBezTo>
                  <a:cubicBezTo>
                    <a:pt x="2007" y="456"/>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1" name="Google Shape;4211;p39"/>
            <p:cNvSpPr/>
            <p:nvPr/>
          </p:nvSpPr>
          <p:spPr>
            <a:xfrm>
              <a:off x="-1908575" y="-251475"/>
              <a:ext cx="50175" cy="50175"/>
            </a:xfrm>
            <a:custGeom>
              <a:avLst/>
              <a:gdLst/>
              <a:ahLst/>
              <a:cxnLst/>
              <a:rect l="l" t="t" r="r" b="b"/>
              <a:pathLst>
                <a:path w="2007" h="2007" extrusionOk="0">
                  <a:moveTo>
                    <a:pt x="1004" y="1"/>
                  </a:moveTo>
                  <a:cubicBezTo>
                    <a:pt x="457" y="1"/>
                    <a:pt x="1" y="456"/>
                    <a:pt x="1" y="1004"/>
                  </a:cubicBezTo>
                  <a:cubicBezTo>
                    <a:pt x="1" y="1551"/>
                    <a:pt x="457" y="2007"/>
                    <a:pt x="1004" y="2007"/>
                  </a:cubicBezTo>
                  <a:cubicBezTo>
                    <a:pt x="1551" y="2007"/>
                    <a:pt x="2007" y="1551"/>
                    <a:pt x="2007" y="1004"/>
                  </a:cubicBezTo>
                  <a:cubicBezTo>
                    <a:pt x="2007" y="456"/>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2" name="Google Shape;4212;p39"/>
            <p:cNvSpPr/>
            <p:nvPr/>
          </p:nvSpPr>
          <p:spPr>
            <a:xfrm>
              <a:off x="-1825725" y="-251475"/>
              <a:ext cx="50175" cy="50175"/>
            </a:xfrm>
            <a:custGeom>
              <a:avLst/>
              <a:gdLst/>
              <a:ahLst/>
              <a:cxnLst/>
              <a:rect l="l" t="t" r="r" b="b"/>
              <a:pathLst>
                <a:path w="2007" h="2007" extrusionOk="0">
                  <a:moveTo>
                    <a:pt x="1003" y="1"/>
                  </a:moveTo>
                  <a:cubicBezTo>
                    <a:pt x="456" y="1"/>
                    <a:pt x="0" y="456"/>
                    <a:pt x="0" y="1004"/>
                  </a:cubicBezTo>
                  <a:cubicBezTo>
                    <a:pt x="0" y="1551"/>
                    <a:pt x="456" y="2007"/>
                    <a:pt x="1003" y="2007"/>
                  </a:cubicBezTo>
                  <a:cubicBezTo>
                    <a:pt x="1550" y="2007"/>
                    <a:pt x="2006" y="1551"/>
                    <a:pt x="2006" y="1004"/>
                  </a:cubicBezTo>
                  <a:cubicBezTo>
                    <a:pt x="2006" y="456"/>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3" name="Google Shape;4213;p39"/>
            <p:cNvSpPr/>
            <p:nvPr/>
          </p:nvSpPr>
          <p:spPr>
            <a:xfrm>
              <a:off x="-1742900" y="-251475"/>
              <a:ext cx="50175" cy="50175"/>
            </a:xfrm>
            <a:custGeom>
              <a:avLst/>
              <a:gdLst/>
              <a:ahLst/>
              <a:cxnLst/>
              <a:rect l="l" t="t" r="r" b="b"/>
              <a:pathLst>
                <a:path w="2007" h="2007" extrusionOk="0">
                  <a:moveTo>
                    <a:pt x="1003" y="1"/>
                  </a:moveTo>
                  <a:cubicBezTo>
                    <a:pt x="456" y="1"/>
                    <a:pt x="0" y="456"/>
                    <a:pt x="0" y="1004"/>
                  </a:cubicBezTo>
                  <a:cubicBezTo>
                    <a:pt x="0" y="1551"/>
                    <a:pt x="456" y="2007"/>
                    <a:pt x="1003" y="2007"/>
                  </a:cubicBezTo>
                  <a:cubicBezTo>
                    <a:pt x="1550" y="2007"/>
                    <a:pt x="2006" y="1551"/>
                    <a:pt x="2006" y="1004"/>
                  </a:cubicBezTo>
                  <a:cubicBezTo>
                    <a:pt x="2006" y="456"/>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4" name="Google Shape;4214;p39"/>
            <p:cNvSpPr/>
            <p:nvPr/>
          </p:nvSpPr>
          <p:spPr>
            <a:xfrm>
              <a:off x="-1660075" y="-251475"/>
              <a:ext cx="50175" cy="50175"/>
            </a:xfrm>
            <a:custGeom>
              <a:avLst/>
              <a:gdLst/>
              <a:ahLst/>
              <a:cxnLst/>
              <a:rect l="l" t="t" r="r" b="b"/>
              <a:pathLst>
                <a:path w="2007" h="2007" extrusionOk="0">
                  <a:moveTo>
                    <a:pt x="1003" y="1"/>
                  </a:moveTo>
                  <a:cubicBezTo>
                    <a:pt x="456" y="1"/>
                    <a:pt x="0" y="456"/>
                    <a:pt x="0" y="1004"/>
                  </a:cubicBezTo>
                  <a:cubicBezTo>
                    <a:pt x="0" y="1551"/>
                    <a:pt x="456" y="2007"/>
                    <a:pt x="1003" y="2007"/>
                  </a:cubicBezTo>
                  <a:cubicBezTo>
                    <a:pt x="1550" y="2007"/>
                    <a:pt x="2006" y="1551"/>
                    <a:pt x="2006" y="1004"/>
                  </a:cubicBezTo>
                  <a:cubicBezTo>
                    <a:pt x="2006" y="456"/>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5" name="Google Shape;4215;p39"/>
            <p:cNvSpPr/>
            <p:nvPr/>
          </p:nvSpPr>
          <p:spPr>
            <a:xfrm>
              <a:off x="-1577250" y="-251475"/>
              <a:ext cx="50175" cy="50175"/>
            </a:xfrm>
            <a:custGeom>
              <a:avLst/>
              <a:gdLst/>
              <a:ahLst/>
              <a:cxnLst/>
              <a:rect l="l" t="t" r="r" b="b"/>
              <a:pathLst>
                <a:path w="2007" h="2007" extrusionOk="0">
                  <a:moveTo>
                    <a:pt x="1003" y="1"/>
                  </a:moveTo>
                  <a:cubicBezTo>
                    <a:pt x="456" y="1"/>
                    <a:pt x="0" y="456"/>
                    <a:pt x="0" y="1004"/>
                  </a:cubicBezTo>
                  <a:cubicBezTo>
                    <a:pt x="0" y="1551"/>
                    <a:pt x="456" y="2007"/>
                    <a:pt x="1003" y="2007"/>
                  </a:cubicBezTo>
                  <a:cubicBezTo>
                    <a:pt x="1551" y="2007"/>
                    <a:pt x="2007" y="1551"/>
                    <a:pt x="2007" y="1004"/>
                  </a:cubicBezTo>
                  <a:cubicBezTo>
                    <a:pt x="2007" y="456"/>
                    <a:pt x="1551"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6" name="Google Shape;4216;p39"/>
            <p:cNvSpPr/>
            <p:nvPr/>
          </p:nvSpPr>
          <p:spPr>
            <a:xfrm>
              <a:off x="-1494425" y="-251475"/>
              <a:ext cx="50175" cy="50175"/>
            </a:xfrm>
            <a:custGeom>
              <a:avLst/>
              <a:gdLst/>
              <a:ahLst/>
              <a:cxnLst/>
              <a:rect l="l" t="t" r="r" b="b"/>
              <a:pathLst>
                <a:path w="2007" h="2007" extrusionOk="0">
                  <a:moveTo>
                    <a:pt x="1004" y="1"/>
                  </a:moveTo>
                  <a:cubicBezTo>
                    <a:pt x="456" y="1"/>
                    <a:pt x="1" y="456"/>
                    <a:pt x="1" y="1004"/>
                  </a:cubicBezTo>
                  <a:cubicBezTo>
                    <a:pt x="1" y="1551"/>
                    <a:pt x="456" y="2007"/>
                    <a:pt x="1004" y="2007"/>
                  </a:cubicBezTo>
                  <a:cubicBezTo>
                    <a:pt x="1551" y="2007"/>
                    <a:pt x="2007" y="1551"/>
                    <a:pt x="2007" y="1004"/>
                  </a:cubicBezTo>
                  <a:cubicBezTo>
                    <a:pt x="2007" y="456"/>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7" name="Google Shape;4217;p39"/>
            <p:cNvSpPr/>
            <p:nvPr/>
          </p:nvSpPr>
          <p:spPr>
            <a:xfrm>
              <a:off x="-1411600" y="-251475"/>
              <a:ext cx="50175" cy="50175"/>
            </a:xfrm>
            <a:custGeom>
              <a:avLst/>
              <a:gdLst/>
              <a:ahLst/>
              <a:cxnLst/>
              <a:rect l="l" t="t" r="r" b="b"/>
              <a:pathLst>
                <a:path w="2007" h="2007" extrusionOk="0">
                  <a:moveTo>
                    <a:pt x="1004" y="1"/>
                  </a:moveTo>
                  <a:cubicBezTo>
                    <a:pt x="457" y="1"/>
                    <a:pt x="1" y="456"/>
                    <a:pt x="1" y="1004"/>
                  </a:cubicBezTo>
                  <a:cubicBezTo>
                    <a:pt x="1" y="1551"/>
                    <a:pt x="457" y="2007"/>
                    <a:pt x="1004" y="2007"/>
                  </a:cubicBezTo>
                  <a:cubicBezTo>
                    <a:pt x="1551" y="2007"/>
                    <a:pt x="2007" y="1551"/>
                    <a:pt x="2007" y="1004"/>
                  </a:cubicBezTo>
                  <a:cubicBezTo>
                    <a:pt x="2007" y="456"/>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8" name="Google Shape;4218;p39"/>
            <p:cNvSpPr/>
            <p:nvPr/>
          </p:nvSpPr>
          <p:spPr>
            <a:xfrm>
              <a:off x="-1328775" y="-251475"/>
              <a:ext cx="50175" cy="50175"/>
            </a:xfrm>
            <a:custGeom>
              <a:avLst/>
              <a:gdLst/>
              <a:ahLst/>
              <a:cxnLst/>
              <a:rect l="l" t="t" r="r" b="b"/>
              <a:pathLst>
                <a:path w="2007" h="2007" extrusionOk="0">
                  <a:moveTo>
                    <a:pt x="1004" y="1"/>
                  </a:moveTo>
                  <a:cubicBezTo>
                    <a:pt x="457" y="1"/>
                    <a:pt x="1" y="456"/>
                    <a:pt x="1" y="1004"/>
                  </a:cubicBezTo>
                  <a:cubicBezTo>
                    <a:pt x="1" y="1551"/>
                    <a:pt x="457" y="2007"/>
                    <a:pt x="1004" y="2007"/>
                  </a:cubicBezTo>
                  <a:cubicBezTo>
                    <a:pt x="1551" y="2007"/>
                    <a:pt x="2007" y="1551"/>
                    <a:pt x="2007" y="1004"/>
                  </a:cubicBezTo>
                  <a:cubicBezTo>
                    <a:pt x="2007" y="456"/>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9" name="Google Shape;4219;p39"/>
            <p:cNvSpPr/>
            <p:nvPr/>
          </p:nvSpPr>
          <p:spPr>
            <a:xfrm>
              <a:off x="-1245950" y="-251475"/>
              <a:ext cx="50200" cy="50175"/>
            </a:xfrm>
            <a:custGeom>
              <a:avLst/>
              <a:gdLst/>
              <a:ahLst/>
              <a:cxnLst/>
              <a:rect l="l" t="t" r="r" b="b"/>
              <a:pathLst>
                <a:path w="2008" h="2007" extrusionOk="0">
                  <a:moveTo>
                    <a:pt x="1004" y="1"/>
                  </a:moveTo>
                  <a:cubicBezTo>
                    <a:pt x="457" y="1"/>
                    <a:pt x="1" y="456"/>
                    <a:pt x="1" y="1004"/>
                  </a:cubicBezTo>
                  <a:cubicBezTo>
                    <a:pt x="1" y="1551"/>
                    <a:pt x="457" y="2007"/>
                    <a:pt x="1004" y="2007"/>
                  </a:cubicBezTo>
                  <a:cubicBezTo>
                    <a:pt x="1551" y="2007"/>
                    <a:pt x="2007" y="1551"/>
                    <a:pt x="2007" y="1004"/>
                  </a:cubicBezTo>
                  <a:cubicBezTo>
                    <a:pt x="2007" y="456"/>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0" name="Google Shape;4220;p39"/>
            <p:cNvSpPr/>
            <p:nvPr/>
          </p:nvSpPr>
          <p:spPr>
            <a:xfrm>
              <a:off x="-1162350" y="-251475"/>
              <a:ext cx="49425" cy="50175"/>
            </a:xfrm>
            <a:custGeom>
              <a:avLst/>
              <a:gdLst/>
              <a:ahLst/>
              <a:cxnLst/>
              <a:rect l="l" t="t" r="r" b="b"/>
              <a:pathLst>
                <a:path w="1977" h="2007" extrusionOk="0">
                  <a:moveTo>
                    <a:pt x="973" y="1"/>
                  </a:moveTo>
                  <a:cubicBezTo>
                    <a:pt x="426" y="1"/>
                    <a:pt x="0" y="456"/>
                    <a:pt x="0" y="1004"/>
                  </a:cubicBezTo>
                  <a:cubicBezTo>
                    <a:pt x="0" y="1551"/>
                    <a:pt x="426" y="2007"/>
                    <a:pt x="973" y="2007"/>
                  </a:cubicBezTo>
                  <a:cubicBezTo>
                    <a:pt x="1551" y="2007"/>
                    <a:pt x="1976" y="1551"/>
                    <a:pt x="1976" y="1004"/>
                  </a:cubicBezTo>
                  <a:cubicBezTo>
                    <a:pt x="1976" y="456"/>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1" name="Google Shape;4221;p39"/>
            <p:cNvSpPr/>
            <p:nvPr/>
          </p:nvSpPr>
          <p:spPr>
            <a:xfrm>
              <a:off x="-1079525" y="-251475"/>
              <a:ext cx="49425" cy="50175"/>
            </a:xfrm>
            <a:custGeom>
              <a:avLst/>
              <a:gdLst/>
              <a:ahLst/>
              <a:cxnLst/>
              <a:rect l="l" t="t" r="r" b="b"/>
              <a:pathLst>
                <a:path w="1977" h="2007" extrusionOk="0">
                  <a:moveTo>
                    <a:pt x="973" y="1"/>
                  </a:moveTo>
                  <a:cubicBezTo>
                    <a:pt x="426" y="1"/>
                    <a:pt x="1" y="456"/>
                    <a:pt x="1" y="1004"/>
                  </a:cubicBezTo>
                  <a:cubicBezTo>
                    <a:pt x="1" y="1551"/>
                    <a:pt x="426" y="2007"/>
                    <a:pt x="973" y="2007"/>
                  </a:cubicBezTo>
                  <a:cubicBezTo>
                    <a:pt x="1551" y="2007"/>
                    <a:pt x="1976" y="1551"/>
                    <a:pt x="1976" y="1004"/>
                  </a:cubicBezTo>
                  <a:cubicBezTo>
                    <a:pt x="1976" y="456"/>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2" name="Google Shape;4222;p39"/>
            <p:cNvSpPr/>
            <p:nvPr/>
          </p:nvSpPr>
          <p:spPr>
            <a:xfrm>
              <a:off x="-996700" y="-251475"/>
              <a:ext cx="49425" cy="50175"/>
            </a:xfrm>
            <a:custGeom>
              <a:avLst/>
              <a:gdLst/>
              <a:ahLst/>
              <a:cxnLst/>
              <a:rect l="l" t="t" r="r" b="b"/>
              <a:pathLst>
                <a:path w="1977" h="2007" extrusionOk="0">
                  <a:moveTo>
                    <a:pt x="973" y="1"/>
                  </a:moveTo>
                  <a:cubicBezTo>
                    <a:pt x="426" y="1"/>
                    <a:pt x="1" y="456"/>
                    <a:pt x="1" y="1004"/>
                  </a:cubicBezTo>
                  <a:cubicBezTo>
                    <a:pt x="1" y="1551"/>
                    <a:pt x="426" y="2007"/>
                    <a:pt x="973" y="2007"/>
                  </a:cubicBezTo>
                  <a:cubicBezTo>
                    <a:pt x="1551" y="2007"/>
                    <a:pt x="1976" y="1551"/>
                    <a:pt x="1976" y="1004"/>
                  </a:cubicBezTo>
                  <a:cubicBezTo>
                    <a:pt x="1976" y="456"/>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3" name="Google Shape;4223;p39"/>
            <p:cNvSpPr/>
            <p:nvPr/>
          </p:nvSpPr>
          <p:spPr>
            <a:xfrm>
              <a:off x="-913875" y="-251475"/>
              <a:ext cx="49425" cy="50175"/>
            </a:xfrm>
            <a:custGeom>
              <a:avLst/>
              <a:gdLst/>
              <a:ahLst/>
              <a:cxnLst/>
              <a:rect l="l" t="t" r="r" b="b"/>
              <a:pathLst>
                <a:path w="1977" h="2007" extrusionOk="0">
                  <a:moveTo>
                    <a:pt x="974" y="1"/>
                  </a:moveTo>
                  <a:cubicBezTo>
                    <a:pt x="426" y="1"/>
                    <a:pt x="1" y="456"/>
                    <a:pt x="1" y="1004"/>
                  </a:cubicBezTo>
                  <a:cubicBezTo>
                    <a:pt x="1" y="1551"/>
                    <a:pt x="426" y="2007"/>
                    <a:pt x="974" y="2007"/>
                  </a:cubicBezTo>
                  <a:cubicBezTo>
                    <a:pt x="1551" y="2007"/>
                    <a:pt x="1977" y="1551"/>
                    <a:pt x="1977" y="1004"/>
                  </a:cubicBezTo>
                  <a:cubicBezTo>
                    <a:pt x="1977" y="456"/>
                    <a:pt x="1551" y="1"/>
                    <a:pt x="97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4" name="Google Shape;4224;p39"/>
            <p:cNvSpPr/>
            <p:nvPr/>
          </p:nvSpPr>
          <p:spPr>
            <a:xfrm>
              <a:off x="-2157050" y="-155725"/>
              <a:ext cx="49425" cy="50175"/>
            </a:xfrm>
            <a:custGeom>
              <a:avLst/>
              <a:gdLst/>
              <a:ahLst/>
              <a:cxnLst/>
              <a:rect l="l" t="t" r="r" b="b"/>
              <a:pathLst>
                <a:path w="1977" h="2007" extrusionOk="0">
                  <a:moveTo>
                    <a:pt x="1004" y="0"/>
                  </a:moveTo>
                  <a:cubicBezTo>
                    <a:pt x="426" y="0"/>
                    <a:pt x="0" y="426"/>
                    <a:pt x="0" y="1003"/>
                  </a:cubicBezTo>
                  <a:cubicBezTo>
                    <a:pt x="0" y="1551"/>
                    <a:pt x="426" y="2006"/>
                    <a:pt x="1004" y="2006"/>
                  </a:cubicBezTo>
                  <a:cubicBezTo>
                    <a:pt x="1551" y="2006"/>
                    <a:pt x="1976" y="1551"/>
                    <a:pt x="1976" y="1003"/>
                  </a:cubicBezTo>
                  <a:cubicBezTo>
                    <a:pt x="1976" y="42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5" name="Google Shape;4225;p39"/>
            <p:cNvSpPr/>
            <p:nvPr/>
          </p:nvSpPr>
          <p:spPr>
            <a:xfrm>
              <a:off x="-2074225" y="-155725"/>
              <a:ext cx="49425" cy="50175"/>
            </a:xfrm>
            <a:custGeom>
              <a:avLst/>
              <a:gdLst/>
              <a:ahLst/>
              <a:cxnLst/>
              <a:rect l="l" t="t" r="r" b="b"/>
              <a:pathLst>
                <a:path w="1977" h="2007" extrusionOk="0">
                  <a:moveTo>
                    <a:pt x="1004" y="0"/>
                  </a:moveTo>
                  <a:cubicBezTo>
                    <a:pt x="426" y="0"/>
                    <a:pt x="1" y="426"/>
                    <a:pt x="1" y="1003"/>
                  </a:cubicBezTo>
                  <a:cubicBezTo>
                    <a:pt x="1" y="1551"/>
                    <a:pt x="426" y="2006"/>
                    <a:pt x="1004" y="2006"/>
                  </a:cubicBezTo>
                  <a:cubicBezTo>
                    <a:pt x="1551" y="2006"/>
                    <a:pt x="1976" y="1551"/>
                    <a:pt x="1976" y="1003"/>
                  </a:cubicBezTo>
                  <a:cubicBezTo>
                    <a:pt x="1976" y="42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6" name="Google Shape;4226;p39"/>
            <p:cNvSpPr/>
            <p:nvPr/>
          </p:nvSpPr>
          <p:spPr>
            <a:xfrm>
              <a:off x="-1991400" y="-155725"/>
              <a:ext cx="50175" cy="50175"/>
            </a:xfrm>
            <a:custGeom>
              <a:avLst/>
              <a:gdLst/>
              <a:ahLst/>
              <a:cxnLst/>
              <a:rect l="l" t="t" r="r" b="b"/>
              <a:pathLst>
                <a:path w="2007" h="2007" extrusionOk="0">
                  <a:moveTo>
                    <a:pt x="1004" y="0"/>
                  </a:moveTo>
                  <a:cubicBezTo>
                    <a:pt x="457" y="0"/>
                    <a:pt x="1" y="426"/>
                    <a:pt x="1" y="1003"/>
                  </a:cubicBezTo>
                  <a:cubicBezTo>
                    <a:pt x="1" y="1551"/>
                    <a:pt x="457" y="2006"/>
                    <a:pt x="1004" y="2006"/>
                  </a:cubicBezTo>
                  <a:cubicBezTo>
                    <a:pt x="1551" y="2006"/>
                    <a:pt x="2007" y="1551"/>
                    <a:pt x="2007" y="1003"/>
                  </a:cubicBezTo>
                  <a:cubicBezTo>
                    <a:pt x="2007" y="42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7" name="Google Shape;4227;p39"/>
            <p:cNvSpPr/>
            <p:nvPr/>
          </p:nvSpPr>
          <p:spPr>
            <a:xfrm>
              <a:off x="-1908575" y="-155725"/>
              <a:ext cx="50175" cy="50175"/>
            </a:xfrm>
            <a:custGeom>
              <a:avLst/>
              <a:gdLst/>
              <a:ahLst/>
              <a:cxnLst/>
              <a:rect l="l" t="t" r="r" b="b"/>
              <a:pathLst>
                <a:path w="2007" h="2007" extrusionOk="0">
                  <a:moveTo>
                    <a:pt x="1004" y="0"/>
                  </a:moveTo>
                  <a:cubicBezTo>
                    <a:pt x="457" y="0"/>
                    <a:pt x="1" y="426"/>
                    <a:pt x="1" y="1003"/>
                  </a:cubicBezTo>
                  <a:cubicBezTo>
                    <a:pt x="1" y="1551"/>
                    <a:pt x="457" y="2006"/>
                    <a:pt x="1004" y="2006"/>
                  </a:cubicBezTo>
                  <a:cubicBezTo>
                    <a:pt x="1551" y="2006"/>
                    <a:pt x="2007" y="1551"/>
                    <a:pt x="2007" y="1003"/>
                  </a:cubicBezTo>
                  <a:cubicBezTo>
                    <a:pt x="2007" y="42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8" name="Google Shape;4228;p39"/>
            <p:cNvSpPr/>
            <p:nvPr/>
          </p:nvSpPr>
          <p:spPr>
            <a:xfrm>
              <a:off x="-1825725" y="-155725"/>
              <a:ext cx="50175" cy="50175"/>
            </a:xfrm>
            <a:custGeom>
              <a:avLst/>
              <a:gdLst/>
              <a:ahLst/>
              <a:cxnLst/>
              <a:rect l="l" t="t" r="r" b="b"/>
              <a:pathLst>
                <a:path w="2007" h="2007" extrusionOk="0">
                  <a:moveTo>
                    <a:pt x="1003" y="0"/>
                  </a:moveTo>
                  <a:cubicBezTo>
                    <a:pt x="456" y="0"/>
                    <a:pt x="0" y="426"/>
                    <a:pt x="0" y="1003"/>
                  </a:cubicBezTo>
                  <a:cubicBezTo>
                    <a:pt x="0" y="1551"/>
                    <a:pt x="456" y="2006"/>
                    <a:pt x="1003" y="2006"/>
                  </a:cubicBezTo>
                  <a:cubicBezTo>
                    <a:pt x="1550" y="2006"/>
                    <a:pt x="2006" y="1551"/>
                    <a:pt x="2006" y="1003"/>
                  </a:cubicBezTo>
                  <a:cubicBezTo>
                    <a:pt x="2006" y="42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9" name="Google Shape;4229;p39"/>
            <p:cNvSpPr/>
            <p:nvPr/>
          </p:nvSpPr>
          <p:spPr>
            <a:xfrm>
              <a:off x="-1742900" y="-155725"/>
              <a:ext cx="50175" cy="50175"/>
            </a:xfrm>
            <a:custGeom>
              <a:avLst/>
              <a:gdLst/>
              <a:ahLst/>
              <a:cxnLst/>
              <a:rect l="l" t="t" r="r" b="b"/>
              <a:pathLst>
                <a:path w="2007" h="2007" extrusionOk="0">
                  <a:moveTo>
                    <a:pt x="1003" y="0"/>
                  </a:moveTo>
                  <a:cubicBezTo>
                    <a:pt x="456" y="0"/>
                    <a:pt x="0" y="426"/>
                    <a:pt x="0" y="1003"/>
                  </a:cubicBezTo>
                  <a:cubicBezTo>
                    <a:pt x="0" y="1551"/>
                    <a:pt x="456" y="2006"/>
                    <a:pt x="1003" y="2006"/>
                  </a:cubicBezTo>
                  <a:cubicBezTo>
                    <a:pt x="1550" y="2006"/>
                    <a:pt x="2006" y="1551"/>
                    <a:pt x="2006" y="1003"/>
                  </a:cubicBezTo>
                  <a:cubicBezTo>
                    <a:pt x="2006" y="42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0" name="Google Shape;4230;p39"/>
            <p:cNvSpPr/>
            <p:nvPr/>
          </p:nvSpPr>
          <p:spPr>
            <a:xfrm>
              <a:off x="-1660075" y="-155725"/>
              <a:ext cx="50175" cy="50175"/>
            </a:xfrm>
            <a:custGeom>
              <a:avLst/>
              <a:gdLst/>
              <a:ahLst/>
              <a:cxnLst/>
              <a:rect l="l" t="t" r="r" b="b"/>
              <a:pathLst>
                <a:path w="2007" h="2007" extrusionOk="0">
                  <a:moveTo>
                    <a:pt x="1003" y="0"/>
                  </a:moveTo>
                  <a:cubicBezTo>
                    <a:pt x="456" y="0"/>
                    <a:pt x="0" y="426"/>
                    <a:pt x="0" y="1003"/>
                  </a:cubicBezTo>
                  <a:cubicBezTo>
                    <a:pt x="0" y="1551"/>
                    <a:pt x="456" y="2006"/>
                    <a:pt x="1003" y="2006"/>
                  </a:cubicBezTo>
                  <a:cubicBezTo>
                    <a:pt x="1550" y="2006"/>
                    <a:pt x="2006" y="1551"/>
                    <a:pt x="2006" y="1003"/>
                  </a:cubicBezTo>
                  <a:cubicBezTo>
                    <a:pt x="2006" y="42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1" name="Google Shape;4231;p39"/>
            <p:cNvSpPr/>
            <p:nvPr/>
          </p:nvSpPr>
          <p:spPr>
            <a:xfrm>
              <a:off x="-1577250" y="-155725"/>
              <a:ext cx="50175" cy="50175"/>
            </a:xfrm>
            <a:custGeom>
              <a:avLst/>
              <a:gdLst/>
              <a:ahLst/>
              <a:cxnLst/>
              <a:rect l="l" t="t" r="r" b="b"/>
              <a:pathLst>
                <a:path w="2007" h="2007" extrusionOk="0">
                  <a:moveTo>
                    <a:pt x="1003" y="0"/>
                  </a:moveTo>
                  <a:cubicBezTo>
                    <a:pt x="456" y="0"/>
                    <a:pt x="0" y="426"/>
                    <a:pt x="0" y="1003"/>
                  </a:cubicBezTo>
                  <a:cubicBezTo>
                    <a:pt x="0" y="1551"/>
                    <a:pt x="456" y="2006"/>
                    <a:pt x="1003" y="2006"/>
                  </a:cubicBezTo>
                  <a:cubicBezTo>
                    <a:pt x="1551" y="2006"/>
                    <a:pt x="2007" y="1551"/>
                    <a:pt x="2007" y="1003"/>
                  </a:cubicBezTo>
                  <a:cubicBezTo>
                    <a:pt x="2007" y="426"/>
                    <a:pt x="1551"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2" name="Google Shape;4232;p39"/>
            <p:cNvSpPr/>
            <p:nvPr/>
          </p:nvSpPr>
          <p:spPr>
            <a:xfrm>
              <a:off x="-1494425" y="-155725"/>
              <a:ext cx="50175" cy="50175"/>
            </a:xfrm>
            <a:custGeom>
              <a:avLst/>
              <a:gdLst/>
              <a:ahLst/>
              <a:cxnLst/>
              <a:rect l="l" t="t" r="r" b="b"/>
              <a:pathLst>
                <a:path w="2007" h="2007" extrusionOk="0">
                  <a:moveTo>
                    <a:pt x="1004" y="0"/>
                  </a:moveTo>
                  <a:cubicBezTo>
                    <a:pt x="456" y="0"/>
                    <a:pt x="1" y="426"/>
                    <a:pt x="1" y="1003"/>
                  </a:cubicBezTo>
                  <a:cubicBezTo>
                    <a:pt x="1" y="1551"/>
                    <a:pt x="456" y="2006"/>
                    <a:pt x="1004" y="2006"/>
                  </a:cubicBezTo>
                  <a:cubicBezTo>
                    <a:pt x="1551" y="2006"/>
                    <a:pt x="2007" y="1551"/>
                    <a:pt x="2007" y="1003"/>
                  </a:cubicBezTo>
                  <a:cubicBezTo>
                    <a:pt x="2007" y="42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3" name="Google Shape;4233;p39"/>
            <p:cNvSpPr/>
            <p:nvPr/>
          </p:nvSpPr>
          <p:spPr>
            <a:xfrm>
              <a:off x="-1411600" y="-155725"/>
              <a:ext cx="50175" cy="50175"/>
            </a:xfrm>
            <a:custGeom>
              <a:avLst/>
              <a:gdLst/>
              <a:ahLst/>
              <a:cxnLst/>
              <a:rect l="l" t="t" r="r" b="b"/>
              <a:pathLst>
                <a:path w="2007" h="2007" extrusionOk="0">
                  <a:moveTo>
                    <a:pt x="1004" y="0"/>
                  </a:moveTo>
                  <a:cubicBezTo>
                    <a:pt x="457" y="0"/>
                    <a:pt x="1" y="426"/>
                    <a:pt x="1" y="1003"/>
                  </a:cubicBezTo>
                  <a:cubicBezTo>
                    <a:pt x="1" y="1551"/>
                    <a:pt x="457" y="2006"/>
                    <a:pt x="1004" y="2006"/>
                  </a:cubicBezTo>
                  <a:cubicBezTo>
                    <a:pt x="1551" y="2006"/>
                    <a:pt x="2007" y="1551"/>
                    <a:pt x="2007" y="1003"/>
                  </a:cubicBezTo>
                  <a:cubicBezTo>
                    <a:pt x="2007" y="42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4" name="Google Shape;4234;p39"/>
            <p:cNvSpPr/>
            <p:nvPr/>
          </p:nvSpPr>
          <p:spPr>
            <a:xfrm>
              <a:off x="-1328775" y="-155725"/>
              <a:ext cx="50175" cy="50175"/>
            </a:xfrm>
            <a:custGeom>
              <a:avLst/>
              <a:gdLst/>
              <a:ahLst/>
              <a:cxnLst/>
              <a:rect l="l" t="t" r="r" b="b"/>
              <a:pathLst>
                <a:path w="2007" h="2007" extrusionOk="0">
                  <a:moveTo>
                    <a:pt x="1004" y="0"/>
                  </a:moveTo>
                  <a:cubicBezTo>
                    <a:pt x="457" y="0"/>
                    <a:pt x="1" y="426"/>
                    <a:pt x="1" y="1003"/>
                  </a:cubicBezTo>
                  <a:cubicBezTo>
                    <a:pt x="1" y="1551"/>
                    <a:pt x="457" y="2006"/>
                    <a:pt x="1004" y="2006"/>
                  </a:cubicBezTo>
                  <a:cubicBezTo>
                    <a:pt x="1551" y="2006"/>
                    <a:pt x="2007" y="1551"/>
                    <a:pt x="2007" y="1003"/>
                  </a:cubicBezTo>
                  <a:cubicBezTo>
                    <a:pt x="2007" y="42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5" name="Google Shape;4235;p39"/>
            <p:cNvSpPr/>
            <p:nvPr/>
          </p:nvSpPr>
          <p:spPr>
            <a:xfrm>
              <a:off x="-1245950" y="-155725"/>
              <a:ext cx="50200" cy="50175"/>
            </a:xfrm>
            <a:custGeom>
              <a:avLst/>
              <a:gdLst/>
              <a:ahLst/>
              <a:cxnLst/>
              <a:rect l="l" t="t" r="r" b="b"/>
              <a:pathLst>
                <a:path w="2008" h="2007" extrusionOk="0">
                  <a:moveTo>
                    <a:pt x="1004" y="0"/>
                  </a:moveTo>
                  <a:cubicBezTo>
                    <a:pt x="457" y="0"/>
                    <a:pt x="1" y="426"/>
                    <a:pt x="1" y="1003"/>
                  </a:cubicBezTo>
                  <a:cubicBezTo>
                    <a:pt x="1" y="1551"/>
                    <a:pt x="457" y="2006"/>
                    <a:pt x="1004" y="2006"/>
                  </a:cubicBezTo>
                  <a:cubicBezTo>
                    <a:pt x="1551" y="2006"/>
                    <a:pt x="2007" y="1551"/>
                    <a:pt x="2007" y="1003"/>
                  </a:cubicBezTo>
                  <a:cubicBezTo>
                    <a:pt x="2007" y="42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6" name="Google Shape;4236;p39"/>
            <p:cNvSpPr/>
            <p:nvPr/>
          </p:nvSpPr>
          <p:spPr>
            <a:xfrm>
              <a:off x="-1162350" y="-155725"/>
              <a:ext cx="49425" cy="50175"/>
            </a:xfrm>
            <a:custGeom>
              <a:avLst/>
              <a:gdLst/>
              <a:ahLst/>
              <a:cxnLst/>
              <a:rect l="l" t="t" r="r" b="b"/>
              <a:pathLst>
                <a:path w="1977" h="2007" extrusionOk="0">
                  <a:moveTo>
                    <a:pt x="973" y="0"/>
                  </a:moveTo>
                  <a:cubicBezTo>
                    <a:pt x="426" y="0"/>
                    <a:pt x="0" y="426"/>
                    <a:pt x="0" y="1003"/>
                  </a:cubicBezTo>
                  <a:cubicBezTo>
                    <a:pt x="0" y="1551"/>
                    <a:pt x="426" y="2006"/>
                    <a:pt x="973" y="2006"/>
                  </a:cubicBezTo>
                  <a:cubicBezTo>
                    <a:pt x="1551" y="2006"/>
                    <a:pt x="1976" y="1551"/>
                    <a:pt x="1976" y="1003"/>
                  </a:cubicBezTo>
                  <a:cubicBezTo>
                    <a:pt x="1976" y="426"/>
                    <a:pt x="1551"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7" name="Google Shape;4237;p39"/>
            <p:cNvSpPr/>
            <p:nvPr/>
          </p:nvSpPr>
          <p:spPr>
            <a:xfrm>
              <a:off x="-1079525" y="-155725"/>
              <a:ext cx="49425" cy="50175"/>
            </a:xfrm>
            <a:custGeom>
              <a:avLst/>
              <a:gdLst/>
              <a:ahLst/>
              <a:cxnLst/>
              <a:rect l="l" t="t" r="r" b="b"/>
              <a:pathLst>
                <a:path w="1977" h="2007" extrusionOk="0">
                  <a:moveTo>
                    <a:pt x="973" y="0"/>
                  </a:moveTo>
                  <a:cubicBezTo>
                    <a:pt x="426" y="0"/>
                    <a:pt x="1" y="426"/>
                    <a:pt x="1" y="1003"/>
                  </a:cubicBezTo>
                  <a:cubicBezTo>
                    <a:pt x="1" y="1551"/>
                    <a:pt x="426" y="2006"/>
                    <a:pt x="973" y="2006"/>
                  </a:cubicBezTo>
                  <a:cubicBezTo>
                    <a:pt x="1551" y="2006"/>
                    <a:pt x="1976" y="1551"/>
                    <a:pt x="1976" y="1003"/>
                  </a:cubicBezTo>
                  <a:cubicBezTo>
                    <a:pt x="1976" y="426"/>
                    <a:pt x="1551"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8" name="Google Shape;4238;p39"/>
            <p:cNvSpPr/>
            <p:nvPr/>
          </p:nvSpPr>
          <p:spPr>
            <a:xfrm>
              <a:off x="-996700" y="-155725"/>
              <a:ext cx="49425" cy="50175"/>
            </a:xfrm>
            <a:custGeom>
              <a:avLst/>
              <a:gdLst/>
              <a:ahLst/>
              <a:cxnLst/>
              <a:rect l="l" t="t" r="r" b="b"/>
              <a:pathLst>
                <a:path w="1977" h="2007" extrusionOk="0">
                  <a:moveTo>
                    <a:pt x="973" y="0"/>
                  </a:moveTo>
                  <a:cubicBezTo>
                    <a:pt x="426" y="0"/>
                    <a:pt x="1" y="426"/>
                    <a:pt x="1" y="1003"/>
                  </a:cubicBezTo>
                  <a:cubicBezTo>
                    <a:pt x="1" y="1551"/>
                    <a:pt x="426" y="2006"/>
                    <a:pt x="973" y="2006"/>
                  </a:cubicBezTo>
                  <a:cubicBezTo>
                    <a:pt x="1551" y="2006"/>
                    <a:pt x="1976" y="1551"/>
                    <a:pt x="1976" y="1003"/>
                  </a:cubicBezTo>
                  <a:cubicBezTo>
                    <a:pt x="1976" y="426"/>
                    <a:pt x="1551"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9" name="Google Shape;4239;p39"/>
            <p:cNvSpPr/>
            <p:nvPr/>
          </p:nvSpPr>
          <p:spPr>
            <a:xfrm>
              <a:off x="-1991400" y="-60750"/>
              <a:ext cx="50175" cy="50175"/>
            </a:xfrm>
            <a:custGeom>
              <a:avLst/>
              <a:gdLst/>
              <a:ahLst/>
              <a:cxnLst/>
              <a:rect l="l" t="t" r="r" b="b"/>
              <a:pathLst>
                <a:path w="2007" h="2007"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0" name="Google Shape;4240;p39"/>
            <p:cNvSpPr/>
            <p:nvPr/>
          </p:nvSpPr>
          <p:spPr>
            <a:xfrm>
              <a:off x="-1908575" y="-60750"/>
              <a:ext cx="50175" cy="50175"/>
            </a:xfrm>
            <a:custGeom>
              <a:avLst/>
              <a:gdLst/>
              <a:ahLst/>
              <a:cxnLst/>
              <a:rect l="l" t="t" r="r" b="b"/>
              <a:pathLst>
                <a:path w="2007" h="2007"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1" name="Google Shape;4241;p39"/>
            <p:cNvSpPr/>
            <p:nvPr/>
          </p:nvSpPr>
          <p:spPr>
            <a:xfrm>
              <a:off x="-1825725" y="-60750"/>
              <a:ext cx="50175" cy="50175"/>
            </a:xfrm>
            <a:custGeom>
              <a:avLst/>
              <a:gdLst/>
              <a:ahLst/>
              <a:cxnLst/>
              <a:rect l="l" t="t" r="r" b="b"/>
              <a:pathLst>
                <a:path w="2007" h="2007" extrusionOk="0">
                  <a:moveTo>
                    <a:pt x="1003" y="1"/>
                  </a:moveTo>
                  <a:cubicBezTo>
                    <a:pt x="456" y="1"/>
                    <a:pt x="0" y="457"/>
                    <a:pt x="0" y="1004"/>
                  </a:cubicBezTo>
                  <a:cubicBezTo>
                    <a:pt x="0" y="1551"/>
                    <a:pt x="456" y="2007"/>
                    <a:pt x="1003" y="2007"/>
                  </a:cubicBezTo>
                  <a:cubicBezTo>
                    <a:pt x="1550" y="2007"/>
                    <a:pt x="2006" y="1551"/>
                    <a:pt x="2006" y="1004"/>
                  </a:cubicBezTo>
                  <a:cubicBezTo>
                    <a:pt x="2006" y="457"/>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2" name="Google Shape;4242;p39"/>
            <p:cNvSpPr/>
            <p:nvPr/>
          </p:nvSpPr>
          <p:spPr>
            <a:xfrm>
              <a:off x="-1742900" y="-60750"/>
              <a:ext cx="50175" cy="50175"/>
            </a:xfrm>
            <a:custGeom>
              <a:avLst/>
              <a:gdLst/>
              <a:ahLst/>
              <a:cxnLst/>
              <a:rect l="l" t="t" r="r" b="b"/>
              <a:pathLst>
                <a:path w="2007" h="2007" extrusionOk="0">
                  <a:moveTo>
                    <a:pt x="1003" y="1"/>
                  </a:moveTo>
                  <a:cubicBezTo>
                    <a:pt x="456" y="1"/>
                    <a:pt x="0" y="457"/>
                    <a:pt x="0" y="1004"/>
                  </a:cubicBezTo>
                  <a:cubicBezTo>
                    <a:pt x="0" y="1551"/>
                    <a:pt x="456" y="2007"/>
                    <a:pt x="1003" y="2007"/>
                  </a:cubicBezTo>
                  <a:cubicBezTo>
                    <a:pt x="1550" y="2007"/>
                    <a:pt x="2006" y="1551"/>
                    <a:pt x="2006" y="1004"/>
                  </a:cubicBezTo>
                  <a:cubicBezTo>
                    <a:pt x="2006" y="457"/>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3" name="Google Shape;4243;p39"/>
            <p:cNvSpPr/>
            <p:nvPr/>
          </p:nvSpPr>
          <p:spPr>
            <a:xfrm>
              <a:off x="-1660075" y="-60750"/>
              <a:ext cx="50175" cy="50175"/>
            </a:xfrm>
            <a:custGeom>
              <a:avLst/>
              <a:gdLst/>
              <a:ahLst/>
              <a:cxnLst/>
              <a:rect l="l" t="t" r="r" b="b"/>
              <a:pathLst>
                <a:path w="2007" h="2007" extrusionOk="0">
                  <a:moveTo>
                    <a:pt x="1003" y="1"/>
                  </a:moveTo>
                  <a:cubicBezTo>
                    <a:pt x="456" y="1"/>
                    <a:pt x="0" y="457"/>
                    <a:pt x="0" y="1004"/>
                  </a:cubicBezTo>
                  <a:cubicBezTo>
                    <a:pt x="0" y="1551"/>
                    <a:pt x="456" y="2007"/>
                    <a:pt x="1003" y="2007"/>
                  </a:cubicBezTo>
                  <a:cubicBezTo>
                    <a:pt x="1550" y="2007"/>
                    <a:pt x="2006" y="1551"/>
                    <a:pt x="2006" y="1004"/>
                  </a:cubicBezTo>
                  <a:cubicBezTo>
                    <a:pt x="2006" y="457"/>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4" name="Google Shape;4244;p39"/>
            <p:cNvSpPr/>
            <p:nvPr/>
          </p:nvSpPr>
          <p:spPr>
            <a:xfrm>
              <a:off x="-1577250" y="-60750"/>
              <a:ext cx="50175" cy="50175"/>
            </a:xfrm>
            <a:custGeom>
              <a:avLst/>
              <a:gdLst/>
              <a:ahLst/>
              <a:cxnLst/>
              <a:rect l="l" t="t" r="r" b="b"/>
              <a:pathLst>
                <a:path w="2007" h="2007" extrusionOk="0">
                  <a:moveTo>
                    <a:pt x="1003" y="1"/>
                  </a:moveTo>
                  <a:cubicBezTo>
                    <a:pt x="456" y="1"/>
                    <a:pt x="0" y="457"/>
                    <a:pt x="0" y="1004"/>
                  </a:cubicBezTo>
                  <a:cubicBezTo>
                    <a:pt x="0" y="1551"/>
                    <a:pt x="456" y="2007"/>
                    <a:pt x="1003" y="2007"/>
                  </a:cubicBezTo>
                  <a:cubicBezTo>
                    <a:pt x="1551" y="2007"/>
                    <a:pt x="2007" y="1551"/>
                    <a:pt x="2007" y="1004"/>
                  </a:cubicBezTo>
                  <a:cubicBezTo>
                    <a:pt x="2007" y="457"/>
                    <a:pt x="1551"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5" name="Google Shape;4245;p39"/>
            <p:cNvSpPr/>
            <p:nvPr/>
          </p:nvSpPr>
          <p:spPr>
            <a:xfrm>
              <a:off x="-1494425" y="-60750"/>
              <a:ext cx="50175" cy="50175"/>
            </a:xfrm>
            <a:custGeom>
              <a:avLst/>
              <a:gdLst/>
              <a:ahLst/>
              <a:cxnLst/>
              <a:rect l="l" t="t" r="r" b="b"/>
              <a:pathLst>
                <a:path w="2007" h="2007" extrusionOk="0">
                  <a:moveTo>
                    <a:pt x="1004" y="1"/>
                  </a:moveTo>
                  <a:cubicBezTo>
                    <a:pt x="456" y="1"/>
                    <a:pt x="1" y="457"/>
                    <a:pt x="1" y="1004"/>
                  </a:cubicBezTo>
                  <a:cubicBezTo>
                    <a:pt x="1" y="1551"/>
                    <a:pt x="456"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6" name="Google Shape;4246;p39"/>
            <p:cNvSpPr/>
            <p:nvPr/>
          </p:nvSpPr>
          <p:spPr>
            <a:xfrm>
              <a:off x="-1411600" y="-60750"/>
              <a:ext cx="50175" cy="50175"/>
            </a:xfrm>
            <a:custGeom>
              <a:avLst/>
              <a:gdLst/>
              <a:ahLst/>
              <a:cxnLst/>
              <a:rect l="l" t="t" r="r" b="b"/>
              <a:pathLst>
                <a:path w="2007" h="2007"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7" name="Google Shape;4247;p39"/>
            <p:cNvSpPr/>
            <p:nvPr/>
          </p:nvSpPr>
          <p:spPr>
            <a:xfrm>
              <a:off x="-1328775" y="-60750"/>
              <a:ext cx="50175" cy="50175"/>
            </a:xfrm>
            <a:custGeom>
              <a:avLst/>
              <a:gdLst/>
              <a:ahLst/>
              <a:cxnLst/>
              <a:rect l="l" t="t" r="r" b="b"/>
              <a:pathLst>
                <a:path w="2007" h="2007"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8" name="Google Shape;4248;p39"/>
            <p:cNvSpPr/>
            <p:nvPr/>
          </p:nvSpPr>
          <p:spPr>
            <a:xfrm>
              <a:off x="-1245950" y="-60750"/>
              <a:ext cx="50200" cy="50175"/>
            </a:xfrm>
            <a:custGeom>
              <a:avLst/>
              <a:gdLst/>
              <a:ahLst/>
              <a:cxnLst/>
              <a:rect l="l" t="t" r="r" b="b"/>
              <a:pathLst>
                <a:path w="2008" h="2007"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9" name="Google Shape;4249;p39"/>
            <p:cNvSpPr/>
            <p:nvPr/>
          </p:nvSpPr>
          <p:spPr>
            <a:xfrm>
              <a:off x="-1162350" y="-60750"/>
              <a:ext cx="49425" cy="50175"/>
            </a:xfrm>
            <a:custGeom>
              <a:avLst/>
              <a:gdLst/>
              <a:ahLst/>
              <a:cxnLst/>
              <a:rect l="l" t="t" r="r" b="b"/>
              <a:pathLst>
                <a:path w="1977" h="2007" extrusionOk="0">
                  <a:moveTo>
                    <a:pt x="973" y="1"/>
                  </a:moveTo>
                  <a:cubicBezTo>
                    <a:pt x="426" y="1"/>
                    <a:pt x="0" y="457"/>
                    <a:pt x="0" y="1004"/>
                  </a:cubicBezTo>
                  <a:cubicBezTo>
                    <a:pt x="0" y="1551"/>
                    <a:pt x="426" y="2007"/>
                    <a:pt x="973" y="2007"/>
                  </a:cubicBezTo>
                  <a:cubicBezTo>
                    <a:pt x="1551" y="2007"/>
                    <a:pt x="1976" y="1551"/>
                    <a:pt x="1976" y="1004"/>
                  </a:cubicBezTo>
                  <a:cubicBezTo>
                    <a:pt x="1976" y="457"/>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0" name="Google Shape;4250;p39"/>
            <p:cNvSpPr/>
            <p:nvPr/>
          </p:nvSpPr>
          <p:spPr>
            <a:xfrm>
              <a:off x="-1825725" y="35000"/>
              <a:ext cx="50175" cy="50175"/>
            </a:xfrm>
            <a:custGeom>
              <a:avLst/>
              <a:gdLst/>
              <a:ahLst/>
              <a:cxnLst/>
              <a:rect l="l" t="t" r="r" b="b"/>
              <a:pathLst>
                <a:path w="2007" h="2007" extrusionOk="0">
                  <a:moveTo>
                    <a:pt x="1003" y="1"/>
                  </a:moveTo>
                  <a:cubicBezTo>
                    <a:pt x="456" y="1"/>
                    <a:pt x="0" y="457"/>
                    <a:pt x="0" y="1004"/>
                  </a:cubicBezTo>
                  <a:cubicBezTo>
                    <a:pt x="0" y="1551"/>
                    <a:pt x="456" y="2007"/>
                    <a:pt x="1003" y="2007"/>
                  </a:cubicBezTo>
                  <a:cubicBezTo>
                    <a:pt x="1550" y="2007"/>
                    <a:pt x="2006" y="1551"/>
                    <a:pt x="2006" y="1004"/>
                  </a:cubicBezTo>
                  <a:cubicBezTo>
                    <a:pt x="2006" y="457"/>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1" name="Google Shape;4251;p39"/>
            <p:cNvSpPr/>
            <p:nvPr/>
          </p:nvSpPr>
          <p:spPr>
            <a:xfrm>
              <a:off x="-1742900" y="35000"/>
              <a:ext cx="50175" cy="50175"/>
            </a:xfrm>
            <a:custGeom>
              <a:avLst/>
              <a:gdLst/>
              <a:ahLst/>
              <a:cxnLst/>
              <a:rect l="l" t="t" r="r" b="b"/>
              <a:pathLst>
                <a:path w="2007" h="2007" extrusionOk="0">
                  <a:moveTo>
                    <a:pt x="1003" y="1"/>
                  </a:moveTo>
                  <a:cubicBezTo>
                    <a:pt x="456" y="1"/>
                    <a:pt x="0" y="457"/>
                    <a:pt x="0" y="1004"/>
                  </a:cubicBezTo>
                  <a:cubicBezTo>
                    <a:pt x="0" y="1551"/>
                    <a:pt x="456" y="2007"/>
                    <a:pt x="1003" y="2007"/>
                  </a:cubicBezTo>
                  <a:cubicBezTo>
                    <a:pt x="1550" y="2007"/>
                    <a:pt x="2006" y="1551"/>
                    <a:pt x="2006" y="1004"/>
                  </a:cubicBezTo>
                  <a:cubicBezTo>
                    <a:pt x="2006" y="457"/>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2" name="Google Shape;4252;p39"/>
            <p:cNvSpPr/>
            <p:nvPr/>
          </p:nvSpPr>
          <p:spPr>
            <a:xfrm>
              <a:off x="-1660075" y="35000"/>
              <a:ext cx="50175" cy="50175"/>
            </a:xfrm>
            <a:custGeom>
              <a:avLst/>
              <a:gdLst/>
              <a:ahLst/>
              <a:cxnLst/>
              <a:rect l="l" t="t" r="r" b="b"/>
              <a:pathLst>
                <a:path w="2007" h="2007" extrusionOk="0">
                  <a:moveTo>
                    <a:pt x="1003" y="1"/>
                  </a:moveTo>
                  <a:cubicBezTo>
                    <a:pt x="456" y="1"/>
                    <a:pt x="0" y="457"/>
                    <a:pt x="0" y="1004"/>
                  </a:cubicBezTo>
                  <a:cubicBezTo>
                    <a:pt x="0" y="1551"/>
                    <a:pt x="456" y="2007"/>
                    <a:pt x="1003" y="2007"/>
                  </a:cubicBezTo>
                  <a:cubicBezTo>
                    <a:pt x="1550" y="2007"/>
                    <a:pt x="2006" y="1551"/>
                    <a:pt x="2006" y="1004"/>
                  </a:cubicBezTo>
                  <a:cubicBezTo>
                    <a:pt x="2006" y="457"/>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3" name="Google Shape;4253;p39"/>
            <p:cNvSpPr/>
            <p:nvPr/>
          </p:nvSpPr>
          <p:spPr>
            <a:xfrm>
              <a:off x="-1577250" y="35000"/>
              <a:ext cx="50175" cy="50175"/>
            </a:xfrm>
            <a:custGeom>
              <a:avLst/>
              <a:gdLst/>
              <a:ahLst/>
              <a:cxnLst/>
              <a:rect l="l" t="t" r="r" b="b"/>
              <a:pathLst>
                <a:path w="2007" h="2007" extrusionOk="0">
                  <a:moveTo>
                    <a:pt x="1003" y="1"/>
                  </a:moveTo>
                  <a:cubicBezTo>
                    <a:pt x="456" y="1"/>
                    <a:pt x="0" y="457"/>
                    <a:pt x="0" y="1004"/>
                  </a:cubicBezTo>
                  <a:cubicBezTo>
                    <a:pt x="0" y="1551"/>
                    <a:pt x="456" y="2007"/>
                    <a:pt x="1003" y="2007"/>
                  </a:cubicBezTo>
                  <a:cubicBezTo>
                    <a:pt x="1551" y="2007"/>
                    <a:pt x="2007" y="1551"/>
                    <a:pt x="2007" y="1004"/>
                  </a:cubicBezTo>
                  <a:cubicBezTo>
                    <a:pt x="2007" y="457"/>
                    <a:pt x="1551"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4" name="Google Shape;4254;p39"/>
            <p:cNvSpPr/>
            <p:nvPr/>
          </p:nvSpPr>
          <p:spPr>
            <a:xfrm>
              <a:off x="-1494425" y="35000"/>
              <a:ext cx="50175" cy="50175"/>
            </a:xfrm>
            <a:custGeom>
              <a:avLst/>
              <a:gdLst/>
              <a:ahLst/>
              <a:cxnLst/>
              <a:rect l="l" t="t" r="r" b="b"/>
              <a:pathLst>
                <a:path w="2007" h="2007" extrusionOk="0">
                  <a:moveTo>
                    <a:pt x="1004" y="1"/>
                  </a:moveTo>
                  <a:cubicBezTo>
                    <a:pt x="456" y="1"/>
                    <a:pt x="1" y="457"/>
                    <a:pt x="1" y="1004"/>
                  </a:cubicBezTo>
                  <a:cubicBezTo>
                    <a:pt x="1" y="1551"/>
                    <a:pt x="456"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5" name="Google Shape;4255;p39"/>
            <p:cNvSpPr/>
            <p:nvPr/>
          </p:nvSpPr>
          <p:spPr>
            <a:xfrm>
              <a:off x="-1411600" y="35000"/>
              <a:ext cx="50175" cy="50175"/>
            </a:xfrm>
            <a:custGeom>
              <a:avLst/>
              <a:gdLst/>
              <a:ahLst/>
              <a:cxnLst/>
              <a:rect l="l" t="t" r="r" b="b"/>
              <a:pathLst>
                <a:path w="2007" h="2007"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6" name="Google Shape;4256;p39"/>
            <p:cNvSpPr/>
            <p:nvPr/>
          </p:nvSpPr>
          <p:spPr>
            <a:xfrm>
              <a:off x="-1328775" y="35000"/>
              <a:ext cx="50175" cy="50175"/>
            </a:xfrm>
            <a:custGeom>
              <a:avLst/>
              <a:gdLst/>
              <a:ahLst/>
              <a:cxnLst/>
              <a:rect l="l" t="t" r="r" b="b"/>
              <a:pathLst>
                <a:path w="2007" h="2007"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7" name="Google Shape;4257;p39"/>
            <p:cNvSpPr/>
            <p:nvPr/>
          </p:nvSpPr>
          <p:spPr>
            <a:xfrm>
              <a:off x="-665375" y="-1015175"/>
              <a:ext cx="50175" cy="50200"/>
            </a:xfrm>
            <a:custGeom>
              <a:avLst/>
              <a:gdLst/>
              <a:ahLst/>
              <a:cxnLst/>
              <a:rect l="l" t="t" r="r" b="b"/>
              <a:pathLst>
                <a:path w="2007" h="2008" extrusionOk="0">
                  <a:moveTo>
                    <a:pt x="1003" y="1"/>
                  </a:moveTo>
                  <a:cubicBezTo>
                    <a:pt x="456" y="1"/>
                    <a:pt x="0" y="457"/>
                    <a:pt x="0" y="1004"/>
                  </a:cubicBezTo>
                  <a:cubicBezTo>
                    <a:pt x="0" y="1551"/>
                    <a:pt x="456" y="2007"/>
                    <a:pt x="1003" y="2007"/>
                  </a:cubicBezTo>
                  <a:cubicBezTo>
                    <a:pt x="1550" y="2007"/>
                    <a:pt x="2006" y="1551"/>
                    <a:pt x="2006" y="1004"/>
                  </a:cubicBezTo>
                  <a:cubicBezTo>
                    <a:pt x="2006" y="457"/>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8" name="Google Shape;4258;p39"/>
            <p:cNvSpPr/>
            <p:nvPr/>
          </p:nvSpPr>
          <p:spPr>
            <a:xfrm>
              <a:off x="-748200" y="-1015175"/>
              <a:ext cx="50175" cy="50200"/>
            </a:xfrm>
            <a:custGeom>
              <a:avLst/>
              <a:gdLst/>
              <a:ahLst/>
              <a:cxnLst/>
              <a:rect l="l" t="t" r="r" b="b"/>
              <a:pathLst>
                <a:path w="2007" h="2008" extrusionOk="0">
                  <a:moveTo>
                    <a:pt x="1003" y="1"/>
                  </a:moveTo>
                  <a:cubicBezTo>
                    <a:pt x="426" y="1"/>
                    <a:pt x="0" y="457"/>
                    <a:pt x="0" y="1004"/>
                  </a:cubicBezTo>
                  <a:cubicBezTo>
                    <a:pt x="0" y="1551"/>
                    <a:pt x="426" y="2007"/>
                    <a:pt x="1003" y="2007"/>
                  </a:cubicBezTo>
                  <a:cubicBezTo>
                    <a:pt x="1550" y="2007"/>
                    <a:pt x="2006" y="1551"/>
                    <a:pt x="2006" y="1004"/>
                  </a:cubicBezTo>
                  <a:cubicBezTo>
                    <a:pt x="2006" y="457"/>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9" name="Google Shape;4259;p39"/>
            <p:cNvSpPr/>
            <p:nvPr/>
          </p:nvSpPr>
          <p:spPr>
            <a:xfrm>
              <a:off x="-831050" y="-1015175"/>
              <a:ext cx="50200" cy="50200"/>
            </a:xfrm>
            <a:custGeom>
              <a:avLst/>
              <a:gdLst/>
              <a:ahLst/>
              <a:cxnLst/>
              <a:rect l="l" t="t" r="r" b="b"/>
              <a:pathLst>
                <a:path w="2008" h="2008" extrusionOk="0">
                  <a:moveTo>
                    <a:pt x="1004" y="1"/>
                  </a:moveTo>
                  <a:cubicBezTo>
                    <a:pt x="427" y="1"/>
                    <a:pt x="1" y="457"/>
                    <a:pt x="1" y="1004"/>
                  </a:cubicBezTo>
                  <a:cubicBezTo>
                    <a:pt x="1" y="1551"/>
                    <a:pt x="42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0" name="Google Shape;4260;p39"/>
            <p:cNvSpPr/>
            <p:nvPr/>
          </p:nvSpPr>
          <p:spPr>
            <a:xfrm>
              <a:off x="-913875" y="-1015175"/>
              <a:ext cx="49425" cy="50200"/>
            </a:xfrm>
            <a:custGeom>
              <a:avLst/>
              <a:gdLst/>
              <a:ahLst/>
              <a:cxnLst/>
              <a:rect l="l" t="t" r="r" b="b"/>
              <a:pathLst>
                <a:path w="1977" h="2008" extrusionOk="0">
                  <a:moveTo>
                    <a:pt x="974" y="1"/>
                  </a:moveTo>
                  <a:cubicBezTo>
                    <a:pt x="426" y="1"/>
                    <a:pt x="1" y="457"/>
                    <a:pt x="1" y="1004"/>
                  </a:cubicBezTo>
                  <a:cubicBezTo>
                    <a:pt x="1" y="1551"/>
                    <a:pt x="426" y="2007"/>
                    <a:pt x="974" y="2007"/>
                  </a:cubicBezTo>
                  <a:cubicBezTo>
                    <a:pt x="1551" y="2007"/>
                    <a:pt x="1977" y="1551"/>
                    <a:pt x="1977" y="1004"/>
                  </a:cubicBezTo>
                  <a:cubicBezTo>
                    <a:pt x="1977" y="457"/>
                    <a:pt x="1551" y="1"/>
                    <a:pt x="97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1" name="Google Shape;4261;p39"/>
            <p:cNvSpPr/>
            <p:nvPr/>
          </p:nvSpPr>
          <p:spPr>
            <a:xfrm>
              <a:off x="-996700" y="-1015175"/>
              <a:ext cx="49425" cy="50200"/>
            </a:xfrm>
            <a:custGeom>
              <a:avLst/>
              <a:gdLst/>
              <a:ahLst/>
              <a:cxnLst/>
              <a:rect l="l" t="t" r="r" b="b"/>
              <a:pathLst>
                <a:path w="1977" h="2008" extrusionOk="0">
                  <a:moveTo>
                    <a:pt x="973" y="1"/>
                  </a:moveTo>
                  <a:cubicBezTo>
                    <a:pt x="426" y="1"/>
                    <a:pt x="1" y="457"/>
                    <a:pt x="1" y="1004"/>
                  </a:cubicBezTo>
                  <a:cubicBezTo>
                    <a:pt x="1" y="1551"/>
                    <a:pt x="426" y="2007"/>
                    <a:pt x="973" y="2007"/>
                  </a:cubicBezTo>
                  <a:cubicBezTo>
                    <a:pt x="1551" y="2007"/>
                    <a:pt x="1976" y="1551"/>
                    <a:pt x="1976" y="1004"/>
                  </a:cubicBezTo>
                  <a:cubicBezTo>
                    <a:pt x="1976" y="457"/>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2" name="Google Shape;4262;p39"/>
            <p:cNvSpPr/>
            <p:nvPr/>
          </p:nvSpPr>
          <p:spPr>
            <a:xfrm>
              <a:off x="-1079525" y="-1015175"/>
              <a:ext cx="49425" cy="50200"/>
            </a:xfrm>
            <a:custGeom>
              <a:avLst/>
              <a:gdLst/>
              <a:ahLst/>
              <a:cxnLst/>
              <a:rect l="l" t="t" r="r" b="b"/>
              <a:pathLst>
                <a:path w="1977" h="2008" extrusionOk="0">
                  <a:moveTo>
                    <a:pt x="973" y="1"/>
                  </a:moveTo>
                  <a:cubicBezTo>
                    <a:pt x="426" y="1"/>
                    <a:pt x="1" y="457"/>
                    <a:pt x="1" y="1004"/>
                  </a:cubicBezTo>
                  <a:cubicBezTo>
                    <a:pt x="1" y="1551"/>
                    <a:pt x="426" y="2007"/>
                    <a:pt x="973" y="2007"/>
                  </a:cubicBezTo>
                  <a:cubicBezTo>
                    <a:pt x="1551" y="2007"/>
                    <a:pt x="1976" y="1551"/>
                    <a:pt x="1976" y="1004"/>
                  </a:cubicBezTo>
                  <a:cubicBezTo>
                    <a:pt x="1976" y="457"/>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3" name="Google Shape;4263;p39"/>
            <p:cNvSpPr/>
            <p:nvPr/>
          </p:nvSpPr>
          <p:spPr>
            <a:xfrm>
              <a:off x="-1162350" y="-1015175"/>
              <a:ext cx="49425" cy="50200"/>
            </a:xfrm>
            <a:custGeom>
              <a:avLst/>
              <a:gdLst/>
              <a:ahLst/>
              <a:cxnLst/>
              <a:rect l="l" t="t" r="r" b="b"/>
              <a:pathLst>
                <a:path w="1977" h="2008" extrusionOk="0">
                  <a:moveTo>
                    <a:pt x="973" y="1"/>
                  </a:moveTo>
                  <a:cubicBezTo>
                    <a:pt x="426" y="1"/>
                    <a:pt x="0" y="457"/>
                    <a:pt x="0" y="1004"/>
                  </a:cubicBezTo>
                  <a:cubicBezTo>
                    <a:pt x="0" y="1551"/>
                    <a:pt x="426" y="2007"/>
                    <a:pt x="973" y="2007"/>
                  </a:cubicBezTo>
                  <a:cubicBezTo>
                    <a:pt x="1551" y="2007"/>
                    <a:pt x="1976" y="1551"/>
                    <a:pt x="1976" y="1004"/>
                  </a:cubicBezTo>
                  <a:cubicBezTo>
                    <a:pt x="1976" y="457"/>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4" name="Google Shape;4264;p39"/>
            <p:cNvSpPr/>
            <p:nvPr/>
          </p:nvSpPr>
          <p:spPr>
            <a:xfrm>
              <a:off x="-1245950" y="-1015175"/>
              <a:ext cx="50200" cy="50200"/>
            </a:xfrm>
            <a:custGeom>
              <a:avLst/>
              <a:gdLst/>
              <a:ahLst/>
              <a:cxnLst/>
              <a:rect l="l" t="t" r="r" b="b"/>
              <a:pathLst>
                <a:path w="2008" h="2008"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5" name="Google Shape;4265;p39"/>
            <p:cNvSpPr/>
            <p:nvPr/>
          </p:nvSpPr>
          <p:spPr>
            <a:xfrm>
              <a:off x="-1328775" y="-1015175"/>
              <a:ext cx="50175" cy="50200"/>
            </a:xfrm>
            <a:custGeom>
              <a:avLst/>
              <a:gdLst/>
              <a:ahLst/>
              <a:cxnLst/>
              <a:rect l="l" t="t" r="r" b="b"/>
              <a:pathLst>
                <a:path w="2007" h="2008"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6" name="Google Shape;4266;p39"/>
            <p:cNvSpPr/>
            <p:nvPr/>
          </p:nvSpPr>
          <p:spPr>
            <a:xfrm>
              <a:off x="-1411600" y="-1015175"/>
              <a:ext cx="50175" cy="50200"/>
            </a:xfrm>
            <a:custGeom>
              <a:avLst/>
              <a:gdLst/>
              <a:ahLst/>
              <a:cxnLst/>
              <a:rect l="l" t="t" r="r" b="b"/>
              <a:pathLst>
                <a:path w="2007" h="2008"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7" name="Google Shape;4267;p39"/>
            <p:cNvSpPr/>
            <p:nvPr/>
          </p:nvSpPr>
          <p:spPr>
            <a:xfrm>
              <a:off x="-1494425" y="-1015175"/>
              <a:ext cx="50175" cy="50200"/>
            </a:xfrm>
            <a:custGeom>
              <a:avLst/>
              <a:gdLst/>
              <a:ahLst/>
              <a:cxnLst/>
              <a:rect l="l" t="t" r="r" b="b"/>
              <a:pathLst>
                <a:path w="2007" h="2008" extrusionOk="0">
                  <a:moveTo>
                    <a:pt x="1004" y="1"/>
                  </a:moveTo>
                  <a:cubicBezTo>
                    <a:pt x="456" y="1"/>
                    <a:pt x="1" y="457"/>
                    <a:pt x="1" y="1004"/>
                  </a:cubicBezTo>
                  <a:cubicBezTo>
                    <a:pt x="1" y="1551"/>
                    <a:pt x="456"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8" name="Google Shape;4268;p39"/>
            <p:cNvSpPr/>
            <p:nvPr/>
          </p:nvSpPr>
          <p:spPr>
            <a:xfrm>
              <a:off x="-1577250" y="-1015175"/>
              <a:ext cx="50175" cy="50200"/>
            </a:xfrm>
            <a:custGeom>
              <a:avLst/>
              <a:gdLst/>
              <a:ahLst/>
              <a:cxnLst/>
              <a:rect l="l" t="t" r="r" b="b"/>
              <a:pathLst>
                <a:path w="2007" h="2008" extrusionOk="0">
                  <a:moveTo>
                    <a:pt x="1003" y="1"/>
                  </a:moveTo>
                  <a:cubicBezTo>
                    <a:pt x="456" y="1"/>
                    <a:pt x="0" y="457"/>
                    <a:pt x="0" y="1004"/>
                  </a:cubicBezTo>
                  <a:cubicBezTo>
                    <a:pt x="0" y="1551"/>
                    <a:pt x="456" y="2007"/>
                    <a:pt x="1003" y="2007"/>
                  </a:cubicBezTo>
                  <a:cubicBezTo>
                    <a:pt x="1551" y="2007"/>
                    <a:pt x="2007" y="1551"/>
                    <a:pt x="2007" y="1004"/>
                  </a:cubicBezTo>
                  <a:cubicBezTo>
                    <a:pt x="2007" y="457"/>
                    <a:pt x="1551"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9" name="Google Shape;4269;p39"/>
            <p:cNvSpPr/>
            <p:nvPr/>
          </p:nvSpPr>
          <p:spPr>
            <a:xfrm>
              <a:off x="-1660075" y="-1015175"/>
              <a:ext cx="50175" cy="50200"/>
            </a:xfrm>
            <a:custGeom>
              <a:avLst/>
              <a:gdLst/>
              <a:ahLst/>
              <a:cxnLst/>
              <a:rect l="l" t="t" r="r" b="b"/>
              <a:pathLst>
                <a:path w="2007" h="2008" extrusionOk="0">
                  <a:moveTo>
                    <a:pt x="1003" y="1"/>
                  </a:moveTo>
                  <a:cubicBezTo>
                    <a:pt x="456" y="1"/>
                    <a:pt x="0" y="457"/>
                    <a:pt x="0" y="1004"/>
                  </a:cubicBezTo>
                  <a:cubicBezTo>
                    <a:pt x="0" y="1551"/>
                    <a:pt x="456" y="2007"/>
                    <a:pt x="1003" y="2007"/>
                  </a:cubicBezTo>
                  <a:cubicBezTo>
                    <a:pt x="1550" y="2007"/>
                    <a:pt x="2006" y="1551"/>
                    <a:pt x="2006" y="1004"/>
                  </a:cubicBezTo>
                  <a:cubicBezTo>
                    <a:pt x="2006" y="457"/>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0" name="Google Shape;4270;p39"/>
            <p:cNvSpPr/>
            <p:nvPr/>
          </p:nvSpPr>
          <p:spPr>
            <a:xfrm>
              <a:off x="-1742900" y="-1015175"/>
              <a:ext cx="50175" cy="50200"/>
            </a:xfrm>
            <a:custGeom>
              <a:avLst/>
              <a:gdLst/>
              <a:ahLst/>
              <a:cxnLst/>
              <a:rect l="l" t="t" r="r" b="b"/>
              <a:pathLst>
                <a:path w="2007" h="2008" extrusionOk="0">
                  <a:moveTo>
                    <a:pt x="1003" y="1"/>
                  </a:moveTo>
                  <a:cubicBezTo>
                    <a:pt x="456" y="1"/>
                    <a:pt x="0" y="457"/>
                    <a:pt x="0" y="1004"/>
                  </a:cubicBezTo>
                  <a:cubicBezTo>
                    <a:pt x="0" y="1551"/>
                    <a:pt x="456" y="2007"/>
                    <a:pt x="1003" y="2007"/>
                  </a:cubicBezTo>
                  <a:cubicBezTo>
                    <a:pt x="1550" y="2007"/>
                    <a:pt x="2006" y="1551"/>
                    <a:pt x="2006" y="1004"/>
                  </a:cubicBezTo>
                  <a:cubicBezTo>
                    <a:pt x="2006" y="457"/>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1" name="Google Shape;4271;p39"/>
            <p:cNvSpPr/>
            <p:nvPr/>
          </p:nvSpPr>
          <p:spPr>
            <a:xfrm>
              <a:off x="-1825725" y="-1015175"/>
              <a:ext cx="50175" cy="50200"/>
            </a:xfrm>
            <a:custGeom>
              <a:avLst/>
              <a:gdLst/>
              <a:ahLst/>
              <a:cxnLst/>
              <a:rect l="l" t="t" r="r" b="b"/>
              <a:pathLst>
                <a:path w="2007" h="2008" extrusionOk="0">
                  <a:moveTo>
                    <a:pt x="1003" y="1"/>
                  </a:moveTo>
                  <a:cubicBezTo>
                    <a:pt x="456" y="1"/>
                    <a:pt x="0" y="457"/>
                    <a:pt x="0" y="1004"/>
                  </a:cubicBezTo>
                  <a:cubicBezTo>
                    <a:pt x="0" y="1551"/>
                    <a:pt x="456" y="2007"/>
                    <a:pt x="1003" y="2007"/>
                  </a:cubicBezTo>
                  <a:cubicBezTo>
                    <a:pt x="1550" y="2007"/>
                    <a:pt x="2006" y="1551"/>
                    <a:pt x="2006" y="1004"/>
                  </a:cubicBezTo>
                  <a:cubicBezTo>
                    <a:pt x="2006" y="457"/>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2" name="Google Shape;4272;p39"/>
            <p:cNvSpPr/>
            <p:nvPr/>
          </p:nvSpPr>
          <p:spPr>
            <a:xfrm>
              <a:off x="-1908575" y="-1015175"/>
              <a:ext cx="50175" cy="50200"/>
            </a:xfrm>
            <a:custGeom>
              <a:avLst/>
              <a:gdLst/>
              <a:ahLst/>
              <a:cxnLst/>
              <a:rect l="l" t="t" r="r" b="b"/>
              <a:pathLst>
                <a:path w="2007" h="2008"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3" name="Google Shape;4273;p39"/>
            <p:cNvSpPr/>
            <p:nvPr/>
          </p:nvSpPr>
          <p:spPr>
            <a:xfrm>
              <a:off x="-1991400" y="-1015175"/>
              <a:ext cx="50175" cy="50200"/>
            </a:xfrm>
            <a:custGeom>
              <a:avLst/>
              <a:gdLst/>
              <a:ahLst/>
              <a:cxnLst/>
              <a:rect l="l" t="t" r="r" b="b"/>
              <a:pathLst>
                <a:path w="2007" h="2008"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4" name="Google Shape;4274;p39"/>
            <p:cNvSpPr/>
            <p:nvPr/>
          </p:nvSpPr>
          <p:spPr>
            <a:xfrm>
              <a:off x="-2074225" y="-1015175"/>
              <a:ext cx="49425" cy="50200"/>
            </a:xfrm>
            <a:custGeom>
              <a:avLst/>
              <a:gdLst/>
              <a:ahLst/>
              <a:cxnLst/>
              <a:rect l="l" t="t" r="r" b="b"/>
              <a:pathLst>
                <a:path w="1977" h="2008" extrusionOk="0">
                  <a:moveTo>
                    <a:pt x="1004" y="1"/>
                  </a:moveTo>
                  <a:cubicBezTo>
                    <a:pt x="426" y="1"/>
                    <a:pt x="1" y="457"/>
                    <a:pt x="1" y="1004"/>
                  </a:cubicBezTo>
                  <a:cubicBezTo>
                    <a:pt x="1" y="1551"/>
                    <a:pt x="426" y="2007"/>
                    <a:pt x="1004" y="2007"/>
                  </a:cubicBezTo>
                  <a:cubicBezTo>
                    <a:pt x="1551" y="2007"/>
                    <a:pt x="1976" y="1551"/>
                    <a:pt x="1976" y="1004"/>
                  </a:cubicBezTo>
                  <a:cubicBezTo>
                    <a:pt x="1976"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5" name="Google Shape;4275;p39"/>
            <p:cNvSpPr/>
            <p:nvPr/>
          </p:nvSpPr>
          <p:spPr>
            <a:xfrm>
              <a:off x="-2157050" y="-1015175"/>
              <a:ext cx="49425" cy="50200"/>
            </a:xfrm>
            <a:custGeom>
              <a:avLst/>
              <a:gdLst/>
              <a:ahLst/>
              <a:cxnLst/>
              <a:rect l="l" t="t" r="r" b="b"/>
              <a:pathLst>
                <a:path w="1977" h="2008" extrusionOk="0">
                  <a:moveTo>
                    <a:pt x="1004" y="1"/>
                  </a:moveTo>
                  <a:cubicBezTo>
                    <a:pt x="426" y="1"/>
                    <a:pt x="0" y="457"/>
                    <a:pt x="0" y="1004"/>
                  </a:cubicBezTo>
                  <a:cubicBezTo>
                    <a:pt x="0" y="1551"/>
                    <a:pt x="426" y="2007"/>
                    <a:pt x="1004" y="2007"/>
                  </a:cubicBezTo>
                  <a:cubicBezTo>
                    <a:pt x="1551" y="2007"/>
                    <a:pt x="1976" y="1551"/>
                    <a:pt x="1976" y="1004"/>
                  </a:cubicBezTo>
                  <a:cubicBezTo>
                    <a:pt x="1976"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6" name="Google Shape;4276;p39"/>
            <p:cNvSpPr/>
            <p:nvPr/>
          </p:nvSpPr>
          <p:spPr>
            <a:xfrm>
              <a:off x="-2239875" y="-1015175"/>
              <a:ext cx="49425" cy="50200"/>
            </a:xfrm>
            <a:custGeom>
              <a:avLst/>
              <a:gdLst/>
              <a:ahLst/>
              <a:cxnLst/>
              <a:rect l="l" t="t" r="r" b="b"/>
              <a:pathLst>
                <a:path w="1977" h="2008" extrusionOk="0">
                  <a:moveTo>
                    <a:pt x="973" y="1"/>
                  </a:moveTo>
                  <a:cubicBezTo>
                    <a:pt x="426" y="1"/>
                    <a:pt x="0" y="457"/>
                    <a:pt x="0" y="1004"/>
                  </a:cubicBezTo>
                  <a:cubicBezTo>
                    <a:pt x="0" y="1551"/>
                    <a:pt x="426" y="2007"/>
                    <a:pt x="973" y="2007"/>
                  </a:cubicBezTo>
                  <a:cubicBezTo>
                    <a:pt x="1551" y="2007"/>
                    <a:pt x="1976" y="1551"/>
                    <a:pt x="1976" y="1004"/>
                  </a:cubicBezTo>
                  <a:cubicBezTo>
                    <a:pt x="1976" y="457"/>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7" name="Google Shape;4277;p39"/>
            <p:cNvSpPr/>
            <p:nvPr/>
          </p:nvSpPr>
          <p:spPr>
            <a:xfrm>
              <a:off x="-2322700" y="-1015175"/>
              <a:ext cx="49400" cy="50200"/>
            </a:xfrm>
            <a:custGeom>
              <a:avLst/>
              <a:gdLst/>
              <a:ahLst/>
              <a:cxnLst/>
              <a:rect l="l" t="t" r="r" b="b"/>
              <a:pathLst>
                <a:path w="1976" h="2008" extrusionOk="0">
                  <a:moveTo>
                    <a:pt x="973" y="1"/>
                  </a:moveTo>
                  <a:cubicBezTo>
                    <a:pt x="426" y="1"/>
                    <a:pt x="0" y="457"/>
                    <a:pt x="0" y="1004"/>
                  </a:cubicBezTo>
                  <a:cubicBezTo>
                    <a:pt x="0" y="1551"/>
                    <a:pt x="426" y="2007"/>
                    <a:pt x="973" y="2007"/>
                  </a:cubicBezTo>
                  <a:cubicBezTo>
                    <a:pt x="1550" y="2007"/>
                    <a:pt x="1976" y="1551"/>
                    <a:pt x="1976" y="1004"/>
                  </a:cubicBezTo>
                  <a:cubicBezTo>
                    <a:pt x="1976" y="457"/>
                    <a:pt x="1550"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8" name="Google Shape;4278;p39"/>
            <p:cNvSpPr/>
            <p:nvPr/>
          </p:nvSpPr>
          <p:spPr>
            <a:xfrm>
              <a:off x="-2405525" y="-1015175"/>
              <a:ext cx="49400" cy="50200"/>
            </a:xfrm>
            <a:custGeom>
              <a:avLst/>
              <a:gdLst/>
              <a:ahLst/>
              <a:cxnLst/>
              <a:rect l="l" t="t" r="r" b="b"/>
              <a:pathLst>
                <a:path w="1976" h="2008" extrusionOk="0">
                  <a:moveTo>
                    <a:pt x="973" y="1"/>
                  </a:moveTo>
                  <a:cubicBezTo>
                    <a:pt x="426" y="1"/>
                    <a:pt x="0" y="457"/>
                    <a:pt x="0" y="1004"/>
                  </a:cubicBezTo>
                  <a:cubicBezTo>
                    <a:pt x="0" y="1551"/>
                    <a:pt x="426" y="2007"/>
                    <a:pt x="973" y="2007"/>
                  </a:cubicBezTo>
                  <a:cubicBezTo>
                    <a:pt x="1550" y="2007"/>
                    <a:pt x="1976" y="1551"/>
                    <a:pt x="1976" y="1004"/>
                  </a:cubicBezTo>
                  <a:cubicBezTo>
                    <a:pt x="1976" y="457"/>
                    <a:pt x="1550"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9" name="Google Shape;4279;p39"/>
            <p:cNvSpPr/>
            <p:nvPr/>
          </p:nvSpPr>
          <p:spPr>
            <a:xfrm>
              <a:off x="-2489125" y="-1015175"/>
              <a:ext cx="50175" cy="50200"/>
            </a:xfrm>
            <a:custGeom>
              <a:avLst/>
              <a:gdLst/>
              <a:ahLst/>
              <a:cxnLst/>
              <a:rect l="l" t="t" r="r" b="b"/>
              <a:pathLst>
                <a:path w="2007" h="2008" extrusionOk="0">
                  <a:moveTo>
                    <a:pt x="1004" y="1"/>
                  </a:moveTo>
                  <a:cubicBezTo>
                    <a:pt x="456" y="1"/>
                    <a:pt x="1" y="457"/>
                    <a:pt x="1" y="1004"/>
                  </a:cubicBezTo>
                  <a:cubicBezTo>
                    <a:pt x="1" y="1551"/>
                    <a:pt x="456" y="2007"/>
                    <a:pt x="1004" y="2007"/>
                  </a:cubicBezTo>
                  <a:cubicBezTo>
                    <a:pt x="1581" y="2007"/>
                    <a:pt x="2007" y="1551"/>
                    <a:pt x="2007" y="1004"/>
                  </a:cubicBezTo>
                  <a:cubicBezTo>
                    <a:pt x="2007" y="457"/>
                    <a:pt x="158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0" name="Google Shape;4280;p39"/>
            <p:cNvSpPr/>
            <p:nvPr/>
          </p:nvSpPr>
          <p:spPr>
            <a:xfrm>
              <a:off x="-665375" y="-1110900"/>
              <a:ext cx="50175" cy="50175"/>
            </a:xfrm>
            <a:custGeom>
              <a:avLst/>
              <a:gdLst/>
              <a:ahLst/>
              <a:cxnLst/>
              <a:rect l="l" t="t" r="r" b="b"/>
              <a:pathLst>
                <a:path w="2007" h="2007" extrusionOk="0">
                  <a:moveTo>
                    <a:pt x="1003" y="0"/>
                  </a:moveTo>
                  <a:cubicBezTo>
                    <a:pt x="456" y="0"/>
                    <a:pt x="0" y="456"/>
                    <a:pt x="0" y="1003"/>
                  </a:cubicBezTo>
                  <a:cubicBezTo>
                    <a:pt x="0" y="1550"/>
                    <a:pt x="456" y="2006"/>
                    <a:pt x="1003" y="2006"/>
                  </a:cubicBezTo>
                  <a:cubicBezTo>
                    <a:pt x="1550" y="2006"/>
                    <a:pt x="2006" y="1550"/>
                    <a:pt x="2006" y="1003"/>
                  </a:cubicBezTo>
                  <a:cubicBezTo>
                    <a:pt x="2006" y="45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1" name="Google Shape;4281;p39"/>
            <p:cNvSpPr/>
            <p:nvPr/>
          </p:nvSpPr>
          <p:spPr>
            <a:xfrm>
              <a:off x="-748200" y="-1110900"/>
              <a:ext cx="50175" cy="50175"/>
            </a:xfrm>
            <a:custGeom>
              <a:avLst/>
              <a:gdLst/>
              <a:ahLst/>
              <a:cxnLst/>
              <a:rect l="l" t="t" r="r" b="b"/>
              <a:pathLst>
                <a:path w="2007" h="2007" extrusionOk="0">
                  <a:moveTo>
                    <a:pt x="1003" y="0"/>
                  </a:moveTo>
                  <a:cubicBezTo>
                    <a:pt x="426" y="0"/>
                    <a:pt x="0" y="456"/>
                    <a:pt x="0" y="1003"/>
                  </a:cubicBezTo>
                  <a:cubicBezTo>
                    <a:pt x="0" y="1550"/>
                    <a:pt x="426" y="2006"/>
                    <a:pt x="1003" y="2006"/>
                  </a:cubicBezTo>
                  <a:cubicBezTo>
                    <a:pt x="1550" y="2006"/>
                    <a:pt x="2006" y="1550"/>
                    <a:pt x="2006" y="1003"/>
                  </a:cubicBezTo>
                  <a:cubicBezTo>
                    <a:pt x="2006" y="45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2" name="Google Shape;4282;p39"/>
            <p:cNvSpPr/>
            <p:nvPr/>
          </p:nvSpPr>
          <p:spPr>
            <a:xfrm>
              <a:off x="-831050" y="-1110900"/>
              <a:ext cx="50200" cy="50175"/>
            </a:xfrm>
            <a:custGeom>
              <a:avLst/>
              <a:gdLst/>
              <a:ahLst/>
              <a:cxnLst/>
              <a:rect l="l" t="t" r="r" b="b"/>
              <a:pathLst>
                <a:path w="2008" h="2007" extrusionOk="0">
                  <a:moveTo>
                    <a:pt x="1004" y="0"/>
                  </a:moveTo>
                  <a:cubicBezTo>
                    <a:pt x="427" y="0"/>
                    <a:pt x="1" y="456"/>
                    <a:pt x="1" y="1003"/>
                  </a:cubicBezTo>
                  <a:cubicBezTo>
                    <a:pt x="1" y="1550"/>
                    <a:pt x="427" y="2006"/>
                    <a:pt x="1004" y="2006"/>
                  </a:cubicBezTo>
                  <a:cubicBezTo>
                    <a:pt x="1551" y="2006"/>
                    <a:pt x="2007" y="1550"/>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3" name="Google Shape;4283;p39"/>
            <p:cNvSpPr/>
            <p:nvPr/>
          </p:nvSpPr>
          <p:spPr>
            <a:xfrm>
              <a:off x="-913875" y="-1110900"/>
              <a:ext cx="49425" cy="50175"/>
            </a:xfrm>
            <a:custGeom>
              <a:avLst/>
              <a:gdLst/>
              <a:ahLst/>
              <a:cxnLst/>
              <a:rect l="l" t="t" r="r" b="b"/>
              <a:pathLst>
                <a:path w="1977" h="2007" extrusionOk="0">
                  <a:moveTo>
                    <a:pt x="974" y="0"/>
                  </a:moveTo>
                  <a:cubicBezTo>
                    <a:pt x="426" y="0"/>
                    <a:pt x="1" y="456"/>
                    <a:pt x="1" y="1003"/>
                  </a:cubicBezTo>
                  <a:cubicBezTo>
                    <a:pt x="1" y="1550"/>
                    <a:pt x="426" y="2006"/>
                    <a:pt x="974" y="2006"/>
                  </a:cubicBezTo>
                  <a:cubicBezTo>
                    <a:pt x="1551" y="2006"/>
                    <a:pt x="1977" y="1550"/>
                    <a:pt x="1977" y="1003"/>
                  </a:cubicBezTo>
                  <a:cubicBezTo>
                    <a:pt x="1977" y="456"/>
                    <a:pt x="1551" y="0"/>
                    <a:pt x="97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4" name="Google Shape;4284;p39"/>
            <p:cNvSpPr/>
            <p:nvPr/>
          </p:nvSpPr>
          <p:spPr>
            <a:xfrm>
              <a:off x="-996700" y="-1110900"/>
              <a:ext cx="49425" cy="50175"/>
            </a:xfrm>
            <a:custGeom>
              <a:avLst/>
              <a:gdLst/>
              <a:ahLst/>
              <a:cxnLst/>
              <a:rect l="l" t="t" r="r" b="b"/>
              <a:pathLst>
                <a:path w="1977" h="2007" extrusionOk="0">
                  <a:moveTo>
                    <a:pt x="973" y="0"/>
                  </a:moveTo>
                  <a:cubicBezTo>
                    <a:pt x="426" y="0"/>
                    <a:pt x="1" y="456"/>
                    <a:pt x="1" y="1003"/>
                  </a:cubicBezTo>
                  <a:cubicBezTo>
                    <a:pt x="1" y="1550"/>
                    <a:pt x="426" y="2006"/>
                    <a:pt x="973" y="2006"/>
                  </a:cubicBezTo>
                  <a:cubicBezTo>
                    <a:pt x="1551" y="2006"/>
                    <a:pt x="1976" y="1550"/>
                    <a:pt x="1976" y="1003"/>
                  </a:cubicBezTo>
                  <a:cubicBezTo>
                    <a:pt x="1976" y="456"/>
                    <a:pt x="1551"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5" name="Google Shape;4285;p39"/>
            <p:cNvSpPr/>
            <p:nvPr/>
          </p:nvSpPr>
          <p:spPr>
            <a:xfrm>
              <a:off x="-1079525" y="-1110900"/>
              <a:ext cx="49425" cy="50175"/>
            </a:xfrm>
            <a:custGeom>
              <a:avLst/>
              <a:gdLst/>
              <a:ahLst/>
              <a:cxnLst/>
              <a:rect l="l" t="t" r="r" b="b"/>
              <a:pathLst>
                <a:path w="1977" h="2007" extrusionOk="0">
                  <a:moveTo>
                    <a:pt x="973" y="0"/>
                  </a:moveTo>
                  <a:cubicBezTo>
                    <a:pt x="426" y="0"/>
                    <a:pt x="1" y="456"/>
                    <a:pt x="1" y="1003"/>
                  </a:cubicBezTo>
                  <a:cubicBezTo>
                    <a:pt x="1" y="1550"/>
                    <a:pt x="426" y="2006"/>
                    <a:pt x="973" y="2006"/>
                  </a:cubicBezTo>
                  <a:cubicBezTo>
                    <a:pt x="1551" y="2006"/>
                    <a:pt x="1976" y="1550"/>
                    <a:pt x="1976" y="1003"/>
                  </a:cubicBezTo>
                  <a:cubicBezTo>
                    <a:pt x="1976" y="456"/>
                    <a:pt x="1551"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6" name="Google Shape;4286;p39"/>
            <p:cNvSpPr/>
            <p:nvPr/>
          </p:nvSpPr>
          <p:spPr>
            <a:xfrm>
              <a:off x="-1162350" y="-1110900"/>
              <a:ext cx="49425" cy="50175"/>
            </a:xfrm>
            <a:custGeom>
              <a:avLst/>
              <a:gdLst/>
              <a:ahLst/>
              <a:cxnLst/>
              <a:rect l="l" t="t" r="r" b="b"/>
              <a:pathLst>
                <a:path w="1977" h="2007" extrusionOk="0">
                  <a:moveTo>
                    <a:pt x="973" y="0"/>
                  </a:moveTo>
                  <a:cubicBezTo>
                    <a:pt x="426" y="0"/>
                    <a:pt x="0" y="456"/>
                    <a:pt x="0" y="1003"/>
                  </a:cubicBezTo>
                  <a:cubicBezTo>
                    <a:pt x="0" y="1550"/>
                    <a:pt x="426" y="2006"/>
                    <a:pt x="973" y="2006"/>
                  </a:cubicBezTo>
                  <a:cubicBezTo>
                    <a:pt x="1551" y="2006"/>
                    <a:pt x="1976" y="1550"/>
                    <a:pt x="1976" y="1003"/>
                  </a:cubicBezTo>
                  <a:cubicBezTo>
                    <a:pt x="1976" y="456"/>
                    <a:pt x="1551"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7" name="Google Shape;4287;p39"/>
            <p:cNvSpPr/>
            <p:nvPr/>
          </p:nvSpPr>
          <p:spPr>
            <a:xfrm>
              <a:off x="-1245950" y="-1110900"/>
              <a:ext cx="50200" cy="50175"/>
            </a:xfrm>
            <a:custGeom>
              <a:avLst/>
              <a:gdLst/>
              <a:ahLst/>
              <a:cxnLst/>
              <a:rect l="l" t="t" r="r" b="b"/>
              <a:pathLst>
                <a:path w="2008" h="2007" extrusionOk="0">
                  <a:moveTo>
                    <a:pt x="1004" y="0"/>
                  </a:moveTo>
                  <a:cubicBezTo>
                    <a:pt x="457" y="0"/>
                    <a:pt x="1" y="456"/>
                    <a:pt x="1" y="1003"/>
                  </a:cubicBezTo>
                  <a:cubicBezTo>
                    <a:pt x="1" y="1550"/>
                    <a:pt x="457" y="2006"/>
                    <a:pt x="1004" y="2006"/>
                  </a:cubicBezTo>
                  <a:cubicBezTo>
                    <a:pt x="1551" y="2006"/>
                    <a:pt x="2007" y="1550"/>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8" name="Google Shape;4288;p39"/>
            <p:cNvSpPr/>
            <p:nvPr/>
          </p:nvSpPr>
          <p:spPr>
            <a:xfrm>
              <a:off x="-1328775" y="-1110900"/>
              <a:ext cx="50175" cy="50175"/>
            </a:xfrm>
            <a:custGeom>
              <a:avLst/>
              <a:gdLst/>
              <a:ahLst/>
              <a:cxnLst/>
              <a:rect l="l" t="t" r="r" b="b"/>
              <a:pathLst>
                <a:path w="2007" h="2007" extrusionOk="0">
                  <a:moveTo>
                    <a:pt x="1004" y="0"/>
                  </a:moveTo>
                  <a:cubicBezTo>
                    <a:pt x="457" y="0"/>
                    <a:pt x="1" y="456"/>
                    <a:pt x="1" y="1003"/>
                  </a:cubicBezTo>
                  <a:cubicBezTo>
                    <a:pt x="1" y="1550"/>
                    <a:pt x="457" y="2006"/>
                    <a:pt x="1004" y="2006"/>
                  </a:cubicBezTo>
                  <a:cubicBezTo>
                    <a:pt x="1551" y="2006"/>
                    <a:pt x="2007" y="1550"/>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9" name="Google Shape;4289;p39"/>
            <p:cNvSpPr/>
            <p:nvPr/>
          </p:nvSpPr>
          <p:spPr>
            <a:xfrm>
              <a:off x="-1411600" y="-1110900"/>
              <a:ext cx="50175" cy="50175"/>
            </a:xfrm>
            <a:custGeom>
              <a:avLst/>
              <a:gdLst/>
              <a:ahLst/>
              <a:cxnLst/>
              <a:rect l="l" t="t" r="r" b="b"/>
              <a:pathLst>
                <a:path w="2007" h="2007" extrusionOk="0">
                  <a:moveTo>
                    <a:pt x="1004" y="0"/>
                  </a:moveTo>
                  <a:cubicBezTo>
                    <a:pt x="457" y="0"/>
                    <a:pt x="1" y="456"/>
                    <a:pt x="1" y="1003"/>
                  </a:cubicBezTo>
                  <a:cubicBezTo>
                    <a:pt x="1" y="1550"/>
                    <a:pt x="457" y="2006"/>
                    <a:pt x="1004" y="2006"/>
                  </a:cubicBezTo>
                  <a:cubicBezTo>
                    <a:pt x="1551" y="2006"/>
                    <a:pt x="2007" y="1550"/>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0" name="Google Shape;4290;p39"/>
            <p:cNvSpPr/>
            <p:nvPr/>
          </p:nvSpPr>
          <p:spPr>
            <a:xfrm>
              <a:off x="-1494425" y="-1110900"/>
              <a:ext cx="50175" cy="50175"/>
            </a:xfrm>
            <a:custGeom>
              <a:avLst/>
              <a:gdLst/>
              <a:ahLst/>
              <a:cxnLst/>
              <a:rect l="l" t="t" r="r" b="b"/>
              <a:pathLst>
                <a:path w="2007" h="2007" extrusionOk="0">
                  <a:moveTo>
                    <a:pt x="1004" y="0"/>
                  </a:moveTo>
                  <a:cubicBezTo>
                    <a:pt x="456" y="0"/>
                    <a:pt x="1" y="456"/>
                    <a:pt x="1" y="1003"/>
                  </a:cubicBezTo>
                  <a:cubicBezTo>
                    <a:pt x="1" y="1550"/>
                    <a:pt x="456" y="2006"/>
                    <a:pt x="1004" y="2006"/>
                  </a:cubicBezTo>
                  <a:cubicBezTo>
                    <a:pt x="1551" y="2006"/>
                    <a:pt x="2007" y="1550"/>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1" name="Google Shape;4291;p39"/>
            <p:cNvSpPr/>
            <p:nvPr/>
          </p:nvSpPr>
          <p:spPr>
            <a:xfrm>
              <a:off x="-1577250" y="-1110900"/>
              <a:ext cx="50175" cy="50175"/>
            </a:xfrm>
            <a:custGeom>
              <a:avLst/>
              <a:gdLst/>
              <a:ahLst/>
              <a:cxnLst/>
              <a:rect l="l" t="t" r="r" b="b"/>
              <a:pathLst>
                <a:path w="2007" h="2007" extrusionOk="0">
                  <a:moveTo>
                    <a:pt x="1003" y="0"/>
                  </a:moveTo>
                  <a:cubicBezTo>
                    <a:pt x="456" y="0"/>
                    <a:pt x="0" y="456"/>
                    <a:pt x="0" y="1003"/>
                  </a:cubicBezTo>
                  <a:cubicBezTo>
                    <a:pt x="0" y="1550"/>
                    <a:pt x="456" y="2006"/>
                    <a:pt x="1003" y="2006"/>
                  </a:cubicBezTo>
                  <a:cubicBezTo>
                    <a:pt x="1551" y="2006"/>
                    <a:pt x="2007" y="1550"/>
                    <a:pt x="2007" y="1003"/>
                  </a:cubicBezTo>
                  <a:cubicBezTo>
                    <a:pt x="2007" y="456"/>
                    <a:pt x="1551"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2" name="Google Shape;4292;p39"/>
            <p:cNvSpPr/>
            <p:nvPr/>
          </p:nvSpPr>
          <p:spPr>
            <a:xfrm>
              <a:off x="-1660075" y="-1110900"/>
              <a:ext cx="50175" cy="50175"/>
            </a:xfrm>
            <a:custGeom>
              <a:avLst/>
              <a:gdLst/>
              <a:ahLst/>
              <a:cxnLst/>
              <a:rect l="l" t="t" r="r" b="b"/>
              <a:pathLst>
                <a:path w="2007" h="2007" extrusionOk="0">
                  <a:moveTo>
                    <a:pt x="1003" y="0"/>
                  </a:moveTo>
                  <a:cubicBezTo>
                    <a:pt x="456" y="0"/>
                    <a:pt x="0" y="456"/>
                    <a:pt x="0" y="1003"/>
                  </a:cubicBezTo>
                  <a:cubicBezTo>
                    <a:pt x="0" y="1550"/>
                    <a:pt x="456" y="2006"/>
                    <a:pt x="1003" y="2006"/>
                  </a:cubicBezTo>
                  <a:cubicBezTo>
                    <a:pt x="1550" y="2006"/>
                    <a:pt x="2006" y="1550"/>
                    <a:pt x="2006" y="1003"/>
                  </a:cubicBezTo>
                  <a:cubicBezTo>
                    <a:pt x="2006" y="45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3" name="Google Shape;4293;p39"/>
            <p:cNvSpPr/>
            <p:nvPr/>
          </p:nvSpPr>
          <p:spPr>
            <a:xfrm>
              <a:off x="-1742900" y="-1110900"/>
              <a:ext cx="50175" cy="50175"/>
            </a:xfrm>
            <a:custGeom>
              <a:avLst/>
              <a:gdLst/>
              <a:ahLst/>
              <a:cxnLst/>
              <a:rect l="l" t="t" r="r" b="b"/>
              <a:pathLst>
                <a:path w="2007" h="2007" extrusionOk="0">
                  <a:moveTo>
                    <a:pt x="1003" y="0"/>
                  </a:moveTo>
                  <a:cubicBezTo>
                    <a:pt x="456" y="0"/>
                    <a:pt x="0" y="456"/>
                    <a:pt x="0" y="1003"/>
                  </a:cubicBezTo>
                  <a:cubicBezTo>
                    <a:pt x="0" y="1550"/>
                    <a:pt x="456" y="2006"/>
                    <a:pt x="1003" y="2006"/>
                  </a:cubicBezTo>
                  <a:cubicBezTo>
                    <a:pt x="1550" y="2006"/>
                    <a:pt x="2006" y="1550"/>
                    <a:pt x="2006" y="1003"/>
                  </a:cubicBezTo>
                  <a:cubicBezTo>
                    <a:pt x="2006" y="45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4" name="Google Shape;4294;p39"/>
            <p:cNvSpPr/>
            <p:nvPr/>
          </p:nvSpPr>
          <p:spPr>
            <a:xfrm>
              <a:off x="-1825725" y="-1110900"/>
              <a:ext cx="50175" cy="50175"/>
            </a:xfrm>
            <a:custGeom>
              <a:avLst/>
              <a:gdLst/>
              <a:ahLst/>
              <a:cxnLst/>
              <a:rect l="l" t="t" r="r" b="b"/>
              <a:pathLst>
                <a:path w="2007" h="2007" extrusionOk="0">
                  <a:moveTo>
                    <a:pt x="1003" y="0"/>
                  </a:moveTo>
                  <a:cubicBezTo>
                    <a:pt x="456" y="0"/>
                    <a:pt x="0" y="456"/>
                    <a:pt x="0" y="1003"/>
                  </a:cubicBezTo>
                  <a:cubicBezTo>
                    <a:pt x="0" y="1550"/>
                    <a:pt x="456" y="2006"/>
                    <a:pt x="1003" y="2006"/>
                  </a:cubicBezTo>
                  <a:cubicBezTo>
                    <a:pt x="1550" y="2006"/>
                    <a:pt x="2006" y="1550"/>
                    <a:pt x="2006" y="1003"/>
                  </a:cubicBezTo>
                  <a:cubicBezTo>
                    <a:pt x="2006" y="45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5" name="Google Shape;4295;p39"/>
            <p:cNvSpPr/>
            <p:nvPr/>
          </p:nvSpPr>
          <p:spPr>
            <a:xfrm>
              <a:off x="-1908575" y="-1110900"/>
              <a:ext cx="50175" cy="50175"/>
            </a:xfrm>
            <a:custGeom>
              <a:avLst/>
              <a:gdLst/>
              <a:ahLst/>
              <a:cxnLst/>
              <a:rect l="l" t="t" r="r" b="b"/>
              <a:pathLst>
                <a:path w="2007" h="2007" extrusionOk="0">
                  <a:moveTo>
                    <a:pt x="1004" y="0"/>
                  </a:moveTo>
                  <a:cubicBezTo>
                    <a:pt x="457" y="0"/>
                    <a:pt x="1" y="456"/>
                    <a:pt x="1" y="1003"/>
                  </a:cubicBezTo>
                  <a:cubicBezTo>
                    <a:pt x="1" y="1550"/>
                    <a:pt x="457" y="2006"/>
                    <a:pt x="1004" y="2006"/>
                  </a:cubicBezTo>
                  <a:cubicBezTo>
                    <a:pt x="1551" y="2006"/>
                    <a:pt x="2007" y="1550"/>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6" name="Google Shape;4296;p39"/>
            <p:cNvSpPr/>
            <p:nvPr/>
          </p:nvSpPr>
          <p:spPr>
            <a:xfrm>
              <a:off x="-1991400" y="-1110900"/>
              <a:ext cx="50175" cy="50175"/>
            </a:xfrm>
            <a:custGeom>
              <a:avLst/>
              <a:gdLst/>
              <a:ahLst/>
              <a:cxnLst/>
              <a:rect l="l" t="t" r="r" b="b"/>
              <a:pathLst>
                <a:path w="2007" h="2007" extrusionOk="0">
                  <a:moveTo>
                    <a:pt x="1004" y="0"/>
                  </a:moveTo>
                  <a:cubicBezTo>
                    <a:pt x="457" y="0"/>
                    <a:pt x="1" y="456"/>
                    <a:pt x="1" y="1003"/>
                  </a:cubicBezTo>
                  <a:cubicBezTo>
                    <a:pt x="1" y="1550"/>
                    <a:pt x="457" y="2006"/>
                    <a:pt x="1004" y="2006"/>
                  </a:cubicBezTo>
                  <a:cubicBezTo>
                    <a:pt x="1551" y="2006"/>
                    <a:pt x="2007" y="1550"/>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7" name="Google Shape;4297;p39"/>
            <p:cNvSpPr/>
            <p:nvPr/>
          </p:nvSpPr>
          <p:spPr>
            <a:xfrm>
              <a:off x="-2074225" y="-1110900"/>
              <a:ext cx="49425" cy="50175"/>
            </a:xfrm>
            <a:custGeom>
              <a:avLst/>
              <a:gdLst/>
              <a:ahLst/>
              <a:cxnLst/>
              <a:rect l="l" t="t" r="r" b="b"/>
              <a:pathLst>
                <a:path w="1977" h="2007" extrusionOk="0">
                  <a:moveTo>
                    <a:pt x="1004" y="0"/>
                  </a:moveTo>
                  <a:cubicBezTo>
                    <a:pt x="426" y="0"/>
                    <a:pt x="1" y="456"/>
                    <a:pt x="1" y="1003"/>
                  </a:cubicBezTo>
                  <a:cubicBezTo>
                    <a:pt x="1" y="1550"/>
                    <a:pt x="426" y="2006"/>
                    <a:pt x="1004" y="2006"/>
                  </a:cubicBezTo>
                  <a:cubicBezTo>
                    <a:pt x="1551" y="2006"/>
                    <a:pt x="1976" y="1550"/>
                    <a:pt x="1976" y="1003"/>
                  </a:cubicBezTo>
                  <a:cubicBezTo>
                    <a:pt x="1976"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8" name="Google Shape;4298;p39"/>
            <p:cNvSpPr/>
            <p:nvPr/>
          </p:nvSpPr>
          <p:spPr>
            <a:xfrm>
              <a:off x="-2157050" y="-1110900"/>
              <a:ext cx="49425" cy="50175"/>
            </a:xfrm>
            <a:custGeom>
              <a:avLst/>
              <a:gdLst/>
              <a:ahLst/>
              <a:cxnLst/>
              <a:rect l="l" t="t" r="r" b="b"/>
              <a:pathLst>
                <a:path w="1977" h="2007" extrusionOk="0">
                  <a:moveTo>
                    <a:pt x="1004" y="0"/>
                  </a:moveTo>
                  <a:cubicBezTo>
                    <a:pt x="426" y="0"/>
                    <a:pt x="0" y="456"/>
                    <a:pt x="0" y="1003"/>
                  </a:cubicBezTo>
                  <a:cubicBezTo>
                    <a:pt x="0" y="1550"/>
                    <a:pt x="426" y="2006"/>
                    <a:pt x="1004" y="2006"/>
                  </a:cubicBezTo>
                  <a:cubicBezTo>
                    <a:pt x="1551" y="2006"/>
                    <a:pt x="1976" y="1550"/>
                    <a:pt x="1976" y="1003"/>
                  </a:cubicBezTo>
                  <a:cubicBezTo>
                    <a:pt x="1976"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9" name="Google Shape;4299;p39"/>
            <p:cNvSpPr/>
            <p:nvPr/>
          </p:nvSpPr>
          <p:spPr>
            <a:xfrm>
              <a:off x="-2239875" y="-1110900"/>
              <a:ext cx="49425" cy="50175"/>
            </a:xfrm>
            <a:custGeom>
              <a:avLst/>
              <a:gdLst/>
              <a:ahLst/>
              <a:cxnLst/>
              <a:rect l="l" t="t" r="r" b="b"/>
              <a:pathLst>
                <a:path w="1977" h="2007" extrusionOk="0">
                  <a:moveTo>
                    <a:pt x="973" y="0"/>
                  </a:moveTo>
                  <a:cubicBezTo>
                    <a:pt x="426" y="0"/>
                    <a:pt x="0" y="456"/>
                    <a:pt x="0" y="1003"/>
                  </a:cubicBezTo>
                  <a:cubicBezTo>
                    <a:pt x="0" y="1550"/>
                    <a:pt x="426" y="2006"/>
                    <a:pt x="973" y="2006"/>
                  </a:cubicBezTo>
                  <a:cubicBezTo>
                    <a:pt x="1551" y="2006"/>
                    <a:pt x="1976" y="1550"/>
                    <a:pt x="1976" y="1003"/>
                  </a:cubicBezTo>
                  <a:cubicBezTo>
                    <a:pt x="1976" y="456"/>
                    <a:pt x="1551"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0" name="Google Shape;4300;p39"/>
            <p:cNvSpPr/>
            <p:nvPr/>
          </p:nvSpPr>
          <p:spPr>
            <a:xfrm>
              <a:off x="-2322700" y="-1110900"/>
              <a:ext cx="49400" cy="50175"/>
            </a:xfrm>
            <a:custGeom>
              <a:avLst/>
              <a:gdLst/>
              <a:ahLst/>
              <a:cxnLst/>
              <a:rect l="l" t="t" r="r" b="b"/>
              <a:pathLst>
                <a:path w="1976" h="2007" extrusionOk="0">
                  <a:moveTo>
                    <a:pt x="973" y="0"/>
                  </a:moveTo>
                  <a:cubicBezTo>
                    <a:pt x="426" y="0"/>
                    <a:pt x="0" y="456"/>
                    <a:pt x="0" y="1003"/>
                  </a:cubicBezTo>
                  <a:cubicBezTo>
                    <a:pt x="0" y="1550"/>
                    <a:pt x="426" y="2006"/>
                    <a:pt x="973" y="2006"/>
                  </a:cubicBezTo>
                  <a:cubicBezTo>
                    <a:pt x="1550" y="2006"/>
                    <a:pt x="1976" y="1550"/>
                    <a:pt x="1976" y="1003"/>
                  </a:cubicBezTo>
                  <a:cubicBezTo>
                    <a:pt x="1976" y="456"/>
                    <a:pt x="1550"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1" name="Google Shape;4301;p39"/>
            <p:cNvSpPr/>
            <p:nvPr/>
          </p:nvSpPr>
          <p:spPr>
            <a:xfrm>
              <a:off x="-2405525" y="-1110900"/>
              <a:ext cx="49400" cy="50175"/>
            </a:xfrm>
            <a:custGeom>
              <a:avLst/>
              <a:gdLst/>
              <a:ahLst/>
              <a:cxnLst/>
              <a:rect l="l" t="t" r="r" b="b"/>
              <a:pathLst>
                <a:path w="1976" h="2007" extrusionOk="0">
                  <a:moveTo>
                    <a:pt x="973" y="0"/>
                  </a:moveTo>
                  <a:cubicBezTo>
                    <a:pt x="426" y="0"/>
                    <a:pt x="0" y="456"/>
                    <a:pt x="0" y="1003"/>
                  </a:cubicBezTo>
                  <a:cubicBezTo>
                    <a:pt x="0" y="1550"/>
                    <a:pt x="426" y="2006"/>
                    <a:pt x="973" y="2006"/>
                  </a:cubicBezTo>
                  <a:cubicBezTo>
                    <a:pt x="1550" y="2006"/>
                    <a:pt x="1976" y="1550"/>
                    <a:pt x="1976" y="1003"/>
                  </a:cubicBezTo>
                  <a:cubicBezTo>
                    <a:pt x="1976" y="456"/>
                    <a:pt x="1550"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2" name="Google Shape;4302;p39"/>
            <p:cNvSpPr/>
            <p:nvPr/>
          </p:nvSpPr>
          <p:spPr>
            <a:xfrm>
              <a:off x="-2489125" y="-1110900"/>
              <a:ext cx="50175" cy="50175"/>
            </a:xfrm>
            <a:custGeom>
              <a:avLst/>
              <a:gdLst/>
              <a:ahLst/>
              <a:cxnLst/>
              <a:rect l="l" t="t" r="r" b="b"/>
              <a:pathLst>
                <a:path w="2007" h="2007" extrusionOk="0">
                  <a:moveTo>
                    <a:pt x="1004" y="0"/>
                  </a:moveTo>
                  <a:cubicBezTo>
                    <a:pt x="456" y="0"/>
                    <a:pt x="1" y="456"/>
                    <a:pt x="1" y="1003"/>
                  </a:cubicBezTo>
                  <a:cubicBezTo>
                    <a:pt x="1" y="1550"/>
                    <a:pt x="456" y="2006"/>
                    <a:pt x="1004" y="2006"/>
                  </a:cubicBezTo>
                  <a:cubicBezTo>
                    <a:pt x="1581" y="2006"/>
                    <a:pt x="2007" y="1550"/>
                    <a:pt x="2007" y="1003"/>
                  </a:cubicBezTo>
                  <a:cubicBezTo>
                    <a:pt x="2007" y="456"/>
                    <a:pt x="158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3" name="Google Shape;4303;p39"/>
            <p:cNvSpPr/>
            <p:nvPr/>
          </p:nvSpPr>
          <p:spPr>
            <a:xfrm>
              <a:off x="-665375" y="-1205900"/>
              <a:ext cx="50175" cy="49425"/>
            </a:xfrm>
            <a:custGeom>
              <a:avLst/>
              <a:gdLst/>
              <a:ahLst/>
              <a:cxnLst/>
              <a:rect l="l" t="t" r="r" b="b"/>
              <a:pathLst>
                <a:path w="2007" h="1977" extrusionOk="0">
                  <a:moveTo>
                    <a:pt x="1003" y="1"/>
                  </a:moveTo>
                  <a:cubicBezTo>
                    <a:pt x="456" y="1"/>
                    <a:pt x="0" y="426"/>
                    <a:pt x="0" y="973"/>
                  </a:cubicBezTo>
                  <a:cubicBezTo>
                    <a:pt x="0" y="1551"/>
                    <a:pt x="456" y="1976"/>
                    <a:pt x="1003" y="1976"/>
                  </a:cubicBezTo>
                  <a:cubicBezTo>
                    <a:pt x="1550" y="1976"/>
                    <a:pt x="2006" y="1551"/>
                    <a:pt x="2006" y="973"/>
                  </a:cubicBezTo>
                  <a:cubicBezTo>
                    <a:pt x="2006" y="426"/>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4" name="Google Shape;4304;p39"/>
            <p:cNvSpPr/>
            <p:nvPr/>
          </p:nvSpPr>
          <p:spPr>
            <a:xfrm>
              <a:off x="-748200" y="-1205900"/>
              <a:ext cx="50175" cy="49425"/>
            </a:xfrm>
            <a:custGeom>
              <a:avLst/>
              <a:gdLst/>
              <a:ahLst/>
              <a:cxnLst/>
              <a:rect l="l" t="t" r="r" b="b"/>
              <a:pathLst>
                <a:path w="2007" h="1977" extrusionOk="0">
                  <a:moveTo>
                    <a:pt x="1003" y="1"/>
                  </a:moveTo>
                  <a:cubicBezTo>
                    <a:pt x="426" y="1"/>
                    <a:pt x="0" y="426"/>
                    <a:pt x="0" y="973"/>
                  </a:cubicBezTo>
                  <a:cubicBezTo>
                    <a:pt x="0" y="1551"/>
                    <a:pt x="426" y="1976"/>
                    <a:pt x="1003" y="1976"/>
                  </a:cubicBezTo>
                  <a:cubicBezTo>
                    <a:pt x="1550" y="1976"/>
                    <a:pt x="2006" y="1551"/>
                    <a:pt x="2006" y="973"/>
                  </a:cubicBezTo>
                  <a:cubicBezTo>
                    <a:pt x="2006" y="426"/>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5" name="Google Shape;4305;p39"/>
            <p:cNvSpPr/>
            <p:nvPr/>
          </p:nvSpPr>
          <p:spPr>
            <a:xfrm>
              <a:off x="-831050" y="-1205900"/>
              <a:ext cx="50200" cy="49425"/>
            </a:xfrm>
            <a:custGeom>
              <a:avLst/>
              <a:gdLst/>
              <a:ahLst/>
              <a:cxnLst/>
              <a:rect l="l" t="t" r="r" b="b"/>
              <a:pathLst>
                <a:path w="2008" h="1977" extrusionOk="0">
                  <a:moveTo>
                    <a:pt x="1004" y="1"/>
                  </a:moveTo>
                  <a:cubicBezTo>
                    <a:pt x="427" y="1"/>
                    <a:pt x="1" y="426"/>
                    <a:pt x="1" y="973"/>
                  </a:cubicBezTo>
                  <a:cubicBezTo>
                    <a:pt x="1" y="1551"/>
                    <a:pt x="427" y="1976"/>
                    <a:pt x="1004" y="1976"/>
                  </a:cubicBezTo>
                  <a:cubicBezTo>
                    <a:pt x="1551" y="1976"/>
                    <a:pt x="2007" y="1551"/>
                    <a:pt x="2007" y="973"/>
                  </a:cubicBezTo>
                  <a:cubicBezTo>
                    <a:pt x="2007" y="426"/>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6" name="Google Shape;4306;p39"/>
            <p:cNvSpPr/>
            <p:nvPr/>
          </p:nvSpPr>
          <p:spPr>
            <a:xfrm>
              <a:off x="-913875" y="-1205900"/>
              <a:ext cx="49425" cy="49425"/>
            </a:xfrm>
            <a:custGeom>
              <a:avLst/>
              <a:gdLst/>
              <a:ahLst/>
              <a:cxnLst/>
              <a:rect l="l" t="t" r="r" b="b"/>
              <a:pathLst>
                <a:path w="1977" h="1977" extrusionOk="0">
                  <a:moveTo>
                    <a:pt x="974" y="1"/>
                  </a:moveTo>
                  <a:cubicBezTo>
                    <a:pt x="426" y="1"/>
                    <a:pt x="1" y="426"/>
                    <a:pt x="1" y="973"/>
                  </a:cubicBezTo>
                  <a:cubicBezTo>
                    <a:pt x="1" y="1551"/>
                    <a:pt x="426" y="1976"/>
                    <a:pt x="974" y="1976"/>
                  </a:cubicBezTo>
                  <a:cubicBezTo>
                    <a:pt x="1551" y="1976"/>
                    <a:pt x="1977" y="1551"/>
                    <a:pt x="1977" y="973"/>
                  </a:cubicBezTo>
                  <a:cubicBezTo>
                    <a:pt x="1977" y="426"/>
                    <a:pt x="1551" y="1"/>
                    <a:pt x="97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7" name="Google Shape;4307;p39"/>
            <p:cNvSpPr/>
            <p:nvPr/>
          </p:nvSpPr>
          <p:spPr>
            <a:xfrm>
              <a:off x="-996700" y="-1205900"/>
              <a:ext cx="49425" cy="49425"/>
            </a:xfrm>
            <a:custGeom>
              <a:avLst/>
              <a:gdLst/>
              <a:ahLst/>
              <a:cxnLst/>
              <a:rect l="l" t="t" r="r" b="b"/>
              <a:pathLst>
                <a:path w="1977" h="1977" extrusionOk="0">
                  <a:moveTo>
                    <a:pt x="973" y="1"/>
                  </a:moveTo>
                  <a:cubicBezTo>
                    <a:pt x="426" y="1"/>
                    <a:pt x="1" y="426"/>
                    <a:pt x="1" y="973"/>
                  </a:cubicBezTo>
                  <a:cubicBezTo>
                    <a:pt x="1" y="1551"/>
                    <a:pt x="426" y="1976"/>
                    <a:pt x="973" y="1976"/>
                  </a:cubicBezTo>
                  <a:cubicBezTo>
                    <a:pt x="1551" y="1976"/>
                    <a:pt x="1976" y="1551"/>
                    <a:pt x="1976" y="973"/>
                  </a:cubicBezTo>
                  <a:cubicBezTo>
                    <a:pt x="1976" y="426"/>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8" name="Google Shape;4308;p39"/>
            <p:cNvSpPr/>
            <p:nvPr/>
          </p:nvSpPr>
          <p:spPr>
            <a:xfrm>
              <a:off x="-1079525" y="-1205900"/>
              <a:ext cx="49425" cy="49425"/>
            </a:xfrm>
            <a:custGeom>
              <a:avLst/>
              <a:gdLst/>
              <a:ahLst/>
              <a:cxnLst/>
              <a:rect l="l" t="t" r="r" b="b"/>
              <a:pathLst>
                <a:path w="1977" h="1977" extrusionOk="0">
                  <a:moveTo>
                    <a:pt x="973" y="1"/>
                  </a:moveTo>
                  <a:cubicBezTo>
                    <a:pt x="426" y="1"/>
                    <a:pt x="1" y="426"/>
                    <a:pt x="1" y="973"/>
                  </a:cubicBezTo>
                  <a:cubicBezTo>
                    <a:pt x="1" y="1551"/>
                    <a:pt x="426" y="1976"/>
                    <a:pt x="973" y="1976"/>
                  </a:cubicBezTo>
                  <a:cubicBezTo>
                    <a:pt x="1551" y="1976"/>
                    <a:pt x="1976" y="1551"/>
                    <a:pt x="1976" y="973"/>
                  </a:cubicBezTo>
                  <a:cubicBezTo>
                    <a:pt x="1976" y="426"/>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9" name="Google Shape;4309;p39"/>
            <p:cNvSpPr/>
            <p:nvPr/>
          </p:nvSpPr>
          <p:spPr>
            <a:xfrm>
              <a:off x="-1162350" y="-1205900"/>
              <a:ext cx="49425" cy="49425"/>
            </a:xfrm>
            <a:custGeom>
              <a:avLst/>
              <a:gdLst/>
              <a:ahLst/>
              <a:cxnLst/>
              <a:rect l="l" t="t" r="r" b="b"/>
              <a:pathLst>
                <a:path w="1977" h="1977" extrusionOk="0">
                  <a:moveTo>
                    <a:pt x="973" y="1"/>
                  </a:moveTo>
                  <a:cubicBezTo>
                    <a:pt x="426" y="1"/>
                    <a:pt x="0" y="426"/>
                    <a:pt x="0" y="973"/>
                  </a:cubicBezTo>
                  <a:cubicBezTo>
                    <a:pt x="0" y="1551"/>
                    <a:pt x="426" y="1976"/>
                    <a:pt x="973" y="1976"/>
                  </a:cubicBezTo>
                  <a:cubicBezTo>
                    <a:pt x="1551" y="1976"/>
                    <a:pt x="1976" y="1551"/>
                    <a:pt x="1976" y="973"/>
                  </a:cubicBezTo>
                  <a:cubicBezTo>
                    <a:pt x="1976" y="426"/>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0" name="Google Shape;4310;p39"/>
            <p:cNvSpPr/>
            <p:nvPr/>
          </p:nvSpPr>
          <p:spPr>
            <a:xfrm>
              <a:off x="-1245950" y="-1205900"/>
              <a:ext cx="50200" cy="49425"/>
            </a:xfrm>
            <a:custGeom>
              <a:avLst/>
              <a:gdLst/>
              <a:ahLst/>
              <a:cxnLst/>
              <a:rect l="l" t="t" r="r" b="b"/>
              <a:pathLst>
                <a:path w="2008" h="1977" extrusionOk="0">
                  <a:moveTo>
                    <a:pt x="1004" y="1"/>
                  </a:moveTo>
                  <a:cubicBezTo>
                    <a:pt x="457" y="1"/>
                    <a:pt x="1" y="426"/>
                    <a:pt x="1" y="973"/>
                  </a:cubicBezTo>
                  <a:cubicBezTo>
                    <a:pt x="1" y="1551"/>
                    <a:pt x="457" y="1976"/>
                    <a:pt x="1004" y="1976"/>
                  </a:cubicBezTo>
                  <a:cubicBezTo>
                    <a:pt x="1551" y="1976"/>
                    <a:pt x="2007" y="1551"/>
                    <a:pt x="2007" y="973"/>
                  </a:cubicBezTo>
                  <a:cubicBezTo>
                    <a:pt x="2007" y="426"/>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1" name="Google Shape;4311;p39"/>
            <p:cNvSpPr/>
            <p:nvPr/>
          </p:nvSpPr>
          <p:spPr>
            <a:xfrm>
              <a:off x="-1328775" y="-1205900"/>
              <a:ext cx="50175" cy="49425"/>
            </a:xfrm>
            <a:custGeom>
              <a:avLst/>
              <a:gdLst/>
              <a:ahLst/>
              <a:cxnLst/>
              <a:rect l="l" t="t" r="r" b="b"/>
              <a:pathLst>
                <a:path w="2007" h="1977" extrusionOk="0">
                  <a:moveTo>
                    <a:pt x="1004" y="1"/>
                  </a:moveTo>
                  <a:cubicBezTo>
                    <a:pt x="457" y="1"/>
                    <a:pt x="1" y="426"/>
                    <a:pt x="1" y="973"/>
                  </a:cubicBezTo>
                  <a:cubicBezTo>
                    <a:pt x="1" y="1551"/>
                    <a:pt x="457" y="1976"/>
                    <a:pt x="1004" y="1976"/>
                  </a:cubicBezTo>
                  <a:cubicBezTo>
                    <a:pt x="1551" y="1976"/>
                    <a:pt x="2007" y="1551"/>
                    <a:pt x="2007" y="973"/>
                  </a:cubicBezTo>
                  <a:cubicBezTo>
                    <a:pt x="2007" y="426"/>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2" name="Google Shape;4312;p39"/>
            <p:cNvSpPr/>
            <p:nvPr/>
          </p:nvSpPr>
          <p:spPr>
            <a:xfrm>
              <a:off x="-1411600" y="-1205900"/>
              <a:ext cx="50175" cy="49425"/>
            </a:xfrm>
            <a:custGeom>
              <a:avLst/>
              <a:gdLst/>
              <a:ahLst/>
              <a:cxnLst/>
              <a:rect l="l" t="t" r="r" b="b"/>
              <a:pathLst>
                <a:path w="2007" h="1977" extrusionOk="0">
                  <a:moveTo>
                    <a:pt x="1004" y="1"/>
                  </a:moveTo>
                  <a:cubicBezTo>
                    <a:pt x="457" y="1"/>
                    <a:pt x="1" y="426"/>
                    <a:pt x="1" y="973"/>
                  </a:cubicBezTo>
                  <a:cubicBezTo>
                    <a:pt x="1" y="1551"/>
                    <a:pt x="457" y="1976"/>
                    <a:pt x="1004" y="1976"/>
                  </a:cubicBezTo>
                  <a:cubicBezTo>
                    <a:pt x="1551" y="1976"/>
                    <a:pt x="2007" y="1551"/>
                    <a:pt x="2007" y="973"/>
                  </a:cubicBezTo>
                  <a:cubicBezTo>
                    <a:pt x="2007" y="426"/>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3" name="Google Shape;4313;p39"/>
            <p:cNvSpPr/>
            <p:nvPr/>
          </p:nvSpPr>
          <p:spPr>
            <a:xfrm>
              <a:off x="-1494425" y="-1205900"/>
              <a:ext cx="50175" cy="49425"/>
            </a:xfrm>
            <a:custGeom>
              <a:avLst/>
              <a:gdLst/>
              <a:ahLst/>
              <a:cxnLst/>
              <a:rect l="l" t="t" r="r" b="b"/>
              <a:pathLst>
                <a:path w="2007" h="1977" extrusionOk="0">
                  <a:moveTo>
                    <a:pt x="1004" y="1"/>
                  </a:moveTo>
                  <a:cubicBezTo>
                    <a:pt x="456" y="1"/>
                    <a:pt x="1" y="426"/>
                    <a:pt x="1" y="973"/>
                  </a:cubicBezTo>
                  <a:cubicBezTo>
                    <a:pt x="1" y="1551"/>
                    <a:pt x="456" y="1976"/>
                    <a:pt x="1004" y="1976"/>
                  </a:cubicBezTo>
                  <a:cubicBezTo>
                    <a:pt x="1551" y="1976"/>
                    <a:pt x="2007" y="1551"/>
                    <a:pt x="2007" y="973"/>
                  </a:cubicBezTo>
                  <a:cubicBezTo>
                    <a:pt x="2007" y="426"/>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4" name="Google Shape;4314;p39"/>
            <p:cNvSpPr/>
            <p:nvPr/>
          </p:nvSpPr>
          <p:spPr>
            <a:xfrm>
              <a:off x="-1577250" y="-1205900"/>
              <a:ext cx="50175" cy="49425"/>
            </a:xfrm>
            <a:custGeom>
              <a:avLst/>
              <a:gdLst/>
              <a:ahLst/>
              <a:cxnLst/>
              <a:rect l="l" t="t" r="r" b="b"/>
              <a:pathLst>
                <a:path w="2007" h="1977" extrusionOk="0">
                  <a:moveTo>
                    <a:pt x="1003" y="1"/>
                  </a:moveTo>
                  <a:cubicBezTo>
                    <a:pt x="456" y="1"/>
                    <a:pt x="0" y="426"/>
                    <a:pt x="0" y="973"/>
                  </a:cubicBezTo>
                  <a:cubicBezTo>
                    <a:pt x="0" y="1551"/>
                    <a:pt x="456" y="1976"/>
                    <a:pt x="1003" y="1976"/>
                  </a:cubicBezTo>
                  <a:cubicBezTo>
                    <a:pt x="1551" y="1976"/>
                    <a:pt x="2007" y="1551"/>
                    <a:pt x="2007" y="973"/>
                  </a:cubicBezTo>
                  <a:cubicBezTo>
                    <a:pt x="2007" y="426"/>
                    <a:pt x="1551"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5" name="Google Shape;4315;p39"/>
            <p:cNvSpPr/>
            <p:nvPr/>
          </p:nvSpPr>
          <p:spPr>
            <a:xfrm>
              <a:off x="-1660075" y="-1205900"/>
              <a:ext cx="50175" cy="49425"/>
            </a:xfrm>
            <a:custGeom>
              <a:avLst/>
              <a:gdLst/>
              <a:ahLst/>
              <a:cxnLst/>
              <a:rect l="l" t="t" r="r" b="b"/>
              <a:pathLst>
                <a:path w="2007" h="1977" extrusionOk="0">
                  <a:moveTo>
                    <a:pt x="1003" y="1"/>
                  </a:moveTo>
                  <a:cubicBezTo>
                    <a:pt x="456" y="1"/>
                    <a:pt x="0" y="426"/>
                    <a:pt x="0" y="973"/>
                  </a:cubicBezTo>
                  <a:cubicBezTo>
                    <a:pt x="0" y="1551"/>
                    <a:pt x="456" y="1976"/>
                    <a:pt x="1003" y="1976"/>
                  </a:cubicBezTo>
                  <a:cubicBezTo>
                    <a:pt x="1550" y="1976"/>
                    <a:pt x="2006" y="1551"/>
                    <a:pt x="2006" y="973"/>
                  </a:cubicBezTo>
                  <a:cubicBezTo>
                    <a:pt x="2006" y="426"/>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6" name="Google Shape;4316;p39"/>
            <p:cNvSpPr/>
            <p:nvPr/>
          </p:nvSpPr>
          <p:spPr>
            <a:xfrm>
              <a:off x="-1742900" y="-1205900"/>
              <a:ext cx="50175" cy="49425"/>
            </a:xfrm>
            <a:custGeom>
              <a:avLst/>
              <a:gdLst/>
              <a:ahLst/>
              <a:cxnLst/>
              <a:rect l="l" t="t" r="r" b="b"/>
              <a:pathLst>
                <a:path w="2007" h="1977" extrusionOk="0">
                  <a:moveTo>
                    <a:pt x="1003" y="1"/>
                  </a:moveTo>
                  <a:cubicBezTo>
                    <a:pt x="456" y="1"/>
                    <a:pt x="0" y="426"/>
                    <a:pt x="0" y="973"/>
                  </a:cubicBezTo>
                  <a:cubicBezTo>
                    <a:pt x="0" y="1551"/>
                    <a:pt x="456" y="1976"/>
                    <a:pt x="1003" y="1976"/>
                  </a:cubicBezTo>
                  <a:cubicBezTo>
                    <a:pt x="1550" y="1976"/>
                    <a:pt x="2006" y="1551"/>
                    <a:pt x="2006" y="973"/>
                  </a:cubicBezTo>
                  <a:cubicBezTo>
                    <a:pt x="2006" y="426"/>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7" name="Google Shape;4317;p39"/>
            <p:cNvSpPr/>
            <p:nvPr/>
          </p:nvSpPr>
          <p:spPr>
            <a:xfrm>
              <a:off x="-1825725" y="-1205900"/>
              <a:ext cx="50175" cy="49425"/>
            </a:xfrm>
            <a:custGeom>
              <a:avLst/>
              <a:gdLst/>
              <a:ahLst/>
              <a:cxnLst/>
              <a:rect l="l" t="t" r="r" b="b"/>
              <a:pathLst>
                <a:path w="2007" h="1977" extrusionOk="0">
                  <a:moveTo>
                    <a:pt x="1003" y="1"/>
                  </a:moveTo>
                  <a:cubicBezTo>
                    <a:pt x="456" y="1"/>
                    <a:pt x="0" y="426"/>
                    <a:pt x="0" y="973"/>
                  </a:cubicBezTo>
                  <a:cubicBezTo>
                    <a:pt x="0" y="1551"/>
                    <a:pt x="456" y="1976"/>
                    <a:pt x="1003" y="1976"/>
                  </a:cubicBezTo>
                  <a:cubicBezTo>
                    <a:pt x="1550" y="1976"/>
                    <a:pt x="2006" y="1551"/>
                    <a:pt x="2006" y="973"/>
                  </a:cubicBezTo>
                  <a:cubicBezTo>
                    <a:pt x="2006" y="426"/>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8" name="Google Shape;4318;p39"/>
            <p:cNvSpPr/>
            <p:nvPr/>
          </p:nvSpPr>
          <p:spPr>
            <a:xfrm>
              <a:off x="-1908575" y="-1205900"/>
              <a:ext cx="50175" cy="49425"/>
            </a:xfrm>
            <a:custGeom>
              <a:avLst/>
              <a:gdLst/>
              <a:ahLst/>
              <a:cxnLst/>
              <a:rect l="l" t="t" r="r" b="b"/>
              <a:pathLst>
                <a:path w="2007" h="1977" extrusionOk="0">
                  <a:moveTo>
                    <a:pt x="1004" y="1"/>
                  </a:moveTo>
                  <a:cubicBezTo>
                    <a:pt x="457" y="1"/>
                    <a:pt x="1" y="426"/>
                    <a:pt x="1" y="973"/>
                  </a:cubicBezTo>
                  <a:cubicBezTo>
                    <a:pt x="1" y="1551"/>
                    <a:pt x="457" y="1976"/>
                    <a:pt x="1004" y="1976"/>
                  </a:cubicBezTo>
                  <a:cubicBezTo>
                    <a:pt x="1551" y="1976"/>
                    <a:pt x="2007" y="1551"/>
                    <a:pt x="2007" y="973"/>
                  </a:cubicBezTo>
                  <a:cubicBezTo>
                    <a:pt x="2007" y="426"/>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9" name="Google Shape;4319;p39"/>
            <p:cNvSpPr/>
            <p:nvPr/>
          </p:nvSpPr>
          <p:spPr>
            <a:xfrm>
              <a:off x="-1991400" y="-1205900"/>
              <a:ext cx="50175" cy="49425"/>
            </a:xfrm>
            <a:custGeom>
              <a:avLst/>
              <a:gdLst/>
              <a:ahLst/>
              <a:cxnLst/>
              <a:rect l="l" t="t" r="r" b="b"/>
              <a:pathLst>
                <a:path w="2007" h="1977" extrusionOk="0">
                  <a:moveTo>
                    <a:pt x="1004" y="1"/>
                  </a:moveTo>
                  <a:cubicBezTo>
                    <a:pt x="457" y="1"/>
                    <a:pt x="1" y="426"/>
                    <a:pt x="1" y="973"/>
                  </a:cubicBezTo>
                  <a:cubicBezTo>
                    <a:pt x="1" y="1551"/>
                    <a:pt x="457" y="1976"/>
                    <a:pt x="1004" y="1976"/>
                  </a:cubicBezTo>
                  <a:cubicBezTo>
                    <a:pt x="1551" y="1976"/>
                    <a:pt x="2007" y="1551"/>
                    <a:pt x="2007" y="973"/>
                  </a:cubicBezTo>
                  <a:cubicBezTo>
                    <a:pt x="2007" y="426"/>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0" name="Google Shape;4320;p39"/>
            <p:cNvSpPr/>
            <p:nvPr/>
          </p:nvSpPr>
          <p:spPr>
            <a:xfrm>
              <a:off x="-2074225" y="-1205900"/>
              <a:ext cx="49425" cy="49425"/>
            </a:xfrm>
            <a:custGeom>
              <a:avLst/>
              <a:gdLst/>
              <a:ahLst/>
              <a:cxnLst/>
              <a:rect l="l" t="t" r="r" b="b"/>
              <a:pathLst>
                <a:path w="1977" h="1977" extrusionOk="0">
                  <a:moveTo>
                    <a:pt x="1004" y="1"/>
                  </a:moveTo>
                  <a:cubicBezTo>
                    <a:pt x="426" y="1"/>
                    <a:pt x="1" y="426"/>
                    <a:pt x="1" y="973"/>
                  </a:cubicBezTo>
                  <a:cubicBezTo>
                    <a:pt x="1" y="1551"/>
                    <a:pt x="426" y="1976"/>
                    <a:pt x="1004" y="1976"/>
                  </a:cubicBezTo>
                  <a:cubicBezTo>
                    <a:pt x="1551" y="1976"/>
                    <a:pt x="1976" y="1551"/>
                    <a:pt x="1976" y="973"/>
                  </a:cubicBezTo>
                  <a:cubicBezTo>
                    <a:pt x="1976" y="426"/>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1" name="Google Shape;4321;p39"/>
            <p:cNvSpPr/>
            <p:nvPr/>
          </p:nvSpPr>
          <p:spPr>
            <a:xfrm>
              <a:off x="-2157050" y="-1205900"/>
              <a:ext cx="49425" cy="49425"/>
            </a:xfrm>
            <a:custGeom>
              <a:avLst/>
              <a:gdLst/>
              <a:ahLst/>
              <a:cxnLst/>
              <a:rect l="l" t="t" r="r" b="b"/>
              <a:pathLst>
                <a:path w="1977" h="1977" extrusionOk="0">
                  <a:moveTo>
                    <a:pt x="1004" y="1"/>
                  </a:moveTo>
                  <a:cubicBezTo>
                    <a:pt x="426" y="1"/>
                    <a:pt x="0" y="426"/>
                    <a:pt x="0" y="973"/>
                  </a:cubicBezTo>
                  <a:cubicBezTo>
                    <a:pt x="0" y="1551"/>
                    <a:pt x="426" y="1976"/>
                    <a:pt x="1004" y="1976"/>
                  </a:cubicBezTo>
                  <a:cubicBezTo>
                    <a:pt x="1551" y="1976"/>
                    <a:pt x="1976" y="1551"/>
                    <a:pt x="1976" y="973"/>
                  </a:cubicBezTo>
                  <a:cubicBezTo>
                    <a:pt x="1976" y="426"/>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2" name="Google Shape;4322;p39"/>
            <p:cNvSpPr/>
            <p:nvPr/>
          </p:nvSpPr>
          <p:spPr>
            <a:xfrm>
              <a:off x="-2239875" y="-1205900"/>
              <a:ext cx="49425" cy="49425"/>
            </a:xfrm>
            <a:custGeom>
              <a:avLst/>
              <a:gdLst/>
              <a:ahLst/>
              <a:cxnLst/>
              <a:rect l="l" t="t" r="r" b="b"/>
              <a:pathLst>
                <a:path w="1977" h="1977" extrusionOk="0">
                  <a:moveTo>
                    <a:pt x="973" y="1"/>
                  </a:moveTo>
                  <a:cubicBezTo>
                    <a:pt x="426" y="1"/>
                    <a:pt x="0" y="426"/>
                    <a:pt x="0" y="973"/>
                  </a:cubicBezTo>
                  <a:cubicBezTo>
                    <a:pt x="0" y="1551"/>
                    <a:pt x="426" y="1976"/>
                    <a:pt x="973" y="1976"/>
                  </a:cubicBezTo>
                  <a:cubicBezTo>
                    <a:pt x="1551" y="1976"/>
                    <a:pt x="1976" y="1551"/>
                    <a:pt x="1976" y="973"/>
                  </a:cubicBezTo>
                  <a:cubicBezTo>
                    <a:pt x="1976" y="426"/>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3" name="Google Shape;4323;p39"/>
            <p:cNvSpPr/>
            <p:nvPr/>
          </p:nvSpPr>
          <p:spPr>
            <a:xfrm>
              <a:off x="-2322700" y="-1205900"/>
              <a:ext cx="49400" cy="49425"/>
            </a:xfrm>
            <a:custGeom>
              <a:avLst/>
              <a:gdLst/>
              <a:ahLst/>
              <a:cxnLst/>
              <a:rect l="l" t="t" r="r" b="b"/>
              <a:pathLst>
                <a:path w="1976" h="1977" extrusionOk="0">
                  <a:moveTo>
                    <a:pt x="973" y="1"/>
                  </a:moveTo>
                  <a:cubicBezTo>
                    <a:pt x="426" y="1"/>
                    <a:pt x="0" y="426"/>
                    <a:pt x="0" y="973"/>
                  </a:cubicBezTo>
                  <a:cubicBezTo>
                    <a:pt x="0" y="1551"/>
                    <a:pt x="426" y="1976"/>
                    <a:pt x="973" y="1976"/>
                  </a:cubicBezTo>
                  <a:cubicBezTo>
                    <a:pt x="1550" y="1976"/>
                    <a:pt x="1976" y="1551"/>
                    <a:pt x="1976" y="973"/>
                  </a:cubicBezTo>
                  <a:cubicBezTo>
                    <a:pt x="1976" y="426"/>
                    <a:pt x="1550"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4" name="Google Shape;4324;p39"/>
            <p:cNvSpPr/>
            <p:nvPr/>
          </p:nvSpPr>
          <p:spPr>
            <a:xfrm>
              <a:off x="-2405525" y="-1205900"/>
              <a:ext cx="49400" cy="49425"/>
            </a:xfrm>
            <a:custGeom>
              <a:avLst/>
              <a:gdLst/>
              <a:ahLst/>
              <a:cxnLst/>
              <a:rect l="l" t="t" r="r" b="b"/>
              <a:pathLst>
                <a:path w="1976" h="1977" extrusionOk="0">
                  <a:moveTo>
                    <a:pt x="973" y="1"/>
                  </a:moveTo>
                  <a:cubicBezTo>
                    <a:pt x="426" y="1"/>
                    <a:pt x="0" y="426"/>
                    <a:pt x="0" y="973"/>
                  </a:cubicBezTo>
                  <a:cubicBezTo>
                    <a:pt x="0" y="1551"/>
                    <a:pt x="426" y="1976"/>
                    <a:pt x="973" y="1976"/>
                  </a:cubicBezTo>
                  <a:cubicBezTo>
                    <a:pt x="1550" y="1976"/>
                    <a:pt x="1976" y="1551"/>
                    <a:pt x="1976" y="973"/>
                  </a:cubicBezTo>
                  <a:cubicBezTo>
                    <a:pt x="1976" y="426"/>
                    <a:pt x="1550"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5" name="Google Shape;4325;p39"/>
            <p:cNvSpPr/>
            <p:nvPr/>
          </p:nvSpPr>
          <p:spPr>
            <a:xfrm>
              <a:off x="-2489125" y="-1205900"/>
              <a:ext cx="50175" cy="49425"/>
            </a:xfrm>
            <a:custGeom>
              <a:avLst/>
              <a:gdLst/>
              <a:ahLst/>
              <a:cxnLst/>
              <a:rect l="l" t="t" r="r" b="b"/>
              <a:pathLst>
                <a:path w="2007" h="1977" extrusionOk="0">
                  <a:moveTo>
                    <a:pt x="1004" y="1"/>
                  </a:moveTo>
                  <a:cubicBezTo>
                    <a:pt x="456" y="1"/>
                    <a:pt x="1" y="426"/>
                    <a:pt x="1" y="973"/>
                  </a:cubicBezTo>
                  <a:cubicBezTo>
                    <a:pt x="1" y="1551"/>
                    <a:pt x="456" y="1976"/>
                    <a:pt x="1004" y="1976"/>
                  </a:cubicBezTo>
                  <a:cubicBezTo>
                    <a:pt x="1581" y="1976"/>
                    <a:pt x="2007" y="1551"/>
                    <a:pt x="2007" y="973"/>
                  </a:cubicBezTo>
                  <a:cubicBezTo>
                    <a:pt x="2007" y="426"/>
                    <a:pt x="158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6" name="Google Shape;4326;p39"/>
            <p:cNvSpPr/>
            <p:nvPr/>
          </p:nvSpPr>
          <p:spPr>
            <a:xfrm>
              <a:off x="-748200" y="-1301650"/>
              <a:ext cx="50175" cy="50175"/>
            </a:xfrm>
            <a:custGeom>
              <a:avLst/>
              <a:gdLst/>
              <a:ahLst/>
              <a:cxnLst/>
              <a:rect l="l" t="t" r="r" b="b"/>
              <a:pathLst>
                <a:path w="2007" h="2007" extrusionOk="0">
                  <a:moveTo>
                    <a:pt x="1003" y="1"/>
                  </a:moveTo>
                  <a:cubicBezTo>
                    <a:pt x="426" y="1"/>
                    <a:pt x="0" y="457"/>
                    <a:pt x="0" y="1004"/>
                  </a:cubicBezTo>
                  <a:cubicBezTo>
                    <a:pt x="0" y="1551"/>
                    <a:pt x="426" y="2007"/>
                    <a:pt x="1003" y="2007"/>
                  </a:cubicBezTo>
                  <a:cubicBezTo>
                    <a:pt x="1550" y="2007"/>
                    <a:pt x="2006" y="1551"/>
                    <a:pt x="2006" y="1004"/>
                  </a:cubicBezTo>
                  <a:cubicBezTo>
                    <a:pt x="2006" y="457"/>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7" name="Google Shape;4327;p39"/>
            <p:cNvSpPr/>
            <p:nvPr/>
          </p:nvSpPr>
          <p:spPr>
            <a:xfrm>
              <a:off x="-831050" y="-1301650"/>
              <a:ext cx="50200" cy="50175"/>
            </a:xfrm>
            <a:custGeom>
              <a:avLst/>
              <a:gdLst/>
              <a:ahLst/>
              <a:cxnLst/>
              <a:rect l="l" t="t" r="r" b="b"/>
              <a:pathLst>
                <a:path w="2008" h="2007" extrusionOk="0">
                  <a:moveTo>
                    <a:pt x="1004" y="1"/>
                  </a:moveTo>
                  <a:cubicBezTo>
                    <a:pt x="427" y="1"/>
                    <a:pt x="1" y="457"/>
                    <a:pt x="1" y="1004"/>
                  </a:cubicBezTo>
                  <a:cubicBezTo>
                    <a:pt x="1" y="1551"/>
                    <a:pt x="42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8" name="Google Shape;4328;p39"/>
            <p:cNvSpPr/>
            <p:nvPr/>
          </p:nvSpPr>
          <p:spPr>
            <a:xfrm>
              <a:off x="-913875" y="-1301650"/>
              <a:ext cx="49425" cy="50175"/>
            </a:xfrm>
            <a:custGeom>
              <a:avLst/>
              <a:gdLst/>
              <a:ahLst/>
              <a:cxnLst/>
              <a:rect l="l" t="t" r="r" b="b"/>
              <a:pathLst>
                <a:path w="1977" h="2007" extrusionOk="0">
                  <a:moveTo>
                    <a:pt x="974" y="1"/>
                  </a:moveTo>
                  <a:cubicBezTo>
                    <a:pt x="426" y="1"/>
                    <a:pt x="1" y="457"/>
                    <a:pt x="1" y="1004"/>
                  </a:cubicBezTo>
                  <a:cubicBezTo>
                    <a:pt x="1" y="1551"/>
                    <a:pt x="426" y="2007"/>
                    <a:pt x="974" y="2007"/>
                  </a:cubicBezTo>
                  <a:cubicBezTo>
                    <a:pt x="1551" y="2007"/>
                    <a:pt x="1977" y="1551"/>
                    <a:pt x="1977" y="1004"/>
                  </a:cubicBezTo>
                  <a:cubicBezTo>
                    <a:pt x="1977" y="457"/>
                    <a:pt x="1551" y="1"/>
                    <a:pt x="97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9" name="Google Shape;4329;p39"/>
            <p:cNvSpPr/>
            <p:nvPr/>
          </p:nvSpPr>
          <p:spPr>
            <a:xfrm>
              <a:off x="-996700" y="-1301650"/>
              <a:ext cx="49425" cy="50175"/>
            </a:xfrm>
            <a:custGeom>
              <a:avLst/>
              <a:gdLst/>
              <a:ahLst/>
              <a:cxnLst/>
              <a:rect l="l" t="t" r="r" b="b"/>
              <a:pathLst>
                <a:path w="1977" h="2007" extrusionOk="0">
                  <a:moveTo>
                    <a:pt x="973" y="1"/>
                  </a:moveTo>
                  <a:cubicBezTo>
                    <a:pt x="426" y="1"/>
                    <a:pt x="1" y="457"/>
                    <a:pt x="1" y="1004"/>
                  </a:cubicBezTo>
                  <a:cubicBezTo>
                    <a:pt x="1" y="1551"/>
                    <a:pt x="426" y="2007"/>
                    <a:pt x="973" y="2007"/>
                  </a:cubicBezTo>
                  <a:cubicBezTo>
                    <a:pt x="1551" y="2007"/>
                    <a:pt x="1976" y="1551"/>
                    <a:pt x="1976" y="1004"/>
                  </a:cubicBezTo>
                  <a:cubicBezTo>
                    <a:pt x="1976" y="457"/>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0" name="Google Shape;4330;p39"/>
            <p:cNvSpPr/>
            <p:nvPr/>
          </p:nvSpPr>
          <p:spPr>
            <a:xfrm>
              <a:off x="-1079525" y="-1301650"/>
              <a:ext cx="49425" cy="50175"/>
            </a:xfrm>
            <a:custGeom>
              <a:avLst/>
              <a:gdLst/>
              <a:ahLst/>
              <a:cxnLst/>
              <a:rect l="l" t="t" r="r" b="b"/>
              <a:pathLst>
                <a:path w="1977" h="2007" extrusionOk="0">
                  <a:moveTo>
                    <a:pt x="973" y="1"/>
                  </a:moveTo>
                  <a:cubicBezTo>
                    <a:pt x="426" y="1"/>
                    <a:pt x="1" y="457"/>
                    <a:pt x="1" y="1004"/>
                  </a:cubicBezTo>
                  <a:cubicBezTo>
                    <a:pt x="1" y="1551"/>
                    <a:pt x="426" y="2007"/>
                    <a:pt x="973" y="2007"/>
                  </a:cubicBezTo>
                  <a:cubicBezTo>
                    <a:pt x="1551" y="2007"/>
                    <a:pt x="1976" y="1551"/>
                    <a:pt x="1976" y="1004"/>
                  </a:cubicBezTo>
                  <a:cubicBezTo>
                    <a:pt x="1976" y="457"/>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1" name="Google Shape;4331;p39"/>
            <p:cNvSpPr/>
            <p:nvPr/>
          </p:nvSpPr>
          <p:spPr>
            <a:xfrm>
              <a:off x="-1162350" y="-1301650"/>
              <a:ext cx="49425" cy="50175"/>
            </a:xfrm>
            <a:custGeom>
              <a:avLst/>
              <a:gdLst/>
              <a:ahLst/>
              <a:cxnLst/>
              <a:rect l="l" t="t" r="r" b="b"/>
              <a:pathLst>
                <a:path w="1977" h="2007" extrusionOk="0">
                  <a:moveTo>
                    <a:pt x="973" y="1"/>
                  </a:moveTo>
                  <a:cubicBezTo>
                    <a:pt x="426" y="1"/>
                    <a:pt x="0" y="457"/>
                    <a:pt x="0" y="1004"/>
                  </a:cubicBezTo>
                  <a:cubicBezTo>
                    <a:pt x="0" y="1551"/>
                    <a:pt x="426" y="2007"/>
                    <a:pt x="973" y="2007"/>
                  </a:cubicBezTo>
                  <a:cubicBezTo>
                    <a:pt x="1551" y="2007"/>
                    <a:pt x="1976" y="1551"/>
                    <a:pt x="1976" y="1004"/>
                  </a:cubicBezTo>
                  <a:cubicBezTo>
                    <a:pt x="1976" y="457"/>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2" name="Google Shape;4332;p39"/>
            <p:cNvSpPr/>
            <p:nvPr/>
          </p:nvSpPr>
          <p:spPr>
            <a:xfrm>
              <a:off x="-1245950" y="-1301650"/>
              <a:ext cx="50200" cy="50175"/>
            </a:xfrm>
            <a:custGeom>
              <a:avLst/>
              <a:gdLst/>
              <a:ahLst/>
              <a:cxnLst/>
              <a:rect l="l" t="t" r="r" b="b"/>
              <a:pathLst>
                <a:path w="2008" h="2007"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3" name="Google Shape;4333;p39"/>
            <p:cNvSpPr/>
            <p:nvPr/>
          </p:nvSpPr>
          <p:spPr>
            <a:xfrm>
              <a:off x="-1328775" y="-1301650"/>
              <a:ext cx="50175" cy="50175"/>
            </a:xfrm>
            <a:custGeom>
              <a:avLst/>
              <a:gdLst/>
              <a:ahLst/>
              <a:cxnLst/>
              <a:rect l="l" t="t" r="r" b="b"/>
              <a:pathLst>
                <a:path w="2007" h="2007"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4" name="Google Shape;4334;p39"/>
            <p:cNvSpPr/>
            <p:nvPr/>
          </p:nvSpPr>
          <p:spPr>
            <a:xfrm>
              <a:off x="-1411600" y="-1301650"/>
              <a:ext cx="50175" cy="50175"/>
            </a:xfrm>
            <a:custGeom>
              <a:avLst/>
              <a:gdLst/>
              <a:ahLst/>
              <a:cxnLst/>
              <a:rect l="l" t="t" r="r" b="b"/>
              <a:pathLst>
                <a:path w="2007" h="2007"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5" name="Google Shape;4335;p39"/>
            <p:cNvSpPr/>
            <p:nvPr/>
          </p:nvSpPr>
          <p:spPr>
            <a:xfrm>
              <a:off x="-1494425" y="-1301650"/>
              <a:ext cx="50175" cy="50175"/>
            </a:xfrm>
            <a:custGeom>
              <a:avLst/>
              <a:gdLst/>
              <a:ahLst/>
              <a:cxnLst/>
              <a:rect l="l" t="t" r="r" b="b"/>
              <a:pathLst>
                <a:path w="2007" h="2007" extrusionOk="0">
                  <a:moveTo>
                    <a:pt x="1004" y="1"/>
                  </a:moveTo>
                  <a:cubicBezTo>
                    <a:pt x="456" y="1"/>
                    <a:pt x="1" y="457"/>
                    <a:pt x="1" y="1004"/>
                  </a:cubicBezTo>
                  <a:cubicBezTo>
                    <a:pt x="1" y="1551"/>
                    <a:pt x="456"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6" name="Google Shape;4336;p39"/>
            <p:cNvSpPr/>
            <p:nvPr/>
          </p:nvSpPr>
          <p:spPr>
            <a:xfrm>
              <a:off x="-1577250" y="-1301650"/>
              <a:ext cx="50175" cy="50175"/>
            </a:xfrm>
            <a:custGeom>
              <a:avLst/>
              <a:gdLst/>
              <a:ahLst/>
              <a:cxnLst/>
              <a:rect l="l" t="t" r="r" b="b"/>
              <a:pathLst>
                <a:path w="2007" h="2007" extrusionOk="0">
                  <a:moveTo>
                    <a:pt x="1003" y="1"/>
                  </a:moveTo>
                  <a:cubicBezTo>
                    <a:pt x="456" y="1"/>
                    <a:pt x="0" y="457"/>
                    <a:pt x="0" y="1004"/>
                  </a:cubicBezTo>
                  <a:cubicBezTo>
                    <a:pt x="0" y="1551"/>
                    <a:pt x="456" y="2007"/>
                    <a:pt x="1003" y="2007"/>
                  </a:cubicBezTo>
                  <a:cubicBezTo>
                    <a:pt x="1551" y="2007"/>
                    <a:pt x="2007" y="1551"/>
                    <a:pt x="2007" y="1004"/>
                  </a:cubicBezTo>
                  <a:cubicBezTo>
                    <a:pt x="2007" y="457"/>
                    <a:pt x="1551"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7" name="Google Shape;4337;p39"/>
            <p:cNvSpPr/>
            <p:nvPr/>
          </p:nvSpPr>
          <p:spPr>
            <a:xfrm>
              <a:off x="-1660075" y="-1301650"/>
              <a:ext cx="50175" cy="50175"/>
            </a:xfrm>
            <a:custGeom>
              <a:avLst/>
              <a:gdLst/>
              <a:ahLst/>
              <a:cxnLst/>
              <a:rect l="l" t="t" r="r" b="b"/>
              <a:pathLst>
                <a:path w="2007" h="2007" extrusionOk="0">
                  <a:moveTo>
                    <a:pt x="1003" y="1"/>
                  </a:moveTo>
                  <a:cubicBezTo>
                    <a:pt x="456" y="1"/>
                    <a:pt x="0" y="457"/>
                    <a:pt x="0" y="1004"/>
                  </a:cubicBezTo>
                  <a:cubicBezTo>
                    <a:pt x="0" y="1551"/>
                    <a:pt x="456" y="2007"/>
                    <a:pt x="1003" y="2007"/>
                  </a:cubicBezTo>
                  <a:cubicBezTo>
                    <a:pt x="1550" y="2007"/>
                    <a:pt x="2006" y="1551"/>
                    <a:pt x="2006" y="1004"/>
                  </a:cubicBezTo>
                  <a:cubicBezTo>
                    <a:pt x="2006" y="457"/>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8" name="Google Shape;4338;p39"/>
            <p:cNvSpPr/>
            <p:nvPr/>
          </p:nvSpPr>
          <p:spPr>
            <a:xfrm>
              <a:off x="-1742900" y="-1301650"/>
              <a:ext cx="50175" cy="50175"/>
            </a:xfrm>
            <a:custGeom>
              <a:avLst/>
              <a:gdLst/>
              <a:ahLst/>
              <a:cxnLst/>
              <a:rect l="l" t="t" r="r" b="b"/>
              <a:pathLst>
                <a:path w="2007" h="2007" extrusionOk="0">
                  <a:moveTo>
                    <a:pt x="1003" y="1"/>
                  </a:moveTo>
                  <a:cubicBezTo>
                    <a:pt x="456" y="1"/>
                    <a:pt x="0" y="457"/>
                    <a:pt x="0" y="1004"/>
                  </a:cubicBezTo>
                  <a:cubicBezTo>
                    <a:pt x="0" y="1551"/>
                    <a:pt x="456" y="2007"/>
                    <a:pt x="1003" y="2007"/>
                  </a:cubicBezTo>
                  <a:cubicBezTo>
                    <a:pt x="1550" y="2007"/>
                    <a:pt x="2006" y="1551"/>
                    <a:pt x="2006" y="1004"/>
                  </a:cubicBezTo>
                  <a:cubicBezTo>
                    <a:pt x="2006" y="457"/>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9" name="Google Shape;4339;p39"/>
            <p:cNvSpPr/>
            <p:nvPr/>
          </p:nvSpPr>
          <p:spPr>
            <a:xfrm>
              <a:off x="-1825725" y="-1301650"/>
              <a:ext cx="50175" cy="50175"/>
            </a:xfrm>
            <a:custGeom>
              <a:avLst/>
              <a:gdLst/>
              <a:ahLst/>
              <a:cxnLst/>
              <a:rect l="l" t="t" r="r" b="b"/>
              <a:pathLst>
                <a:path w="2007" h="2007" extrusionOk="0">
                  <a:moveTo>
                    <a:pt x="1003" y="1"/>
                  </a:moveTo>
                  <a:cubicBezTo>
                    <a:pt x="456" y="1"/>
                    <a:pt x="0" y="457"/>
                    <a:pt x="0" y="1004"/>
                  </a:cubicBezTo>
                  <a:cubicBezTo>
                    <a:pt x="0" y="1551"/>
                    <a:pt x="456" y="2007"/>
                    <a:pt x="1003" y="2007"/>
                  </a:cubicBezTo>
                  <a:cubicBezTo>
                    <a:pt x="1550" y="2007"/>
                    <a:pt x="2006" y="1551"/>
                    <a:pt x="2006" y="1004"/>
                  </a:cubicBezTo>
                  <a:cubicBezTo>
                    <a:pt x="2006" y="457"/>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0" name="Google Shape;4340;p39"/>
            <p:cNvSpPr/>
            <p:nvPr/>
          </p:nvSpPr>
          <p:spPr>
            <a:xfrm>
              <a:off x="-1908575" y="-1301650"/>
              <a:ext cx="50175" cy="50175"/>
            </a:xfrm>
            <a:custGeom>
              <a:avLst/>
              <a:gdLst/>
              <a:ahLst/>
              <a:cxnLst/>
              <a:rect l="l" t="t" r="r" b="b"/>
              <a:pathLst>
                <a:path w="2007" h="2007"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1" name="Google Shape;4341;p39"/>
            <p:cNvSpPr/>
            <p:nvPr/>
          </p:nvSpPr>
          <p:spPr>
            <a:xfrm>
              <a:off x="-1991400" y="-1301650"/>
              <a:ext cx="50175" cy="50175"/>
            </a:xfrm>
            <a:custGeom>
              <a:avLst/>
              <a:gdLst/>
              <a:ahLst/>
              <a:cxnLst/>
              <a:rect l="l" t="t" r="r" b="b"/>
              <a:pathLst>
                <a:path w="2007" h="2007"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2" name="Google Shape;4342;p39"/>
            <p:cNvSpPr/>
            <p:nvPr/>
          </p:nvSpPr>
          <p:spPr>
            <a:xfrm>
              <a:off x="-2074225" y="-1301650"/>
              <a:ext cx="49425" cy="50175"/>
            </a:xfrm>
            <a:custGeom>
              <a:avLst/>
              <a:gdLst/>
              <a:ahLst/>
              <a:cxnLst/>
              <a:rect l="l" t="t" r="r" b="b"/>
              <a:pathLst>
                <a:path w="1977" h="2007" extrusionOk="0">
                  <a:moveTo>
                    <a:pt x="1004" y="1"/>
                  </a:moveTo>
                  <a:cubicBezTo>
                    <a:pt x="426" y="1"/>
                    <a:pt x="1" y="457"/>
                    <a:pt x="1" y="1004"/>
                  </a:cubicBezTo>
                  <a:cubicBezTo>
                    <a:pt x="1" y="1551"/>
                    <a:pt x="426" y="2007"/>
                    <a:pt x="1004" y="2007"/>
                  </a:cubicBezTo>
                  <a:cubicBezTo>
                    <a:pt x="1551" y="2007"/>
                    <a:pt x="1976" y="1551"/>
                    <a:pt x="1976" y="1004"/>
                  </a:cubicBezTo>
                  <a:cubicBezTo>
                    <a:pt x="1976"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3" name="Google Shape;4343;p39"/>
            <p:cNvSpPr/>
            <p:nvPr/>
          </p:nvSpPr>
          <p:spPr>
            <a:xfrm>
              <a:off x="-2157050" y="-1301650"/>
              <a:ext cx="49425" cy="50175"/>
            </a:xfrm>
            <a:custGeom>
              <a:avLst/>
              <a:gdLst/>
              <a:ahLst/>
              <a:cxnLst/>
              <a:rect l="l" t="t" r="r" b="b"/>
              <a:pathLst>
                <a:path w="1977" h="2007" extrusionOk="0">
                  <a:moveTo>
                    <a:pt x="1004" y="1"/>
                  </a:moveTo>
                  <a:cubicBezTo>
                    <a:pt x="426" y="1"/>
                    <a:pt x="0" y="457"/>
                    <a:pt x="0" y="1004"/>
                  </a:cubicBezTo>
                  <a:cubicBezTo>
                    <a:pt x="0" y="1551"/>
                    <a:pt x="426" y="2007"/>
                    <a:pt x="1004" y="2007"/>
                  </a:cubicBezTo>
                  <a:cubicBezTo>
                    <a:pt x="1551" y="2007"/>
                    <a:pt x="1976" y="1551"/>
                    <a:pt x="1976" y="1004"/>
                  </a:cubicBezTo>
                  <a:cubicBezTo>
                    <a:pt x="1976"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4" name="Google Shape;4344;p39"/>
            <p:cNvSpPr/>
            <p:nvPr/>
          </p:nvSpPr>
          <p:spPr>
            <a:xfrm>
              <a:off x="-2239875" y="-1301650"/>
              <a:ext cx="49425" cy="50175"/>
            </a:xfrm>
            <a:custGeom>
              <a:avLst/>
              <a:gdLst/>
              <a:ahLst/>
              <a:cxnLst/>
              <a:rect l="l" t="t" r="r" b="b"/>
              <a:pathLst>
                <a:path w="1977" h="2007" extrusionOk="0">
                  <a:moveTo>
                    <a:pt x="973" y="1"/>
                  </a:moveTo>
                  <a:cubicBezTo>
                    <a:pt x="426" y="1"/>
                    <a:pt x="0" y="457"/>
                    <a:pt x="0" y="1004"/>
                  </a:cubicBezTo>
                  <a:cubicBezTo>
                    <a:pt x="0" y="1551"/>
                    <a:pt x="426" y="2007"/>
                    <a:pt x="973" y="2007"/>
                  </a:cubicBezTo>
                  <a:cubicBezTo>
                    <a:pt x="1551" y="2007"/>
                    <a:pt x="1976" y="1551"/>
                    <a:pt x="1976" y="1004"/>
                  </a:cubicBezTo>
                  <a:cubicBezTo>
                    <a:pt x="1976" y="457"/>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5" name="Google Shape;4345;p39"/>
            <p:cNvSpPr/>
            <p:nvPr/>
          </p:nvSpPr>
          <p:spPr>
            <a:xfrm>
              <a:off x="-2322700" y="-1301650"/>
              <a:ext cx="49400" cy="50175"/>
            </a:xfrm>
            <a:custGeom>
              <a:avLst/>
              <a:gdLst/>
              <a:ahLst/>
              <a:cxnLst/>
              <a:rect l="l" t="t" r="r" b="b"/>
              <a:pathLst>
                <a:path w="1976" h="2007" extrusionOk="0">
                  <a:moveTo>
                    <a:pt x="973" y="1"/>
                  </a:moveTo>
                  <a:cubicBezTo>
                    <a:pt x="426" y="1"/>
                    <a:pt x="0" y="457"/>
                    <a:pt x="0" y="1004"/>
                  </a:cubicBezTo>
                  <a:cubicBezTo>
                    <a:pt x="0" y="1551"/>
                    <a:pt x="426" y="2007"/>
                    <a:pt x="973" y="2007"/>
                  </a:cubicBezTo>
                  <a:cubicBezTo>
                    <a:pt x="1550" y="2007"/>
                    <a:pt x="1976" y="1551"/>
                    <a:pt x="1976" y="1004"/>
                  </a:cubicBezTo>
                  <a:cubicBezTo>
                    <a:pt x="1976" y="457"/>
                    <a:pt x="1550"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6" name="Google Shape;4346;p39"/>
            <p:cNvSpPr/>
            <p:nvPr/>
          </p:nvSpPr>
          <p:spPr>
            <a:xfrm>
              <a:off x="-2405525" y="-1301650"/>
              <a:ext cx="49400" cy="50175"/>
            </a:xfrm>
            <a:custGeom>
              <a:avLst/>
              <a:gdLst/>
              <a:ahLst/>
              <a:cxnLst/>
              <a:rect l="l" t="t" r="r" b="b"/>
              <a:pathLst>
                <a:path w="1976" h="2007" extrusionOk="0">
                  <a:moveTo>
                    <a:pt x="973" y="1"/>
                  </a:moveTo>
                  <a:cubicBezTo>
                    <a:pt x="426" y="1"/>
                    <a:pt x="0" y="457"/>
                    <a:pt x="0" y="1004"/>
                  </a:cubicBezTo>
                  <a:cubicBezTo>
                    <a:pt x="0" y="1551"/>
                    <a:pt x="426" y="2007"/>
                    <a:pt x="973" y="2007"/>
                  </a:cubicBezTo>
                  <a:cubicBezTo>
                    <a:pt x="1550" y="2007"/>
                    <a:pt x="1976" y="1551"/>
                    <a:pt x="1976" y="1004"/>
                  </a:cubicBezTo>
                  <a:cubicBezTo>
                    <a:pt x="1976" y="457"/>
                    <a:pt x="1550"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7" name="Google Shape;4347;p39"/>
            <p:cNvSpPr/>
            <p:nvPr/>
          </p:nvSpPr>
          <p:spPr>
            <a:xfrm>
              <a:off x="-748200" y="-1397375"/>
              <a:ext cx="50175" cy="50175"/>
            </a:xfrm>
            <a:custGeom>
              <a:avLst/>
              <a:gdLst/>
              <a:ahLst/>
              <a:cxnLst/>
              <a:rect l="l" t="t" r="r" b="b"/>
              <a:pathLst>
                <a:path w="2007" h="2007" extrusionOk="0">
                  <a:moveTo>
                    <a:pt x="1003" y="0"/>
                  </a:moveTo>
                  <a:cubicBezTo>
                    <a:pt x="426" y="0"/>
                    <a:pt x="0" y="456"/>
                    <a:pt x="0" y="1003"/>
                  </a:cubicBezTo>
                  <a:cubicBezTo>
                    <a:pt x="0" y="1550"/>
                    <a:pt x="426" y="2006"/>
                    <a:pt x="1003" y="2006"/>
                  </a:cubicBezTo>
                  <a:cubicBezTo>
                    <a:pt x="1550" y="2006"/>
                    <a:pt x="2006" y="1550"/>
                    <a:pt x="2006" y="1003"/>
                  </a:cubicBezTo>
                  <a:cubicBezTo>
                    <a:pt x="2006" y="45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8" name="Google Shape;4348;p39"/>
            <p:cNvSpPr/>
            <p:nvPr/>
          </p:nvSpPr>
          <p:spPr>
            <a:xfrm>
              <a:off x="-831050" y="-1397375"/>
              <a:ext cx="50200" cy="50175"/>
            </a:xfrm>
            <a:custGeom>
              <a:avLst/>
              <a:gdLst/>
              <a:ahLst/>
              <a:cxnLst/>
              <a:rect l="l" t="t" r="r" b="b"/>
              <a:pathLst>
                <a:path w="2008" h="2007" extrusionOk="0">
                  <a:moveTo>
                    <a:pt x="1004" y="0"/>
                  </a:moveTo>
                  <a:cubicBezTo>
                    <a:pt x="427" y="0"/>
                    <a:pt x="1" y="456"/>
                    <a:pt x="1" y="1003"/>
                  </a:cubicBezTo>
                  <a:cubicBezTo>
                    <a:pt x="1" y="1550"/>
                    <a:pt x="427" y="2006"/>
                    <a:pt x="1004" y="2006"/>
                  </a:cubicBezTo>
                  <a:cubicBezTo>
                    <a:pt x="1551" y="2006"/>
                    <a:pt x="2007" y="1550"/>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9" name="Google Shape;4349;p39"/>
            <p:cNvSpPr/>
            <p:nvPr/>
          </p:nvSpPr>
          <p:spPr>
            <a:xfrm>
              <a:off x="-913875" y="-1397375"/>
              <a:ext cx="49425" cy="50175"/>
            </a:xfrm>
            <a:custGeom>
              <a:avLst/>
              <a:gdLst/>
              <a:ahLst/>
              <a:cxnLst/>
              <a:rect l="l" t="t" r="r" b="b"/>
              <a:pathLst>
                <a:path w="1977" h="2007" extrusionOk="0">
                  <a:moveTo>
                    <a:pt x="974" y="0"/>
                  </a:moveTo>
                  <a:cubicBezTo>
                    <a:pt x="426" y="0"/>
                    <a:pt x="1" y="456"/>
                    <a:pt x="1" y="1003"/>
                  </a:cubicBezTo>
                  <a:cubicBezTo>
                    <a:pt x="1" y="1550"/>
                    <a:pt x="426" y="2006"/>
                    <a:pt x="974" y="2006"/>
                  </a:cubicBezTo>
                  <a:cubicBezTo>
                    <a:pt x="1551" y="2006"/>
                    <a:pt x="1977" y="1550"/>
                    <a:pt x="1977" y="1003"/>
                  </a:cubicBezTo>
                  <a:cubicBezTo>
                    <a:pt x="1977" y="456"/>
                    <a:pt x="1551" y="0"/>
                    <a:pt x="97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0" name="Google Shape;4350;p39"/>
            <p:cNvSpPr/>
            <p:nvPr/>
          </p:nvSpPr>
          <p:spPr>
            <a:xfrm>
              <a:off x="-996700" y="-1397375"/>
              <a:ext cx="49425" cy="50175"/>
            </a:xfrm>
            <a:custGeom>
              <a:avLst/>
              <a:gdLst/>
              <a:ahLst/>
              <a:cxnLst/>
              <a:rect l="l" t="t" r="r" b="b"/>
              <a:pathLst>
                <a:path w="1977" h="2007" extrusionOk="0">
                  <a:moveTo>
                    <a:pt x="973" y="0"/>
                  </a:moveTo>
                  <a:cubicBezTo>
                    <a:pt x="426" y="0"/>
                    <a:pt x="1" y="456"/>
                    <a:pt x="1" y="1003"/>
                  </a:cubicBezTo>
                  <a:cubicBezTo>
                    <a:pt x="1" y="1550"/>
                    <a:pt x="426" y="2006"/>
                    <a:pt x="973" y="2006"/>
                  </a:cubicBezTo>
                  <a:cubicBezTo>
                    <a:pt x="1551" y="2006"/>
                    <a:pt x="1976" y="1550"/>
                    <a:pt x="1976" y="1003"/>
                  </a:cubicBezTo>
                  <a:cubicBezTo>
                    <a:pt x="1976" y="456"/>
                    <a:pt x="1551"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1" name="Google Shape;4351;p39"/>
            <p:cNvSpPr/>
            <p:nvPr/>
          </p:nvSpPr>
          <p:spPr>
            <a:xfrm>
              <a:off x="-1079525" y="-1397375"/>
              <a:ext cx="49425" cy="50175"/>
            </a:xfrm>
            <a:custGeom>
              <a:avLst/>
              <a:gdLst/>
              <a:ahLst/>
              <a:cxnLst/>
              <a:rect l="l" t="t" r="r" b="b"/>
              <a:pathLst>
                <a:path w="1977" h="2007" extrusionOk="0">
                  <a:moveTo>
                    <a:pt x="973" y="0"/>
                  </a:moveTo>
                  <a:cubicBezTo>
                    <a:pt x="426" y="0"/>
                    <a:pt x="1" y="456"/>
                    <a:pt x="1" y="1003"/>
                  </a:cubicBezTo>
                  <a:cubicBezTo>
                    <a:pt x="1" y="1550"/>
                    <a:pt x="426" y="2006"/>
                    <a:pt x="973" y="2006"/>
                  </a:cubicBezTo>
                  <a:cubicBezTo>
                    <a:pt x="1551" y="2006"/>
                    <a:pt x="1976" y="1550"/>
                    <a:pt x="1976" y="1003"/>
                  </a:cubicBezTo>
                  <a:cubicBezTo>
                    <a:pt x="1976" y="456"/>
                    <a:pt x="1551"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2" name="Google Shape;4352;p39"/>
            <p:cNvSpPr/>
            <p:nvPr/>
          </p:nvSpPr>
          <p:spPr>
            <a:xfrm>
              <a:off x="-1162350" y="-1397375"/>
              <a:ext cx="49425" cy="50175"/>
            </a:xfrm>
            <a:custGeom>
              <a:avLst/>
              <a:gdLst/>
              <a:ahLst/>
              <a:cxnLst/>
              <a:rect l="l" t="t" r="r" b="b"/>
              <a:pathLst>
                <a:path w="1977" h="2007" extrusionOk="0">
                  <a:moveTo>
                    <a:pt x="973" y="0"/>
                  </a:moveTo>
                  <a:cubicBezTo>
                    <a:pt x="426" y="0"/>
                    <a:pt x="0" y="456"/>
                    <a:pt x="0" y="1003"/>
                  </a:cubicBezTo>
                  <a:cubicBezTo>
                    <a:pt x="0" y="1550"/>
                    <a:pt x="426" y="2006"/>
                    <a:pt x="973" y="2006"/>
                  </a:cubicBezTo>
                  <a:cubicBezTo>
                    <a:pt x="1551" y="2006"/>
                    <a:pt x="1976" y="1550"/>
                    <a:pt x="1976" y="1003"/>
                  </a:cubicBezTo>
                  <a:cubicBezTo>
                    <a:pt x="1976" y="456"/>
                    <a:pt x="1551"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3" name="Google Shape;4353;p39"/>
            <p:cNvSpPr/>
            <p:nvPr/>
          </p:nvSpPr>
          <p:spPr>
            <a:xfrm>
              <a:off x="-1245950" y="-1397375"/>
              <a:ext cx="50200" cy="50175"/>
            </a:xfrm>
            <a:custGeom>
              <a:avLst/>
              <a:gdLst/>
              <a:ahLst/>
              <a:cxnLst/>
              <a:rect l="l" t="t" r="r" b="b"/>
              <a:pathLst>
                <a:path w="2008" h="2007" extrusionOk="0">
                  <a:moveTo>
                    <a:pt x="1004" y="0"/>
                  </a:moveTo>
                  <a:cubicBezTo>
                    <a:pt x="457" y="0"/>
                    <a:pt x="1" y="456"/>
                    <a:pt x="1" y="1003"/>
                  </a:cubicBezTo>
                  <a:cubicBezTo>
                    <a:pt x="1" y="1550"/>
                    <a:pt x="457" y="2006"/>
                    <a:pt x="1004" y="2006"/>
                  </a:cubicBezTo>
                  <a:cubicBezTo>
                    <a:pt x="1551" y="2006"/>
                    <a:pt x="2007" y="1550"/>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4" name="Google Shape;4354;p39"/>
            <p:cNvSpPr/>
            <p:nvPr/>
          </p:nvSpPr>
          <p:spPr>
            <a:xfrm>
              <a:off x="-1328775" y="-1397375"/>
              <a:ext cx="50175" cy="50175"/>
            </a:xfrm>
            <a:custGeom>
              <a:avLst/>
              <a:gdLst/>
              <a:ahLst/>
              <a:cxnLst/>
              <a:rect l="l" t="t" r="r" b="b"/>
              <a:pathLst>
                <a:path w="2007" h="2007" extrusionOk="0">
                  <a:moveTo>
                    <a:pt x="1004" y="0"/>
                  </a:moveTo>
                  <a:cubicBezTo>
                    <a:pt x="457" y="0"/>
                    <a:pt x="1" y="456"/>
                    <a:pt x="1" y="1003"/>
                  </a:cubicBezTo>
                  <a:cubicBezTo>
                    <a:pt x="1" y="1550"/>
                    <a:pt x="457" y="2006"/>
                    <a:pt x="1004" y="2006"/>
                  </a:cubicBezTo>
                  <a:cubicBezTo>
                    <a:pt x="1551" y="2006"/>
                    <a:pt x="2007" y="1550"/>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5" name="Google Shape;4355;p39"/>
            <p:cNvSpPr/>
            <p:nvPr/>
          </p:nvSpPr>
          <p:spPr>
            <a:xfrm>
              <a:off x="-1411600" y="-1397375"/>
              <a:ext cx="50175" cy="50175"/>
            </a:xfrm>
            <a:custGeom>
              <a:avLst/>
              <a:gdLst/>
              <a:ahLst/>
              <a:cxnLst/>
              <a:rect l="l" t="t" r="r" b="b"/>
              <a:pathLst>
                <a:path w="2007" h="2007" extrusionOk="0">
                  <a:moveTo>
                    <a:pt x="1004" y="0"/>
                  </a:moveTo>
                  <a:cubicBezTo>
                    <a:pt x="457" y="0"/>
                    <a:pt x="1" y="456"/>
                    <a:pt x="1" y="1003"/>
                  </a:cubicBezTo>
                  <a:cubicBezTo>
                    <a:pt x="1" y="1550"/>
                    <a:pt x="457" y="2006"/>
                    <a:pt x="1004" y="2006"/>
                  </a:cubicBezTo>
                  <a:cubicBezTo>
                    <a:pt x="1551" y="2006"/>
                    <a:pt x="2007" y="1550"/>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6" name="Google Shape;4356;p39"/>
            <p:cNvSpPr/>
            <p:nvPr/>
          </p:nvSpPr>
          <p:spPr>
            <a:xfrm>
              <a:off x="-1494425" y="-1397375"/>
              <a:ext cx="50175" cy="50175"/>
            </a:xfrm>
            <a:custGeom>
              <a:avLst/>
              <a:gdLst/>
              <a:ahLst/>
              <a:cxnLst/>
              <a:rect l="l" t="t" r="r" b="b"/>
              <a:pathLst>
                <a:path w="2007" h="2007" extrusionOk="0">
                  <a:moveTo>
                    <a:pt x="1004" y="0"/>
                  </a:moveTo>
                  <a:cubicBezTo>
                    <a:pt x="456" y="0"/>
                    <a:pt x="1" y="456"/>
                    <a:pt x="1" y="1003"/>
                  </a:cubicBezTo>
                  <a:cubicBezTo>
                    <a:pt x="1" y="1550"/>
                    <a:pt x="456" y="2006"/>
                    <a:pt x="1004" y="2006"/>
                  </a:cubicBezTo>
                  <a:cubicBezTo>
                    <a:pt x="1551" y="2006"/>
                    <a:pt x="2007" y="1550"/>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7" name="Google Shape;4357;p39"/>
            <p:cNvSpPr/>
            <p:nvPr/>
          </p:nvSpPr>
          <p:spPr>
            <a:xfrm>
              <a:off x="-1577250" y="-1397375"/>
              <a:ext cx="50175" cy="50175"/>
            </a:xfrm>
            <a:custGeom>
              <a:avLst/>
              <a:gdLst/>
              <a:ahLst/>
              <a:cxnLst/>
              <a:rect l="l" t="t" r="r" b="b"/>
              <a:pathLst>
                <a:path w="2007" h="2007" extrusionOk="0">
                  <a:moveTo>
                    <a:pt x="1003" y="0"/>
                  </a:moveTo>
                  <a:cubicBezTo>
                    <a:pt x="456" y="0"/>
                    <a:pt x="0" y="456"/>
                    <a:pt x="0" y="1003"/>
                  </a:cubicBezTo>
                  <a:cubicBezTo>
                    <a:pt x="0" y="1550"/>
                    <a:pt x="456" y="2006"/>
                    <a:pt x="1003" y="2006"/>
                  </a:cubicBezTo>
                  <a:cubicBezTo>
                    <a:pt x="1551" y="2006"/>
                    <a:pt x="2007" y="1550"/>
                    <a:pt x="2007" y="1003"/>
                  </a:cubicBezTo>
                  <a:cubicBezTo>
                    <a:pt x="2007" y="456"/>
                    <a:pt x="1551"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8" name="Google Shape;4358;p39"/>
            <p:cNvSpPr/>
            <p:nvPr/>
          </p:nvSpPr>
          <p:spPr>
            <a:xfrm>
              <a:off x="-1660075" y="-1397375"/>
              <a:ext cx="50175" cy="50175"/>
            </a:xfrm>
            <a:custGeom>
              <a:avLst/>
              <a:gdLst/>
              <a:ahLst/>
              <a:cxnLst/>
              <a:rect l="l" t="t" r="r" b="b"/>
              <a:pathLst>
                <a:path w="2007" h="2007" extrusionOk="0">
                  <a:moveTo>
                    <a:pt x="1003" y="0"/>
                  </a:moveTo>
                  <a:cubicBezTo>
                    <a:pt x="456" y="0"/>
                    <a:pt x="0" y="456"/>
                    <a:pt x="0" y="1003"/>
                  </a:cubicBezTo>
                  <a:cubicBezTo>
                    <a:pt x="0" y="1550"/>
                    <a:pt x="456" y="2006"/>
                    <a:pt x="1003" y="2006"/>
                  </a:cubicBezTo>
                  <a:cubicBezTo>
                    <a:pt x="1550" y="2006"/>
                    <a:pt x="2006" y="1550"/>
                    <a:pt x="2006" y="1003"/>
                  </a:cubicBezTo>
                  <a:cubicBezTo>
                    <a:pt x="2006" y="45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9" name="Google Shape;4359;p39"/>
            <p:cNvSpPr/>
            <p:nvPr/>
          </p:nvSpPr>
          <p:spPr>
            <a:xfrm>
              <a:off x="-1742900" y="-1397375"/>
              <a:ext cx="50175" cy="50175"/>
            </a:xfrm>
            <a:custGeom>
              <a:avLst/>
              <a:gdLst/>
              <a:ahLst/>
              <a:cxnLst/>
              <a:rect l="l" t="t" r="r" b="b"/>
              <a:pathLst>
                <a:path w="2007" h="2007" extrusionOk="0">
                  <a:moveTo>
                    <a:pt x="1003" y="0"/>
                  </a:moveTo>
                  <a:cubicBezTo>
                    <a:pt x="456" y="0"/>
                    <a:pt x="0" y="456"/>
                    <a:pt x="0" y="1003"/>
                  </a:cubicBezTo>
                  <a:cubicBezTo>
                    <a:pt x="0" y="1550"/>
                    <a:pt x="456" y="2006"/>
                    <a:pt x="1003" y="2006"/>
                  </a:cubicBezTo>
                  <a:cubicBezTo>
                    <a:pt x="1550" y="2006"/>
                    <a:pt x="2006" y="1550"/>
                    <a:pt x="2006" y="1003"/>
                  </a:cubicBezTo>
                  <a:cubicBezTo>
                    <a:pt x="2006" y="45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0" name="Google Shape;4360;p39"/>
            <p:cNvSpPr/>
            <p:nvPr/>
          </p:nvSpPr>
          <p:spPr>
            <a:xfrm>
              <a:off x="-1825725" y="-1397375"/>
              <a:ext cx="50175" cy="50175"/>
            </a:xfrm>
            <a:custGeom>
              <a:avLst/>
              <a:gdLst/>
              <a:ahLst/>
              <a:cxnLst/>
              <a:rect l="l" t="t" r="r" b="b"/>
              <a:pathLst>
                <a:path w="2007" h="2007" extrusionOk="0">
                  <a:moveTo>
                    <a:pt x="1003" y="0"/>
                  </a:moveTo>
                  <a:cubicBezTo>
                    <a:pt x="456" y="0"/>
                    <a:pt x="0" y="456"/>
                    <a:pt x="0" y="1003"/>
                  </a:cubicBezTo>
                  <a:cubicBezTo>
                    <a:pt x="0" y="1550"/>
                    <a:pt x="456" y="2006"/>
                    <a:pt x="1003" y="2006"/>
                  </a:cubicBezTo>
                  <a:cubicBezTo>
                    <a:pt x="1550" y="2006"/>
                    <a:pt x="2006" y="1550"/>
                    <a:pt x="2006" y="1003"/>
                  </a:cubicBezTo>
                  <a:cubicBezTo>
                    <a:pt x="2006" y="45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1" name="Google Shape;4361;p39"/>
            <p:cNvSpPr/>
            <p:nvPr/>
          </p:nvSpPr>
          <p:spPr>
            <a:xfrm>
              <a:off x="-1908575" y="-1397375"/>
              <a:ext cx="50175" cy="50175"/>
            </a:xfrm>
            <a:custGeom>
              <a:avLst/>
              <a:gdLst/>
              <a:ahLst/>
              <a:cxnLst/>
              <a:rect l="l" t="t" r="r" b="b"/>
              <a:pathLst>
                <a:path w="2007" h="2007" extrusionOk="0">
                  <a:moveTo>
                    <a:pt x="1004" y="0"/>
                  </a:moveTo>
                  <a:cubicBezTo>
                    <a:pt x="457" y="0"/>
                    <a:pt x="1" y="456"/>
                    <a:pt x="1" y="1003"/>
                  </a:cubicBezTo>
                  <a:cubicBezTo>
                    <a:pt x="1" y="1550"/>
                    <a:pt x="457" y="2006"/>
                    <a:pt x="1004" y="2006"/>
                  </a:cubicBezTo>
                  <a:cubicBezTo>
                    <a:pt x="1551" y="2006"/>
                    <a:pt x="2007" y="1550"/>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2" name="Google Shape;4362;p39"/>
            <p:cNvSpPr/>
            <p:nvPr/>
          </p:nvSpPr>
          <p:spPr>
            <a:xfrm>
              <a:off x="-1991400" y="-1397375"/>
              <a:ext cx="50175" cy="50175"/>
            </a:xfrm>
            <a:custGeom>
              <a:avLst/>
              <a:gdLst/>
              <a:ahLst/>
              <a:cxnLst/>
              <a:rect l="l" t="t" r="r" b="b"/>
              <a:pathLst>
                <a:path w="2007" h="2007" extrusionOk="0">
                  <a:moveTo>
                    <a:pt x="1004" y="0"/>
                  </a:moveTo>
                  <a:cubicBezTo>
                    <a:pt x="457" y="0"/>
                    <a:pt x="1" y="456"/>
                    <a:pt x="1" y="1003"/>
                  </a:cubicBezTo>
                  <a:cubicBezTo>
                    <a:pt x="1" y="1550"/>
                    <a:pt x="457" y="2006"/>
                    <a:pt x="1004" y="2006"/>
                  </a:cubicBezTo>
                  <a:cubicBezTo>
                    <a:pt x="1551" y="2006"/>
                    <a:pt x="2007" y="1550"/>
                    <a:pt x="2007" y="1003"/>
                  </a:cubicBezTo>
                  <a:cubicBezTo>
                    <a:pt x="2007"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3" name="Google Shape;4363;p39"/>
            <p:cNvSpPr/>
            <p:nvPr/>
          </p:nvSpPr>
          <p:spPr>
            <a:xfrm>
              <a:off x="-2074225" y="-1397375"/>
              <a:ext cx="49425" cy="50175"/>
            </a:xfrm>
            <a:custGeom>
              <a:avLst/>
              <a:gdLst/>
              <a:ahLst/>
              <a:cxnLst/>
              <a:rect l="l" t="t" r="r" b="b"/>
              <a:pathLst>
                <a:path w="1977" h="2007" extrusionOk="0">
                  <a:moveTo>
                    <a:pt x="1004" y="0"/>
                  </a:moveTo>
                  <a:cubicBezTo>
                    <a:pt x="426" y="0"/>
                    <a:pt x="1" y="456"/>
                    <a:pt x="1" y="1003"/>
                  </a:cubicBezTo>
                  <a:cubicBezTo>
                    <a:pt x="1" y="1550"/>
                    <a:pt x="426" y="2006"/>
                    <a:pt x="1004" y="2006"/>
                  </a:cubicBezTo>
                  <a:cubicBezTo>
                    <a:pt x="1551" y="2006"/>
                    <a:pt x="1976" y="1550"/>
                    <a:pt x="1976" y="1003"/>
                  </a:cubicBezTo>
                  <a:cubicBezTo>
                    <a:pt x="1976"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4" name="Google Shape;4364;p39"/>
            <p:cNvSpPr/>
            <p:nvPr/>
          </p:nvSpPr>
          <p:spPr>
            <a:xfrm>
              <a:off x="-2157050" y="-1397375"/>
              <a:ext cx="49425" cy="50175"/>
            </a:xfrm>
            <a:custGeom>
              <a:avLst/>
              <a:gdLst/>
              <a:ahLst/>
              <a:cxnLst/>
              <a:rect l="l" t="t" r="r" b="b"/>
              <a:pathLst>
                <a:path w="1977" h="2007" extrusionOk="0">
                  <a:moveTo>
                    <a:pt x="1004" y="0"/>
                  </a:moveTo>
                  <a:cubicBezTo>
                    <a:pt x="426" y="0"/>
                    <a:pt x="0" y="456"/>
                    <a:pt x="0" y="1003"/>
                  </a:cubicBezTo>
                  <a:cubicBezTo>
                    <a:pt x="0" y="1550"/>
                    <a:pt x="426" y="2006"/>
                    <a:pt x="1004" y="2006"/>
                  </a:cubicBezTo>
                  <a:cubicBezTo>
                    <a:pt x="1551" y="2006"/>
                    <a:pt x="1976" y="1550"/>
                    <a:pt x="1976" y="1003"/>
                  </a:cubicBezTo>
                  <a:cubicBezTo>
                    <a:pt x="1976" y="45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5" name="Google Shape;4365;p39"/>
            <p:cNvSpPr/>
            <p:nvPr/>
          </p:nvSpPr>
          <p:spPr>
            <a:xfrm>
              <a:off x="-2239875" y="-1397375"/>
              <a:ext cx="49425" cy="50175"/>
            </a:xfrm>
            <a:custGeom>
              <a:avLst/>
              <a:gdLst/>
              <a:ahLst/>
              <a:cxnLst/>
              <a:rect l="l" t="t" r="r" b="b"/>
              <a:pathLst>
                <a:path w="1977" h="2007" extrusionOk="0">
                  <a:moveTo>
                    <a:pt x="973" y="0"/>
                  </a:moveTo>
                  <a:cubicBezTo>
                    <a:pt x="426" y="0"/>
                    <a:pt x="0" y="456"/>
                    <a:pt x="0" y="1003"/>
                  </a:cubicBezTo>
                  <a:cubicBezTo>
                    <a:pt x="0" y="1550"/>
                    <a:pt x="426" y="2006"/>
                    <a:pt x="973" y="2006"/>
                  </a:cubicBezTo>
                  <a:cubicBezTo>
                    <a:pt x="1551" y="2006"/>
                    <a:pt x="1976" y="1550"/>
                    <a:pt x="1976" y="1003"/>
                  </a:cubicBezTo>
                  <a:cubicBezTo>
                    <a:pt x="1976" y="456"/>
                    <a:pt x="1551"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6" name="Google Shape;4366;p39"/>
            <p:cNvSpPr/>
            <p:nvPr/>
          </p:nvSpPr>
          <p:spPr>
            <a:xfrm>
              <a:off x="-2322700" y="-1397375"/>
              <a:ext cx="49400" cy="50175"/>
            </a:xfrm>
            <a:custGeom>
              <a:avLst/>
              <a:gdLst/>
              <a:ahLst/>
              <a:cxnLst/>
              <a:rect l="l" t="t" r="r" b="b"/>
              <a:pathLst>
                <a:path w="1976" h="2007" extrusionOk="0">
                  <a:moveTo>
                    <a:pt x="973" y="0"/>
                  </a:moveTo>
                  <a:cubicBezTo>
                    <a:pt x="426" y="0"/>
                    <a:pt x="0" y="456"/>
                    <a:pt x="0" y="1003"/>
                  </a:cubicBezTo>
                  <a:cubicBezTo>
                    <a:pt x="0" y="1550"/>
                    <a:pt x="426" y="2006"/>
                    <a:pt x="973" y="2006"/>
                  </a:cubicBezTo>
                  <a:cubicBezTo>
                    <a:pt x="1550" y="2006"/>
                    <a:pt x="1976" y="1550"/>
                    <a:pt x="1976" y="1003"/>
                  </a:cubicBezTo>
                  <a:cubicBezTo>
                    <a:pt x="1976" y="456"/>
                    <a:pt x="1550"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7" name="Google Shape;4367;p39"/>
            <p:cNvSpPr/>
            <p:nvPr/>
          </p:nvSpPr>
          <p:spPr>
            <a:xfrm>
              <a:off x="-2405525" y="-1397375"/>
              <a:ext cx="49400" cy="50175"/>
            </a:xfrm>
            <a:custGeom>
              <a:avLst/>
              <a:gdLst/>
              <a:ahLst/>
              <a:cxnLst/>
              <a:rect l="l" t="t" r="r" b="b"/>
              <a:pathLst>
                <a:path w="1976" h="2007" extrusionOk="0">
                  <a:moveTo>
                    <a:pt x="973" y="0"/>
                  </a:moveTo>
                  <a:cubicBezTo>
                    <a:pt x="426" y="0"/>
                    <a:pt x="0" y="456"/>
                    <a:pt x="0" y="1003"/>
                  </a:cubicBezTo>
                  <a:cubicBezTo>
                    <a:pt x="0" y="1550"/>
                    <a:pt x="426" y="2006"/>
                    <a:pt x="973" y="2006"/>
                  </a:cubicBezTo>
                  <a:cubicBezTo>
                    <a:pt x="1550" y="2006"/>
                    <a:pt x="1976" y="1550"/>
                    <a:pt x="1976" y="1003"/>
                  </a:cubicBezTo>
                  <a:cubicBezTo>
                    <a:pt x="1976" y="456"/>
                    <a:pt x="1550"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8" name="Google Shape;4368;p39"/>
            <p:cNvSpPr/>
            <p:nvPr/>
          </p:nvSpPr>
          <p:spPr>
            <a:xfrm>
              <a:off x="-831050" y="-1492375"/>
              <a:ext cx="50200" cy="49425"/>
            </a:xfrm>
            <a:custGeom>
              <a:avLst/>
              <a:gdLst/>
              <a:ahLst/>
              <a:cxnLst/>
              <a:rect l="l" t="t" r="r" b="b"/>
              <a:pathLst>
                <a:path w="2008" h="1977" extrusionOk="0">
                  <a:moveTo>
                    <a:pt x="1004" y="1"/>
                  </a:moveTo>
                  <a:cubicBezTo>
                    <a:pt x="427" y="1"/>
                    <a:pt x="1" y="426"/>
                    <a:pt x="1" y="973"/>
                  </a:cubicBezTo>
                  <a:cubicBezTo>
                    <a:pt x="1" y="1551"/>
                    <a:pt x="427" y="1976"/>
                    <a:pt x="1004" y="1976"/>
                  </a:cubicBezTo>
                  <a:cubicBezTo>
                    <a:pt x="1551" y="1976"/>
                    <a:pt x="2007" y="1551"/>
                    <a:pt x="2007" y="973"/>
                  </a:cubicBezTo>
                  <a:cubicBezTo>
                    <a:pt x="2007" y="426"/>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9" name="Google Shape;4369;p39"/>
            <p:cNvSpPr/>
            <p:nvPr/>
          </p:nvSpPr>
          <p:spPr>
            <a:xfrm>
              <a:off x="-913875" y="-1492375"/>
              <a:ext cx="49425" cy="49425"/>
            </a:xfrm>
            <a:custGeom>
              <a:avLst/>
              <a:gdLst/>
              <a:ahLst/>
              <a:cxnLst/>
              <a:rect l="l" t="t" r="r" b="b"/>
              <a:pathLst>
                <a:path w="1977" h="1977" extrusionOk="0">
                  <a:moveTo>
                    <a:pt x="974" y="1"/>
                  </a:moveTo>
                  <a:cubicBezTo>
                    <a:pt x="426" y="1"/>
                    <a:pt x="1" y="426"/>
                    <a:pt x="1" y="973"/>
                  </a:cubicBezTo>
                  <a:cubicBezTo>
                    <a:pt x="1" y="1551"/>
                    <a:pt x="426" y="1976"/>
                    <a:pt x="974" y="1976"/>
                  </a:cubicBezTo>
                  <a:cubicBezTo>
                    <a:pt x="1551" y="1976"/>
                    <a:pt x="1977" y="1551"/>
                    <a:pt x="1977" y="973"/>
                  </a:cubicBezTo>
                  <a:cubicBezTo>
                    <a:pt x="1977" y="426"/>
                    <a:pt x="1551" y="1"/>
                    <a:pt x="97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0" name="Google Shape;4370;p39"/>
            <p:cNvSpPr/>
            <p:nvPr/>
          </p:nvSpPr>
          <p:spPr>
            <a:xfrm>
              <a:off x="-996700" y="-1492375"/>
              <a:ext cx="49425" cy="49425"/>
            </a:xfrm>
            <a:custGeom>
              <a:avLst/>
              <a:gdLst/>
              <a:ahLst/>
              <a:cxnLst/>
              <a:rect l="l" t="t" r="r" b="b"/>
              <a:pathLst>
                <a:path w="1977" h="1977" extrusionOk="0">
                  <a:moveTo>
                    <a:pt x="973" y="1"/>
                  </a:moveTo>
                  <a:cubicBezTo>
                    <a:pt x="426" y="1"/>
                    <a:pt x="1" y="426"/>
                    <a:pt x="1" y="973"/>
                  </a:cubicBezTo>
                  <a:cubicBezTo>
                    <a:pt x="1" y="1551"/>
                    <a:pt x="426" y="1976"/>
                    <a:pt x="973" y="1976"/>
                  </a:cubicBezTo>
                  <a:cubicBezTo>
                    <a:pt x="1551" y="1976"/>
                    <a:pt x="1976" y="1551"/>
                    <a:pt x="1976" y="973"/>
                  </a:cubicBezTo>
                  <a:cubicBezTo>
                    <a:pt x="1976" y="426"/>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1" name="Google Shape;4371;p39"/>
            <p:cNvSpPr/>
            <p:nvPr/>
          </p:nvSpPr>
          <p:spPr>
            <a:xfrm>
              <a:off x="-1079525" y="-1492375"/>
              <a:ext cx="49425" cy="49425"/>
            </a:xfrm>
            <a:custGeom>
              <a:avLst/>
              <a:gdLst/>
              <a:ahLst/>
              <a:cxnLst/>
              <a:rect l="l" t="t" r="r" b="b"/>
              <a:pathLst>
                <a:path w="1977" h="1977" extrusionOk="0">
                  <a:moveTo>
                    <a:pt x="973" y="1"/>
                  </a:moveTo>
                  <a:cubicBezTo>
                    <a:pt x="426" y="1"/>
                    <a:pt x="1" y="426"/>
                    <a:pt x="1" y="973"/>
                  </a:cubicBezTo>
                  <a:cubicBezTo>
                    <a:pt x="1" y="1551"/>
                    <a:pt x="426" y="1976"/>
                    <a:pt x="973" y="1976"/>
                  </a:cubicBezTo>
                  <a:cubicBezTo>
                    <a:pt x="1551" y="1976"/>
                    <a:pt x="1976" y="1551"/>
                    <a:pt x="1976" y="973"/>
                  </a:cubicBezTo>
                  <a:cubicBezTo>
                    <a:pt x="1976" y="426"/>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2" name="Google Shape;4372;p39"/>
            <p:cNvSpPr/>
            <p:nvPr/>
          </p:nvSpPr>
          <p:spPr>
            <a:xfrm>
              <a:off x="-1162350" y="-1492375"/>
              <a:ext cx="49425" cy="49425"/>
            </a:xfrm>
            <a:custGeom>
              <a:avLst/>
              <a:gdLst/>
              <a:ahLst/>
              <a:cxnLst/>
              <a:rect l="l" t="t" r="r" b="b"/>
              <a:pathLst>
                <a:path w="1977" h="1977" extrusionOk="0">
                  <a:moveTo>
                    <a:pt x="973" y="1"/>
                  </a:moveTo>
                  <a:cubicBezTo>
                    <a:pt x="426" y="1"/>
                    <a:pt x="0" y="426"/>
                    <a:pt x="0" y="973"/>
                  </a:cubicBezTo>
                  <a:cubicBezTo>
                    <a:pt x="0" y="1551"/>
                    <a:pt x="426" y="1976"/>
                    <a:pt x="973" y="1976"/>
                  </a:cubicBezTo>
                  <a:cubicBezTo>
                    <a:pt x="1551" y="1976"/>
                    <a:pt x="1976" y="1551"/>
                    <a:pt x="1976" y="973"/>
                  </a:cubicBezTo>
                  <a:cubicBezTo>
                    <a:pt x="1976" y="426"/>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3" name="Google Shape;4373;p39"/>
            <p:cNvSpPr/>
            <p:nvPr/>
          </p:nvSpPr>
          <p:spPr>
            <a:xfrm>
              <a:off x="-1245950" y="-1492375"/>
              <a:ext cx="50200" cy="49425"/>
            </a:xfrm>
            <a:custGeom>
              <a:avLst/>
              <a:gdLst/>
              <a:ahLst/>
              <a:cxnLst/>
              <a:rect l="l" t="t" r="r" b="b"/>
              <a:pathLst>
                <a:path w="2008" h="1977" extrusionOk="0">
                  <a:moveTo>
                    <a:pt x="1004" y="1"/>
                  </a:moveTo>
                  <a:cubicBezTo>
                    <a:pt x="457" y="1"/>
                    <a:pt x="1" y="426"/>
                    <a:pt x="1" y="973"/>
                  </a:cubicBezTo>
                  <a:cubicBezTo>
                    <a:pt x="1" y="1551"/>
                    <a:pt x="457" y="1976"/>
                    <a:pt x="1004" y="1976"/>
                  </a:cubicBezTo>
                  <a:cubicBezTo>
                    <a:pt x="1551" y="1976"/>
                    <a:pt x="2007" y="1551"/>
                    <a:pt x="2007" y="973"/>
                  </a:cubicBezTo>
                  <a:cubicBezTo>
                    <a:pt x="2007" y="426"/>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4" name="Google Shape;4374;p39"/>
            <p:cNvSpPr/>
            <p:nvPr/>
          </p:nvSpPr>
          <p:spPr>
            <a:xfrm>
              <a:off x="-1328775" y="-1492375"/>
              <a:ext cx="50175" cy="49425"/>
            </a:xfrm>
            <a:custGeom>
              <a:avLst/>
              <a:gdLst/>
              <a:ahLst/>
              <a:cxnLst/>
              <a:rect l="l" t="t" r="r" b="b"/>
              <a:pathLst>
                <a:path w="2007" h="1977" extrusionOk="0">
                  <a:moveTo>
                    <a:pt x="1004" y="1"/>
                  </a:moveTo>
                  <a:cubicBezTo>
                    <a:pt x="457" y="1"/>
                    <a:pt x="1" y="426"/>
                    <a:pt x="1" y="973"/>
                  </a:cubicBezTo>
                  <a:cubicBezTo>
                    <a:pt x="1" y="1551"/>
                    <a:pt x="457" y="1976"/>
                    <a:pt x="1004" y="1976"/>
                  </a:cubicBezTo>
                  <a:cubicBezTo>
                    <a:pt x="1551" y="1976"/>
                    <a:pt x="2007" y="1551"/>
                    <a:pt x="2007" y="973"/>
                  </a:cubicBezTo>
                  <a:cubicBezTo>
                    <a:pt x="2007" y="426"/>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5" name="Google Shape;4375;p39"/>
            <p:cNvSpPr/>
            <p:nvPr/>
          </p:nvSpPr>
          <p:spPr>
            <a:xfrm>
              <a:off x="-1411600" y="-1492375"/>
              <a:ext cx="50175" cy="49425"/>
            </a:xfrm>
            <a:custGeom>
              <a:avLst/>
              <a:gdLst/>
              <a:ahLst/>
              <a:cxnLst/>
              <a:rect l="l" t="t" r="r" b="b"/>
              <a:pathLst>
                <a:path w="2007" h="1977" extrusionOk="0">
                  <a:moveTo>
                    <a:pt x="1004" y="1"/>
                  </a:moveTo>
                  <a:cubicBezTo>
                    <a:pt x="457" y="1"/>
                    <a:pt x="1" y="426"/>
                    <a:pt x="1" y="973"/>
                  </a:cubicBezTo>
                  <a:cubicBezTo>
                    <a:pt x="1" y="1551"/>
                    <a:pt x="457" y="1976"/>
                    <a:pt x="1004" y="1976"/>
                  </a:cubicBezTo>
                  <a:cubicBezTo>
                    <a:pt x="1551" y="1976"/>
                    <a:pt x="2007" y="1551"/>
                    <a:pt x="2007" y="973"/>
                  </a:cubicBezTo>
                  <a:cubicBezTo>
                    <a:pt x="2007" y="426"/>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6" name="Google Shape;4376;p39"/>
            <p:cNvSpPr/>
            <p:nvPr/>
          </p:nvSpPr>
          <p:spPr>
            <a:xfrm>
              <a:off x="-1494425" y="-1492375"/>
              <a:ext cx="50175" cy="49425"/>
            </a:xfrm>
            <a:custGeom>
              <a:avLst/>
              <a:gdLst/>
              <a:ahLst/>
              <a:cxnLst/>
              <a:rect l="l" t="t" r="r" b="b"/>
              <a:pathLst>
                <a:path w="2007" h="1977" extrusionOk="0">
                  <a:moveTo>
                    <a:pt x="1004" y="1"/>
                  </a:moveTo>
                  <a:cubicBezTo>
                    <a:pt x="456" y="1"/>
                    <a:pt x="1" y="426"/>
                    <a:pt x="1" y="973"/>
                  </a:cubicBezTo>
                  <a:cubicBezTo>
                    <a:pt x="1" y="1551"/>
                    <a:pt x="456" y="1976"/>
                    <a:pt x="1004" y="1976"/>
                  </a:cubicBezTo>
                  <a:cubicBezTo>
                    <a:pt x="1551" y="1976"/>
                    <a:pt x="2007" y="1551"/>
                    <a:pt x="2007" y="973"/>
                  </a:cubicBezTo>
                  <a:cubicBezTo>
                    <a:pt x="2007" y="426"/>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7" name="Google Shape;4377;p39"/>
            <p:cNvSpPr/>
            <p:nvPr/>
          </p:nvSpPr>
          <p:spPr>
            <a:xfrm>
              <a:off x="-1577250" y="-1492375"/>
              <a:ext cx="50175" cy="49425"/>
            </a:xfrm>
            <a:custGeom>
              <a:avLst/>
              <a:gdLst/>
              <a:ahLst/>
              <a:cxnLst/>
              <a:rect l="l" t="t" r="r" b="b"/>
              <a:pathLst>
                <a:path w="2007" h="1977" extrusionOk="0">
                  <a:moveTo>
                    <a:pt x="1003" y="1"/>
                  </a:moveTo>
                  <a:cubicBezTo>
                    <a:pt x="456" y="1"/>
                    <a:pt x="0" y="426"/>
                    <a:pt x="0" y="973"/>
                  </a:cubicBezTo>
                  <a:cubicBezTo>
                    <a:pt x="0" y="1551"/>
                    <a:pt x="456" y="1976"/>
                    <a:pt x="1003" y="1976"/>
                  </a:cubicBezTo>
                  <a:cubicBezTo>
                    <a:pt x="1551" y="1976"/>
                    <a:pt x="2007" y="1551"/>
                    <a:pt x="2007" y="973"/>
                  </a:cubicBezTo>
                  <a:cubicBezTo>
                    <a:pt x="2007" y="426"/>
                    <a:pt x="1551"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8" name="Google Shape;4378;p39"/>
            <p:cNvSpPr/>
            <p:nvPr/>
          </p:nvSpPr>
          <p:spPr>
            <a:xfrm>
              <a:off x="-1660075" y="-1492375"/>
              <a:ext cx="50175" cy="49425"/>
            </a:xfrm>
            <a:custGeom>
              <a:avLst/>
              <a:gdLst/>
              <a:ahLst/>
              <a:cxnLst/>
              <a:rect l="l" t="t" r="r" b="b"/>
              <a:pathLst>
                <a:path w="2007" h="1977" extrusionOk="0">
                  <a:moveTo>
                    <a:pt x="1003" y="1"/>
                  </a:moveTo>
                  <a:cubicBezTo>
                    <a:pt x="456" y="1"/>
                    <a:pt x="0" y="426"/>
                    <a:pt x="0" y="973"/>
                  </a:cubicBezTo>
                  <a:cubicBezTo>
                    <a:pt x="0" y="1551"/>
                    <a:pt x="456" y="1976"/>
                    <a:pt x="1003" y="1976"/>
                  </a:cubicBezTo>
                  <a:cubicBezTo>
                    <a:pt x="1550" y="1976"/>
                    <a:pt x="2006" y="1551"/>
                    <a:pt x="2006" y="973"/>
                  </a:cubicBezTo>
                  <a:cubicBezTo>
                    <a:pt x="2006" y="426"/>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9" name="Google Shape;4379;p39"/>
            <p:cNvSpPr/>
            <p:nvPr/>
          </p:nvSpPr>
          <p:spPr>
            <a:xfrm>
              <a:off x="-1742900" y="-1492375"/>
              <a:ext cx="50175" cy="49425"/>
            </a:xfrm>
            <a:custGeom>
              <a:avLst/>
              <a:gdLst/>
              <a:ahLst/>
              <a:cxnLst/>
              <a:rect l="l" t="t" r="r" b="b"/>
              <a:pathLst>
                <a:path w="2007" h="1977" extrusionOk="0">
                  <a:moveTo>
                    <a:pt x="1003" y="1"/>
                  </a:moveTo>
                  <a:cubicBezTo>
                    <a:pt x="456" y="1"/>
                    <a:pt x="0" y="426"/>
                    <a:pt x="0" y="973"/>
                  </a:cubicBezTo>
                  <a:cubicBezTo>
                    <a:pt x="0" y="1551"/>
                    <a:pt x="456" y="1976"/>
                    <a:pt x="1003" y="1976"/>
                  </a:cubicBezTo>
                  <a:cubicBezTo>
                    <a:pt x="1550" y="1976"/>
                    <a:pt x="2006" y="1551"/>
                    <a:pt x="2006" y="973"/>
                  </a:cubicBezTo>
                  <a:cubicBezTo>
                    <a:pt x="2006" y="426"/>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0" name="Google Shape;4380;p39"/>
            <p:cNvSpPr/>
            <p:nvPr/>
          </p:nvSpPr>
          <p:spPr>
            <a:xfrm>
              <a:off x="-1825725" y="-1492375"/>
              <a:ext cx="50175" cy="49425"/>
            </a:xfrm>
            <a:custGeom>
              <a:avLst/>
              <a:gdLst/>
              <a:ahLst/>
              <a:cxnLst/>
              <a:rect l="l" t="t" r="r" b="b"/>
              <a:pathLst>
                <a:path w="2007" h="1977" extrusionOk="0">
                  <a:moveTo>
                    <a:pt x="1003" y="1"/>
                  </a:moveTo>
                  <a:cubicBezTo>
                    <a:pt x="456" y="1"/>
                    <a:pt x="0" y="426"/>
                    <a:pt x="0" y="973"/>
                  </a:cubicBezTo>
                  <a:cubicBezTo>
                    <a:pt x="0" y="1551"/>
                    <a:pt x="456" y="1976"/>
                    <a:pt x="1003" y="1976"/>
                  </a:cubicBezTo>
                  <a:cubicBezTo>
                    <a:pt x="1550" y="1976"/>
                    <a:pt x="2006" y="1551"/>
                    <a:pt x="2006" y="973"/>
                  </a:cubicBezTo>
                  <a:cubicBezTo>
                    <a:pt x="2006" y="426"/>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1" name="Google Shape;4381;p39"/>
            <p:cNvSpPr/>
            <p:nvPr/>
          </p:nvSpPr>
          <p:spPr>
            <a:xfrm>
              <a:off x="-1908575" y="-1492375"/>
              <a:ext cx="50175" cy="49425"/>
            </a:xfrm>
            <a:custGeom>
              <a:avLst/>
              <a:gdLst/>
              <a:ahLst/>
              <a:cxnLst/>
              <a:rect l="l" t="t" r="r" b="b"/>
              <a:pathLst>
                <a:path w="2007" h="1977" extrusionOk="0">
                  <a:moveTo>
                    <a:pt x="1004" y="1"/>
                  </a:moveTo>
                  <a:cubicBezTo>
                    <a:pt x="457" y="1"/>
                    <a:pt x="1" y="426"/>
                    <a:pt x="1" y="973"/>
                  </a:cubicBezTo>
                  <a:cubicBezTo>
                    <a:pt x="1" y="1551"/>
                    <a:pt x="457" y="1976"/>
                    <a:pt x="1004" y="1976"/>
                  </a:cubicBezTo>
                  <a:cubicBezTo>
                    <a:pt x="1551" y="1976"/>
                    <a:pt x="2007" y="1551"/>
                    <a:pt x="2007" y="973"/>
                  </a:cubicBezTo>
                  <a:cubicBezTo>
                    <a:pt x="2007" y="426"/>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2" name="Google Shape;4382;p39"/>
            <p:cNvSpPr/>
            <p:nvPr/>
          </p:nvSpPr>
          <p:spPr>
            <a:xfrm>
              <a:off x="-1991400" y="-1492375"/>
              <a:ext cx="50175" cy="49425"/>
            </a:xfrm>
            <a:custGeom>
              <a:avLst/>
              <a:gdLst/>
              <a:ahLst/>
              <a:cxnLst/>
              <a:rect l="l" t="t" r="r" b="b"/>
              <a:pathLst>
                <a:path w="2007" h="1977" extrusionOk="0">
                  <a:moveTo>
                    <a:pt x="1004" y="1"/>
                  </a:moveTo>
                  <a:cubicBezTo>
                    <a:pt x="457" y="1"/>
                    <a:pt x="1" y="426"/>
                    <a:pt x="1" y="973"/>
                  </a:cubicBezTo>
                  <a:cubicBezTo>
                    <a:pt x="1" y="1551"/>
                    <a:pt x="457" y="1976"/>
                    <a:pt x="1004" y="1976"/>
                  </a:cubicBezTo>
                  <a:cubicBezTo>
                    <a:pt x="1551" y="1976"/>
                    <a:pt x="2007" y="1551"/>
                    <a:pt x="2007" y="973"/>
                  </a:cubicBezTo>
                  <a:cubicBezTo>
                    <a:pt x="2007" y="426"/>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3" name="Google Shape;4383;p39"/>
            <p:cNvSpPr/>
            <p:nvPr/>
          </p:nvSpPr>
          <p:spPr>
            <a:xfrm>
              <a:off x="-2074225" y="-1492375"/>
              <a:ext cx="49425" cy="49425"/>
            </a:xfrm>
            <a:custGeom>
              <a:avLst/>
              <a:gdLst/>
              <a:ahLst/>
              <a:cxnLst/>
              <a:rect l="l" t="t" r="r" b="b"/>
              <a:pathLst>
                <a:path w="1977" h="1977" extrusionOk="0">
                  <a:moveTo>
                    <a:pt x="1004" y="1"/>
                  </a:moveTo>
                  <a:cubicBezTo>
                    <a:pt x="426" y="1"/>
                    <a:pt x="1" y="426"/>
                    <a:pt x="1" y="973"/>
                  </a:cubicBezTo>
                  <a:cubicBezTo>
                    <a:pt x="1" y="1551"/>
                    <a:pt x="426" y="1976"/>
                    <a:pt x="1004" y="1976"/>
                  </a:cubicBezTo>
                  <a:cubicBezTo>
                    <a:pt x="1551" y="1976"/>
                    <a:pt x="1976" y="1551"/>
                    <a:pt x="1976" y="973"/>
                  </a:cubicBezTo>
                  <a:cubicBezTo>
                    <a:pt x="1976" y="426"/>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4" name="Google Shape;4384;p39"/>
            <p:cNvSpPr/>
            <p:nvPr/>
          </p:nvSpPr>
          <p:spPr>
            <a:xfrm>
              <a:off x="-2157050" y="-1492375"/>
              <a:ext cx="49425" cy="49425"/>
            </a:xfrm>
            <a:custGeom>
              <a:avLst/>
              <a:gdLst/>
              <a:ahLst/>
              <a:cxnLst/>
              <a:rect l="l" t="t" r="r" b="b"/>
              <a:pathLst>
                <a:path w="1977" h="1977" extrusionOk="0">
                  <a:moveTo>
                    <a:pt x="1004" y="1"/>
                  </a:moveTo>
                  <a:cubicBezTo>
                    <a:pt x="426" y="1"/>
                    <a:pt x="0" y="426"/>
                    <a:pt x="0" y="973"/>
                  </a:cubicBezTo>
                  <a:cubicBezTo>
                    <a:pt x="0" y="1551"/>
                    <a:pt x="426" y="1976"/>
                    <a:pt x="1004" y="1976"/>
                  </a:cubicBezTo>
                  <a:cubicBezTo>
                    <a:pt x="1551" y="1976"/>
                    <a:pt x="1976" y="1551"/>
                    <a:pt x="1976" y="973"/>
                  </a:cubicBezTo>
                  <a:cubicBezTo>
                    <a:pt x="1976" y="426"/>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5" name="Google Shape;4385;p39"/>
            <p:cNvSpPr/>
            <p:nvPr/>
          </p:nvSpPr>
          <p:spPr>
            <a:xfrm>
              <a:off x="-2239875" y="-1492375"/>
              <a:ext cx="49425" cy="49425"/>
            </a:xfrm>
            <a:custGeom>
              <a:avLst/>
              <a:gdLst/>
              <a:ahLst/>
              <a:cxnLst/>
              <a:rect l="l" t="t" r="r" b="b"/>
              <a:pathLst>
                <a:path w="1977" h="1977" extrusionOk="0">
                  <a:moveTo>
                    <a:pt x="973" y="1"/>
                  </a:moveTo>
                  <a:cubicBezTo>
                    <a:pt x="426" y="1"/>
                    <a:pt x="0" y="426"/>
                    <a:pt x="0" y="973"/>
                  </a:cubicBezTo>
                  <a:cubicBezTo>
                    <a:pt x="0" y="1551"/>
                    <a:pt x="426" y="1976"/>
                    <a:pt x="973" y="1976"/>
                  </a:cubicBezTo>
                  <a:cubicBezTo>
                    <a:pt x="1551" y="1976"/>
                    <a:pt x="1976" y="1551"/>
                    <a:pt x="1976" y="973"/>
                  </a:cubicBezTo>
                  <a:cubicBezTo>
                    <a:pt x="1976" y="426"/>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6" name="Google Shape;4386;p39"/>
            <p:cNvSpPr/>
            <p:nvPr/>
          </p:nvSpPr>
          <p:spPr>
            <a:xfrm>
              <a:off x="-2322700" y="-1492375"/>
              <a:ext cx="49400" cy="49425"/>
            </a:xfrm>
            <a:custGeom>
              <a:avLst/>
              <a:gdLst/>
              <a:ahLst/>
              <a:cxnLst/>
              <a:rect l="l" t="t" r="r" b="b"/>
              <a:pathLst>
                <a:path w="1976" h="1977" extrusionOk="0">
                  <a:moveTo>
                    <a:pt x="973" y="1"/>
                  </a:moveTo>
                  <a:cubicBezTo>
                    <a:pt x="426" y="1"/>
                    <a:pt x="0" y="426"/>
                    <a:pt x="0" y="973"/>
                  </a:cubicBezTo>
                  <a:cubicBezTo>
                    <a:pt x="0" y="1551"/>
                    <a:pt x="426" y="1976"/>
                    <a:pt x="973" y="1976"/>
                  </a:cubicBezTo>
                  <a:cubicBezTo>
                    <a:pt x="1550" y="1976"/>
                    <a:pt x="1976" y="1551"/>
                    <a:pt x="1976" y="973"/>
                  </a:cubicBezTo>
                  <a:cubicBezTo>
                    <a:pt x="1976" y="426"/>
                    <a:pt x="1550"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7" name="Google Shape;4387;p39"/>
            <p:cNvSpPr/>
            <p:nvPr/>
          </p:nvSpPr>
          <p:spPr>
            <a:xfrm>
              <a:off x="-913875" y="-1588125"/>
              <a:ext cx="49425" cy="50175"/>
            </a:xfrm>
            <a:custGeom>
              <a:avLst/>
              <a:gdLst/>
              <a:ahLst/>
              <a:cxnLst/>
              <a:rect l="l" t="t" r="r" b="b"/>
              <a:pathLst>
                <a:path w="1977" h="2007" extrusionOk="0">
                  <a:moveTo>
                    <a:pt x="974" y="1"/>
                  </a:moveTo>
                  <a:cubicBezTo>
                    <a:pt x="426" y="1"/>
                    <a:pt x="1" y="457"/>
                    <a:pt x="1" y="1004"/>
                  </a:cubicBezTo>
                  <a:cubicBezTo>
                    <a:pt x="1" y="1551"/>
                    <a:pt x="426" y="2007"/>
                    <a:pt x="974" y="2007"/>
                  </a:cubicBezTo>
                  <a:cubicBezTo>
                    <a:pt x="1551" y="2007"/>
                    <a:pt x="1977" y="1551"/>
                    <a:pt x="1977" y="1004"/>
                  </a:cubicBezTo>
                  <a:cubicBezTo>
                    <a:pt x="1977" y="457"/>
                    <a:pt x="1551" y="1"/>
                    <a:pt x="97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8" name="Google Shape;4388;p39"/>
            <p:cNvSpPr/>
            <p:nvPr/>
          </p:nvSpPr>
          <p:spPr>
            <a:xfrm>
              <a:off x="-996700" y="-1588125"/>
              <a:ext cx="49425" cy="50175"/>
            </a:xfrm>
            <a:custGeom>
              <a:avLst/>
              <a:gdLst/>
              <a:ahLst/>
              <a:cxnLst/>
              <a:rect l="l" t="t" r="r" b="b"/>
              <a:pathLst>
                <a:path w="1977" h="2007" extrusionOk="0">
                  <a:moveTo>
                    <a:pt x="973" y="1"/>
                  </a:moveTo>
                  <a:cubicBezTo>
                    <a:pt x="426" y="1"/>
                    <a:pt x="1" y="457"/>
                    <a:pt x="1" y="1004"/>
                  </a:cubicBezTo>
                  <a:cubicBezTo>
                    <a:pt x="1" y="1551"/>
                    <a:pt x="426" y="2007"/>
                    <a:pt x="973" y="2007"/>
                  </a:cubicBezTo>
                  <a:cubicBezTo>
                    <a:pt x="1551" y="2007"/>
                    <a:pt x="1976" y="1551"/>
                    <a:pt x="1976" y="1004"/>
                  </a:cubicBezTo>
                  <a:cubicBezTo>
                    <a:pt x="1976" y="457"/>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9" name="Google Shape;4389;p39"/>
            <p:cNvSpPr/>
            <p:nvPr/>
          </p:nvSpPr>
          <p:spPr>
            <a:xfrm>
              <a:off x="-1079525" y="-1588125"/>
              <a:ext cx="49425" cy="50175"/>
            </a:xfrm>
            <a:custGeom>
              <a:avLst/>
              <a:gdLst/>
              <a:ahLst/>
              <a:cxnLst/>
              <a:rect l="l" t="t" r="r" b="b"/>
              <a:pathLst>
                <a:path w="1977" h="2007" extrusionOk="0">
                  <a:moveTo>
                    <a:pt x="973" y="1"/>
                  </a:moveTo>
                  <a:cubicBezTo>
                    <a:pt x="426" y="1"/>
                    <a:pt x="1" y="457"/>
                    <a:pt x="1" y="1004"/>
                  </a:cubicBezTo>
                  <a:cubicBezTo>
                    <a:pt x="1" y="1551"/>
                    <a:pt x="426" y="2007"/>
                    <a:pt x="973" y="2007"/>
                  </a:cubicBezTo>
                  <a:cubicBezTo>
                    <a:pt x="1551" y="2007"/>
                    <a:pt x="1976" y="1551"/>
                    <a:pt x="1976" y="1004"/>
                  </a:cubicBezTo>
                  <a:cubicBezTo>
                    <a:pt x="1976" y="457"/>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0" name="Google Shape;4390;p39"/>
            <p:cNvSpPr/>
            <p:nvPr/>
          </p:nvSpPr>
          <p:spPr>
            <a:xfrm>
              <a:off x="-1162350" y="-1588125"/>
              <a:ext cx="49425" cy="50175"/>
            </a:xfrm>
            <a:custGeom>
              <a:avLst/>
              <a:gdLst/>
              <a:ahLst/>
              <a:cxnLst/>
              <a:rect l="l" t="t" r="r" b="b"/>
              <a:pathLst>
                <a:path w="1977" h="2007" extrusionOk="0">
                  <a:moveTo>
                    <a:pt x="973" y="1"/>
                  </a:moveTo>
                  <a:cubicBezTo>
                    <a:pt x="426" y="1"/>
                    <a:pt x="0" y="457"/>
                    <a:pt x="0" y="1004"/>
                  </a:cubicBezTo>
                  <a:cubicBezTo>
                    <a:pt x="0" y="1551"/>
                    <a:pt x="426" y="2007"/>
                    <a:pt x="973" y="2007"/>
                  </a:cubicBezTo>
                  <a:cubicBezTo>
                    <a:pt x="1551" y="2007"/>
                    <a:pt x="1976" y="1551"/>
                    <a:pt x="1976" y="1004"/>
                  </a:cubicBezTo>
                  <a:cubicBezTo>
                    <a:pt x="1976" y="457"/>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1" name="Google Shape;4391;p39"/>
            <p:cNvSpPr/>
            <p:nvPr/>
          </p:nvSpPr>
          <p:spPr>
            <a:xfrm>
              <a:off x="-1245950" y="-1588125"/>
              <a:ext cx="50200" cy="50175"/>
            </a:xfrm>
            <a:custGeom>
              <a:avLst/>
              <a:gdLst/>
              <a:ahLst/>
              <a:cxnLst/>
              <a:rect l="l" t="t" r="r" b="b"/>
              <a:pathLst>
                <a:path w="2008" h="2007"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2" name="Google Shape;4392;p39"/>
            <p:cNvSpPr/>
            <p:nvPr/>
          </p:nvSpPr>
          <p:spPr>
            <a:xfrm>
              <a:off x="-1328775" y="-1588125"/>
              <a:ext cx="50175" cy="50175"/>
            </a:xfrm>
            <a:custGeom>
              <a:avLst/>
              <a:gdLst/>
              <a:ahLst/>
              <a:cxnLst/>
              <a:rect l="l" t="t" r="r" b="b"/>
              <a:pathLst>
                <a:path w="2007" h="2007"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3" name="Google Shape;4393;p39"/>
            <p:cNvSpPr/>
            <p:nvPr/>
          </p:nvSpPr>
          <p:spPr>
            <a:xfrm>
              <a:off x="-1411600" y="-1588125"/>
              <a:ext cx="50175" cy="50175"/>
            </a:xfrm>
            <a:custGeom>
              <a:avLst/>
              <a:gdLst/>
              <a:ahLst/>
              <a:cxnLst/>
              <a:rect l="l" t="t" r="r" b="b"/>
              <a:pathLst>
                <a:path w="2007" h="2007"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4" name="Google Shape;4394;p39"/>
            <p:cNvSpPr/>
            <p:nvPr/>
          </p:nvSpPr>
          <p:spPr>
            <a:xfrm>
              <a:off x="-1494425" y="-1588125"/>
              <a:ext cx="50175" cy="50175"/>
            </a:xfrm>
            <a:custGeom>
              <a:avLst/>
              <a:gdLst/>
              <a:ahLst/>
              <a:cxnLst/>
              <a:rect l="l" t="t" r="r" b="b"/>
              <a:pathLst>
                <a:path w="2007" h="2007" extrusionOk="0">
                  <a:moveTo>
                    <a:pt x="1004" y="1"/>
                  </a:moveTo>
                  <a:cubicBezTo>
                    <a:pt x="456" y="1"/>
                    <a:pt x="1" y="457"/>
                    <a:pt x="1" y="1004"/>
                  </a:cubicBezTo>
                  <a:cubicBezTo>
                    <a:pt x="1" y="1551"/>
                    <a:pt x="456"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5" name="Google Shape;4395;p39"/>
            <p:cNvSpPr/>
            <p:nvPr/>
          </p:nvSpPr>
          <p:spPr>
            <a:xfrm>
              <a:off x="-1577250" y="-1588125"/>
              <a:ext cx="50175" cy="50175"/>
            </a:xfrm>
            <a:custGeom>
              <a:avLst/>
              <a:gdLst/>
              <a:ahLst/>
              <a:cxnLst/>
              <a:rect l="l" t="t" r="r" b="b"/>
              <a:pathLst>
                <a:path w="2007" h="2007" extrusionOk="0">
                  <a:moveTo>
                    <a:pt x="1003" y="1"/>
                  </a:moveTo>
                  <a:cubicBezTo>
                    <a:pt x="456" y="1"/>
                    <a:pt x="0" y="457"/>
                    <a:pt x="0" y="1004"/>
                  </a:cubicBezTo>
                  <a:cubicBezTo>
                    <a:pt x="0" y="1551"/>
                    <a:pt x="456" y="2007"/>
                    <a:pt x="1003" y="2007"/>
                  </a:cubicBezTo>
                  <a:cubicBezTo>
                    <a:pt x="1551" y="2007"/>
                    <a:pt x="2007" y="1551"/>
                    <a:pt x="2007" y="1004"/>
                  </a:cubicBezTo>
                  <a:cubicBezTo>
                    <a:pt x="2007" y="457"/>
                    <a:pt x="1551"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6" name="Google Shape;4396;p39"/>
            <p:cNvSpPr/>
            <p:nvPr/>
          </p:nvSpPr>
          <p:spPr>
            <a:xfrm>
              <a:off x="-1660075" y="-1588125"/>
              <a:ext cx="50175" cy="50175"/>
            </a:xfrm>
            <a:custGeom>
              <a:avLst/>
              <a:gdLst/>
              <a:ahLst/>
              <a:cxnLst/>
              <a:rect l="l" t="t" r="r" b="b"/>
              <a:pathLst>
                <a:path w="2007" h="2007" extrusionOk="0">
                  <a:moveTo>
                    <a:pt x="1003" y="1"/>
                  </a:moveTo>
                  <a:cubicBezTo>
                    <a:pt x="456" y="1"/>
                    <a:pt x="0" y="457"/>
                    <a:pt x="0" y="1004"/>
                  </a:cubicBezTo>
                  <a:cubicBezTo>
                    <a:pt x="0" y="1551"/>
                    <a:pt x="456" y="2007"/>
                    <a:pt x="1003" y="2007"/>
                  </a:cubicBezTo>
                  <a:cubicBezTo>
                    <a:pt x="1550" y="2007"/>
                    <a:pt x="2006" y="1551"/>
                    <a:pt x="2006" y="1004"/>
                  </a:cubicBezTo>
                  <a:cubicBezTo>
                    <a:pt x="2006" y="457"/>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7" name="Google Shape;4397;p39"/>
            <p:cNvSpPr/>
            <p:nvPr/>
          </p:nvSpPr>
          <p:spPr>
            <a:xfrm>
              <a:off x="-1742900" y="-1588125"/>
              <a:ext cx="50175" cy="50175"/>
            </a:xfrm>
            <a:custGeom>
              <a:avLst/>
              <a:gdLst/>
              <a:ahLst/>
              <a:cxnLst/>
              <a:rect l="l" t="t" r="r" b="b"/>
              <a:pathLst>
                <a:path w="2007" h="2007" extrusionOk="0">
                  <a:moveTo>
                    <a:pt x="1003" y="1"/>
                  </a:moveTo>
                  <a:cubicBezTo>
                    <a:pt x="456" y="1"/>
                    <a:pt x="0" y="457"/>
                    <a:pt x="0" y="1004"/>
                  </a:cubicBezTo>
                  <a:cubicBezTo>
                    <a:pt x="0" y="1551"/>
                    <a:pt x="456" y="2007"/>
                    <a:pt x="1003" y="2007"/>
                  </a:cubicBezTo>
                  <a:cubicBezTo>
                    <a:pt x="1550" y="2007"/>
                    <a:pt x="2006" y="1551"/>
                    <a:pt x="2006" y="1004"/>
                  </a:cubicBezTo>
                  <a:cubicBezTo>
                    <a:pt x="2006" y="457"/>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8" name="Google Shape;4398;p39"/>
            <p:cNvSpPr/>
            <p:nvPr/>
          </p:nvSpPr>
          <p:spPr>
            <a:xfrm>
              <a:off x="-1825725" y="-1588125"/>
              <a:ext cx="50175" cy="50175"/>
            </a:xfrm>
            <a:custGeom>
              <a:avLst/>
              <a:gdLst/>
              <a:ahLst/>
              <a:cxnLst/>
              <a:rect l="l" t="t" r="r" b="b"/>
              <a:pathLst>
                <a:path w="2007" h="2007" extrusionOk="0">
                  <a:moveTo>
                    <a:pt x="1003" y="1"/>
                  </a:moveTo>
                  <a:cubicBezTo>
                    <a:pt x="456" y="1"/>
                    <a:pt x="0" y="457"/>
                    <a:pt x="0" y="1004"/>
                  </a:cubicBezTo>
                  <a:cubicBezTo>
                    <a:pt x="0" y="1551"/>
                    <a:pt x="456" y="2007"/>
                    <a:pt x="1003" y="2007"/>
                  </a:cubicBezTo>
                  <a:cubicBezTo>
                    <a:pt x="1550" y="2007"/>
                    <a:pt x="2006" y="1551"/>
                    <a:pt x="2006" y="1004"/>
                  </a:cubicBezTo>
                  <a:cubicBezTo>
                    <a:pt x="2006" y="457"/>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9" name="Google Shape;4399;p39"/>
            <p:cNvSpPr/>
            <p:nvPr/>
          </p:nvSpPr>
          <p:spPr>
            <a:xfrm>
              <a:off x="-1908575" y="-1588125"/>
              <a:ext cx="50175" cy="50175"/>
            </a:xfrm>
            <a:custGeom>
              <a:avLst/>
              <a:gdLst/>
              <a:ahLst/>
              <a:cxnLst/>
              <a:rect l="l" t="t" r="r" b="b"/>
              <a:pathLst>
                <a:path w="2007" h="2007"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0" name="Google Shape;4400;p39"/>
            <p:cNvSpPr/>
            <p:nvPr/>
          </p:nvSpPr>
          <p:spPr>
            <a:xfrm>
              <a:off x="-1991400" y="-1588125"/>
              <a:ext cx="50175" cy="50175"/>
            </a:xfrm>
            <a:custGeom>
              <a:avLst/>
              <a:gdLst/>
              <a:ahLst/>
              <a:cxnLst/>
              <a:rect l="l" t="t" r="r" b="b"/>
              <a:pathLst>
                <a:path w="2007" h="2007"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1" name="Google Shape;4401;p39"/>
            <p:cNvSpPr/>
            <p:nvPr/>
          </p:nvSpPr>
          <p:spPr>
            <a:xfrm>
              <a:off x="-2074225" y="-1588125"/>
              <a:ext cx="49425" cy="50175"/>
            </a:xfrm>
            <a:custGeom>
              <a:avLst/>
              <a:gdLst/>
              <a:ahLst/>
              <a:cxnLst/>
              <a:rect l="l" t="t" r="r" b="b"/>
              <a:pathLst>
                <a:path w="1977" h="2007" extrusionOk="0">
                  <a:moveTo>
                    <a:pt x="1004" y="1"/>
                  </a:moveTo>
                  <a:cubicBezTo>
                    <a:pt x="426" y="1"/>
                    <a:pt x="1" y="457"/>
                    <a:pt x="1" y="1004"/>
                  </a:cubicBezTo>
                  <a:cubicBezTo>
                    <a:pt x="1" y="1551"/>
                    <a:pt x="426" y="2007"/>
                    <a:pt x="1004" y="2007"/>
                  </a:cubicBezTo>
                  <a:cubicBezTo>
                    <a:pt x="1551" y="2007"/>
                    <a:pt x="1976" y="1551"/>
                    <a:pt x="1976" y="1004"/>
                  </a:cubicBezTo>
                  <a:cubicBezTo>
                    <a:pt x="1976"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2" name="Google Shape;4402;p39"/>
            <p:cNvSpPr/>
            <p:nvPr/>
          </p:nvSpPr>
          <p:spPr>
            <a:xfrm>
              <a:off x="-2157050" y="-1588125"/>
              <a:ext cx="49425" cy="50175"/>
            </a:xfrm>
            <a:custGeom>
              <a:avLst/>
              <a:gdLst/>
              <a:ahLst/>
              <a:cxnLst/>
              <a:rect l="l" t="t" r="r" b="b"/>
              <a:pathLst>
                <a:path w="1977" h="2007" extrusionOk="0">
                  <a:moveTo>
                    <a:pt x="1004" y="1"/>
                  </a:moveTo>
                  <a:cubicBezTo>
                    <a:pt x="426" y="1"/>
                    <a:pt x="0" y="457"/>
                    <a:pt x="0" y="1004"/>
                  </a:cubicBezTo>
                  <a:cubicBezTo>
                    <a:pt x="0" y="1551"/>
                    <a:pt x="426" y="2007"/>
                    <a:pt x="1004" y="2007"/>
                  </a:cubicBezTo>
                  <a:cubicBezTo>
                    <a:pt x="1551" y="2007"/>
                    <a:pt x="1976" y="1551"/>
                    <a:pt x="1976" y="1004"/>
                  </a:cubicBezTo>
                  <a:cubicBezTo>
                    <a:pt x="1976"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3" name="Google Shape;4403;p39"/>
            <p:cNvSpPr/>
            <p:nvPr/>
          </p:nvSpPr>
          <p:spPr>
            <a:xfrm>
              <a:off x="-2239875" y="-1588125"/>
              <a:ext cx="49425" cy="50175"/>
            </a:xfrm>
            <a:custGeom>
              <a:avLst/>
              <a:gdLst/>
              <a:ahLst/>
              <a:cxnLst/>
              <a:rect l="l" t="t" r="r" b="b"/>
              <a:pathLst>
                <a:path w="1977" h="2007" extrusionOk="0">
                  <a:moveTo>
                    <a:pt x="973" y="1"/>
                  </a:moveTo>
                  <a:cubicBezTo>
                    <a:pt x="426" y="1"/>
                    <a:pt x="0" y="457"/>
                    <a:pt x="0" y="1004"/>
                  </a:cubicBezTo>
                  <a:cubicBezTo>
                    <a:pt x="0" y="1551"/>
                    <a:pt x="426" y="2007"/>
                    <a:pt x="973" y="2007"/>
                  </a:cubicBezTo>
                  <a:cubicBezTo>
                    <a:pt x="1551" y="2007"/>
                    <a:pt x="1976" y="1551"/>
                    <a:pt x="1976" y="1004"/>
                  </a:cubicBezTo>
                  <a:cubicBezTo>
                    <a:pt x="1976" y="457"/>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4" name="Google Shape;4404;p39"/>
            <p:cNvSpPr/>
            <p:nvPr/>
          </p:nvSpPr>
          <p:spPr>
            <a:xfrm>
              <a:off x="-996700" y="-1683875"/>
              <a:ext cx="49425" cy="50175"/>
            </a:xfrm>
            <a:custGeom>
              <a:avLst/>
              <a:gdLst/>
              <a:ahLst/>
              <a:cxnLst/>
              <a:rect l="l" t="t" r="r" b="b"/>
              <a:pathLst>
                <a:path w="1977" h="2007" extrusionOk="0">
                  <a:moveTo>
                    <a:pt x="973" y="1"/>
                  </a:moveTo>
                  <a:cubicBezTo>
                    <a:pt x="426" y="1"/>
                    <a:pt x="1" y="457"/>
                    <a:pt x="1" y="1004"/>
                  </a:cubicBezTo>
                  <a:cubicBezTo>
                    <a:pt x="1" y="1551"/>
                    <a:pt x="426" y="2007"/>
                    <a:pt x="973" y="2007"/>
                  </a:cubicBezTo>
                  <a:cubicBezTo>
                    <a:pt x="1551" y="2007"/>
                    <a:pt x="1976" y="1551"/>
                    <a:pt x="1976" y="1004"/>
                  </a:cubicBezTo>
                  <a:cubicBezTo>
                    <a:pt x="1976" y="457"/>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5" name="Google Shape;4405;p39"/>
            <p:cNvSpPr/>
            <p:nvPr/>
          </p:nvSpPr>
          <p:spPr>
            <a:xfrm>
              <a:off x="-1079525" y="-1683875"/>
              <a:ext cx="49425" cy="50175"/>
            </a:xfrm>
            <a:custGeom>
              <a:avLst/>
              <a:gdLst/>
              <a:ahLst/>
              <a:cxnLst/>
              <a:rect l="l" t="t" r="r" b="b"/>
              <a:pathLst>
                <a:path w="1977" h="2007" extrusionOk="0">
                  <a:moveTo>
                    <a:pt x="973" y="1"/>
                  </a:moveTo>
                  <a:cubicBezTo>
                    <a:pt x="426" y="1"/>
                    <a:pt x="1" y="457"/>
                    <a:pt x="1" y="1004"/>
                  </a:cubicBezTo>
                  <a:cubicBezTo>
                    <a:pt x="1" y="1551"/>
                    <a:pt x="426" y="2007"/>
                    <a:pt x="973" y="2007"/>
                  </a:cubicBezTo>
                  <a:cubicBezTo>
                    <a:pt x="1551" y="2007"/>
                    <a:pt x="1976" y="1551"/>
                    <a:pt x="1976" y="1004"/>
                  </a:cubicBezTo>
                  <a:cubicBezTo>
                    <a:pt x="1976" y="457"/>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6" name="Google Shape;4406;p39"/>
            <p:cNvSpPr/>
            <p:nvPr/>
          </p:nvSpPr>
          <p:spPr>
            <a:xfrm>
              <a:off x="-1162350" y="-1683875"/>
              <a:ext cx="49425" cy="50175"/>
            </a:xfrm>
            <a:custGeom>
              <a:avLst/>
              <a:gdLst/>
              <a:ahLst/>
              <a:cxnLst/>
              <a:rect l="l" t="t" r="r" b="b"/>
              <a:pathLst>
                <a:path w="1977" h="2007" extrusionOk="0">
                  <a:moveTo>
                    <a:pt x="973" y="1"/>
                  </a:moveTo>
                  <a:cubicBezTo>
                    <a:pt x="426" y="1"/>
                    <a:pt x="0" y="457"/>
                    <a:pt x="0" y="1004"/>
                  </a:cubicBezTo>
                  <a:cubicBezTo>
                    <a:pt x="0" y="1551"/>
                    <a:pt x="426" y="2007"/>
                    <a:pt x="973" y="2007"/>
                  </a:cubicBezTo>
                  <a:cubicBezTo>
                    <a:pt x="1551" y="2007"/>
                    <a:pt x="1976" y="1551"/>
                    <a:pt x="1976" y="1004"/>
                  </a:cubicBezTo>
                  <a:cubicBezTo>
                    <a:pt x="1976" y="457"/>
                    <a:pt x="1551" y="1"/>
                    <a:pt x="97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7" name="Google Shape;4407;p39"/>
            <p:cNvSpPr/>
            <p:nvPr/>
          </p:nvSpPr>
          <p:spPr>
            <a:xfrm>
              <a:off x="-1245950" y="-1683875"/>
              <a:ext cx="50200" cy="50175"/>
            </a:xfrm>
            <a:custGeom>
              <a:avLst/>
              <a:gdLst/>
              <a:ahLst/>
              <a:cxnLst/>
              <a:rect l="l" t="t" r="r" b="b"/>
              <a:pathLst>
                <a:path w="2008" h="2007"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8" name="Google Shape;4408;p39"/>
            <p:cNvSpPr/>
            <p:nvPr/>
          </p:nvSpPr>
          <p:spPr>
            <a:xfrm>
              <a:off x="-1328775" y="-1683875"/>
              <a:ext cx="50175" cy="50175"/>
            </a:xfrm>
            <a:custGeom>
              <a:avLst/>
              <a:gdLst/>
              <a:ahLst/>
              <a:cxnLst/>
              <a:rect l="l" t="t" r="r" b="b"/>
              <a:pathLst>
                <a:path w="2007" h="2007"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9" name="Google Shape;4409;p39"/>
            <p:cNvSpPr/>
            <p:nvPr/>
          </p:nvSpPr>
          <p:spPr>
            <a:xfrm>
              <a:off x="-1411600" y="-1683875"/>
              <a:ext cx="50175" cy="50175"/>
            </a:xfrm>
            <a:custGeom>
              <a:avLst/>
              <a:gdLst/>
              <a:ahLst/>
              <a:cxnLst/>
              <a:rect l="l" t="t" r="r" b="b"/>
              <a:pathLst>
                <a:path w="2007" h="2007"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0" name="Google Shape;4410;p39"/>
            <p:cNvSpPr/>
            <p:nvPr/>
          </p:nvSpPr>
          <p:spPr>
            <a:xfrm>
              <a:off x="-1494425" y="-1683875"/>
              <a:ext cx="50175" cy="50175"/>
            </a:xfrm>
            <a:custGeom>
              <a:avLst/>
              <a:gdLst/>
              <a:ahLst/>
              <a:cxnLst/>
              <a:rect l="l" t="t" r="r" b="b"/>
              <a:pathLst>
                <a:path w="2007" h="2007" extrusionOk="0">
                  <a:moveTo>
                    <a:pt x="1004" y="1"/>
                  </a:moveTo>
                  <a:cubicBezTo>
                    <a:pt x="456" y="1"/>
                    <a:pt x="1" y="457"/>
                    <a:pt x="1" y="1004"/>
                  </a:cubicBezTo>
                  <a:cubicBezTo>
                    <a:pt x="1" y="1551"/>
                    <a:pt x="456"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1" name="Google Shape;4411;p39"/>
            <p:cNvSpPr/>
            <p:nvPr/>
          </p:nvSpPr>
          <p:spPr>
            <a:xfrm>
              <a:off x="-1577250" y="-1683875"/>
              <a:ext cx="50175" cy="50175"/>
            </a:xfrm>
            <a:custGeom>
              <a:avLst/>
              <a:gdLst/>
              <a:ahLst/>
              <a:cxnLst/>
              <a:rect l="l" t="t" r="r" b="b"/>
              <a:pathLst>
                <a:path w="2007" h="2007" extrusionOk="0">
                  <a:moveTo>
                    <a:pt x="1003" y="1"/>
                  </a:moveTo>
                  <a:cubicBezTo>
                    <a:pt x="456" y="1"/>
                    <a:pt x="0" y="457"/>
                    <a:pt x="0" y="1004"/>
                  </a:cubicBezTo>
                  <a:cubicBezTo>
                    <a:pt x="0" y="1551"/>
                    <a:pt x="456" y="2007"/>
                    <a:pt x="1003" y="2007"/>
                  </a:cubicBezTo>
                  <a:cubicBezTo>
                    <a:pt x="1551" y="2007"/>
                    <a:pt x="2007" y="1551"/>
                    <a:pt x="2007" y="1004"/>
                  </a:cubicBezTo>
                  <a:cubicBezTo>
                    <a:pt x="2007" y="457"/>
                    <a:pt x="1551"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2" name="Google Shape;4412;p39"/>
            <p:cNvSpPr/>
            <p:nvPr/>
          </p:nvSpPr>
          <p:spPr>
            <a:xfrm>
              <a:off x="-1660075" y="-1683875"/>
              <a:ext cx="50175" cy="50175"/>
            </a:xfrm>
            <a:custGeom>
              <a:avLst/>
              <a:gdLst/>
              <a:ahLst/>
              <a:cxnLst/>
              <a:rect l="l" t="t" r="r" b="b"/>
              <a:pathLst>
                <a:path w="2007" h="2007" extrusionOk="0">
                  <a:moveTo>
                    <a:pt x="1003" y="1"/>
                  </a:moveTo>
                  <a:cubicBezTo>
                    <a:pt x="456" y="1"/>
                    <a:pt x="0" y="457"/>
                    <a:pt x="0" y="1004"/>
                  </a:cubicBezTo>
                  <a:cubicBezTo>
                    <a:pt x="0" y="1551"/>
                    <a:pt x="456" y="2007"/>
                    <a:pt x="1003" y="2007"/>
                  </a:cubicBezTo>
                  <a:cubicBezTo>
                    <a:pt x="1550" y="2007"/>
                    <a:pt x="2006" y="1551"/>
                    <a:pt x="2006" y="1004"/>
                  </a:cubicBezTo>
                  <a:cubicBezTo>
                    <a:pt x="2006" y="457"/>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3" name="Google Shape;4413;p39"/>
            <p:cNvSpPr/>
            <p:nvPr/>
          </p:nvSpPr>
          <p:spPr>
            <a:xfrm>
              <a:off x="-1742900" y="-1683875"/>
              <a:ext cx="50175" cy="50175"/>
            </a:xfrm>
            <a:custGeom>
              <a:avLst/>
              <a:gdLst/>
              <a:ahLst/>
              <a:cxnLst/>
              <a:rect l="l" t="t" r="r" b="b"/>
              <a:pathLst>
                <a:path w="2007" h="2007" extrusionOk="0">
                  <a:moveTo>
                    <a:pt x="1003" y="1"/>
                  </a:moveTo>
                  <a:cubicBezTo>
                    <a:pt x="456" y="1"/>
                    <a:pt x="0" y="457"/>
                    <a:pt x="0" y="1004"/>
                  </a:cubicBezTo>
                  <a:cubicBezTo>
                    <a:pt x="0" y="1551"/>
                    <a:pt x="456" y="2007"/>
                    <a:pt x="1003" y="2007"/>
                  </a:cubicBezTo>
                  <a:cubicBezTo>
                    <a:pt x="1550" y="2007"/>
                    <a:pt x="2006" y="1551"/>
                    <a:pt x="2006" y="1004"/>
                  </a:cubicBezTo>
                  <a:cubicBezTo>
                    <a:pt x="2006" y="457"/>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4" name="Google Shape;4414;p39"/>
            <p:cNvSpPr/>
            <p:nvPr/>
          </p:nvSpPr>
          <p:spPr>
            <a:xfrm>
              <a:off x="-1825725" y="-1683875"/>
              <a:ext cx="50175" cy="50175"/>
            </a:xfrm>
            <a:custGeom>
              <a:avLst/>
              <a:gdLst/>
              <a:ahLst/>
              <a:cxnLst/>
              <a:rect l="l" t="t" r="r" b="b"/>
              <a:pathLst>
                <a:path w="2007" h="2007" extrusionOk="0">
                  <a:moveTo>
                    <a:pt x="1003" y="1"/>
                  </a:moveTo>
                  <a:cubicBezTo>
                    <a:pt x="456" y="1"/>
                    <a:pt x="0" y="457"/>
                    <a:pt x="0" y="1004"/>
                  </a:cubicBezTo>
                  <a:cubicBezTo>
                    <a:pt x="0" y="1551"/>
                    <a:pt x="456" y="2007"/>
                    <a:pt x="1003" y="2007"/>
                  </a:cubicBezTo>
                  <a:cubicBezTo>
                    <a:pt x="1550" y="2007"/>
                    <a:pt x="2006" y="1551"/>
                    <a:pt x="2006" y="1004"/>
                  </a:cubicBezTo>
                  <a:cubicBezTo>
                    <a:pt x="2006" y="457"/>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5" name="Google Shape;4415;p39"/>
            <p:cNvSpPr/>
            <p:nvPr/>
          </p:nvSpPr>
          <p:spPr>
            <a:xfrm>
              <a:off x="-1908575" y="-1683875"/>
              <a:ext cx="50175" cy="50175"/>
            </a:xfrm>
            <a:custGeom>
              <a:avLst/>
              <a:gdLst/>
              <a:ahLst/>
              <a:cxnLst/>
              <a:rect l="l" t="t" r="r" b="b"/>
              <a:pathLst>
                <a:path w="2007" h="2007"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6" name="Google Shape;4416;p39"/>
            <p:cNvSpPr/>
            <p:nvPr/>
          </p:nvSpPr>
          <p:spPr>
            <a:xfrm>
              <a:off x="-1991400" y="-1683875"/>
              <a:ext cx="50175" cy="50175"/>
            </a:xfrm>
            <a:custGeom>
              <a:avLst/>
              <a:gdLst/>
              <a:ahLst/>
              <a:cxnLst/>
              <a:rect l="l" t="t" r="r" b="b"/>
              <a:pathLst>
                <a:path w="2007" h="2007"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7" name="Google Shape;4417;p39"/>
            <p:cNvSpPr/>
            <p:nvPr/>
          </p:nvSpPr>
          <p:spPr>
            <a:xfrm>
              <a:off x="-2074225" y="-1683875"/>
              <a:ext cx="49425" cy="50175"/>
            </a:xfrm>
            <a:custGeom>
              <a:avLst/>
              <a:gdLst/>
              <a:ahLst/>
              <a:cxnLst/>
              <a:rect l="l" t="t" r="r" b="b"/>
              <a:pathLst>
                <a:path w="1977" h="2007" extrusionOk="0">
                  <a:moveTo>
                    <a:pt x="1004" y="1"/>
                  </a:moveTo>
                  <a:cubicBezTo>
                    <a:pt x="426" y="1"/>
                    <a:pt x="1" y="457"/>
                    <a:pt x="1" y="1004"/>
                  </a:cubicBezTo>
                  <a:cubicBezTo>
                    <a:pt x="1" y="1551"/>
                    <a:pt x="426" y="2007"/>
                    <a:pt x="1004" y="2007"/>
                  </a:cubicBezTo>
                  <a:cubicBezTo>
                    <a:pt x="1551" y="2007"/>
                    <a:pt x="1976" y="1551"/>
                    <a:pt x="1976" y="1004"/>
                  </a:cubicBezTo>
                  <a:cubicBezTo>
                    <a:pt x="1976"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8" name="Google Shape;4418;p39"/>
            <p:cNvSpPr/>
            <p:nvPr/>
          </p:nvSpPr>
          <p:spPr>
            <a:xfrm>
              <a:off x="-2157050" y="-1683875"/>
              <a:ext cx="49425" cy="50175"/>
            </a:xfrm>
            <a:custGeom>
              <a:avLst/>
              <a:gdLst/>
              <a:ahLst/>
              <a:cxnLst/>
              <a:rect l="l" t="t" r="r" b="b"/>
              <a:pathLst>
                <a:path w="1977" h="2007" extrusionOk="0">
                  <a:moveTo>
                    <a:pt x="1004" y="1"/>
                  </a:moveTo>
                  <a:cubicBezTo>
                    <a:pt x="426" y="1"/>
                    <a:pt x="0" y="457"/>
                    <a:pt x="0" y="1004"/>
                  </a:cubicBezTo>
                  <a:cubicBezTo>
                    <a:pt x="0" y="1551"/>
                    <a:pt x="426" y="2007"/>
                    <a:pt x="1004" y="2007"/>
                  </a:cubicBezTo>
                  <a:cubicBezTo>
                    <a:pt x="1551" y="2007"/>
                    <a:pt x="1976" y="1551"/>
                    <a:pt x="1976" y="1004"/>
                  </a:cubicBezTo>
                  <a:cubicBezTo>
                    <a:pt x="1976"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9" name="Google Shape;4419;p39"/>
            <p:cNvSpPr/>
            <p:nvPr/>
          </p:nvSpPr>
          <p:spPr>
            <a:xfrm>
              <a:off x="-1162350" y="-1778850"/>
              <a:ext cx="49425" cy="49425"/>
            </a:xfrm>
            <a:custGeom>
              <a:avLst/>
              <a:gdLst/>
              <a:ahLst/>
              <a:cxnLst/>
              <a:rect l="l" t="t" r="r" b="b"/>
              <a:pathLst>
                <a:path w="1977" h="1977" extrusionOk="0">
                  <a:moveTo>
                    <a:pt x="973" y="0"/>
                  </a:moveTo>
                  <a:cubicBezTo>
                    <a:pt x="426" y="0"/>
                    <a:pt x="0" y="426"/>
                    <a:pt x="0" y="973"/>
                  </a:cubicBezTo>
                  <a:cubicBezTo>
                    <a:pt x="0" y="1551"/>
                    <a:pt x="426" y="1976"/>
                    <a:pt x="973" y="1976"/>
                  </a:cubicBezTo>
                  <a:cubicBezTo>
                    <a:pt x="1551" y="1976"/>
                    <a:pt x="1976" y="1551"/>
                    <a:pt x="1976" y="973"/>
                  </a:cubicBezTo>
                  <a:cubicBezTo>
                    <a:pt x="1976" y="426"/>
                    <a:pt x="1551" y="0"/>
                    <a:pt x="97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0" name="Google Shape;4420;p39"/>
            <p:cNvSpPr/>
            <p:nvPr/>
          </p:nvSpPr>
          <p:spPr>
            <a:xfrm>
              <a:off x="-1245950" y="-1778850"/>
              <a:ext cx="50200" cy="49425"/>
            </a:xfrm>
            <a:custGeom>
              <a:avLst/>
              <a:gdLst/>
              <a:ahLst/>
              <a:cxnLst/>
              <a:rect l="l" t="t" r="r" b="b"/>
              <a:pathLst>
                <a:path w="2008" h="1977" extrusionOk="0">
                  <a:moveTo>
                    <a:pt x="1004" y="0"/>
                  </a:moveTo>
                  <a:cubicBezTo>
                    <a:pt x="457" y="0"/>
                    <a:pt x="1" y="426"/>
                    <a:pt x="1" y="973"/>
                  </a:cubicBezTo>
                  <a:cubicBezTo>
                    <a:pt x="1" y="1551"/>
                    <a:pt x="457" y="1976"/>
                    <a:pt x="1004" y="1976"/>
                  </a:cubicBezTo>
                  <a:cubicBezTo>
                    <a:pt x="1551" y="1976"/>
                    <a:pt x="2007" y="1551"/>
                    <a:pt x="2007" y="973"/>
                  </a:cubicBezTo>
                  <a:cubicBezTo>
                    <a:pt x="2007" y="42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1" name="Google Shape;4421;p39"/>
            <p:cNvSpPr/>
            <p:nvPr/>
          </p:nvSpPr>
          <p:spPr>
            <a:xfrm>
              <a:off x="-1328775" y="-1778850"/>
              <a:ext cx="50175" cy="49425"/>
            </a:xfrm>
            <a:custGeom>
              <a:avLst/>
              <a:gdLst/>
              <a:ahLst/>
              <a:cxnLst/>
              <a:rect l="l" t="t" r="r" b="b"/>
              <a:pathLst>
                <a:path w="2007" h="1977" extrusionOk="0">
                  <a:moveTo>
                    <a:pt x="1004" y="0"/>
                  </a:moveTo>
                  <a:cubicBezTo>
                    <a:pt x="457" y="0"/>
                    <a:pt x="1" y="426"/>
                    <a:pt x="1" y="973"/>
                  </a:cubicBezTo>
                  <a:cubicBezTo>
                    <a:pt x="1" y="1551"/>
                    <a:pt x="457" y="1976"/>
                    <a:pt x="1004" y="1976"/>
                  </a:cubicBezTo>
                  <a:cubicBezTo>
                    <a:pt x="1551" y="1976"/>
                    <a:pt x="2007" y="1551"/>
                    <a:pt x="2007" y="973"/>
                  </a:cubicBezTo>
                  <a:cubicBezTo>
                    <a:pt x="2007" y="42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2" name="Google Shape;4422;p39"/>
            <p:cNvSpPr/>
            <p:nvPr/>
          </p:nvSpPr>
          <p:spPr>
            <a:xfrm>
              <a:off x="-1411600" y="-1778850"/>
              <a:ext cx="50175" cy="49425"/>
            </a:xfrm>
            <a:custGeom>
              <a:avLst/>
              <a:gdLst/>
              <a:ahLst/>
              <a:cxnLst/>
              <a:rect l="l" t="t" r="r" b="b"/>
              <a:pathLst>
                <a:path w="2007" h="1977" extrusionOk="0">
                  <a:moveTo>
                    <a:pt x="1004" y="0"/>
                  </a:moveTo>
                  <a:cubicBezTo>
                    <a:pt x="457" y="0"/>
                    <a:pt x="1" y="426"/>
                    <a:pt x="1" y="973"/>
                  </a:cubicBezTo>
                  <a:cubicBezTo>
                    <a:pt x="1" y="1551"/>
                    <a:pt x="457" y="1976"/>
                    <a:pt x="1004" y="1976"/>
                  </a:cubicBezTo>
                  <a:cubicBezTo>
                    <a:pt x="1551" y="1976"/>
                    <a:pt x="2007" y="1551"/>
                    <a:pt x="2007" y="973"/>
                  </a:cubicBezTo>
                  <a:cubicBezTo>
                    <a:pt x="2007" y="42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3" name="Google Shape;4423;p39"/>
            <p:cNvSpPr/>
            <p:nvPr/>
          </p:nvSpPr>
          <p:spPr>
            <a:xfrm>
              <a:off x="-1494425" y="-1778850"/>
              <a:ext cx="50175" cy="49425"/>
            </a:xfrm>
            <a:custGeom>
              <a:avLst/>
              <a:gdLst/>
              <a:ahLst/>
              <a:cxnLst/>
              <a:rect l="l" t="t" r="r" b="b"/>
              <a:pathLst>
                <a:path w="2007" h="1977" extrusionOk="0">
                  <a:moveTo>
                    <a:pt x="1004" y="0"/>
                  </a:moveTo>
                  <a:cubicBezTo>
                    <a:pt x="456" y="0"/>
                    <a:pt x="1" y="426"/>
                    <a:pt x="1" y="973"/>
                  </a:cubicBezTo>
                  <a:cubicBezTo>
                    <a:pt x="1" y="1551"/>
                    <a:pt x="456" y="1976"/>
                    <a:pt x="1004" y="1976"/>
                  </a:cubicBezTo>
                  <a:cubicBezTo>
                    <a:pt x="1551" y="1976"/>
                    <a:pt x="2007" y="1551"/>
                    <a:pt x="2007" y="973"/>
                  </a:cubicBezTo>
                  <a:cubicBezTo>
                    <a:pt x="2007" y="42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4" name="Google Shape;4424;p39"/>
            <p:cNvSpPr/>
            <p:nvPr/>
          </p:nvSpPr>
          <p:spPr>
            <a:xfrm>
              <a:off x="-1577250" y="-1778850"/>
              <a:ext cx="50175" cy="49425"/>
            </a:xfrm>
            <a:custGeom>
              <a:avLst/>
              <a:gdLst/>
              <a:ahLst/>
              <a:cxnLst/>
              <a:rect l="l" t="t" r="r" b="b"/>
              <a:pathLst>
                <a:path w="2007" h="1977" extrusionOk="0">
                  <a:moveTo>
                    <a:pt x="1003" y="0"/>
                  </a:moveTo>
                  <a:cubicBezTo>
                    <a:pt x="456" y="0"/>
                    <a:pt x="0" y="426"/>
                    <a:pt x="0" y="973"/>
                  </a:cubicBezTo>
                  <a:cubicBezTo>
                    <a:pt x="0" y="1551"/>
                    <a:pt x="456" y="1976"/>
                    <a:pt x="1003" y="1976"/>
                  </a:cubicBezTo>
                  <a:cubicBezTo>
                    <a:pt x="1551" y="1976"/>
                    <a:pt x="2007" y="1551"/>
                    <a:pt x="2007" y="973"/>
                  </a:cubicBezTo>
                  <a:cubicBezTo>
                    <a:pt x="2007" y="426"/>
                    <a:pt x="1551"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5" name="Google Shape;4425;p39"/>
            <p:cNvSpPr/>
            <p:nvPr/>
          </p:nvSpPr>
          <p:spPr>
            <a:xfrm>
              <a:off x="-1660075" y="-1778850"/>
              <a:ext cx="50175" cy="49425"/>
            </a:xfrm>
            <a:custGeom>
              <a:avLst/>
              <a:gdLst/>
              <a:ahLst/>
              <a:cxnLst/>
              <a:rect l="l" t="t" r="r" b="b"/>
              <a:pathLst>
                <a:path w="2007" h="1977" extrusionOk="0">
                  <a:moveTo>
                    <a:pt x="1003" y="0"/>
                  </a:moveTo>
                  <a:cubicBezTo>
                    <a:pt x="456" y="0"/>
                    <a:pt x="0" y="426"/>
                    <a:pt x="0" y="973"/>
                  </a:cubicBezTo>
                  <a:cubicBezTo>
                    <a:pt x="0" y="1551"/>
                    <a:pt x="456" y="1976"/>
                    <a:pt x="1003" y="1976"/>
                  </a:cubicBezTo>
                  <a:cubicBezTo>
                    <a:pt x="1550" y="1976"/>
                    <a:pt x="2006" y="1551"/>
                    <a:pt x="2006" y="973"/>
                  </a:cubicBezTo>
                  <a:cubicBezTo>
                    <a:pt x="2006" y="42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6" name="Google Shape;4426;p39"/>
            <p:cNvSpPr/>
            <p:nvPr/>
          </p:nvSpPr>
          <p:spPr>
            <a:xfrm>
              <a:off x="-1742900" y="-1778850"/>
              <a:ext cx="50175" cy="49425"/>
            </a:xfrm>
            <a:custGeom>
              <a:avLst/>
              <a:gdLst/>
              <a:ahLst/>
              <a:cxnLst/>
              <a:rect l="l" t="t" r="r" b="b"/>
              <a:pathLst>
                <a:path w="2007" h="1977" extrusionOk="0">
                  <a:moveTo>
                    <a:pt x="1003" y="0"/>
                  </a:moveTo>
                  <a:cubicBezTo>
                    <a:pt x="456" y="0"/>
                    <a:pt x="0" y="426"/>
                    <a:pt x="0" y="973"/>
                  </a:cubicBezTo>
                  <a:cubicBezTo>
                    <a:pt x="0" y="1551"/>
                    <a:pt x="456" y="1976"/>
                    <a:pt x="1003" y="1976"/>
                  </a:cubicBezTo>
                  <a:cubicBezTo>
                    <a:pt x="1550" y="1976"/>
                    <a:pt x="2006" y="1551"/>
                    <a:pt x="2006" y="973"/>
                  </a:cubicBezTo>
                  <a:cubicBezTo>
                    <a:pt x="2006" y="42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7" name="Google Shape;4427;p39"/>
            <p:cNvSpPr/>
            <p:nvPr/>
          </p:nvSpPr>
          <p:spPr>
            <a:xfrm>
              <a:off x="-1825725" y="-1778850"/>
              <a:ext cx="50175" cy="49425"/>
            </a:xfrm>
            <a:custGeom>
              <a:avLst/>
              <a:gdLst/>
              <a:ahLst/>
              <a:cxnLst/>
              <a:rect l="l" t="t" r="r" b="b"/>
              <a:pathLst>
                <a:path w="2007" h="1977" extrusionOk="0">
                  <a:moveTo>
                    <a:pt x="1003" y="0"/>
                  </a:moveTo>
                  <a:cubicBezTo>
                    <a:pt x="456" y="0"/>
                    <a:pt x="0" y="426"/>
                    <a:pt x="0" y="973"/>
                  </a:cubicBezTo>
                  <a:cubicBezTo>
                    <a:pt x="0" y="1551"/>
                    <a:pt x="456" y="1976"/>
                    <a:pt x="1003" y="1976"/>
                  </a:cubicBezTo>
                  <a:cubicBezTo>
                    <a:pt x="1550" y="1976"/>
                    <a:pt x="2006" y="1551"/>
                    <a:pt x="2006" y="973"/>
                  </a:cubicBezTo>
                  <a:cubicBezTo>
                    <a:pt x="2006" y="426"/>
                    <a:pt x="1550" y="0"/>
                    <a:pt x="100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8" name="Google Shape;4428;p39"/>
            <p:cNvSpPr/>
            <p:nvPr/>
          </p:nvSpPr>
          <p:spPr>
            <a:xfrm>
              <a:off x="-1908575" y="-1778850"/>
              <a:ext cx="50175" cy="49425"/>
            </a:xfrm>
            <a:custGeom>
              <a:avLst/>
              <a:gdLst/>
              <a:ahLst/>
              <a:cxnLst/>
              <a:rect l="l" t="t" r="r" b="b"/>
              <a:pathLst>
                <a:path w="2007" h="1977" extrusionOk="0">
                  <a:moveTo>
                    <a:pt x="1004" y="0"/>
                  </a:moveTo>
                  <a:cubicBezTo>
                    <a:pt x="457" y="0"/>
                    <a:pt x="1" y="426"/>
                    <a:pt x="1" y="973"/>
                  </a:cubicBezTo>
                  <a:cubicBezTo>
                    <a:pt x="1" y="1551"/>
                    <a:pt x="457" y="1976"/>
                    <a:pt x="1004" y="1976"/>
                  </a:cubicBezTo>
                  <a:cubicBezTo>
                    <a:pt x="1551" y="1976"/>
                    <a:pt x="2007" y="1551"/>
                    <a:pt x="2007" y="973"/>
                  </a:cubicBezTo>
                  <a:cubicBezTo>
                    <a:pt x="2007" y="42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9" name="Google Shape;4429;p39"/>
            <p:cNvSpPr/>
            <p:nvPr/>
          </p:nvSpPr>
          <p:spPr>
            <a:xfrm>
              <a:off x="-1991400" y="-1778850"/>
              <a:ext cx="50175" cy="49425"/>
            </a:xfrm>
            <a:custGeom>
              <a:avLst/>
              <a:gdLst/>
              <a:ahLst/>
              <a:cxnLst/>
              <a:rect l="l" t="t" r="r" b="b"/>
              <a:pathLst>
                <a:path w="2007" h="1977" extrusionOk="0">
                  <a:moveTo>
                    <a:pt x="1004" y="0"/>
                  </a:moveTo>
                  <a:cubicBezTo>
                    <a:pt x="457" y="0"/>
                    <a:pt x="1" y="426"/>
                    <a:pt x="1" y="973"/>
                  </a:cubicBezTo>
                  <a:cubicBezTo>
                    <a:pt x="1" y="1551"/>
                    <a:pt x="457" y="1976"/>
                    <a:pt x="1004" y="1976"/>
                  </a:cubicBezTo>
                  <a:cubicBezTo>
                    <a:pt x="1551" y="1976"/>
                    <a:pt x="2007" y="1551"/>
                    <a:pt x="2007" y="973"/>
                  </a:cubicBezTo>
                  <a:cubicBezTo>
                    <a:pt x="2007" y="426"/>
                    <a:pt x="1551" y="0"/>
                    <a:pt x="100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0" name="Google Shape;4430;p39"/>
            <p:cNvSpPr/>
            <p:nvPr/>
          </p:nvSpPr>
          <p:spPr>
            <a:xfrm>
              <a:off x="-1328775" y="-1874600"/>
              <a:ext cx="50175" cy="50175"/>
            </a:xfrm>
            <a:custGeom>
              <a:avLst/>
              <a:gdLst/>
              <a:ahLst/>
              <a:cxnLst/>
              <a:rect l="l" t="t" r="r" b="b"/>
              <a:pathLst>
                <a:path w="2007" h="2007"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1" name="Google Shape;4431;p39"/>
            <p:cNvSpPr/>
            <p:nvPr/>
          </p:nvSpPr>
          <p:spPr>
            <a:xfrm>
              <a:off x="-1411600" y="-1874600"/>
              <a:ext cx="50175" cy="50175"/>
            </a:xfrm>
            <a:custGeom>
              <a:avLst/>
              <a:gdLst/>
              <a:ahLst/>
              <a:cxnLst/>
              <a:rect l="l" t="t" r="r" b="b"/>
              <a:pathLst>
                <a:path w="2007" h="2007" extrusionOk="0">
                  <a:moveTo>
                    <a:pt x="1004" y="1"/>
                  </a:moveTo>
                  <a:cubicBezTo>
                    <a:pt x="457" y="1"/>
                    <a:pt x="1" y="457"/>
                    <a:pt x="1" y="1004"/>
                  </a:cubicBezTo>
                  <a:cubicBezTo>
                    <a:pt x="1" y="1551"/>
                    <a:pt x="457"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2" name="Google Shape;4432;p39"/>
            <p:cNvSpPr/>
            <p:nvPr/>
          </p:nvSpPr>
          <p:spPr>
            <a:xfrm>
              <a:off x="-1494425" y="-1874600"/>
              <a:ext cx="50175" cy="50175"/>
            </a:xfrm>
            <a:custGeom>
              <a:avLst/>
              <a:gdLst/>
              <a:ahLst/>
              <a:cxnLst/>
              <a:rect l="l" t="t" r="r" b="b"/>
              <a:pathLst>
                <a:path w="2007" h="2007" extrusionOk="0">
                  <a:moveTo>
                    <a:pt x="1004" y="1"/>
                  </a:moveTo>
                  <a:cubicBezTo>
                    <a:pt x="456" y="1"/>
                    <a:pt x="1" y="457"/>
                    <a:pt x="1" y="1004"/>
                  </a:cubicBezTo>
                  <a:cubicBezTo>
                    <a:pt x="1" y="1551"/>
                    <a:pt x="456" y="2007"/>
                    <a:pt x="1004" y="2007"/>
                  </a:cubicBezTo>
                  <a:cubicBezTo>
                    <a:pt x="1551" y="2007"/>
                    <a:pt x="2007" y="1551"/>
                    <a:pt x="2007" y="1004"/>
                  </a:cubicBezTo>
                  <a:cubicBezTo>
                    <a:pt x="2007" y="457"/>
                    <a:pt x="1551" y="1"/>
                    <a:pt x="100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3" name="Google Shape;4433;p39"/>
            <p:cNvSpPr/>
            <p:nvPr/>
          </p:nvSpPr>
          <p:spPr>
            <a:xfrm>
              <a:off x="-1577250" y="-1874600"/>
              <a:ext cx="50175" cy="50175"/>
            </a:xfrm>
            <a:custGeom>
              <a:avLst/>
              <a:gdLst/>
              <a:ahLst/>
              <a:cxnLst/>
              <a:rect l="l" t="t" r="r" b="b"/>
              <a:pathLst>
                <a:path w="2007" h="2007" extrusionOk="0">
                  <a:moveTo>
                    <a:pt x="1003" y="1"/>
                  </a:moveTo>
                  <a:cubicBezTo>
                    <a:pt x="456" y="1"/>
                    <a:pt x="0" y="457"/>
                    <a:pt x="0" y="1004"/>
                  </a:cubicBezTo>
                  <a:cubicBezTo>
                    <a:pt x="0" y="1551"/>
                    <a:pt x="456" y="2007"/>
                    <a:pt x="1003" y="2007"/>
                  </a:cubicBezTo>
                  <a:cubicBezTo>
                    <a:pt x="1551" y="2007"/>
                    <a:pt x="2007" y="1551"/>
                    <a:pt x="2007" y="1004"/>
                  </a:cubicBezTo>
                  <a:cubicBezTo>
                    <a:pt x="2007" y="457"/>
                    <a:pt x="1551"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4" name="Google Shape;4434;p39"/>
            <p:cNvSpPr/>
            <p:nvPr/>
          </p:nvSpPr>
          <p:spPr>
            <a:xfrm>
              <a:off x="-1660075" y="-1874600"/>
              <a:ext cx="50175" cy="50175"/>
            </a:xfrm>
            <a:custGeom>
              <a:avLst/>
              <a:gdLst/>
              <a:ahLst/>
              <a:cxnLst/>
              <a:rect l="l" t="t" r="r" b="b"/>
              <a:pathLst>
                <a:path w="2007" h="2007" extrusionOk="0">
                  <a:moveTo>
                    <a:pt x="1003" y="1"/>
                  </a:moveTo>
                  <a:cubicBezTo>
                    <a:pt x="456" y="1"/>
                    <a:pt x="0" y="457"/>
                    <a:pt x="0" y="1004"/>
                  </a:cubicBezTo>
                  <a:cubicBezTo>
                    <a:pt x="0" y="1551"/>
                    <a:pt x="456" y="2007"/>
                    <a:pt x="1003" y="2007"/>
                  </a:cubicBezTo>
                  <a:cubicBezTo>
                    <a:pt x="1550" y="2007"/>
                    <a:pt x="2006" y="1551"/>
                    <a:pt x="2006" y="1004"/>
                  </a:cubicBezTo>
                  <a:cubicBezTo>
                    <a:pt x="2006" y="457"/>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5" name="Google Shape;4435;p39"/>
            <p:cNvSpPr/>
            <p:nvPr/>
          </p:nvSpPr>
          <p:spPr>
            <a:xfrm>
              <a:off x="-1742900" y="-1874600"/>
              <a:ext cx="50175" cy="50175"/>
            </a:xfrm>
            <a:custGeom>
              <a:avLst/>
              <a:gdLst/>
              <a:ahLst/>
              <a:cxnLst/>
              <a:rect l="l" t="t" r="r" b="b"/>
              <a:pathLst>
                <a:path w="2007" h="2007" extrusionOk="0">
                  <a:moveTo>
                    <a:pt x="1003" y="1"/>
                  </a:moveTo>
                  <a:cubicBezTo>
                    <a:pt x="456" y="1"/>
                    <a:pt x="0" y="457"/>
                    <a:pt x="0" y="1004"/>
                  </a:cubicBezTo>
                  <a:cubicBezTo>
                    <a:pt x="0" y="1551"/>
                    <a:pt x="456" y="2007"/>
                    <a:pt x="1003" y="2007"/>
                  </a:cubicBezTo>
                  <a:cubicBezTo>
                    <a:pt x="1550" y="2007"/>
                    <a:pt x="2006" y="1551"/>
                    <a:pt x="2006" y="1004"/>
                  </a:cubicBezTo>
                  <a:cubicBezTo>
                    <a:pt x="2006" y="457"/>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6" name="Google Shape;4436;p39"/>
            <p:cNvSpPr/>
            <p:nvPr/>
          </p:nvSpPr>
          <p:spPr>
            <a:xfrm>
              <a:off x="-1825725" y="-1874600"/>
              <a:ext cx="50175" cy="50175"/>
            </a:xfrm>
            <a:custGeom>
              <a:avLst/>
              <a:gdLst/>
              <a:ahLst/>
              <a:cxnLst/>
              <a:rect l="l" t="t" r="r" b="b"/>
              <a:pathLst>
                <a:path w="2007" h="2007" extrusionOk="0">
                  <a:moveTo>
                    <a:pt x="1003" y="1"/>
                  </a:moveTo>
                  <a:cubicBezTo>
                    <a:pt x="456" y="1"/>
                    <a:pt x="0" y="457"/>
                    <a:pt x="0" y="1004"/>
                  </a:cubicBezTo>
                  <a:cubicBezTo>
                    <a:pt x="0" y="1551"/>
                    <a:pt x="456" y="2007"/>
                    <a:pt x="1003" y="2007"/>
                  </a:cubicBezTo>
                  <a:cubicBezTo>
                    <a:pt x="1550" y="2007"/>
                    <a:pt x="2006" y="1551"/>
                    <a:pt x="2006" y="1004"/>
                  </a:cubicBezTo>
                  <a:cubicBezTo>
                    <a:pt x="2006" y="457"/>
                    <a:pt x="1550" y="1"/>
                    <a:pt x="100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437" name="Google Shape;4437;p39"/>
          <p:cNvGrpSpPr/>
          <p:nvPr/>
        </p:nvGrpSpPr>
        <p:grpSpPr>
          <a:xfrm>
            <a:off x="8391422" y="134396"/>
            <a:ext cx="752860" cy="1255020"/>
            <a:chOff x="8427400" y="134088"/>
            <a:chExt cx="716600" cy="1194575"/>
          </a:xfrm>
        </p:grpSpPr>
        <p:sp>
          <p:nvSpPr>
            <p:cNvPr id="4438" name="Google Shape;4438;p39"/>
            <p:cNvSpPr/>
            <p:nvPr/>
          </p:nvSpPr>
          <p:spPr>
            <a:xfrm flipH="1">
              <a:off x="8427400" y="134088"/>
              <a:ext cx="716600" cy="716600"/>
            </a:xfrm>
            <a:custGeom>
              <a:avLst/>
              <a:gdLst/>
              <a:ahLst/>
              <a:cxnLst/>
              <a:rect l="l" t="t" r="r" b="b"/>
              <a:pathLst>
                <a:path w="28664" h="28664" extrusionOk="0">
                  <a:moveTo>
                    <a:pt x="1" y="1"/>
                  </a:moveTo>
                  <a:lnTo>
                    <a:pt x="1" y="28664"/>
                  </a:lnTo>
                  <a:lnTo>
                    <a:pt x="28664"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9" name="Google Shape;4439;p39"/>
            <p:cNvSpPr/>
            <p:nvPr/>
          </p:nvSpPr>
          <p:spPr>
            <a:xfrm flipH="1">
              <a:off x="8427400" y="612838"/>
              <a:ext cx="716600" cy="715825"/>
            </a:xfrm>
            <a:custGeom>
              <a:avLst/>
              <a:gdLst/>
              <a:ahLst/>
              <a:cxnLst/>
              <a:rect l="l" t="t" r="r" b="b"/>
              <a:pathLst>
                <a:path w="28664" h="28633" extrusionOk="0">
                  <a:moveTo>
                    <a:pt x="1" y="0"/>
                  </a:moveTo>
                  <a:lnTo>
                    <a:pt x="1" y="28633"/>
                  </a:lnTo>
                  <a:lnTo>
                    <a:pt x="28664"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440" name="Google Shape;4440;p39"/>
          <p:cNvGrpSpPr/>
          <p:nvPr/>
        </p:nvGrpSpPr>
        <p:grpSpPr>
          <a:xfrm>
            <a:off x="7067771" y="128079"/>
            <a:ext cx="918907" cy="538196"/>
            <a:chOff x="7167500" y="128075"/>
            <a:chExt cx="874650" cy="512275"/>
          </a:xfrm>
        </p:grpSpPr>
        <p:sp>
          <p:nvSpPr>
            <p:cNvPr id="4441" name="Google Shape;4441;p39"/>
            <p:cNvSpPr/>
            <p:nvPr/>
          </p:nvSpPr>
          <p:spPr>
            <a:xfrm flipH="1">
              <a:off x="7957775" y="128075"/>
              <a:ext cx="84375" cy="72300"/>
            </a:xfrm>
            <a:custGeom>
              <a:avLst/>
              <a:gdLst/>
              <a:ahLst/>
              <a:cxnLst/>
              <a:rect l="l" t="t" r="r" b="b"/>
              <a:pathLst>
                <a:path w="3375" h="2892" extrusionOk="0">
                  <a:moveTo>
                    <a:pt x="1946" y="399"/>
                  </a:moveTo>
                  <a:cubicBezTo>
                    <a:pt x="2523" y="399"/>
                    <a:pt x="3010" y="855"/>
                    <a:pt x="3010" y="1433"/>
                  </a:cubicBezTo>
                  <a:cubicBezTo>
                    <a:pt x="3010" y="2073"/>
                    <a:pt x="2477" y="2503"/>
                    <a:pt x="1925" y="2503"/>
                  </a:cubicBezTo>
                  <a:cubicBezTo>
                    <a:pt x="1665" y="2503"/>
                    <a:pt x="1400" y="2407"/>
                    <a:pt x="1186" y="2193"/>
                  </a:cubicBezTo>
                  <a:cubicBezTo>
                    <a:pt x="517" y="1524"/>
                    <a:pt x="1004" y="399"/>
                    <a:pt x="1946" y="399"/>
                  </a:cubicBezTo>
                  <a:close/>
                  <a:moveTo>
                    <a:pt x="1929" y="0"/>
                  </a:moveTo>
                  <a:cubicBezTo>
                    <a:pt x="1573" y="0"/>
                    <a:pt x="1209" y="133"/>
                    <a:pt x="912" y="430"/>
                  </a:cubicBezTo>
                  <a:cubicBezTo>
                    <a:pt x="1" y="1341"/>
                    <a:pt x="669" y="2892"/>
                    <a:pt x="1946" y="2892"/>
                  </a:cubicBezTo>
                  <a:cubicBezTo>
                    <a:pt x="2736" y="2892"/>
                    <a:pt x="3374" y="2223"/>
                    <a:pt x="3374" y="1433"/>
                  </a:cubicBezTo>
                  <a:cubicBezTo>
                    <a:pt x="3374" y="571"/>
                    <a:pt x="2669" y="0"/>
                    <a:pt x="192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2" name="Google Shape;4442;p39"/>
            <p:cNvSpPr/>
            <p:nvPr/>
          </p:nvSpPr>
          <p:spPr>
            <a:xfrm flipH="1">
              <a:off x="7844550" y="128075"/>
              <a:ext cx="84375" cy="72300"/>
            </a:xfrm>
            <a:custGeom>
              <a:avLst/>
              <a:gdLst/>
              <a:ahLst/>
              <a:cxnLst/>
              <a:rect l="l" t="t" r="r" b="b"/>
              <a:pathLst>
                <a:path w="3375" h="2892" extrusionOk="0">
                  <a:moveTo>
                    <a:pt x="1915" y="399"/>
                  </a:moveTo>
                  <a:cubicBezTo>
                    <a:pt x="2523" y="399"/>
                    <a:pt x="2979" y="855"/>
                    <a:pt x="2979" y="1433"/>
                  </a:cubicBezTo>
                  <a:cubicBezTo>
                    <a:pt x="2979" y="2073"/>
                    <a:pt x="2460" y="2503"/>
                    <a:pt x="1918" y="2503"/>
                  </a:cubicBezTo>
                  <a:cubicBezTo>
                    <a:pt x="1662" y="2503"/>
                    <a:pt x="1400" y="2407"/>
                    <a:pt x="1186" y="2193"/>
                  </a:cubicBezTo>
                  <a:cubicBezTo>
                    <a:pt x="517" y="1524"/>
                    <a:pt x="973" y="399"/>
                    <a:pt x="1915" y="399"/>
                  </a:cubicBezTo>
                  <a:close/>
                  <a:moveTo>
                    <a:pt x="1929" y="0"/>
                  </a:moveTo>
                  <a:cubicBezTo>
                    <a:pt x="1573" y="0"/>
                    <a:pt x="1209" y="133"/>
                    <a:pt x="912" y="430"/>
                  </a:cubicBezTo>
                  <a:cubicBezTo>
                    <a:pt x="0" y="1341"/>
                    <a:pt x="639" y="2892"/>
                    <a:pt x="1915" y="2892"/>
                  </a:cubicBezTo>
                  <a:cubicBezTo>
                    <a:pt x="2736" y="2892"/>
                    <a:pt x="3374" y="2223"/>
                    <a:pt x="3374" y="1433"/>
                  </a:cubicBezTo>
                  <a:cubicBezTo>
                    <a:pt x="3374" y="571"/>
                    <a:pt x="2669" y="0"/>
                    <a:pt x="192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3" name="Google Shape;4443;p39"/>
            <p:cNvSpPr/>
            <p:nvPr/>
          </p:nvSpPr>
          <p:spPr>
            <a:xfrm flipH="1">
              <a:off x="7732100" y="128075"/>
              <a:ext cx="83600" cy="72300"/>
            </a:xfrm>
            <a:custGeom>
              <a:avLst/>
              <a:gdLst/>
              <a:ahLst/>
              <a:cxnLst/>
              <a:rect l="l" t="t" r="r" b="b"/>
              <a:pathLst>
                <a:path w="3344" h="2892" extrusionOk="0">
                  <a:moveTo>
                    <a:pt x="1915" y="399"/>
                  </a:moveTo>
                  <a:cubicBezTo>
                    <a:pt x="2493" y="399"/>
                    <a:pt x="2979" y="855"/>
                    <a:pt x="2979" y="1433"/>
                  </a:cubicBezTo>
                  <a:cubicBezTo>
                    <a:pt x="2979" y="2073"/>
                    <a:pt x="2446" y="2503"/>
                    <a:pt x="1894" y="2503"/>
                  </a:cubicBezTo>
                  <a:cubicBezTo>
                    <a:pt x="1634" y="2503"/>
                    <a:pt x="1370" y="2407"/>
                    <a:pt x="1155" y="2193"/>
                  </a:cubicBezTo>
                  <a:cubicBezTo>
                    <a:pt x="487" y="1524"/>
                    <a:pt x="973" y="399"/>
                    <a:pt x="1915" y="399"/>
                  </a:cubicBezTo>
                  <a:close/>
                  <a:moveTo>
                    <a:pt x="1899" y="0"/>
                  </a:moveTo>
                  <a:cubicBezTo>
                    <a:pt x="1543" y="0"/>
                    <a:pt x="1178" y="133"/>
                    <a:pt x="882" y="430"/>
                  </a:cubicBezTo>
                  <a:cubicBezTo>
                    <a:pt x="0" y="1341"/>
                    <a:pt x="639" y="2892"/>
                    <a:pt x="1915" y="2892"/>
                  </a:cubicBezTo>
                  <a:cubicBezTo>
                    <a:pt x="2706" y="2892"/>
                    <a:pt x="3344" y="2223"/>
                    <a:pt x="3344" y="1433"/>
                  </a:cubicBezTo>
                  <a:cubicBezTo>
                    <a:pt x="3344" y="571"/>
                    <a:pt x="2638" y="0"/>
                    <a:pt x="189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4" name="Google Shape;4444;p39"/>
            <p:cNvSpPr/>
            <p:nvPr/>
          </p:nvSpPr>
          <p:spPr>
            <a:xfrm flipH="1">
              <a:off x="7618875" y="128075"/>
              <a:ext cx="84350" cy="72300"/>
            </a:xfrm>
            <a:custGeom>
              <a:avLst/>
              <a:gdLst/>
              <a:ahLst/>
              <a:cxnLst/>
              <a:rect l="l" t="t" r="r" b="b"/>
              <a:pathLst>
                <a:path w="3374" h="2892" extrusionOk="0">
                  <a:moveTo>
                    <a:pt x="1879" y="399"/>
                  </a:moveTo>
                  <a:cubicBezTo>
                    <a:pt x="1891" y="399"/>
                    <a:pt x="1903" y="399"/>
                    <a:pt x="1915" y="399"/>
                  </a:cubicBezTo>
                  <a:cubicBezTo>
                    <a:pt x="2492" y="399"/>
                    <a:pt x="2979" y="855"/>
                    <a:pt x="2979" y="1433"/>
                  </a:cubicBezTo>
                  <a:cubicBezTo>
                    <a:pt x="2979" y="2073"/>
                    <a:pt x="2446" y="2503"/>
                    <a:pt x="1894" y="2503"/>
                  </a:cubicBezTo>
                  <a:cubicBezTo>
                    <a:pt x="1634" y="2503"/>
                    <a:pt x="1369" y="2407"/>
                    <a:pt x="1155" y="2193"/>
                  </a:cubicBezTo>
                  <a:cubicBezTo>
                    <a:pt x="495" y="1532"/>
                    <a:pt x="960" y="399"/>
                    <a:pt x="1879" y="399"/>
                  </a:cubicBezTo>
                  <a:close/>
                  <a:moveTo>
                    <a:pt x="1909" y="0"/>
                  </a:moveTo>
                  <a:cubicBezTo>
                    <a:pt x="1556" y="0"/>
                    <a:pt x="1199" y="133"/>
                    <a:pt x="912" y="430"/>
                  </a:cubicBezTo>
                  <a:cubicBezTo>
                    <a:pt x="0" y="1341"/>
                    <a:pt x="638" y="2892"/>
                    <a:pt x="1915" y="2892"/>
                  </a:cubicBezTo>
                  <a:cubicBezTo>
                    <a:pt x="2705" y="2861"/>
                    <a:pt x="3374" y="2223"/>
                    <a:pt x="3374" y="1433"/>
                  </a:cubicBezTo>
                  <a:cubicBezTo>
                    <a:pt x="3353" y="571"/>
                    <a:pt x="2641" y="0"/>
                    <a:pt x="190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5" name="Google Shape;4445;p39"/>
            <p:cNvSpPr/>
            <p:nvPr/>
          </p:nvSpPr>
          <p:spPr>
            <a:xfrm flipH="1">
              <a:off x="7506400" y="128075"/>
              <a:ext cx="83625" cy="72300"/>
            </a:xfrm>
            <a:custGeom>
              <a:avLst/>
              <a:gdLst/>
              <a:ahLst/>
              <a:cxnLst/>
              <a:rect l="l" t="t" r="r" b="b"/>
              <a:pathLst>
                <a:path w="3345" h="2892" extrusionOk="0">
                  <a:moveTo>
                    <a:pt x="1916" y="399"/>
                  </a:moveTo>
                  <a:cubicBezTo>
                    <a:pt x="2493" y="399"/>
                    <a:pt x="2980" y="855"/>
                    <a:pt x="2980" y="1433"/>
                  </a:cubicBezTo>
                  <a:cubicBezTo>
                    <a:pt x="2980" y="2073"/>
                    <a:pt x="2447" y="2503"/>
                    <a:pt x="1895" y="2503"/>
                  </a:cubicBezTo>
                  <a:cubicBezTo>
                    <a:pt x="1635" y="2503"/>
                    <a:pt x="1370" y="2407"/>
                    <a:pt x="1156" y="2193"/>
                  </a:cubicBezTo>
                  <a:cubicBezTo>
                    <a:pt x="487" y="1524"/>
                    <a:pt x="974" y="399"/>
                    <a:pt x="1916" y="399"/>
                  </a:cubicBezTo>
                  <a:close/>
                  <a:moveTo>
                    <a:pt x="1909" y="0"/>
                  </a:moveTo>
                  <a:cubicBezTo>
                    <a:pt x="1557" y="0"/>
                    <a:pt x="1200" y="133"/>
                    <a:pt x="913" y="430"/>
                  </a:cubicBezTo>
                  <a:cubicBezTo>
                    <a:pt x="1" y="1341"/>
                    <a:pt x="639" y="2892"/>
                    <a:pt x="1916" y="2892"/>
                  </a:cubicBezTo>
                  <a:cubicBezTo>
                    <a:pt x="2706" y="2892"/>
                    <a:pt x="3345" y="2223"/>
                    <a:pt x="3345" y="1433"/>
                  </a:cubicBezTo>
                  <a:cubicBezTo>
                    <a:pt x="3345" y="571"/>
                    <a:pt x="2639" y="0"/>
                    <a:pt x="190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6" name="Google Shape;4446;p39"/>
            <p:cNvSpPr/>
            <p:nvPr/>
          </p:nvSpPr>
          <p:spPr>
            <a:xfrm flipH="1">
              <a:off x="7393175" y="128075"/>
              <a:ext cx="84375" cy="72300"/>
            </a:xfrm>
            <a:custGeom>
              <a:avLst/>
              <a:gdLst/>
              <a:ahLst/>
              <a:cxnLst/>
              <a:rect l="l" t="t" r="r" b="b"/>
              <a:pathLst>
                <a:path w="3375" h="2892" extrusionOk="0">
                  <a:moveTo>
                    <a:pt x="1908" y="399"/>
                  </a:moveTo>
                  <a:cubicBezTo>
                    <a:pt x="1921" y="399"/>
                    <a:pt x="1933" y="399"/>
                    <a:pt x="1946" y="399"/>
                  </a:cubicBezTo>
                  <a:cubicBezTo>
                    <a:pt x="2523" y="399"/>
                    <a:pt x="2979" y="855"/>
                    <a:pt x="2979" y="1433"/>
                  </a:cubicBezTo>
                  <a:cubicBezTo>
                    <a:pt x="2979" y="2073"/>
                    <a:pt x="2460" y="2503"/>
                    <a:pt x="1918" y="2503"/>
                  </a:cubicBezTo>
                  <a:cubicBezTo>
                    <a:pt x="1662" y="2503"/>
                    <a:pt x="1400" y="2407"/>
                    <a:pt x="1186" y="2193"/>
                  </a:cubicBezTo>
                  <a:cubicBezTo>
                    <a:pt x="526" y="1532"/>
                    <a:pt x="962" y="399"/>
                    <a:pt x="1908" y="399"/>
                  </a:cubicBezTo>
                  <a:close/>
                  <a:moveTo>
                    <a:pt x="1929" y="0"/>
                  </a:moveTo>
                  <a:cubicBezTo>
                    <a:pt x="1573" y="0"/>
                    <a:pt x="1209" y="133"/>
                    <a:pt x="912" y="430"/>
                  </a:cubicBezTo>
                  <a:cubicBezTo>
                    <a:pt x="1" y="1341"/>
                    <a:pt x="639" y="2892"/>
                    <a:pt x="1946" y="2892"/>
                  </a:cubicBezTo>
                  <a:cubicBezTo>
                    <a:pt x="2736" y="2892"/>
                    <a:pt x="3374" y="2223"/>
                    <a:pt x="3374" y="1433"/>
                  </a:cubicBezTo>
                  <a:cubicBezTo>
                    <a:pt x="3374" y="571"/>
                    <a:pt x="2669" y="0"/>
                    <a:pt x="192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7" name="Google Shape;4447;p39"/>
            <p:cNvSpPr/>
            <p:nvPr/>
          </p:nvSpPr>
          <p:spPr>
            <a:xfrm flipH="1">
              <a:off x="7280700" y="128075"/>
              <a:ext cx="83625" cy="72300"/>
            </a:xfrm>
            <a:custGeom>
              <a:avLst/>
              <a:gdLst/>
              <a:ahLst/>
              <a:cxnLst/>
              <a:rect l="l" t="t" r="r" b="b"/>
              <a:pathLst>
                <a:path w="3345" h="2892" extrusionOk="0">
                  <a:moveTo>
                    <a:pt x="1879" y="399"/>
                  </a:moveTo>
                  <a:cubicBezTo>
                    <a:pt x="1891" y="399"/>
                    <a:pt x="1903" y="399"/>
                    <a:pt x="1915" y="399"/>
                  </a:cubicBezTo>
                  <a:cubicBezTo>
                    <a:pt x="2493" y="399"/>
                    <a:pt x="2979" y="855"/>
                    <a:pt x="2979" y="1433"/>
                  </a:cubicBezTo>
                  <a:cubicBezTo>
                    <a:pt x="2979" y="2073"/>
                    <a:pt x="2446" y="2503"/>
                    <a:pt x="1895" y="2503"/>
                  </a:cubicBezTo>
                  <a:cubicBezTo>
                    <a:pt x="1634" y="2503"/>
                    <a:pt x="1370" y="2407"/>
                    <a:pt x="1156" y="2193"/>
                  </a:cubicBezTo>
                  <a:cubicBezTo>
                    <a:pt x="495" y="1532"/>
                    <a:pt x="961" y="399"/>
                    <a:pt x="1879" y="399"/>
                  </a:cubicBezTo>
                  <a:close/>
                  <a:moveTo>
                    <a:pt x="1908" y="0"/>
                  </a:moveTo>
                  <a:cubicBezTo>
                    <a:pt x="1556" y="0"/>
                    <a:pt x="1199" y="133"/>
                    <a:pt x="912" y="430"/>
                  </a:cubicBezTo>
                  <a:cubicBezTo>
                    <a:pt x="1" y="1341"/>
                    <a:pt x="639" y="2892"/>
                    <a:pt x="1915" y="2892"/>
                  </a:cubicBezTo>
                  <a:cubicBezTo>
                    <a:pt x="2706" y="2892"/>
                    <a:pt x="3344" y="2223"/>
                    <a:pt x="3344" y="1433"/>
                  </a:cubicBezTo>
                  <a:cubicBezTo>
                    <a:pt x="3344" y="571"/>
                    <a:pt x="2638" y="0"/>
                    <a:pt x="190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8" name="Google Shape;4448;p39"/>
            <p:cNvSpPr/>
            <p:nvPr/>
          </p:nvSpPr>
          <p:spPr>
            <a:xfrm flipH="1">
              <a:off x="7167500" y="128075"/>
              <a:ext cx="84350" cy="72300"/>
            </a:xfrm>
            <a:custGeom>
              <a:avLst/>
              <a:gdLst/>
              <a:ahLst/>
              <a:cxnLst/>
              <a:rect l="l" t="t" r="r" b="b"/>
              <a:pathLst>
                <a:path w="3374" h="2892" extrusionOk="0">
                  <a:moveTo>
                    <a:pt x="1945" y="399"/>
                  </a:moveTo>
                  <a:cubicBezTo>
                    <a:pt x="2523" y="399"/>
                    <a:pt x="3009" y="855"/>
                    <a:pt x="3009" y="1433"/>
                  </a:cubicBezTo>
                  <a:cubicBezTo>
                    <a:pt x="3009" y="2073"/>
                    <a:pt x="2476" y="2503"/>
                    <a:pt x="1924" y="2503"/>
                  </a:cubicBezTo>
                  <a:cubicBezTo>
                    <a:pt x="1664" y="2503"/>
                    <a:pt x="1400" y="2407"/>
                    <a:pt x="1185" y="2193"/>
                  </a:cubicBezTo>
                  <a:cubicBezTo>
                    <a:pt x="517" y="1524"/>
                    <a:pt x="1003" y="399"/>
                    <a:pt x="1945" y="399"/>
                  </a:cubicBezTo>
                  <a:close/>
                  <a:moveTo>
                    <a:pt x="1929" y="0"/>
                  </a:moveTo>
                  <a:cubicBezTo>
                    <a:pt x="1573" y="0"/>
                    <a:pt x="1209" y="133"/>
                    <a:pt x="912" y="430"/>
                  </a:cubicBezTo>
                  <a:cubicBezTo>
                    <a:pt x="0" y="1341"/>
                    <a:pt x="638" y="2892"/>
                    <a:pt x="1945" y="2892"/>
                  </a:cubicBezTo>
                  <a:cubicBezTo>
                    <a:pt x="2736" y="2892"/>
                    <a:pt x="3374" y="2223"/>
                    <a:pt x="3374" y="1433"/>
                  </a:cubicBezTo>
                  <a:cubicBezTo>
                    <a:pt x="3374" y="571"/>
                    <a:pt x="2668" y="0"/>
                    <a:pt x="192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449" name="Google Shape;4449;p39"/>
            <p:cNvGrpSpPr/>
            <p:nvPr/>
          </p:nvGrpSpPr>
          <p:grpSpPr>
            <a:xfrm flipH="1">
              <a:off x="7167500" y="237525"/>
              <a:ext cx="874650" cy="402825"/>
              <a:chOff x="1629475" y="-1279100"/>
              <a:chExt cx="874650" cy="402825"/>
            </a:xfrm>
          </p:grpSpPr>
          <p:sp>
            <p:nvSpPr>
              <p:cNvPr id="4450" name="Google Shape;4450;p39"/>
              <p:cNvSpPr/>
              <p:nvPr/>
            </p:nvSpPr>
            <p:spPr>
              <a:xfrm>
                <a:off x="1629475" y="-1279100"/>
                <a:ext cx="84375" cy="72275"/>
              </a:xfrm>
              <a:custGeom>
                <a:avLst/>
                <a:gdLst/>
                <a:ahLst/>
                <a:cxnLst/>
                <a:rect l="l" t="t" r="r" b="b"/>
                <a:pathLst>
                  <a:path w="3375" h="2891" extrusionOk="0">
                    <a:moveTo>
                      <a:pt x="1946" y="398"/>
                    </a:moveTo>
                    <a:cubicBezTo>
                      <a:pt x="2523" y="398"/>
                      <a:pt x="2979" y="884"/>
                      <a:pt x="3010" y="1462"/>
                    </a:cubicBezTo>
                    <a:cubicBezTo>
                      <a:pt x="3010" y="2095"/>
                      <a:pt x="2488" y="2509"/>
                      <a:pt x="1943" y="2509"/>
                    </a:cubicBezTo>
                    <a:cubicBezTo>
                      <a:pt x="1677" y="2509"/>
                      <a:pt x="1405" y="2411"/>
                      <a:pt x="1186" y="2191"/>
                    </a:cubicBezTo>
                    <a:cubicBezTo>
                      <a:pt x="517" y="1523"/>
                      <a:pt x="1004" y="398"/>
                      <a:pt x="1946" y="398"/>
                    </a:cubicBezTo>
                    <a:close/>
                    <a:moveTo>
                      <a:pt x="1925" y="0"/>
                    </a:moveTo>
                    <a:cubicBezTo>
                      <a:pt x="1570" y="0"/>
                      <a:pt x="1208" y="133"/>
                      <a:pt x="912" y="429"/>
                    </a:cubicBezTo>
                    <a:cubicBezTo>
                      <a:pt x="1" y="1340"/>
                      <a:pt x="669" y="2891"/>
                      <a:pt x="1946" y="2891"/>
                    </a:cubicBezTo>
                    <a:cubicBezTo>
                      <a:pt x="2736" y="2891"/>
                      <a:pt x="3374" y="2252"/>
                      <a:pt x="3374" y="1462"/>
                    </a:cubicBezTo>
                    <a:cubicBezTo>
                      <a:pt x="3374" y="578"/>
                      <a:pt x="2666" y="0"/>
                      <a:pt x="192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1" name="Google Shape;4451;p39"/>
              <p:cNvSpPr/>
              <p:nvPr/>
            </p:nvSpPr>
            <p:spPr>
              <a:xfrm>
                <a:off x="1742700" y="-1279100"/>
                <a:ext cx="84375" cy="72275"/>
              </a:xfrm>
              <a:custGeom>
                <a:avLst/>
                <a:gdLst/>
                <a:ahLst/>
                <a:cxnLst/>
                <a:rect l="l" t="t" r="r" b="b"/>
                <a:pathLst>
                  <a:path w="3375" h="2891" extrusionOk="0">
                    <a:moveTo>
                      <a:pt x="1915" y="398"/>
                    </a:moveTo>
                    <a:cubicBezTo>
                      <a:pt x="2493" y="398"/>
                      <a:pt x="2979" y="884"/>
                      <a:pt x="2979" y="1462"/>
                    </a:cubicBezTo>
                    <a:cubicBezTo>
                      <a:pt x="2979" y="2095"/>
                      <a:pt x="2471" y="2509"/>
                      <a:pt x="1935" y="2509"/>
                    </a:cubicBezTo>
                    <a:cubicBezTo>
                      <a:pt x="1673" y="2509"/>
                      <a:pt x="1405" y="2411"/>
                      <a:pt x="1186" y="2191"/>
                    </a:cubicBezTo>
                    <a:cubicBezTo>
                      <a:pt x="517" y="1523"/>
                      <a:pt x="973" y="398"/>
                      <a:pt x="1915" y="398"/>
                    </a:cubicBezTo>
                    <a:close/>
                    <a:moveTo>
                      <a:pt x="1925" y="0"/>
                    </a:moveTo>
                    <a:cubicBezTo>
                      <a:pt x="1570" y="0"/>
                      <a:pt x="1208" y="133"/>
                      <a:pt x="912" y="429"/>
                    </a:cubicBezTo>
                    <a:cubicBezTo>
                      <a:pt x="0" y="1340"/>
                      <a:pt x="639" y="2891"/>
                      <a:pt x="1915" y="2891"/>
                    </a:cubicBezTo>
                    <a:cubicBezTo>
                      <a:pt x="2736" y="2891"/>
                      <a:pt x="3374" y="2252"/>
                      <a:pt x="3374" y="1462"/>
                    </a:cubicBezTo>
                    <a:cubicBezTo>
                      <a:pt x="3374" y="578"/>
                      <a:pt x="2666" y="0"/>
                      <a:pt x="192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2" name="Google Shape;4452;p39"/>
              <p:cNvSpPr/>
              <p:nvPr/>
            </p:nvSpPr>
            <p:spPr>
              <a:xfrm>
                <a:off x="1855925" y="-1279100"/>
                <a:ext cx="83600" cy="72275"/>
              </a:xfrm>
              <a:custGeom>
                <a:avLst/>
                <a:gdLst/>
                <a:ahLst/>
                <a:cxnLst/>
                <a:rect l="l" t="t" r="r" b="b"/>
                <a:pathLst>
                  <a:path w="3344" h="2891" extrusionOk="0">
                    <a:moveTo>
                      <a:pt x="1915" y="398"/>
                    </a:moveTo>
                    <a:cubicBezTo>
                      <a:pt x="2493" y="398"/>
                      <a:pt x="2979" y="884"/>
                      <a:pt x="2979" y="1462"/>
                    </a:cubicBezTo>
                    <a:cubicBezTo>
                      <a:pt x="2979" y="2095"/>
                      <a:pt x="2457" y="2509"/>
                      <a:pt x="1912" y="2509"/>
                    </a:cubicBezTo>
                    <a:cubicBezTo>
                      <a:pt x="1646" y="2509"/>
                      <a:pt x="1375" y="2411"/>
                      <a:pt x="1155" y="2191"/>
                    </a:cubicBezTo>
                    <a:cubicBezTo>
                      <a:pt x="487" y="1523"/>
                      <a:pt x="973" y="398"/>
                      <a:pt x="1915" y="398"/>
                    </a:cubicBezTo>
                    <a:close/>
                    <a:moveTo>
                      <a:pt x="1895" y="0"/>
                    </a:moveTo>
                    <a:cubicBezTo>
                      <a:pt x="1540" y="0"/>
                      <a:pt x="1177" y="133"/>
                      <a:pt x="882" y="429"/>
                    </a:cubicBezTo>
                    <a:cubicBezTo>
                      <a:pt x="0" y="1340"/>
                      <a:pt x="639" y="2891"/>
                      <a:pt x="1915" y="2891"/>
                    </a:cubicBezTo>
                    <a:cubicBezTo>
                      <a:pt x="2706" y="2891"/>
                      <a:pt x="3344" y="2252"/>
                      <a:pt x="3344" y="1462"/>
                    </a:cubicBezTo>
                    <a:cubicBezTo>
                      <a:pt x="3344" y="578"/>
                      <a:pt x="2635" y="0"/>
                      <a:pt x="189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3" name="Google Shape;4453;p39"/>
              <p:cNvSpPr/>
              <p:nvPr/>
            </p:nvSpPr>
            <p:spPr>
              <a:xfrm>
                <a:off x="1968400" y="-1278950"/>
                <a:ext cx="84350" cy="72125"/>
              </a:xfrm>
              <a:custGeom>
                <a:avLst/>
                <a:gdLst/>
                <a:ahLst/>
                <a:cxnLst/>
                <a:rect l="l" t="t" r="r" b="b"/>
                <a:pathLst>
                  <a:path w="3374" h="2885" extrusionOk="0">
                    <a:moveTo>
                      <a:pt x="1915" y="392"/>
                    </a:moveTo>
                    <a:cubicBezTo>
                      <a:pt x="2523" y="392"/>
                      <a:pt x="2979" y="878"/>
                      <a:pt x="2979" y="1456"/>
                    </a:cubicBezTo>
                    <a:cubicBezTo>
                      <a:pt x="2979" y="2089"/>
                      <a:pt x="2457" y="2503"/>
                      <a:pt x="1912" y="2503"/>
                    </a:cubicBezTo>
                    <a:cubicBezTo>
                      <a:pt x="1646" y="2503"/>
                      <a:pt x="1374" y="2405"/>
                      <a:pt x="1155" y="2185"/>
                    </a:cubicBezTo>
                    <a:cubicBezTo>
                      <a:pt x="486" y="1517"/>
                      <a:pt x="973" y="392"/>
                      <a:pt x="1915" y="392"/>
                    </a:cubicBezTo>
                    <a:close/>
                    <a:moveTo>
                      <a:pt x="1912" y="1"/>
                    </a:moveTo>
                    <a:cubicBezTo>
                      <a:pt x="1561" y="1"/>
                      <a:pt x="1204" y="131"/>
                      <a:pt x="912" y="423"/>
                    </a:cubicBezTo>
                    <a:cubicBezTo>
                      <a:pt x="0" y="1334"/>
                      <a:pt x="638" y="2885"/>
                      <a:pt x="1915" y="2885"/>
                    </a:cubicBezTo>
                    <a:cubicBezTo>
                      <a:pt x="2705" y="2885"/>
                      <a:pt x="3344" y="2246"/>
                      <a:pt x="3374" y="1456"/>
                    </a:cubicBezTo>
                    <a:cubicBezTo>
                      <a:pt x="3374" y="588"/>
                      <a:pt x="2657" y="1"/>
                      <a:pt x="191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4" name="Google Shape;4454;p39"/>
              <p:cNvSpPr/>
              <p:nvPr/>
            </p:nvSpPr>
            <p:spPr>
              <a:xfrm>
                <a:off x="2081600" y="-1279100"/>
                <a:ext cx="83625" cy="72275"/>
              </a:xfrm>
              <a:custGeom>
                <a:avLst/>
                <a:gdLst/>
                <a:ahLst/>
                <a:cxnLst/>
                <a:rect l="l" t="t" r="r" b="b"/>
                <a:pathLst>
                  <a:path w="3345" h="2891" extrusionOk="0">
                    <a:moveTo>
                      <a:pt x="1916" y="398"/>
                    </a:moveTo>
                    <a:cubicBezTo>
                      <a:pt x="2493" y="398"/>
                      <a:pt x="2980" y="884"/>
                      <a:pt x="2980" y="1462"/>
                    </a:cubicBezTo>
                    <a:cubicBezTo>
                      <a:pt x="2980" y="2095"/>
                      <a:pt x="2458" y="2509"/>
                      <a:pt x="1913" y="2509"/>
                    </a:cubicBezTo>
                    <a:cubicBezTo>
                      <a:pt x="1647" y="2509"/>
                      <a:pt x="1375" y="2411"/>
                      <a:pt x="1156" y="2191"/>
                    </a:cubicBezTo>
                    <a:cubicBezTo>
                      <a:pt x="487" y="1523"/>
                      <a:pt x="974" y="398"/>
                      <a:pt x="1916" y="398"/>
                    </a:cubicBezTo>
                    <a:close/>
                    <a:moveTo>
                      <a:pt x="1905" y="0"/>
                    </a:moveTo>
                    <a:cubicBezTo>
                      <a:pt x="1554" y="0"/>
                      <a:pt x="1198" y="133"/>
                      <a:pt x="913" y="429"/>
                    </a:cubicBezTo>
                    <a:cubicBezTo>
                      <a:pt x="1" y="1340"/>
                      <a:pt x="639" y="2891"/>
                      <a:pt x="1916" y="2891"/>
                    </a:cubicBezTo>
                    <a:cubicBezTo>
                      <a:pt x="2706" y="2891"/>
                      <a:pt x="3345" y="2252"/>
                      <a:pt x="3345" y="1462"/>
                    </a:cubicBezTo>
                    <a:cubicBezTo>
                      <a:pt x="3345" y="578"/>
                      <a:pt x="2636" y="0"/>
                      <a:pt x="190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5" name="Google Shape;4455;p39"/>
              <p:cNvSpPr/>
              <p:nvPr/>
            </p:nvSpPr>
            <p:spPr>
              <a:xfrm>
                <a:off x="2194075" y="-1279100"/>
                <a:ext cx="84375" cy="72275"/>
              </a:xfrm>
              <a:custGeom>
                <a:avLst/>
                <a:gdLst/>
                <a:ahLst/>
                <a:cxnLst/>
                <a:rect l="l" t="t" r="r" b="b"/>
                <a:pathLst>
                  <a:path w="3375" h="2891" extrusionOk="0">
                    <a:moveTo>
                      <a:pt x="1946" y="398"/>
                    </a:moveTo>
                    <a:cubicBezTo>
                      <a:pt x="2523" y="398"/>
                      <a:pt x="2979" y="884"/>
                      <a:pt x="2979" y="1462"/>
                    </a:cubicBezTo>
                    <a:cubicBezTo>
                      <a:pt x="2979" y="2095"/>
                      <a:pt x="2471" y="2509"/>
                      <a:pt x="1935" y="2509"/>
                    </a:cubicBezTo>
                    <a:cubicBezTo>
                      <a:pt x="1673" y="2509"/>
                      <a:pt x="1405" y="2411"/>
                      <a:pt x="1186" y="2191"/>
                    </a:cubicBezTo>
                    <a:cubicBezTo>
                      <a:pt x="517" y="1523"/>
                      <a:pt x="973" y="398"/>
                      <a:pt x="1946" y="398"/>
                    </a:cubicBezTo>
                    <a:close/>
                    <a:moveTo>
                      <a:pt x="1925" y="0"/>
                    </a:moveTo>
                    <a:cubicBezTo>
                      <a:pt x="1570" y="0"/>
                      <a:pt x="1208" y="133"/>
                      <a:pt x="912" y="429"/>
                    </a:cubicBezTo>
                    <a:cubicBezTo>
                      <a:pt x="1" y="1340"/>
                      <a:pt x="639" y="2891"/>
                      <a:pt x="1946" y="2891"/>
                    </a:cubicBezTo>
                    <a:cubicBezTo>
                      <a:pt x="2736" y="2891"/>
                      <a:pt x="3374" y="2252"/>
                      <a:pt x="3374" y="1462"/>
                    </a:cubicBezTo>
                    <a:cubicBezTo>
                      <a:pt x="3374" y="578"/>
                      <a:pt x="2666" y="0"/>
                      <a:pt x="192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6" name="Google Shape;4456;p39"/>
              <p:cNvSpPr/>
              <p:nvPr/>
            </p:nvSpPr>
            <p:spPr>
              <a:xfrm>
                <a:off x="2307300" y="-1279100"/>
                <a:ext cx="83625" cy="72275"/>
              </a:xfrm>
              <a:custGeom>
                <a:avLst/>
                <a:gdLst/>
                <a:ahLst/>
                <a:cxnLst/>
                <a:rect l="l" t="t" r="r" b="b"/>
                <a:pathLst>
                  <a:path w="3345" h="2891" extrusionOk="0">
                    <a:moveTo>
                      <a:pt x="1915" y="398"/>
                    </a:moveTo>
                    <a:cubicBezTo>
                      <a:pt x="2493" y="398"/>
                      <a:pt x="2979" y="884"/>
                      <a:pt x="2979" y="1462"/>
                    </a:cubicBezTo>
                    <a:cubicBezTo>
                      <a:pt x="2979" y="2095"/>
                      <a:pt x="2457" y="2509"/>
                      <a:pt x="1912" y="2509"/>
                    </a:cubicBezTo>
                    <a:cubicBezTo>
                      <a:pt x="1646" y="2509"/>
                      <a:pt x="1375" y="2411"/>
                      <a:pt x="1156" y="2191"/>
                    </a:cubicBezTo>
                    <a:cubicBezTo>
                      <a:pt x="487" y="1523"/>
                      <a:pt x="973" y="398"/>
                      <a:pt x="1915" y="398"/>
                    </a:cubicBezTo>
                    <a:close/>
                    <a:moveTo>
                      <a:pt x="1904" y="0"/>
                    </a:moveTo>
                    <a:cubicBezTo>
                      <a:pt x="1554" y="0"/>
                      <a:pt x="1198" y="133"/>
                      <a:pt x="912" y="429"/>
                    </a:cubicBezTo>
                    <a:cubicBezTo>
                      <a:pt x="1" y="1340"/>
                      <a:pt x="639" y="2891"/>
                      <a:pt x="1915" y="2891"/>
                    </a:cubicBezTo>
                    <a:cubicBezTo>
                      <a:pt x="2706" y="2891"/>
                      <a:pt x="3344" y="2252"/>
                      <a:pt x="3344" y="1462"/>
                    </a:cubicBezTo>
                    <a:cubicBezTo>
                      <a:pt x="3344" y="578"/>
                      <a:pt x="2636" y="0"/>
                      <a:pt x="190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7" name="Google Shape;4457;p39"/>
              <p:cNvSpPr/>
              <p:nvPr/>
            </p:nvSpPr>
            <p:spPr>
              <a:xfrm>
                <a:off x="2419775" y="-1279100"/>
                <a:ext cx="84350" cy="72275"/>
              </a:xfrm>
              <a:custGeom>
                <a:avLst/>
                <a:gdLst/>
                <a:ahLst/>
                <a:cxnLst/>
                <a:rect l="l" t="t" r="r" b="b"/>
                <a:pathLst>
                  <a:path w="3374" h="2891" extrusionOk="0">
                    <a:moveTo>
                      <a:pt x="1945" y="398"/>
                    </a:moveTo>
                    <a:cubicBezTo>
                      <a:pt x="2523" y="398"/>
                      <a:pt x="2979" y="884"/>
                      <a:pt x="3009" y="1462"/>
                    </a:cubicBezTo>
                    <a:cubicBezTo>
                      <a:pt x="3009" y="2095"/>
                      <a:pt x="2487" y="2509"/>
                      <a:pt x="1942" y="2509"/>
                    </a:cubicBezTo>
                    <a:cubicBezTo>
                      <a:pt x="1676" y="2509"/>
                      <a:pt x="1405" y="2411"/>
                      <a:pt x="1185" y="2191"/>
                    </a:cubicBezTo>
                    <a:cubicBezTo>
                      <a:pt x="517" y="1523"/>
                      <a:pt x="1003" y="398"/>
                      <a:pt x="1945" y="398"/>
                    </a:cubicBezTo>
                    <a:close/>
                    <a:moveTo>
                      <a:pt x="1925" y="0"/>
                    </a:moveTo>
                    <a:cubicBezTo>
                      <a:pt x="1570" y="0"/>
                      <a:pt x="1207" y="133"/>
                      <a:pt x="912" y="429"/>
                    </a:cubicBezTo>
                    <a:cubicBezTo>
                      <a:pt x="0" y="1340"/>
                      <a:pt x="638" y="2891"/>
                      <a:pt x="1945" y="2891"/>
                    </a:cubicBezTo>
                    <a:cubicBezTo>
                      <a:pt x="2736" y="2891"/>
                      <a:pt x="3374" y="2252"/>
                      <a:pt x="3374" y="1462"/>
                    </a:cubicBezTo>
                    <a:cubicBezTo>
                      <a:pt x="3374" y="578"/>
                      <a:pt x="2666" y="0"/>
                      <a:pt x="192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8" name="Google Shape;4458;p39"/>
              <p:cNvSpPr/>
              <p:nvPr/>
            </p:nvSpPr>
            <p:spPr>
              <a:xfrm>
                <a:off x="1629475" y="-1168425"/>
                <a:ext cx="84375" cy="71775"/>
              </a:xfrm>
              <a:custGeom>
                <a:avLst/>
                <a:gdLst/>
                <a:ahLst/>
                <a:cxnLst/>
                <a:rect l="l" t="t" r="r" b="b"/>
                <a:pathLst>
                  <a:path w="3375" h="2871" extrusionOk="0">
                    <a:moveTo>
                      <a:pt x="1997" y="377"/>
                    </a:moveTo>
                    <a:cubicBezTo>
                      <a:pt x="2552" y="377"/>
                      <a:pt x="3010" y="853"/>
                      <a:pt x="3010" y="1442"/>
                    </a:cubicBezTo>
                    <a:cubicBezTo>
                      <a:pt x="3010" y="2083"/>
                      <a:pt x="2477" y="2512"/>
                      <a:pt x="1925" y="2512"/>
                    </a:cubicBezTo>
                    <a:cubicBezTo>
                      <a:pt x="1665" y="2512"/>
                      <a:pt x="1400" y="2417"/>
                      <a:pt x="1186" y="2202"/>
                    </a:cubicBezTo>
                    <a:cubicBezTo>
                      <a:pt x="517" y="1534"/>
                      <a:pt x="1004" y="378"/>
                      <a:pt x="1946" y="378"/>
                    </a:cubicBezTo>
                    <a:cubicBezTo>
                      <a:pt x="1963" y="378"/>
                      <a:pt x="1980" y="377"/>
                      <a:pt x="1997" y="377"/>
                    </a:cubicBezTo>
                    <a:close/>
                    <a:moveTo>
                      <a:pt x="1911" y="1"/>
                    </a:moveTo>
                    <a:cubicBezTo>
                      <a:pt x="1561" y="1"/>
                      <a:pt x="1204" y="127"/>
                      <a:pt x="912" y="409"/>
                    </a:cubicBezTo>
                    <a:cubicBezTo>
                      <a:pt x="1" y="1321"/>
                      <a:pt x="669" y="2871"/>
                      <a:pt x="1946" y="2871"/>
                    </a:cubicBezTo>
                    <a:cubicBezTo>
                      <a:pt x="2736" y="2871"/>
                      <a:pt x="3374" y="2233"/>
                      <a:pt x="3374" y="1442"/>
                    </a:cubicBezTo>
                    <a:cubicBezTo>
                      <a:pt x="3374" y="574"/>
                      <a:pt x="2657" y="1"/>
                      <a:pt x="191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9" name="Google Shape;4459;p39"/>
              <p:cNvSpPr/>
              <p:nvPr/>
            </p:nvSpPr>
            <p:spPr>
              <a:xfrm>
                <a:off x="1742700" y="-1168425"/>
                <a:ext cx="84375" cy="71775"/>
              </a:xfrm>
              <a:custGeom>
                <a:avLst/>
                <a:gdLst/>
                <a:ahLst/>
                <a:cxnLst/>
                <a:rect l="l" t="t" r="r" b="b"/>
                <a:pathLst>
                  <a:path w="3375" h="2871" extrusionOk="0">
                    <a:moveTo>
                      <a:pt x="1969" y="377"/>
                    </a:moveTo>
                    <a:cubicBezTo>
                      <a:pt x="2552" y="377"/>
                      <a:pt x="3009" y="853"/>
                      <a:pt x="2979" y="1442"/>
                    </a:cubicBezTo>
                    <a:cubicBezTo>
                      <a:pt x="2979" y="2083"/>
                      <a:pt x="2460" y="2512"/>
                      <a:pt x="1918" y="2512"/>
                    </a:cubicBezTo>
                    <a:cubicBezTo>
                      <a:pt x="1662" y="2512"/>
                      <a:pt x="1400" y="2417"/>
                      <a:pt x="1186" y="2202"/>
                    </a:cubicBezTo>
                    <a:cubicBezTo>
                      <a:pt x="517" y="1534"/>
                      <a:pt x="973" y="378"/>
                      <a:pt x="1915" y="378"/>
                    </a:cubicBezTo>
                    <a:cubicBezTo>
                      <a:pt x="1934" y="378"/>
                      <a:pt x="1951" y="377"/>
                      <a:pt x="1969" y="377"/>
                    </a:cubicBezTo>
                    <a:close/>
                    <a:moveTo>
                      <a:pt x="1911" y="1"/>
                    </a:moveTo>
                    <a:cubicBezTo>
                      <a:pt x="1560" y="1"/>
                      <a:pt x="1204" y="127"/>
                      <a:pt x="912" y="409"/>
                    </a:cubicBezTo>
                    <a:cubicBezTo>
                      <a:pt x="0" y="1321"/>
                      <a:pt x="639" y="2871"/>
                      <a:pt x="1915" y="2871"/>
                    </a:cubicBezTo>
                    <a:cubicBezTo>
                      <a:pt x="2736" y="2871"/>
                      <a:pt x="3374" y="2233"/>
                      <a:pt x="3374" y="1442"/>
                    </a:cubicBezTo>
                    <a:cubicBezTo>
                      <a:pt x="3374" y="574"/>
                      <a:pt x="2657" y="1"/>
                      <a:pt x="191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0" name="Google Shape;4460;p39"/>
              <p:cNvSpPr/>
              <p:nvPr/>
            </p:nvSpPr>
            <p:spPr>
              <a:xfrm>
                <a:off x="1855925" y="-1168425"/>
                <a:ext cx="83600" cy="71775"/>
              </a:xfrm>
              <a:custGeom>
                <a:avLst/>
                <a:gdLst/>
                <a:ahLst/>
                <a:cxnLst/>
                <a:rect l="l" t="t" r="r" b="b"/>
                <a:pathLst>
                  <a:path w="3344" h="2871" extrusionOk="0">
                    <a:moveTo>
                      <a:pt x="1967" y="377"/>
                    </a:moveTo>
                    <a:cubicBezTo>
                      <a:pt x="2521" y="377"/>
                      <a:pt x="2979" y="853"/>
                      <a:pt x="2979" y="1442"/>
                    </a:cubicBezTo>
                    <a:cubicBezTo>
                      <a:pt x="2979" y="2083"/>
                      <a:pt x="2446" y="2512"/>
                      <a:pt x="1894" y="2512"/>
                    </a:cubicBezTo>
                    <a:cubicBezTo>
                      <a:pt x="1634" y="2512"/>
                      <a:pt x="1370" y="2417"/>
                      <a:pt x="1155" y="2202"/>
                    </a:cubicBezTo>
                    <a:cubicBezTo>
                      <a:pt x="487" y="1534"/>
                      <a:pt x="973" y="378"/>
                      <a:pt x="1915" y="378"/>
                    </a:cubicBezTo>
                    <a:cubicBezTo>
                      <a:pt x="1933" y="378"/>
                      <a:pt x="1950" y="377"/>
                      <a:pt x="1967" y="377"/>
                    </a:cubicBezTo>
                    <a:close/>
                    <a:moveTo>
                      <a:pt x="1880" y="1"/>
                    </a:moveTo>
                    <a:cubicBezTo>
                      <a:pt x="1530" y="1"/>
                      <a:pt x="1173" y="127"/>
                      <a:pt x="882" y="409"/>
                    </a:cubicBezTo>
                    <a:cubicBezTo>
                      <a:pt x="0" y="1321"/>
                      <a:pt x="639" y="2871"/>
                      <a:pt x="1915" y="2871"/>
                    </a:cubicBezTo>
                    <a:cubicBezTo>
                      <a:pt x="2706" y="2871"/>
                      <a:pt x="3344" y="2233"/>
                      <a:pt x="3344" y="1442"/>
                    </a:cubicBezTo>
                    <a:cubicBezTo>
                      <a:pt x="3344" y="574"/>
                      <a:pt x="2626" y="1"/>
                      <a:pt x="188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1" name="Google Shape;4461;p39"/>
              <p:cNvSpPr/>
              <p:nvPr/>
            </p:nvSpPr>
            <p:spPr>
              <a:xfrm>
                <a:off x="1968400" y="-1168750"/>
                <a:ext cx="84350" cy="72100"/>
              </a:xfrm>
              <a:custGeom>
                <a:avLst/>
                <a:gdLst/>
                <a:ahLst/>
                <a:cxnLst/>
                <a:rect l="l" t="t" r="r" b="b"/>
                <a:pathLst>
                  <a:path w="3374" h="2884" extrusionOk="0">
                    <a:moveTo>
                      <a:pt x="1915" y="391"/>
                    </a:moveTo>
                    <a:cubicBezTo>
                      <a:pt x="2523" y="391"/>
                      <a:pt x="2979" y="878"/>
                      <a:pt x="2979" y="1455"/>
                    </a:cubicBezTo>
                    <a:cubicBezTo>
                      <a:pt x="2979" y="2096"/>
                      <a:pt x="2446" y="2525"/>
                      <a:pt x="1894" y="2525"/>
                    </a:cubicBezTo>
                    <a:cubicBezTo>
                      <a:pt x="1634" y="2525"/>
                      <a:pt x="1369" y="2430"/>
                      <a:pt x="1155" y="2215"/>
                    </a:cubicBezTo>
                    <a:cubicBezTo>
                      <a:pt x="486" y="1516"/>
                      <a:pt x="973" y="391"/>
                      <a:pt x="1915" y="391"/>
                    </a:cubicBezTo>
                    <a:close/>
                    <a:moveTo>
                      <a:pt x="1898" y="0"/>
                    </a:moveTo>
                    <a:cubicBezTo>
                      <a:pt x="1548" y="0"/>
                      <a:pt x="1194" y="130"/>
                      <a:pt x="912" y="422"/>
                    </a:cubicBezTo>
                    <a:cubicBezTo>
                      <a:pt x="0" y="1334"/>
                      <a:pt x="638" y="2884"/>
                      <a:pt x="1915" y="2884"/>
                    </a:cubicBezTo>
                    <a:cubicBezTo>
                      <a:pt x="2705" y="2884"/>
                      <a:pt x="3344" y="2246"/>
                      <a:pt x="3374" y="1455"/>
                    </a:cubicBezTo>
                    <a:cubicBezTo>
                      <a:pt x="3374" y="587"/>
                      <a:pt x="2643" y="0"/>
                      <a:pt x="189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2" name="Google Shape;4462;p39"/>
              <p:cNvSpPr/>
              <p:nvPr/>
            </p:nvSpPr>
            <p:spPr>
              <a:xfrm>
                <a:off x="2081600" y="-1168425"/>
                <a:ext cx="83625" cy="71775"/>
              </a:xfrm>
              <a:custGeom>
                <a:avLst/>
                <a:gdLst/>
                <a:ahLst/>
                <a:cxnLst/>
                <a:rect l="l" t="t" r="r" b="b"/>
                <a:pathLst>
                  <a:path w="3345" h="2871" extrusionOk="0">
                    <a:moveTo>
                      <a:pt x="1970" y="377"/>
                    </a:moveTo>
                    <a:cubicBezTo>
                      <a:pt x="2551" y="377"/>
                      <a:pt x="2980" y="853"/>
                      <a:pt x="2980" y="1442"/>
                    </a:cubicBezTo>
                    <a:cubicBezTo>
                      <a:pt x="2980" y="2083"/>
                      <a:pt x="2447" y="2512"/>
                      <a:pt x="1895" y="2512"/>
                    </a:cubicBezTo>
                    <a:cubicBezTo>
                      <a:pt x="1635" y="2512"/>
                      <a:pt x="1370" y="2417"/>
                      <a:pt x="1156" y="2202"/>
                    </a:cubicBezTo>
                    <a:cubicBezTo>
                      <a:pt x="487" y="1534"/>
                      <a:pt x="974" y="378"/>
                      <a:pt x="1916" y="378"/>
                    </a:cubicBezTo>
                    <a:cubicBezTo>
                      <a:pt x="1934" y="378"/>
                      <a:pt x="1952" y="377"/>
                      <a:pt x="1970" y="377"/>
                    </a:cubicBezTo>
                    <a:close/>
                    <a:moveTo>
                      <a:pt x="1891" y="1"/>
                    </a:moveTo>
                    <a:cubicBezTo>
                      <a:pt x="1545" y="1"/>
                      <a:pt x="1195" y="127"/>
                      <a:pt x="913" y="409"/>
                    </a:cubicBezTo>
                    <a:cubicBezTo>
                      <a:pt x="1" y="1321"/>
                      <a:pt x="639" y="2871"/>
                      <a:pt x="1916" y="2871"/>
                    </a:cubicBezTo>
                    <a:cubicBezTo>
                      <a:pt x="2706" y="2871"/>
                      <a:pt x="3345" y="2233"/>
                      <a:pt x="3345" y="1442"/>
                    </a:cubicBezTo>
                    <a:cubicBezTo>
                      <a:pt x="3345" y="574"/>
                      <a:pt x="2627" y="1"/>
                      <a:pt x="189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3" name="Google Shape;4463;p39"/>
              <p:cNvSpPr/>
              <p:nvPr/>
            </p:nvSpPr>
            <p:spPr>
              <a:xfrm>
                <a:off x="2194075" y="-1168425"/>
                <a:ext cx="84375" cy="71775"/>
              </a:xfrm>
              <a:custGeom>
                <a:avLst/>
                <a:gdLst/>
                <a:ahLst/>
                <a:cxnLst/>
                <a:rect l="l" t="t" r="r" b="b"/>
                <a:pathLst>
                  <a:path w="3375" h="2871" extrusionOk="0">
                    <a:moveTo>
                      <a:pt x="1997" y="377"/>
                    </a:moveTo>
                    <a:cubicBezTo>
                      <a:pt x="2550" y="377"/>
                      <a:pt x="2979" y="852"/>
                      <a:pt x="2979" y="1412"/>
                    </a:cubicBezTo>
                    <a:cubicBezTo>
                      <a:pt x="2979" y="2052"/>
                      <a:pt x="2460" y="2482"/>
                      <a:pt x="1918" y="2482"/>
                    </a:cubicBezTo>
                    <a:cubicBezTo>
                      <a:pt x="1662" y="2482"/>
                      <a:pt x="1400" y="2386"/>
                      <a:pt x="1186" y="2172"/>
                    </a:cubicBezTo>
                    <a:cubicBezTo>
                      <a:pt x="526" y="1512"/>
                      <a:pt x="962" y="378"/>
                      <a:pt x="1908" y="378"/>
                    </a:cubicBezTo>
                    <a:cubicBezTo>
                      <a:pt x="1921" y="378"/>
                      <a:pt x="1933" y="378"/>
                      <a:pt x="1946" y="378"/>
                    </a:cubicBezTo>
                    <a:cubicBezTo>
                      <a:pt x="1963" y="378"/>
                      <a:pt x="1980" y="377"/>
                      <a:pt x="1997" y="377"/>
                    </a:cubicBezTo>
                    <a:close/>
                    <a:moveTo>
                      <a:pt x="1911" y="1"/>
                    </a:moveTo>
                    <a:cubicBezTo>
                      <a:pt x="1561" y="1"/>
                      <a:pt x="1204" y="127"/>
                      <a:pt x="912" y="409"/>
                    </a:cubicBezTo>
                    <a:cubicBezTo>
                      <a:pt x="1" y="1321"/>
                      <a:pt x="639" y="2871"/>
                      <a:pt x="1946" y="2871"/>
                    </a:cubicBezTo>
                    <a:cubicBezTo>
                      <a:pt x="2736" y="2871"/>
                      <a:pt x="3374" y="2233"/>
                      <a:pt x="3374" y="1442"/>
                    </a:cubicBezTo>
                    <a:cubicBezTo>
                      <a:pt x="3374" y="574"/>
                      <a:pt x="2657" y="1"/>
                      <a:pt x="191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4" name="Google Shape;4464;p39"/>
              <p:cNvSpPr/>
              <p:nvPr/>
            </p:nvSpPr>
            <p:spPr>
              <a:xfrm>
                <a:off x="2307300" y="-1168425"/>
                <a:ext cx="83625" cy="71775"/>
              </a:xfrm>
              <a:custGeom>
                <a:avLst/>
                <a:gdLst/>
                <a:ahLst/>
                <a:cxnLst/>
                <a:rect l="l" t="t" r="r" b="b"/>
                <a:pathLst>
                  <a:path w="3345" h="2871" extrusionOk="0">
                    <a:moveTo>
                      <a:pt x="1969" y="377"/>
                    </a:moveTo>
                    <a:cubicBezTo>
                      <a:pt x="2550" y="377"/>
                      <a:pt x="2979" y="853"/>
                      <a:pt x="2979" y="1442"/>
                    </a:cubicBezTo>
                    <a:cubicBezTo>
                      <a:pt x="2979" y="2083"/>
                      <a:pt x="2446" y="2512"/>
                      <a:pt x="1895" y="2512"/>
                    </a:cubicBezTo>
                    <a:cubicBezTo>
                      <a:pt x="1634" y="2512"/>
                      <a:pt x="1370" y="2417"/>
                      <a:pt x="1156" y="2202"/>
                    </a:cubicBezTo>
                    <a:cubicBezTo>
                      <a:pt x="487" y="1534"/>
                      <a:pt x="973" y="378"/>
                      <a:pt x="1915" y="378"/>
                    </a:cubicBezTo>
                    <a:cubicBezTo>
                      <a:pt x="1934" y="378"/>
                      <a:pt x="1951" y="377"/>
                      <a:pt x="1969" y="377"/>
                    </a:cubicBezTo>
                    <a:close/>
                    <a:moveTo>
                      <a:pt x="1890" y="1"/>
                    </a:moveTo>
                    <a:cubicBezTo>
                      <a:pt x="1544" y="1"/>
                      <a:pt x="1194" y="127"/>
                      <a:pt x="912" y="409"/>
                    </a:cubicBezTo>
                    <a:cubicBezTo>
                      <a:pt x="1" y="1321"/>
                      <a:pt x="639" y="2871"/>
                      <a:pt x="1915" y="2871"/>
                    </a:cubicBezTo>
                    <a:cubicBezTo>
                      <a:pt x="2706" y="2871"/>
                      <a:pt x="3344" y="2233"/>
                      <a:pt x="3344" y="1442"/>
                    </a:cubicBezTo>
                    <a:cubicBezTo>
                      <a:pt x="3344" y="574"/>
                      <a:pt x="2626" y="1"/>
                      <a:pt x="189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5" name="Google Shape;4465;p39"/>
              <p:cNvSpPr/>
              <p:nvPr/>
            </p:nvSpPr>
            <p:spPr>
              <a:xfrm>
                <a:off x="2419775" y="-1168425"/>
                <a:ext cx="84350" cy="71775"/>
              </a:xfrm>
              <a:custGeom>
                <a:avLst/>
                <a:gdLst/>
                <a:ahLst/>
                <a:cxnLst/>
                <a:rect l="l" t="t" r="r" b="b"/>
                <a:pathLst>
                  <a:path w="3374" h="2871" extrusionOk="0">
                    <a:moveTo>
                      <a:pt x="1997" y="377"/>
                    </a:moveTo>
                    <a:cubicBezTo>
                      <a:pt x="2551" y="377"/>
                      <a:pt x="3009" y="853"/>
                      <a:pt x="3009" y="1442"/>
                    </a:cubicBezTo>
                    <a:cubicBezTo>
                      <a:pt x="3009" y="2083"/>
                      <a:pt x="2476" y="2512"/>
                      <a:pt x="1924" y="2512"/>
                    </a:cubicBezTo>
                    <a:cubicBezTo>
                      <a:pt x="1664" y="2512"/>
                      <a:pt x="1400" y="2417"/>
                      <a:pt x="1185" y="2202"/>
                    </a:cubicBezTo>
                    <a:cubicBezTo>
                      <a:pt x="517" y="1534"/>
                      <a:pt x="1003" y="378"/>
                      <a:pt x="1945" y="378"/>
                    </a:cubicBezTo>
                    <a:cubicBezTo>
                      <a:pt x="1963" y="378"/>
                      <a:pt x="1980" y="377"/>
                      <a:pt x="1997" y="377"/>
                    </a:cubicBezTo>
                    <a:close/>
                    <a:moveTo>
                      <a:pt x="1910" y="1"/>
                    </a:moveTo>
                    <a:cubicBezTo>
                      <a:pt x="1560" y="1"/>
                      <a:pt x="1203" y="127"/>
                      <a:pt x="912" y="409"/>
                    </a:cubicBezTo>
                    <a:cubicBezTo>
                      <a:pt x="0" y="1321"/>
                      <a:pt x="638" y="2871"/>
                      <a:pt x="1945" y="2871"/>
                    </a:cubicBezTo>
                    <a:cubicBezTo>
                      <a:pt x="2736" y="2871"/>
                      <a:pt x="3374" y="2233"/>
                      <a:pt x="3374" y="1442"/>
                    </a:cubicBezTo>
                    <a:cubicBezTo>
                      <a:pt x="3374" y="574"/>
                      <a:pt x="2656" y="1"/>
                      <a:pt x="191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6" name="Google Shape;4466;p39"/>
              <p:cNvSpPr/>
              <p:nvPr/>
            </p:nvSpPr>
            <p:spPr>
              <a:xfrm>
                <a:off x="1629475" y="-1058575"/>
                <a:ext cx="84375" cy="72125"/>
              </a:xfrm>
              <a:custGeom>
                <a:avLst/>
                <a:gdLst/>
                <a:ahLst/>
                <a:cxnLst/>
                <a:rect l="l" t="t" r="r" b="b"/>
                <a:pathLst>
                  <a:path w="3375" h="2885" extrusionOk="0">
                    <a:moveTo>
                      <a:pt x="1946" y="392"/>
                    </a:moveTo>
                    <a:cubicBezTo>
                      <a:pt x="2523" y="392"/>
                      <a:pt x="3010" y="878"/>
                      <a:pt x="3010" y="1456"/>
                    </a:cubicBezTo>
                    <a:cubicBezTo>
                      <a:pt x="3010" y="2096"/>
                      <a:pt x="2477" y="2526"/>
                      <a:pt x="1925" y="2526"/>
                    </a:cubicBezTo>
                    <a:cubicBezTo>
                      <a:pt x="1665" y="2526"/>
                      <a:pt x="1400" y="2430"/>
                      <a:pt x="1186" y="2216"/>
                    </a:cubicBezTo>
                    <a:cubicBezTo>
                      <a:pt x="517" y="1547"/>
                      <a:pt x="1004" y="392"/>
                      <a:pt x="1946" y="392"/>
                    </a:cubicBezTo>
                    <a:close/>
                    <a:moveTo>
                      <a:pt x="1912" y="1"/>
                    </a:moveTo>
                    <a:cubicBezTo>
                      <a:pt x="1561" y="1"/>
                      <a:pt x="1204" y="130"/>
                      <a:pt x="912" y="422"/>
                    </a:cubicBezTo>
                    <a:cubicBezTo>
                      <a:pt x="1" y="1334"/>
                      <a:pt x="669" y="2884"/>
                      <a:pt x="1946" y="2884"/>
                    </a:cubicBezTo>
                    <a:cubicBezTo>
                      <a:pt x="2736" y="2884"/>
                      <a:pt x="3374" y="2246"/>
                      <a:pt x="3374" y="1456"/>
                    </a:cubicBezTo>
                    <a:cubicBezTo>
                      <a:pt x="3374" y="588"/>
                      <a:pt x="2658" y="1"/>
                      <a:pt x="191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7" name="Google Shape;4467;p39"/>
              <p:cNvSpPr/>
              <p:nvPr/>
            </p:nvSpPr>
            <p:spPr>
              <a:xfrm>
                <a:off x="1742700" y="-1058575"/>
                <a:ext cx="84375" cy="72125"/>
              </a:xfrm>
              <a:custGeom>
                <a:avLst/>
                <a:gdLst/>
                <a:ahLst/>
                <a:cxnLst/>
                <a:rect l="l" t="t" r="r" b="b"/>
                <a:pathLst>
                  <a:path w="3375" h="2885" extrusionOk="0">
                    <a:moveTo>
                      <a:pt x="1915" y="392"/>
                    </a:moveTo>
                    <a:cubicBezTo>
                      <a:pt x="2523" y="392"/>
                      <a:pt x="2979" y="878"/>
                      <a:pt x="2979" y="1456"/>
                    </a:cubicBezTo>
                    <a:cubicBezTo>
                      <a:pt x="2979" y="2096"/>
                      <a:pt x="2460" y="2526"/>
                      <a:pt x="1918" y="2526"/>
                    </a:cubicBezTo>
                    <a:cubicBezTo>
                      <a:pt x="1662" y="2526"/>
                      <a:pt x="1400" y="2430"/>
                      <a:pt x="1186" y="2216"/>
                    </a:cubicBezTo>
                    <a:cubicBezTo>
                      <a:pt x="517" y="1547"/>
                      <a:pt x="973" y="392"/>
                      <a:pt x="1915" y="392"/>
                    </a:cubicBezTo>
                    <a:close/>
                    <a:moveTo>
                      <a:pt x="1912" y="1"/>
                    </a:moveTo>
                    <a:cubicBezTo>
                      <a:pt x="1561" y="1"/>
                      <a:pt x="1204" y="130"/>
                      <a:pt x="912" y="422"/>
                    </a:cubicBezTo>
                    <a:cubicBezTo>
                      <a:pt x="0" y="1334"/>
                      <a:pt x="639" y="2884"/>
                      <a:pt x="1915" y="2884"/>
                    </a:cubicBezTo>
                    <a:cubicBezTo>
                      <a:pt x="2736" y="2884"/>
                      <a:pt x="3374" y="2246"/>
                      <a:pt x="3374" y="1456"/>
                    </a:cubicBezTo>
                    <a:cubicBezTo>
                      <a:pt x="3374" y="588"/>
                      <a:pt x="2658" y="1"/>
                      <a:pt x="191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8" name="Google Shape;4468;p39"/>
              <p:cNvSpPr/>
              <p:nvPr/>
            </p:nvSpPr>
            <p:spPr>
              <a:xfrm>
                <a:off x="1855925" y="-1058575"/>
                <a:ext cx="83600" cy="72125"/>
              </a:xfrm>
              <a:custGeom>
                <a:avLst/>
                <a:gdLst/>
                <a:ahLst/>
                <a:cxnLst/>
                <a:rect l="l" t="t" r="r" b="b"/>
                <a:pathLst>
                  <a:path w="3344" h="2885" extrusionOk="0">
                    <a:moveTo>
                      <a:pt x="1915" y="392"/>
                    </a:moveTo>
                    <a:cubicBezTo>
                      <a:pt x="2493" y="392"/>
                      <a:pt x="2979" y="878"/>
                      <a:pt x="2979" y="1456"/>
                    </a:cubicBezTo>
                    <a:cubicBezTo>
                      <a:pt x="2979" y="2096"/>
                      <a:pt x="2446" y="2526"/>
                      <a:pt x="1894" y="2526"/>
                    </a:cubicBezTo>
                    <a:cubicBezTo>
                      <a:pt x="1634" y="2526"/>
                      <a:pt x="1370" y="2430"/>
                      <a:pt x="1155" y="2216"/>
                    </a:cubicBezTo>
                    <a:cubicBezTo>
                      <a:pt x="487" y="1547"/>
                      <a:pt x="973" y="392"/>
                      <a:pt x="1915" y="392"/>
                    </a:cubicBezTo>
                    <a:close/>
                    <a:moveTo>
                      <a:pt x="1882" y="1"/>
                    </a:moveTo>
                    <a:cubicBezTo>
                      <a:pt x="1531" y="1"/>
                      <a:pt x="1174" y="130"/>
                      <a:pt x="882" y="422"/>
                    </a:cubicBezTo>
                    <a:cubicBezTo>
                      <a:pt x="0" y="1334"/>
                      <a:pt x="639" y="2884"/>
                      <a:pt x="1915" y="2884"/>
                    </a:cubicBezTo>
                    <a:cubicBezTo>
                      <a:pt x="2706" y="2884"/>
                      <a:pt x="3344" y="2246"/>
                      <a:pt x="3344" y="1456"/>
                    </a:cubicBezTo>
                    <a:cubicBezTo>
                      <a:pt x="3344" y="588"/>
                      <a:pt x="2627" y="1"/>
                      <a:pt x="188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9" name="Google Shape;4469;p39"/>
              <p:cNvSpPr/>
              <p:nvPr/>
            </p:nvSpPr>
            <p:spPr>
              <a:xfrm>
                <a:off x="1968400" y="-1058725"/>
                <a:ext cx="84350" cy="72275"/>
              </a:xfrm>
              <a:custGeom>
                <a:avLst/>
                <a:gdLst/>
                <a:ahLst/>
                <a:cxnLst/>
                <a:rect l="l" t="t" r="r" b="b"/>
                <a:pathLst>
                  <a:path w="3374" h="2891" extrusionOk="0">
                    <a:moveTo>
                      <a:pt x="1915" y="398"/>
                    </a:moveTo>
                    <a:cubicBezTo>
                      <a:pt x="2492" y="398"/>
                      <a:pt x="2979" y="884"/>
                      <a:pt x="2979" y="1462"/>
                    </a:cubicBezTo>
                    <a:cubicBezTo>
                      <a:pt x="2979" y="2095"/>
                      <a:pt x="2457" y="2522"/>
                      <a:pt x="1912" y="2522"/>
                    </a:cubicBezTo>
                    <a:cubicBezTo>
                      <a:pt x="1646" y="2522"/>
                      <a:pt x="1374" y="2420"/>
                      <a:pt x="1155" y="2191"/>
                    </a:cubicBezTo>
                    <a:cubicBezTo>
                      <a:pt x="486" y="1522"/>
                      <a:pt x="973" y="398"/>
                      <a:pt x="1915" y="398"/>
                    </a:cubicBezTo>
                    <a:close/>
                    <a:moveTo>
                      <a:pt x="1905" y="0"/>
                    </a:moveTo>
                    <a:cubicBezTo>
                      <a:pt x="1553" y="0"/>
                      <a:pt x="1197" y="133"/>
                      <a:pt x="912" y="428"/>
                    </a:cubicBezTo>
                    <a:cubicBezTo>
                      <a:pt x="0" y="1340"/>
                      <a:pt x="638" y="2890"/>
                      <a:pt x="1915" y="2890"/>
                    </a:cubicBezTo>
                    <a:cubicBezTo>
                      <a:pt x="2705" y="2890"/>
                      <a:pt x="3374" y="2252"/>
                      <a:pt x="3374" y="1462"/>
                    </a:cubicBezTo>
                    <a:cubicBezTo>
                      <a:pt x="3353" y="578"/>
                      <a:pt x="2638" y="0"/>
                      <a:pt x="190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0" name="Google Shape;4470;p39"/>
              <p:cNvSpPr/>
              <p:nvPr/>
            </p:nvSpPr>
            <p:spPr>
              <a:xfrm>
                <a:off x="2081600" y="-1058575"/>
                <a:ext cx="83625" cy="72125"/>
              </a:xfrm>
              <a:custGeom>
                <a:avLst/>
                <a:gdLst/>
                <a:ahLst/>
                <a:cxnLst/>
                <a:rect l="l" t="t" r="r" b="b"/>
                <a:pathLst>
                  <a:path w="3345" h="2885" extrusionOk="0">
                    <a:moveTo>
                      <a:pt x="1916" y="392"/>
                    </a:moveTo>
                    <a:cubicBezTo>
                      <a:pt x="2493" y="392"/>
                      <a:pt x="2980" y="878"/>
                      <a:pt x="2980" y="1456"/>
                    </a:cubicBezTo>
                    <a:cubicBezTo>
                      <a:pt x="2980" y="2096"/>
                      <a:pt x="2447" y="2526"/>
                      <a:pt x="1895" y="2526"/>
                    </a:cubicBezTo>
                    <a:cubicBezTo>
                      <a:pt x="1635" y="2526"/>
                      <a:pt x="1370" y="2430"/>
                      <a:pt x="1156" y="2216"/>
                    </a:cubicBezTo>
                    <a:cubicBezTo>
                      <a:pt x="487" y="1547"/>
                      <a:pt x="974" y="392"/>
                      <a:pt x="1916" y="392"/>
                    </a:cubicBezTo>
                    <a:close/>
                    <a:moveTo>
                      <a:pt x="1892" y="1"/>
                    </a:moveTo>
                    <a:cubicBezTo>
                      <a:pt x="1545" y="1"/>
                      <a:pt x="1195" y="130"/>
                      <a:pt x="913" y="422"/>
                    </a:cubicBezTo>
                    <a:cubicBezTo>
                      <a:pt x="1" y="1334"/>
                      <a:pt x="639" y="2884"/>
                      <a:pt x="1916" y="2884"/>
                    </a:cubicBezTo>
                    <a:cubicBezTo>
                      <a:pt x="2706" y="2884"/>
                      <a:pt x="3345" y="2246"/>
                      <a:pt x="3345" y="1456"/>
                    </a:cubicBezTo>
                    <a:cubicBezTo>
                      <a:pt x="3345" y="588"/>
                      <a:pt x="2628" y="1"/>
                      <a:pt x="189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1" name="Google Shape;4471;p39"/>
              <p:cNvSpPr/>
              <p:nvPr/>
            </p:nvSpPr>
            <p:spPr>
              <a:xfrm>
                <a:off x="2194075" y="-1058575"/>
                <a:ext cx="84375" cy="72125"/>
              </a:xfrm>
              <a:custGeom>
                <a:avLst/>
                <a:gdLst/>
                <a:ahLst/>
                <a:cxnLst/>
                <a:rect l="l" t="t" r="r" b="b"/>
                <a:pathLst>
                  <a:path w="3375" h="2885" extrusionOk="0">
                    <a:moveTo>
                      <a:pt x="1946" y="392"/>
                    </a:moveTo>
                    <a:cubicBezTo>
                      <a:pt x="2523" y="392"/>
                      <a:pt x="2979" y="878"/>
                      <a:pt x="2979" y="1456"/>
                    </a:cubicBezTo>
                    <a:cubicBezTo>
                      <a:pt x="2979" y="2096"/>
                      <a:pt x="2460" y="2526"/>
                      <a:pt x="1918" y="2526"/>
                    </a:cubicBezTo>
                    <a:cubicBezTo>
                      <a:pt x="1662" y="2526"/>
                      <a:pt x="1400" y="2430"/>
                      <a:pt x="1186" y="2216"/>
                    </a:cubicBezTo>
                    <a:cubicBezTo>
                      <a:pt x="517" y="1547"/>
                      <a:pt x="973" y="392"/>
                      <a:pt x="1946" y="392"/>
                    </a:cubicBezTo>
                    <a:close/>
                    <a:moveTo>
                      <a:pt x="1912" y="1"/>
                    </a:moveTo>
                    <a:cubicBezTo>
                      <a:pt x="1561" y="1"/>
                      <a:pt x="1204" y="130"/>
                      <a:pt x="912" y="422"/>
                    </a:cubicBezTo>
                    <a:cubicBezTo>
                      <a:pt x="1" y="1334"/>
                      <a:pt x="639" y="2884"/>
                      <a:pt x="1946" y="2884"/>
                    </a:cubicBezTo>
                    <a:cubicBezTo>
                      <a:pt x="2736" y="2884"/>
                      <a:pt x="3374" y="2246"/>
                      <a:pt x="3374" y="1456"/>
                    </a:cubicBezTo>
                    <a:cubicBezTo>
                      <a:pt x="3374" y="588"/>
                      <a:pt x="2658" y="1"/>
                      <a:pt x="191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2" name="Google Shape;4472;p39"/>
              <p:cNvSpPr/>
              <p:nvPr/>
            </p:nvSpPr>
            <p:spPr>
              <a:xfrm>
                <a:off x="2307300" y="-1058575"/>
                <a:ext cx="83625" cy="72125"/>
              </a:xfrm>
              <a:custGeom>
                <a:avLst/>
                <a:gdLst/>
                <a:ahLst/>
                <a:cxnLst/>
                <a:rect l="l" t="t" r="r" b="b"/>
                <a:pathLst>
                  <a:path w="3345" h="2885" extrusionOk="0">
                    <a:moveTo>
                      <a:pt x="1915" y="392"/>
                    </a:moveTo>
                    <a:cubicBezTo>
                      <a:pt x="2493" y="392"/>
                      <a:pt x="2979" y="878"/>
                      <a:pt x="2979" y="1456"/>
                    </a:cubicBezTo>
                    <a:cubicBezTo>
                      <a:pt x="2979" y="2096"/>
                      <a:pt x="2446" y="2526"/>
                      <a:pt x="1895" y="2526"/>
                    </a:cubicBezTo>
                    <a:cubicBezTo>
                      <a:pt x="1634" y="2526"/>
                      <a:pt x="1370" y="2430"/>
                      <a:pt x="1156" y="2216"/>
                    </a:cubicBezTo>
                    <a:cubicBezTo>
                      <a:pt x="487" y="1547"/>
                      <a:pt x="973" y="392"/>
                      <a:pt x="1915" y="392"/>
                    </a:cubicBezTo>
                    <a:close/>
                    <a:moveTo>
                      <a:pt x="1891" y="1"/>
                    </a:moveTo>
                    <a:cubicBezTo>
                      <a:pt x="1545" y="1"/>
                      <a:pt x="1194" y="130"/>
                      <a:pt x="912" y="422"/>
                    </a:cubicBezTo>
                    <a:cubicBezTo>
                      <a:pt x="1" y="1334"/>
                      <a:pt x="639" y="2884"/>
                      <a:pt x="1915" y="2884"/>
                    </a:cubicBezTo>
                    <a:cubicBezTo>
                      <a:pt x="2706" y="2884"/>
                      <a:pt x="3344" y="2246"/>
                      <a:pt x="3344" y="1456"/>
                    </a:cubicBezTo>
                    <a:cubicBezTo>
                      <a:pt x="3344" y="588"/>
                      <a:pt x="2627" y="1"/>
                      <a:pt x="189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3" name="Google Shape;4473;p39"/>
              <p:cNvSpPr/>
              <p:nvPr/>
            </p:nvSpPr>
            <p:spPr>
              <a:xfrm>
                <a:off x="2419775" y="-1058575"/>
                <a:ext cx="84350" cy="72125"/>
              </a:xfrm>
              <a:custGeom>
                <a:avLst/>
                <a:gdLst/>
                <a:ahLst/>
                <a:cxnLst/>
                <a:rect l="l" t="t" r="r" b="b"/>
                <a:pathLst>
                  <a:path w="3374" h="2885" extrusionOk="0">
                    <a:moveTo>
                      <a:pt x="1945" y="392"/>
                    </a:moveTo>
                    <a:cubicBezTo>
                      <a:pt x="2523" y="392"/>
                      <a:pt x="3009" y="878"/>
                      <a:pt x="3009" y="1456"/>
                    </a:cubicBezTo>
                    <a:cubicBezTo>
                      <a:pt x="3009" y="2096"/>
                      <a:pt x="2476" y="2526"/>
                      <a:pt x="1924" y="2526"/>
                    </a:cubicBezTo>
                    <a:cubicBezTo>
                      <a:pt x="1664" y="2526"/>
                      <a:pt x="1400" y="2430"/>
                      <a:pt x="1185" y="2216"/>
                    </a:cubicBezTo>
                    <a:cubicBezTo>
                      <a:pt x="517" y="1547"/>
                      <a:pt x="1003" y="392"/>
                      <a:pt x="1945" y="392"/>
                    </a:cubicBezTo>
                    <a:close/>
                    <a:moveTo>
                      <a:pt x="1912" y="1"/>
                    </a:moveTo>
                    <a:cubicBezTo>
                      <a:pt x="1561" y="1"/>
                      <a:pt x="1204" y="130"/>
                      <a:pt x="912" y="422"/>
                    </a:cubicBezTo>
                    <a:cubicBezTo>
                      <a:pt x="0" y="1334"/>
                      <a:pt x="638" y="2884"/>
                      <a:pt x="1945" y="2884"/>
                    </a:cubicBezTo>
                    <a:cubicBezTo>
                      <a:pt x="2736" y="2884"/>
                      <a:pt x="3374" y="2246"/>
                      <a:pt x="3374" y="1456"/>
                    </a:cubicBezTo>
                    <a:cubicBezTo>
                      <a:pt x="3374" y="588"/>
                      <a:pt x="2657" y="1"/>
                      <a:pt x="191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4" name="Google Shape;4474;p39"/>
              <p:cNvSpPr/>
              <p:nvPr/>
            </p:nvSpPr>
            <p:spPr>
              <a:xfrm>
                <a:off x="1629475" y="-948550"/>
                <a:ext cx="84375" cy="72275"/>
              </a:xfrm>
              <a:custGeom>
                <a:avLst/>
                <a:gdLst/>
                <a:ahLst/>
                <a:cxnLst/>
                <a:rect l="l" t="t" r="r" b="b"/>
                <a:pathLst>
                  <a:path w="3375" h="2891" extrusionOk="0">
                    <a:moveTo>
                      <a:pt x="1946" y="398"/>
                    </a:moveTo>
                    <a:cubicBezTo>
                      <a:pt x="2523" y="398"/>
                      <a:pt x="3010" y="854"/>
                      <a:pt x="3010" y="1462"/>
                    </a:cubicBezTo>
                    <a:cubicBezTo>
                      <a:pt x="3010" y="2095"/>
                      <a:pt x="2488" y="2509"/>
                      <a:pt x="1943" y="2509"/>
                    </a:cubicBezTo>
                    <a:cubicBezTo>
                      <a:pt x="1677" y="2509"/>
                      <a:pt x="1405" y="2411"/>
                      <a:pt x="1186" y="2192"/>
                    </a:cubicBezTo>
                    <a:cubicBezTo>
                      <a:pt x="517" y="1523"/>
                      <a:pt x="1004" y="398"/>
                      <a:pt x="1946" y="398"/>
                    </a:cubicBezTo>
                    <a:close/>
                    <a:moveTo>
                      <a:pt x="1925" y="0"/>
                    </a:moveTo>
                    <a:cubicBezTo>
                      <a:pt x="1570" y="0"/>
                      <a:pt x="1208" y="133"/>
                      <a:pt x="912" y="429"/>
                    </a:cubicBezTo>
                    <a:cubicBezTo>
                      <a:pt x="1" y="1340"/>
                      <a:pt x="669" y="2891"/>
                      <a:pt x="1946" y="2891"/>
                    </a:cubicBezTo>
                    <a:cubicBezTo>
                      <a:pt x="2736" y="2891"/>
                      <a:pt x="3374" y="2252"/>
                      <a:pt x="3374" y="1462"/>
                    </a:cubicBezTo>
                    <a:cubicBezTo>
                      <a:pt x="3374" y="578"/>
                      <a:pt x="2666" y="0"/>
                      <a:pt x="192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5" name="Google Shape;4475;p39"/>
              <p:cNvSpPr/>
              <p:nvPr/>
            </p:nvSpPr>
            <p:spPr>
              <a:xfrm>
                <a:off x="1742700" y="-948550"/>
                <a:ext cx="84375" cy="72275"/>
              </a:xfrm>
              <a:custGeom>
                <a:avLst/>
                <a:gdLst/>
                <a:ahLst/>
                <a:cxnLst/>
                <a:rect l="l" t="t" r="r" b="b"/>
                <a:pathLst>
                  <a:path w="3375" h="2891" extrusionOk="0">
                    <a:moveTo>
                      <a:pt x="1915" y="398"/>
                    </a:moveTo>
                    <a:cubicBezTo>
                      <a:pt x="2523" y="398"/>
                      <a:pt x="2979" y="854"/>
                      <a:pt x="2979" y="1462"/>
                    </a:cubicBezTo>
                    <a:cubicBezTo>
                      <a:pt x="2979" y="2095"/>
                      <a:pt x="2471" y="2509"/>
                      <a:pt x="1935" y="2509"/>
                    </a:cubicBezTo>
                    <a:cubicBezTo>
                      <a:pt x="1673" y="2509"/>
                      <a:pt x="1405" y="2411"/>
                      <a:pt x="1186" y="2192"/>
                    </a:cubicBezTo>
                    <a:cubicBezTo>
                      <a:pt x="517" y="1523"/>
                      <a:pt x="973" y="398"/>
                      <a:pt x="1915" y="398"/>
                    </a:cubicBezTo>
                    <a:close/>
                    <a:moveTo>
                      <a:pt x="1925" y="0"/>
                    </a:moveTo>
                    <a:cubicBezTo>
                      <a:pt x="1570" y="0"/>
                      <a:pt x="1208" y="133"/>
                      <a:pt x="912" y="429"/>
                    </a:cubicBezTo>
                    <a:cubicBezTo>
                      <a:pt x="0" y="1340"/>
                      <a:pt x="639" y="2891"/>
                      <a:pt x="1915" y="2891"/>
                    </a:cubicBezTo>
                    <a:cubicBezTo>
                      <a:pt x="2706" y="2891"/>
                      <a:pt x="3374" y="2252"/>
                      <a:pt x="3374" y="1462"/>
                    </a:cubicBezTo>
                    <a:cubicBezTo>
                      <a:pt x="3374" y="578"/>
                      <a:pt x="2666" y="0"/>
                      <a:pt x="192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6" name="Google Shape;4476;p39"/>
              <p:cNvSpPr/>
              <p:nvPr/>
            </p:nvSpPr>
            <p:spPr>
              <a:xfrm>
                <a:off x="1855925" y="-948550"/>
                <a:ext cx="83600" cy="72275"/>
              </a:xfrm>
              <a:custGeom>
                <a:avLst/>
                <a:gdLst/>
                <a:ahLst/>
                <a:cxnLst/>
                <a:rect l="l" t="t" r="r" b="b"/>
                <a:pathLst>
                  <a:path w="3344" h="2891" extrusionOk="0">
                    <a:moveTo>
                      <a:pt x="1915" y="398"/>
                    </a:moveTo>
                    <a:cubicBezTo>
                      <a:pt x="2493" y="398"/>
                      <a:pt x="2979" y="854"/>
                      <a:pt x="2979" y="1462"/>
                    </a:cubicBezTo>
                    <a:cubicBezTo>
                      <a:pt x="2979" y="2095"/>
                      <a:pt x="2457" y="2509"/>
                      <a:pt x="1912" y="2509"/>
                    </a:cubicBezTo>
                    <a:cubicBezTo>
                      <a:pt x="1646" y="2509"/>
                      <a:pt x="1375" y="2411"/>
                      <a:pt x="1155" y="2192"/>
                    </a:cubicBezTo>
                    <a:cubicBezTo>
                      <a:pt x="487" y="1523"/>
                      <a:pt x="973" y="398"/>
                      <a:pt x="1915" y="398"/>
                    </a:cubicBezTo>
                    <a:close/>
                    <a:moveTo>
                      <a:pt x="1895" y="0"/>
                    </a:moveTo>
                    <a:cubicBezTo>
                      <a:pt x="1540" y="0"/>
                      <a:pt x="1177" y="133"/>
                      <a:pt x="882" y="429"/>
                    </a:cubicBezTo>
                    <a:cubicBezTo>
                      <a:pt x="0" y="1340"/>
                      <a:pt x="639" y="2891"/>
                      <a:pt x="1915" y="2891"/>
                    </a:cubicBezTo>
                    <a:cubicBezTo>
                      <a:pt x="2706" y="2891"/>
                      <a:pt x="3344" y="2252"/>
                      <a:pt x="3344" y="1462"/>
                    </a:cubicBezTo>
                    <a:cubicBezTo>
                      <a:pt x="3344" y="578"/>
                      <a:pt x="2635" y="0"/>
                      <a:pt x="189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7" name="Google Shape;4477;p39"/>
              <p:cNvSpPr/>
              <p:nvPr/>
            </p:nvSpPr>
            <p:spPr>
              <a:xfrm>
                <a:off x="1968400" y="-948550"/>
                <a:ext cx="84350" cy="72275"/>
              </a:xfrm>
              <a:custGeom>
                <a:avLst/>
                <a:gdLst/>
                <a:ahLst/>
                <a:cxnLst/>
                <a:rect l="l" t="t" r="r" b="b"/>
                <a:pathLst>
                  <a:path w="3374" h="2891" extrusionOk="0">
                    <a:moveTo>
                      <a:pt x="1915" y="398"/>
                    </a:moveTo>
                    <a:cubicBezTo>
                      <a:pt x="2492" y="398"/>
                      <a:pt x="2979" y="854"/>
                      <a:pt x="2979" y="1462"/>
                    </a:cubicBezTo>
                    <a:cubicBezTo>
                      <a:pt x="2979" y="2095"/>
                      <a:pt x="2457" y="2509"/>
                      <a:pt x="1912" y="2509"/>
                    </a:cubicBezTo>
                    <a:cubicBezTo>
                      <a:pt x="1646" y="2509"/>
                      <a:pt x="1374" y="2411"/>
                      <a:pt x="1155" y="2192"/>
                    </a:cubicBezTo>
                    <a:cubicBezTo>
                      <a:pt x="486" y="1523"/>
                      <a:pt x="973" y="398"/>
                      <a:pt x="1915" y="398"/>
                    </a:cubicBezTo>
                    <a:close/>
                    <a:moveTo>
                      <a:pt x="1905" y="0"/>
                    </a:moveTo>
                    <a:cubicBezTo>
                      <a:pt x="1553" y="0"/>
                      <a:pt x="1197" y="133"/>
                      <a:pt x="912" y="429"/>
                    </a:cubicBezTo>
                    <a:cubicBezTo>
                      <a:pt x="0" y="1340"/>
                      <a:pt x="638" y="2891"/>
                      <a:pt x="1915" y="2891"/>
                    </a:cubicBezTo>
                    <a:cubicBezTo>
                      <a:pt x="2705" y="2891"/>
                      <a:pt x="3374" y="2252"/>
                      <a:pt x="3374" y="1462"/>
                    </a:cubicBezTo>
                    <a:cubicBezTo>
                      <a:pt x="3353" y="578"/>
                      <a:pt x="2638" y="0"/>
                      <a:pt x="190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8" name="Google Shape;4478;p39"/>
              <p:cNvSpPr/>
              <p:nvPr/>
            </p:nvSpPr>
            <p:spPr>
              <a:xfrm>
                <a:off x="2081600" y="-948550"/>
                <a:ext cx="83625" cy="72275"/>
              </a:xfrm>
              <a:custGeom>
                <a:avLst/>
                <a:gdLst/>
                <a:ahLst/>
                <a:cxnLst/>
                <a:rect l="l" t="t" r="r" b="b"/>
                <a:pathLst>
                  <a:path w="3345" h="2891" extrusionOk="0">
                    <a:moveTo>
                      <a:pt x="1916" y="398"/>
                    </a:moveTo>
                    <a:cubicBezTo>
                      <a:pt x="2493" y="398"/>
                      <a:pt x="2980" y="854"/>
                      <a:pt x="2980" y="1462"/>
                    </a:cubicBezTo>
                    <a:cubicBezTo>
                      <a:pt x="2980" y="2095"/>
                      <a:pt x="2458" y="2509"/>
                      <a:pt x="1913" y="2509"/>
                    </a:cubicBezTo>
                    <a:cubicBezTo>
                      <a:pt x="1647" y="2509"/>
                      <a:pt x="1375" y="2411"/>
                      <a:pt x="1156" y="2192"/>
                    </a:cubicBezTo>
                    <a:cubicBezTo>
                      <a:pt x="487" y="1523"/>
                      <a:pt x="974" y="398"/>
                      <a:pt x="1916" y="398"/>
                    </a:cubicBezTo>
                    <a:close/>
                    <a:moveTo>
                      <a:pt x="1895" y="0"/>
                    </a:moveTo>
                    <a:cubicBezTo>
                      <a:pt x="1540" y="0"/>
                      <a:pt x="1178" y="133"/>
                      <a:pt x="882" y="429"/>
                    </a:cubicBezTo>
                    <a:cubicBezTo>
                      <a:pt x="1" y="1340"/>
                      <a:pt x="639" y="2891"/>
                      <a:pt x="1916" y="2891"/>
                    </a:cubicBezTo>
                    <a:cubicBezTo>
                      <a:pt x="2706" y="2891"/>
                      <a:pt x="3345" y="2252"/>
                      <a:pt x="3345" y="1462"/>
                    </a:cubicBezTo>
                    <a:cubicBezTo>
                      <a:pt x="3345" y="578"/>
                      <a:pt x="2636" y="0"/>
                      <a:pt x="189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9" name="Google Shape;4479;p39"/>
              <p:cNvSpPr/>
              <p:nvPr/>
            </p:nvSpPr>
            <p:spPr>
              <a:xfrm>
                <a:off x="2194075" y="-948550"/>
                <a:ext cx="84375" cy="72275"/>
              </a:xfrm>
              <a:custGeom>
                <a:avLst/>
                <a:gdLst/>
                <a:ahLst/>
                <a:cxnLst/>
                <a:rect l="l" t="t" r="r" b="b"/>
                <a:pathLst>
                  <a:path w="3375" h="2891" extrusionOk="0">
                    <a:moveTo>
                      <a:pt x="1946" y="398"/>
                    </a:moveTo>
                    <a:cubicBezTo>
                      <a:pt x="2523" y="398"/>
                      <a:pt x="2979" y="854"/>
                      <a:pt x="2979" y="1462"/>
                    </a:cubicBezTo>
                    <a:cubicBezTo>
                      <a:pt x="2979" y="2095"/>
                      <a:pt x="2471" y="2509"/>
                      <a:pt x="1935" y="2509"/>
                    </a:cubicBezTo>
                    <a:cubicBezTo>
                      <a:pt x="1673" y="2509"/>
                      <a:pt x="1405" y="2411"/>
                      <a:pt x="1186" y="2192"/>
                    </a:cubicBezTo>
                    <a:cubicBezTo>
                      <a:pt x="517" y="1523"/>
                      <a:pt x="973" y="398"/>
                      <a:pt x="1946" y="398"/>
                    </a:cubicBezTo>
                    <a:close/>
                    <a:moveTo>
                      <a:pt x="1925" y="0"/>
                    </a:moveTo>
                    <a:cubicBezTo>
                      <a:pt x="1570" y="0"/>
                      <a:pt x="1208" y="133"/>
                      <a:pt x="912" y="429"/>
                    </a:cubicBezTo>
                    <a:cubicBezTo>
                      <a:pt x="1" y="1340"/>
                      <a:pt x="639" y="2891"/>
                      <a:pt x="1946" y="2891"/>
                    </a:cubicBezTo>
                    <a:cubicBezTo>
                      <a:pt x="2736" y="2891"/>
                      <a:pt x="3374" y="2252"/>
                      <a:pt x="3374" y="1462"/>
                    </a:cubicBezTo>
                    <a:cubicBezTo>
                      <a:pt x="3374" y="578"/>
                      <a:pt x="2666" y="0"/>
                      <a:pt x="192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0" name="Google Shape;4480;p39"/>
              <p:cNvSpPr/>
              <p:nvPr/>
            </p:nvSpPr>
            <p:spPr>
              <a:xfrm>
                <a:off x="2307300" y="-948550"/>
                <a:ext cx="83625" cy="72275"/>
              </a:xfrm>
              <a:custGeom>
                <a:avLst/>
                <a:gdLst/>
                <a:ahLst/>
                <a:cxnLst/>
                <a:rect l="l" t="t" r="r" b="b"/>
                <a:pathLst>
                  <a:path w="3345" h="2891" extrusionOk="0">
                    <a:moveTo>
                      <a:pt x="1915" y="398"/>
                    </a:moveTo>
                    <a:cubicBezTo>
                      <a:pt x="2493" y="398"/>
                      <a:pt x="2979" y="854"/>
                      <a:pt x="2979" y="1462"/>
                    </a:cubicBezTo>
                    <a:cubicBezTo>
                      <a:pt x="2979" y="2095"/>
                      <a:pt x="2457" y="2509"/>
                      <a:pt x="1912" y="2509"/>
                    </a:cubicBezTo>
                    <a:cubicBezTo>
                      <a:pt x="1646" y="2509"/>
                      <a:pt x="1375" y="2411"/>
                      <a:pt x="1156" y="2192"/>
                    </a:cubicBezTo>
                    <a:cubicBezTo>
                      <a:pt x="487" y="1523"/>
                      <a:pt x="973" y="398"/>
                      <a:pt x="1915" y="398"/>
                    </a:cubicBezTo>
                    <a:close/>
                    <a:moveTo>
                      <a:pt x="1895" y="0"/>
                    </a:moveTo>
                    <a:cubicBezTo>
                      <a:pt x="1540" y="0"/>
                      <a:pt x="1177" y="133"/>
                      <a:pt x="882" y="429"/>
                    </a:cubicBezTo>
                    <a:cubicBezTo>
                      <a:pt x="1" y="1340"/>
                      <a:pt x="639" y="2891"/>
                      <a:pt x="1915" y="2891"/>
                    </a:cubicBezTo>
                    <a:cubicBezTo>
                      <a:pt x="2706" y="2891"/>
                      <a:pt x="3344" y="2252"/>
                      <a:pt x="3344" y="1462"/>
                    </a:cubicBezTo>
                    <a:cubicBezTo>
                      <a:pt x="3344" y="578"/>
                      <a:pt x="2636" y="0"/>
                      <a:pt x="189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1" name="Google Shape;4481;p39"/>
              <p:cNvSpPr/>
              <p:nvPr/>
            </p:nvSpPr>
            <p:spPr>
              <a:xfrm>
                <a:off x="2419775" y="-948550"/>
                <a:ext cx="84350" cy="72275"/>
              </a:xfrm>
              <a:custGeom>
                <a:avLst/>
                <a:gdLst/>
                <a:ahLst/>
                <a:cxnLst/>
                <a:rect l="l" t="t" r="r" b="b"/>
                <a:pathLst>
                  <a:path w="3374" h="2891" extrusionOk="0">
                    <a:moveTo>
                      <a:pt x="1945" y="398"/>
                    </a:moveTo>
                    <a:cubicBezTo>
                      <a:pt x="2523" y="398"/>
                      <a:pt x="2979" y="854"/>
                      <a:pt x="3009" y="1462"/>
                    </a:cubicBezTo>
                    <a:cubicBezTo>
                      <a:pt x="3009" y="2095"/>
                      <a:pt x="2487" y="2509"/>
                      <a:pt x="1942" y="2509"/>
                    </a:cubicBezTo>
                    <a:cubicBezTo>
                      <a:pt x="1676" y="2509"/>
                      <a:pt x="1405" y="2411"/>
                      <a:pt x="1185" y="2192"/>
                    </a:cubicBezTo>
                    <a:cubicBezTo>
                      <a:pt x="517" y="1523"/>
                      <a:pt x="1003" y="398"/>
                      <a:pt x="1945" y="398"/>
                    </a:cubicBezTo>
                    <a:close/>
                    <a:moveTo>
                      <a:pt x="1925" y="0"/>
                    </a:moveTo>
                    <a:cubicBezTo>
                      <a:pt x="1570" y="0"/>
                      <a:pt x="1207" y="133"/>
                      <a:pt x="912" y="429"/>
                    </a:cubicBezTo>
                    <a:cubicBezTo>
                      <a:pt x="0" y="1340"/>
                      <a:pt x="638" y="2891"/>
                      <a:pt x="1945" y="2891"/>
                    </a:cubicBezTo>
                    <a:cubicBezTo>
                      <a:pt x="2736" y="2891"/>
                      <a:pt x="3374" y="2252"/>
                      <a:pt x="3374" y="1462"/>
                    </a:cubicBezTo>
                    <a:cubicBezTo>
                      <a:pt x="3374" y="578"/>
                      <a:pt x="2666" y="0"/>
                      <a:pt x="192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4482" name="Google Shape;4482;p39"/>
          <p:cNvSpPr/>
          <p:nvPr/>
        </p:nvSpPr>
        <p:spPr>
          <a:xfrm>
            <a:off x="7663825" y="3676650"/>
            <a:ext cx="3279453" cy="3156251"/>
          </a:xfrm>
          <a:custGeom>
            <a:avLst/>
            <a:gdLst/>
            <a:ahLst/>
            <a:cxnLst/>
            <a:rect l="l" t="t" r="r" b="b"/>
            <a:pathLst>
              <a:path w="91248" h="87820" extrusionOk="0">
                <a:moveTo>
                  <a:pt x="47357" y="1891"/>
                </a:moveTo>
                <a:cubicBezTo>
                  <a:pt x="70548" y="1922"/>
                  <a:pt x="89333" y="20706"/>
                  <a:pt x="89363" y="43898"/>
                </a:cubicBezTo>
                <a:cubicBezTo>
                  <a:pt x="89363" y="60889"/>
                  <a:pt x="79120" y="76208"/>
                  <a:pt x="63436" y="82713"/>
                </a:cubicBezTo>
                <a:cubicBezTo>
                  <a:pt x="58231" y="84867"/>
                  <a:pt x="52769" y="85915"/>
                  <a:pt x="47356" y="85915"/>
                </a:cubicBezTo>
                <a:cubicBezTo>
                  <a:pt x="36425" y="85915"/>
                  <a:pt x="25690" y="81644"/>
                  <a:pt x="17660" y="73594"/>
                </a:cubicBezTo>
                <a:cubicBezTo>
                  <a:pt x="5623" y="61588"/>
                  <a:pt x="2037" y="43533"/>
                  <a:pt x="8541" y="27819"/>
                </a:cubicBezTo>
                <a:cubicBezTo>
                  <a:pt x="15046" y="12135"/>
                  <a:pt x="30365" y="1891"/>
                  <a:pt x="47357" y="1891"/>
                </a:cubicBezTo>
                <a:close/>
                <a:moveTo>
                  <a:pt x="47368" y="1"/>
                </a:moveTo>
                <a:cubicBezTo>
                  <a:pt x="35941" y="1"/>
                  <a:pt x="24709" y="4468"/>
                  <a:pt x="16292" y="12864"/>
                </a:cubicBezTo>
                <a:cubicBezTo>
                  <a:pt x="3739" y="25417"/>
                  <a:pt x="0" y="44293"/>
                  <a:pt x="6778" y="60707"/>
                </a:cubicBezTo>
                <a:cubicBezTo>
                  <a:pt x="13587" y="77120"/>
                  <a:pt x="29605" y="87820"/>
                  <a:pt x="47357" y="87820"/>
                </a:cubicBezTo>
                <a:cubicBezTo>
                  <a:pt x="71582" y="87789"/>
                  <a:pt x="91218" y="68154"/>
                  <a:pt x="91248" y="43898"/>
                </a:cubicBezTo>
                <a:cubicBezTo>
                  <a:pt x="91248" y="26147"/>
                  <a:pt x="80549" y="10128"/>
                  <a:pt x="64165" y="3350"/>
                </a:cubicBezTo>
                <a:cubicBezTo>
                  <a:pt x="58730" y="1096"/>
                  <a:pt x="53025" y="1"/>
                  <a:pt x="4736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483" name="Google Shape;4483;p39"/>
          <p:cNvGrpSpPr/>
          <p:nvPr/>
        </p:nvGrpSpPr>
        <p:grpSpPr>
          <a:xfrm>
            <a:off x="-400000" y="4270450"/>
            <a:ext cx="867825" cy="867800"/>
            <a:chOff x="628700" y="3828625"/>
            <a:chExt cx="867825" cy="867800"/>
          </a:xfrm>
        </p:grpSpPr>
        <p:sp>
          <p:nvSpPr>
            <p:cNvPr id="4484" name="Google Shape;4484;p39"/>
            <p:cNvSpPr/>
            <p:nvPr/>
          </p:nvSpPr>
          <p:spPr>
            <a:xfrm>
              <a:off x="1020050" y="3828625"/>
              <a:ext cx="57000" cy="56250"/>
            </a:xfrm>
            <a:custGeom>
              <a:avLst/>
              <a:gdLst/>
              <a:ahLst/>
              <a:cxnLst/>
              <a:rect l="l" t="t" r="r" b="b"/>
              <a:pathLst>
                <a:path w="2280" h="2250" extrusionOk="0">
                  <a:moveTo>
                    <a:pt x="578" y="0"/>
                  </a:moveTo>
                  <a:lnTo>
                    <a:pt x="0" y="547"/>
                  </a:lnTo>
                  <a:lnTo>
                    <a:pt x="578" y="1125"/>
                  </a:lnTo>
                  <a:lnTo>
                    <a:pt x="0" y="1702"/>
                  </a:lnTo>
                  <a:lnTo>
                    <a:pt x="578" y="2249"/>
                  </a:lnTo>
                  <a:lnTo>
                    <a:pt x="1125" y="1672"/>
                  </a:lnTo>
                  <a:lnTo>
                    <a:pt x="1702" y="2249"/>
                  </a:lnTo>
                  <a:lnTo>
                    <a:pt x="2280" y="1702"/>
                  </a:lnTo>
                  <a:lnTo>
                    <a:pt x="1702" y="1125"/>
                  </a:lnTo>
                  <a:lnTo>
                    <a:pt x="2280" y="547"/>
                  </a:lnTo>
                  <a:lnTo>
                    <a:pt x="1702" y="0"/>
                  </a:lnTo>
                  <a:lnTo>
                    <a:pt x="1125" y="578"/>
                  </a:lnTo>
                  <a:lnTo>
                    <a:pt x="578"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5" name="Google Shape;4485;p39"/>
            <p:cNvSpPr/>
            <p:nvPr/>
          </p:nvSpPr>
          <p:spPr>
            <a:xfrm>
              <a:off x="1089950" y="3898525"/>
              <a:ext cx="57025" cy="56250"/>
            </a:xfrm>
            <a:custGeom>
              <a:avLst/>
              <a:gdLst/>
              <a:ahLst/>
              <a:cxnLst/>
              <a:rect l="l" t="t" r="r" b="b"/>
              <a:pathLst>
                <a:path w="2281" h="2250" extrusionOk="0">
                  <a:moveTo>
                    <a:pt x="578" y="0"/>
                  </a:moveTo>
                  <a:lnTo>
                    <a:pt x="1" y="548"/>
                  </a:lnTo>
                  <a:lnTo>
                    <a:pt x="578" y="1125"/>
                  </a:lnTo>
                  <a:lnTo>
                    <a:pt x="1" y="1703"/>
                  </a:lnTo>
                  <a:lnTo>
                    <a:pt x="578" y="2250"/>
                  </a:lnTo>
                  <a:lnTo>
                    <a:pt x="1125" y="1672"/>
                  </a:lnTo>
                  <a:lnTo>
                    <a:pt x="1703" y="2250"/>
                  </a:lnTo>
                  <a:lnTo>
                    <a:pt x="2280" y="1703"/>
                  </a:lnTo>
                  <a:lnTo>
                    <a:pt x="1703" y="1125"/>
                  </a:lnTo>
                  <a:lnTo>
                    <a:pt x="2280" y="548"/>
                  </a:lnTo>
                  <a:lnTo>
                    <a:pt x="1703" y="0"/>
                  </a:lnTo>
                  <a:lnTo>
                    <a:pt x="1125" y="578"/>
                  </a:lnTo>
                  <a:lnTo>
                    <a:pt x="578"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6" name="Google Shape;4486;p39"/>
            <p:cNvSpPr/>
            <p:nvPr/>
          </p:nvSpPr>
          <p:spPr>
            <a:xfrm>
              <a:off x="1159850" y="3968425"/>
              <a:ext cx="57025" cy="56275"/>
            </a:xfrm>
            <a:custGeom>
              <a:avLst/>
              <a:gdLst/>
              <a:ahLst/>
              <a:cxnLst/>
              <a:rect l="l" t="t" r="r" b="b"/>
              <a:pathLst>
                <a:path w="2281" h="2251" extrusionOk="0">
                  <a:moveTo>
                    <a:pt x="579" y="1"/>
                  </a:moveTo>
                  <a:lnTo>
                    <a:pt x="1" y="548"/>
                  </a:lnTo>
                  <a:lnTo>
                    <a:pt x="579" y="1125"/>
                  </a:lnTo>
                  <a:lnTo>
                    <a:pt x="1" y="1703"/>
                  </a:lnTo>
                  <a:lnTo>
                    <a:pt x="579" y="2250"/>
                  </a:lnTo>
                  <a:lnTo>
                    <a:pt x="1126" y="1673"/>
                  </a:lnTo>
                  <a:lnTo>
                    <a:pt x="1703" y="2250"/>
                  </a:lnTo>
                  <a:lnTo>
                    <a:pt x="2281" y="1703"/>
                  </a:lnTo>
                  <a:lnTo>
                    <a:pt x="1703" y="1125"/>
                  </a:lnTo>
                  <a:lnTo>
                    <a:pt x="2281" y="548"/>
                  </a:lnTo>
                  <a:lnTo>
                    <a:pt x="1703" y="1"/>
                  </a:lnTo>
                  <a:lnTo>
                    <a:pt x="1126" y="578"/>
                  </a:lnTo>
                  <a:lnTo>
                    <a:pt x="579"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7" name="Google Shape;4487;p39"/>
            <p:cNvSpPr/>
            <p:nvPr/>
          </p:nvSpPr>
          <p:spPr>
            <a:xfrm>
              <a:off x="1229775" y="4038350"/>
              <a:ext cx="57025" cy="56250"/>
            </a:xfrm>
            <a:custGeom>
              <a:avLst/>
              <a:gdLst/>
              <a:ahLst/>
              <a:cxnLst/>
              <a:rect l="l" t="t" r="r" b="b"/>
              <a:pathLst>
                <a:path w="2281" h="2250" extrusionOk="0">
                  <a:moveTo>
                    <a:pt x="578" y="0"/>
                  </a:moveTo>
                  <a:lnTo>
                    <a:pt x="0" y="547"/>
                  </a:lnTo>
                  <a:lnTo>
                    <a:pt x="578" y="1125"/>
                  </a:lnTo>
                  <a:lnTo>
                    <a:pt x="0" y="1702"/>
                  </a:lnTo>
                  <a:lnTo>
                    <a:pt x="578" y="2250"/>
                  </a:lnTo>
                  <a:lnTo>
                    <a:pt x="1125" y="1672"/>
                  </a:lnTo>
                  <a:lnTo>
                    <a:pt x="1703" y="2250"/>
                  </a:lnTo>
                  <a:lnTo>
                    <a:pt x="2280" y="1702"/>
                  </a:lnTo>
                  <a:lnTo>
                    <a:pt x="1703" y="1125"/>
                  </a:lnTo>
                  <a:lnTo>
                    <a:pt x="2280" y="547"/>
                  </a:lnTo>
                  <a:lnTo>
                    <a:pt x="1703" y="0"/>
                  </a:lnTo>
                  <a:lnTo>
                    <a:pt x="1125" y="578"/>
                  </a:lnTo>
                  <a:lnTo>
                    <a:pt x="578"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8" name="Google Shape;4488;p39"/>
            <p:cNvSpPr/>
            <p:nvPr/>
          </p:nvSpPr>
          <p:spPr>
            <a:xfrm>
              <a:off x="1299675" y="4108250"/>
              <a:ext cx="57025" cy="56250"/>
            </a:xfrm>
            <a:custGeom>
              <a:avLst/>
              <a:gdLst/>
              <a:ahLst/>
              <a:cxnLst/>
              <a:rect l="l" t="t" r="r" b="b"/>
              <a:pathLst>
                <a:path w="2281" h="2250" extrusionOk="0">
                  <a:moveTo>
                    <a:pt x="578" y="1"/>
                  </a:moveTo>
                  <a:lnTo>
                    <a:pt x="1" y="548"/>
                  </a:lnTo>
                  <a:lnTo>
                    <a:pt x="578" y="1125"/>
                  </a:lnTo>
                  <a:lnTo>
                    <a:pt x="1" y="1703"/>
                  </a:lnTo>
                  <a:lnTo>
                    <a:pt x="578" y="2250"/>
                  </a:lnTo>
                  <a:lnTo>
                    <a:pt x="1125" y="1672"/>
                  </a:lnTo>
                  <a:lnTo>
                    <a:pt x="1703" y="2250"/>
                  </a:lnTo>
                  <a:lnTo>
                    <a:pt x="2280" y="1703"/>
                  </a:lnTo>
                  <a:lnTo>
                    <a:pt x="1703" y="1125"/>
                  </a:lnTo>
                  <a:lnTo>
                    <a:pt x="2280" y="548"/>
                  </a:lnTo>
                  <a:lnTo>
                    <a:pt x="1703" y="1"/>
                  </a:lnTo>
                  <a:lnTo>
                    <a:pt x="1125" y="578"/>
                  </a:lnTo>
                  <a:lnTo>
                    <a:pt x="578"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9" name="Google Shape;4489;p39"/>
            <p:cNvSpPr/>
            <p:nvPr/>
          </p:nvSpPr>
          <p:spPr>
            <a:xfrm>
              <a:off x="1369600" y="4178175"/>
              <a:ext cx="57000" cy="56250"/>
            </a:xfrm>
            <a:custGeom>
              <a:avLst/>
              <a:gdLst/>
              <a:ahLst/>
              <a:cxnLst/>
              <a:rect l="l" t="t" r="r" b="b"/>
              <a:pathLst>
                <a:path w="2280" h="2250" extrusionOk="0">
                  <a:moveTo>
                    <a:pt x="578" y="0"/>
                  </a:moveTo>
                  <a:lnTo>
                    <a:pt x="0" y="547"/>
                  </a:lnTo>
                  <a:lnTo>
                    <a:pt x="578" y="1125"/>
                  </a:lnTo>
                  <a:lnTo>
                    <a:pt x="0" y="1702"/>
                  </a:lnTo>
                  <a:lnTo>
                    <a:pt x="578" y="2249"/>
                  </a:lnTo>
                  <a:lnTo>
                    <a:pt x="1125" y="1672"/>
                  </a:lnTo>
                  <a:lnTo>
                    <a:pt x="1702" y="2249"/>
                  </a:lnTo>
                  <a:lnTo>
                    <a:pt x="2280" y="1702"/>
                  </a:lnTo>
                  <a:lnTo>
                    <a:pt x="1702" y="1125"/>
                  </a:lnTo>
                  <a:lnTo>
                    <a:pt x="2280" y="547"/>
                  </a:lnTo>
                  <a:lnTo>
                    <a:pt x="1702" y="0"/>
                  </a:lnTo>
                  <a:lnTo>
                    <a:pt x="1125" y="578"/>
                  </a:lnTo>
                  <a:lnTo>
                    <a:pt x="578"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0" name="Google Shape;4490;p39"/>
            <p:cNvSpPr/>
            <p:nvPr/>
          </p:nvSpPr>
          <p:spPr>
            <a:xfrm>
              <a:off x="1439500" y="4248075"/>
              <a:ext cx="57025" cy="56250"/>
            </a:xfrm>
            <a:custGeom>
              <a:avLst/>
              <a:gdLst/>
              <a:ahLst/>
              <a:cxnLst/>
              <a:rect l="l" t="t" r="r" b="b"/>
              <a:pathLst>
                <a:path w="2281" h="2250" extrusionOk="0">
                  <a:moveTo>
                    <a:pt x="578" y="0"/>
                  </a:moveTo>
                  <a:lnTo>
                    <a:pt x="1" y="548"/>
                  </a:lnTo>
                  <a:lnTo>
                    <a:pt x="578" y="1125"/>
                  </a:lnTo>
                  <a:lnTo>
                    <a:pt x="1" y="1703"/>
                  </a:lnTo>
                  <a:lnTo>
                    <a:pt x="578" y="2250"/>
                  </a:lnTo>
                  <a:lnTo>
                    <a:pt x="1125" y="1672"/>
                  </a:lnTo>
                  <a:lnTo>
                    <a:pt x="1703" y="2250"/>
                  </a:lnTo>
                  <a:lnTo>
                    <a:pt x="2250" y="1703"/>
                  </a:lnTo>
                  <a:lnTo>
                    <a:pt x="1703" y="1125"/>
                  </a:lnTo>
                  <a:lnTo>
                    <a:pt x="2280" y="548"/>
                  </a:lnTo>
                  <a:lnTo>
                    <a:pt x="1703" y="0"/>
                  </a:lnTo>
                  <a:lnTo>
                    <a:pt x="1125" y="578"/>
                  </a:lnTo>
                  <a:lnTo>
                    <a:pt x="578"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1" name="Google Shape;4491;p39"/>
            <p:cNvSpPr/>
            <p:nvPr/>
          </p:nvSpPr>
          <p:spPr>
            <a:xfrm>
              <a:off x="941775" y="3906875"/>
              <a:ext cx="56250" cy="56275"/>
            </a:xfrm>
            <a:custGeom>
              <a:avLst/>
              <a:gdLst/>
              <a:ahLst/>
              <a:cxnLst/>
              <a:rect l="l" t="t" r="r" b="b"/>
              <a:pathLst>
                <a:path w="2250" h="2251" extrusionOk="0">
                  <a:moveTo>
                    <a:pt x="578" y="1"/>
                  </a:moveTo>
                  <a:lnTo>
                    <a:pt x="0" y="548"/>
                  </a:lnTo>
                  <a:lnTo>
                    <a:pt x="578" y="1125"/>
                  </a:lnTo>
                  <a:lnTo>
                    <a:pt x="0" y="1703"/>
                  </a:lnTo>
                  <a:lnTo>
                    <a:pt x="578" y="2250"/>
                  </a:lnTo>
                  <a:lnTo>
                    <a:pt x="1125" y="1703"/>
                  </a:lnTo>
                  <a:lnTo>
                    <a:pt x="1703" y="2250"/>
                  </a:lnTo>
                  <a:lnTo>
                    <a:pt x="2250" y="1703"/>
                  </a:lnTo>
                  <a:lnTo>
                    <a:pt x="1703" y="1125"/>
                  </a:lnTo>
                  <a:lnTo>
                    <a:pt x="2250" y="548"/>
                  </a:lnTo>
                  <a:lnTo>
                    <a:pt x="1703" y="1"/>
                  </a:lnTo>
                  <a:lnTo>
                    <a:pt x="1125" y="578"/>
                  </a:lnTo>
                  <a:lnTo>
                    <a:pt x="578"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2" name="Google Shape;4492;p39"/>
            <p:cNvSpPr/>
            <p:nvPr/>
          </p:nvSpPr>
          <p:spPr>
            <a:xfrm>
              <a:off x="1011675" y="3976800"/>
              <a:ext cx="56275" cy="56250"/>
            </a:xfrm>
            <a:custGeom>
              <a:avLst/>
              <a:gdLst/>
              <a:ahLst/>
              <a:cxnLst/>
              <a:rect l="l" t="t" r="r" b="b"/>
              <a:pathLst>
                <a:path w="2251" h="2250" extrusionOk="0">
                  <a:moveTo>
                    <a:pt x="578" y="0"/>
                  </a:moveTo>
                  <a:lnTo>
                    <a:pt x="1" y="547"/>
                  </a:lnTo>
                  <a:lnTo>
                    <a:pt x="578" y="1125"/>
                  </a:lnTo>
                  <a:lnTo>
                    <a:pt x="1" y="1702"/>
                  </a:lnTo>
                  <a:lnTo>
                    <a:pt x="578" y="2249"/>
                  </a:lnTo>
                  <a:lnTo>
                    <a:pt x="1125" y="1702"/>
                  </a:lnTo>
                  <a:lnTo>
                    <a:pt x="1703" y="2249"/>
                  </a:lnTo>
                  <a:lnTo>
                    <a:pt x="2250" y="1702"/>
                  </a:lnTo>
                  <a:lnTo>
                    <a:pt x="1703" y="1125"/>
                  </a:lnTo>
                  <a:lnTo>
                    <a:pt x="2250" y="547"/>
                  </a:lnTo>
                  <a:lnTo>
                    <a:pt x="1703" y="0"/>
                  </a:lnTo>
                  <a:lnTo>
                    <a:pt x="1125" y="578"/>
                  </a:lnTo>
                  <a:lnTo>
                    <a:pt x="578"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3" name="Google Shape;4493;p39"/>
            <p:cNvSpPr/>
            <p:nvPr/>
          </p:nvSpPr>
          <p:spPr>
            <a:xfrm>
              <a:off x="1081600" y="4046700"/>
              <a:ext cx="56250" cy="56250"/>
            </a:xfrm>
            <a:custGeom>
              <a:avLst/>
              <a:gdLst/>
              <a:ahLst/>
              <a:cxnLst/>
              <a:rect l="l" t="t" r="r" b="b"/>
              <a:pathLst>
                <a:path w="2250" h="2250" extrusionOk="0">
                  <a:moveTo>
                    <a:pt x="578" y="1"/>
                  </a:moveTo>
                  <a:lnTo>
                    <a:pt x="0" y="548"/>
                  </a:lnTo>
                  <a:lnTo>
                    <a:pt x="578" y="1125"/>
                  </a:lnTo>
                  <a:lnTo>
                    <a:pt x="0" y="1703"/>
                  </a:lnTo>
                  <a:lnTo>
                    <a:pt x="578" y="2250"/>
                  </a:lnTo>
                  <a:lnTo>
                    <a:pt x="1125" y="1703"/>
                  </a:lnTo>
                  <a:lnTo>
                    <a:pt x="1702" y="2250"/>
                  </a:lnTo>
                  <a:lnTo>
                    <a:pt x="2250" y="1703"/>
                  </a:lnTo>
                  <a:lnTo>
                    <a:pt x="1702" y="1125"/>
                  </a:lnTo>
                  <a:lnTo>
                    <a:pt x="2250" y="548"/>
                  </a:lnTo>
                  <a:lnTo>
                    <a:pt x="1702" y="1"/>
                  </a:lnTo>
                  <a:lnTo>
                    <a:pt x="1125" y="578"/>
                  </a:lnTo>
                  <a:lnTo>
                    <a:pt x="578"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4" name="Google Shape;4494;p39"/>
            <p:cNvSpPr/>
            <p:nvPr/>
          </p:nvSpPr>
          <p:spPr>
            <a:xfrm>
              <a:off x="1151500" y="4116600"/>
              <a:ext cx="56250" cy="56275"/>
            </a:xfrm>
            <a:custGeom>
              <a:avLst/>
              <a:gdLst/>
              <a:ahLst/>
              <a:cxnLst/>
              <a:rect l="l" t="t" r="r" b="b"/>
              <a:pathLst>
                <a:path w="2250" h="2251" extrusionOk="0">
                  <a:moveTo>
                    <a:pt x="578" y="1"/>
                  </a:moveTo>
                  <a:lnTo>
                    <a:pt x="1" y="548"/>
                  </a:lnTo>
                  <a:lnTo>
                    <a:pt x="578" y="1126"/>
                  </a:lnTo>
                  <a:lnTo>
                    <a:pt x="1" y="1703"/>
                  </a:lnTo>
                  <a:lnTo>
                    <a:pt x="578" y="2250"/>
                  </a:lnTo>
                  <a:lnTo>
                    <a:pt x="1125" y="1673"/>
                  </a:lnTo>
                  <a:lnTo>
                    <a:pt x="1703" y="2250"/>
                  </a:lnTo>
                  <a:lnTo>
                    <a:pt x="2250" y="1703"/>
                  </a:lnTo>
                  <a:lnTo>
                    <a:pt x="1703" y="1126"/>
                  </a:lnTo>
                  <a:lnTo>
                    <a:pt x="2250" y="548"/>
                  </a:lnTo>
                  <a:lnTo>
                    <a:pt x="1703" y="1"/>
                  </a:lnTo>
                  <a:lnTo>
                    <a:pt x="1125" y="578"/>
                  </a:lnTo>
                  <a:lnTo>
                    <a:pt x="578"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5" name="Google Shape;4495;p39"/>
            <p:cNvSpPr/>
            <p:nvPr/>
          </p:nvSpPr>
          <p:spPr>
            <a:xfrm>
              <a:off x="1221425" y="4186525"/>
              <a:ext cx="56250" cy="56250"/>
            </a:xfrm>
            <a:custGeom>
              <a:avLst/>
              <a:gdLst/>
              <a:ahLst/>
              <a:cxnLst/>
              <a:rect l="l" t="t" r="r" b="b"/>
              <a:pathLst>
                <a:path w="2250" h="2250" extrusionOk="0">
                  <a:moveTo>
                    <a:pt x="578" y="0"/>
                  </a:moveTo>
                  <a:lnTo>
                    <a:pt x="0" y="547"/>
                  </a:lnTo>
                  <a:lnTo>
                    <a:pt x="578" y="1125"/>
                  </a:lnTo>
                  <a:lnTo>
                    <a:pt x="0" y="1703"/>
                  </a:lnTo>
                  <a:lnTo>
                    <a:pt x="578" y="2250"/>
                  </a:lnTo>
                  <a:lnTo>
                    <a:pt x="1125" y="1672"/>
                  </a:lnTo>
                  <a:lnTo>
                    <a:pt x="1702" y="2250"/>
                  </a:lnTo>
                  <a:lnTo>
                    <a:pt x="2249" y="1703"/>
                  </a:lnTo>
                  <a:lnTo>
                    <a:pt x="1702" y="1125"/>
                  </a:lnTo>
                  <a:lnTo>
                    <a:pt x="2249" y="547"/>
                  </a:lnTo>
                  <a:lnTo>
                    <a:pt x="1702" y="0"/>
                  </a:lnTo>
                  <a:lnTo>
                    <a:pt x="1125" y="578"/>
                  </a:lnTo>
                  <a:lnTo>
                    <a:pt x="578"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6" name="Google Shape;4496;p39"/>
            <p:cNvSpPr/>
            <p:nvPr/>
          </p:nvSpPr>
          <p:spPr>
            <a:xfrm>
              <a:off x="1291325" y="4256425"/>
              <a:ext cx="56250" cy="56275"/>
            </a:xfrm>
            <a:custGeom>
              <a:avLst/>
              <a:gdLst/>
              <a:ahLst/>
              <a:cxnLst/>
              <a:rect l="l" t="t" r="r" b="b"/>
              <a:pathLst>
                <a:path w="2250" h="2251" extrusionOk="0">
                  <a:moveTo>
                    <a:pt x="548" y="1"/>
                  </a:moveTo>
                  <a:lnTo>
                    <a:pt x="0" y="548"/>
                  </a:lnTo>
                  <a:lnTo>
                    <a:pt x="578" y="1125"/>
                  </a:lnTo>
                  <a:lnTo>
                    <a:pt x="0" y="1703"/>
                  </a:lnTo>
                  <a:lnTo>
                    <a:pt x="548" y="2250"/>
                  </a:lnTo>
                  <a:lnTo>
                    <a:pt x="1125" y="1673"/>
                  </a:lnTo>
                  <a:lnTo>
                    <a:pt x="1703" y="2250"/>
                  </a:lnTo>
                  <a:lnTo>
                    <a:pt x="2250" y="1703"/>
                  </a:lnTo>
                  <a:lnTo>
                    <a:pt x="1703" y="1125"/>
                  </a:lnTo>
                  <a:lnTo>
                    <a:pt x="2250" y="548"/>
                  </a:lnTo>
                  <a:lnTo>
                    <a:pt x="1703" y="1"/>
                  </a:lnTo>
                  <a:lnTo>
                    <a:pt x="1125" y="578"/>
                  </a:lnTo>
                  <a:lnTo>
                    <a:pt x="548"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7" name="Google Shape;4497;p39"/>
            <p:cNvSpPr/>
            <p:nvPr/>
          </p:nvSpPr>
          <p:spPr>
            <a:xfrm>
              <a:off x="1361225" y="4326350"/>
              <a:ext cx="56275" cy="56250"/>
            </a:xfrm>
            <a:custGeom>
              <a:avLst/>
              <a:gdLst/>
              <a:ahLst/>
              <a:cxnLst/>
              <a:rect l="l" t="t" r="r" b="b"/>
              <a:pathLst>
                <a:path w="2251" h="2250" extrusionOk="0">
                  <a:moveTo>
                    <a:pt x="548" y="0"/>
                  </a:moveTo>
                  <a:lnTo>
                    <a:pt x="1" y="547"/>
                  </a:lnTo>
                  <a:lnTo>
                    <a:pt x="578" y="1125"/>
                  </a:lnTo>
                  <a:lnTo>
                    <a:pt x="1" y="1702"/>
                  </a:lnTo>
                  <a:lnTo>
                    <a:pt x="548" y="2249"/>
                  </a:lnTo>
                  <a:lnTo>
                    <a:pt x="1125" y="1672"/>
                  </a:lnTo>
                  <a:lnTo>
                    <a:pt x="1703" y="2249"/>
                  </a:lnTo>
                  <a:lnTo>
                    <a:pt x="2250" y="1702"/>
                  </a:lnTo>
                  <a:lnTo>
                    <a:pt x="1703" y="1125"/>
                  </a:lnTo>
                  <a:lnTo>
                    <a:pt x="2250" y="547"/>
                  </a:lnTo>
                  <a:lnTo>
                    <a:pt x="1703" y="0"/>
                  </a:lnTo>
                  <a:lnTo>
                    <a:pt x="1125" y="578"/>
                  </a:lnTo>
                  <a:lnTo>
                    <a:pt x="548"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8" name="Google Shape;4498;p39"/>
            <p:cNvSpPr/>
            <p:nvPr/>
          </p:nvSpPr>
          <p:spPr>
            <a:xfrm>
              <a:off x="863500" y="3985150"/>
              <a:ext cx="56250" cy="56250"/>
            </a:xfrm>
            <a:custGeom>
              <a:avLst/>
              <a:gdLst/>
              <a:ahLst/>
              <a:cxnLst/>
              <a:rect l="l" t="t" r="r" b="b"/>
              <a:pathLst>
                <a:path w="2250" h="2250" extrusionOk="0">
                  <a:moveTo>
                    <a:pt x="548" y="1"/>
                  </a:moveTo>
                  <a:lnTo>
                    <a:pt x="1" y="578"/>
                  </a:lnTo>
                  <a:lnTo>
                    <a:pt x="578" y="1125"/>
                  </a:lnTo>
                  <a:lnTo>
                    <a:pt x="1" y="1703"/>
                  </a:lnTo>
                  <a:lnTo>
                    <a:pt x="548" y="2250"/>
                  </a:lnTo>
                  <a:lnTo>
                    <a:pt x="1125" y="1703"/>
                  </a:lnTo>
                  <a:lnTo>
                    <a:pt x="1703" y="2250"/>
                  </a:lnTo>
                  <a:lnTo>
                    <a:pt x="2250" y="1703"/>
                  </a:lnTo>
                  <a:lnTo>
                    <a:pt x="1703" y="1125"/>
                  </a:lnTo>
                  <a:lnTo>
                    <a:pt x="2250" y="578"/>
                  </a:lnTo>
                  <a:lnTo>
                    <a:pt x="1703" y="1"/>
                  </a:lnTo>
                  <a:lnTo>
                    <a:pt x="1125" y="578"/>
                  </a:lnTo>
                  <a:lnTo>
                    <a:pt x="548"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9" name="Google Shape;4499;p39"/>
            <p:cNvSpPr/>
            <p:nvPr/>
          </p:nvSpPr>
          <p:spPr>
            <a:xfrm>
              <a:off x="933425" y="4055050"/>
              <a:ext cx="56250" cy="56275"/>
            </a:xfrm>
            <a:custGeom>
              <a:avLst/>
              <a:gdLst/>
              <a:ahLst/>
              <a:cxnLst/>
              <a:rect l="l" t="t" r="r" b="b"/>
              <a:pathLst>
                <a:path w="2250" h="2251" extrusionOk="0">
                  <a:moveTo>
                    <a:pt x="547" y="1"/>
                  </a:moveTo>
                  <a:lnTo>
                    <a:pt x="0" y="578"/>
                  </a:lnTo>
                  <a:lnTo>
                    <a:pt x="578" y="1126"/>
                  </a:lnTo>
                  <a:lnTo>
                    <a:pt x="0" y="1703"/>
                  </a:lnTo>
                  <a:lnTo>
                    <a:pt x="547" y="2250"/>
                  </a:lnTo>
                  <a:lnTo>
                    <a:pt x="1125" y="1703"/>
                  </a:lnTo>
                  <a:lnTo>
                    <a:pt x="1702" y="2250"/>
                  </a:lnTo>
                  <a:lnTo>
                    <a:pt x="2249" y="1703"/>
                  </a:lnTo>
                  <a:lnTo>
                    <a:pt x="1702" y="1126"/>
                  </a:lnTo>
                  <a:lnTo>
                    <a:pt x="2249" y="578"/>
                  </a:lnTo>
                  <a:lnTo>
                    <a:pt x="1702" y="1"/>
                  </a:lnTo>
                  <a:lnTo>
                    <a:pt x="1125" y="578"/>
                  </a:lnTo>
                  <a:lnTo>
                    <a:pt x="547"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0" name="Google Shape;4500;p39"/>
            <p:cNvSpPr/>
            <p:nvPr/>
          </p:nvSpPr>
          <p:spPr>
            <a:xfrm>
              <a:off x="1003325" y="4124975"/>
              <a:ext cx="56250" cy="56250"/>
            </a:xfrm>
            <a:custGeom>
              <a:avLst/>
              <a:gdLst/>
              <a:ahLst/>
              <a:cxnLst/>
              <a:rect l="l" t="t" r="r" b="b"/>
              <a:pathLst>
                <a:path w="2250" h="2250" extrusionOk="0">
                  <a:moveTo>
                    <a:pt x="548" y="0"/>
                  </a:moveTo>
                  <a:lnTo>
                    <a:pt x="0" y="578"/>
                  </a:lnTo>
                  <a:lnTo>
                    <a:pt x="578" y="1125"/>
                  </a:lnTo>
                  <a:lnTo>
                    <a:pt x="0" y="1702"/>
                  </a:lnTo>
                  <a:lnTo>
                    <a:pt x="548" y="2250"/>
                  </a:lnTo>
                  <a:lnTo>
                    <a:pt x="1125" y="1702"/>
                  </a:lnTo>
                  <a:lnTo>
                    <a:pt x="1703" y="2250"/>
                  </a:lnTo>
                  <a:lnTo>
                    <a:pt x="2250" y="1702"/>
                  </a:lnTo>
                  <a:lnTo>
                    <a:pt x="1703" y="1125"/>
                  </a:lnTo>
                  <a:lnTo>
                    <a:pt x="2250" y="578"/>
                  </a:lnTo>
                  <a:lnTo>
                    <a:pt x="1703" y="0"/>
                  </a:lnTo>
                  <a:lnTo>
                    <a:pt x="1125" y="578"/>
                  </a:lnTo>
                  <a:lnTo>
                    <a:pt x="548"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1" name="Google Shape;4501;p39"/>
            <p:cNvSpPr/>
            <p:nvPr/>
          </p:nvSpPr>
          <p:spPr>
            <a:xfrm>
              <a:off x="1073225" y="4194875"/>
              <a:ext cx="56275" cy="56250"/>
            </a:xfrm>
            <a:custGeom>
              <a:avLst/>
              <a:gdLst/>
              <a:ahLst/>
              <a:cxnLst/>
              <a:rect l="l" t="t" r="r" b="b"/>
              <a:pathLst>
                <a:path w="2251" h="2250" extrusionOk="0">
                  <a:moveTo>
                    <a:pt x="548" y="1"/>
                  </a:moveTo>
                  <a:lnTo>
                    <a:pt x="1" y="578"/>
                  </a:lnTo>
                  <a:lnTo>
                    <a:pt x="578" y="1125"/>
                  </a:lnTo>
                  <a:lnTo>
                    <a:pt x="1" y="1703"/>
                  </a:lnTo>
                  <a:lnTo>
                    <a:pt x="548" y="2250"/>
                  </a:lnTo>
                  <a:lnTo>
                    <a:pt x="1126" y="1703"/>
                  </a:lnTo>
                  <a:lnTo>
                    <a:pt x="1703" y="2250"/>
                  </a:lnTo>
                  <a:lnTo>
                    <a:pt x="2250" y="1703"/>
                  </a:lnTo>
                  <a:lnTo>
                    <a:pt x="1673" y="1125"/>
                  </a:lnTo>
                  <a:lnTo>
                    <a:pt x="2250" y="578"/>
                  </a:lnTo>
                  <a:lnTo>
                    <a:pt x="1703" y="1"/>
                  </a:lnTo>
                  <a:lnTo>
                    <a:pt x="1126" y="578"/>
                  </a:lnTo>
                  <a:lnTo>
                    <a:pt x="548"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2" name="Google Shape;4502;p39"/>
            <p:cNvSpPr/>
            <p:nvPr/>
          </p:nvSpPr>
          <p:spPr>
            <a:xfrm>
              <a:off x="1143150" y="4264800"/>
              <a:ext cx="56250" cy="56250"/>
            </a:xfrm>
            <a:custGeom>
              <a:avLst/>
              <a:gdLst/>
              <a:ahLst/>
              <a:cxnLst/>
              <a:rect l="l" t="t" r="r" b="b"/>
              <a:pathLst>
                <a:path w="2250" h="2250" extrusionOk="0">
                  <a:moveTo>
                    <a:pt x="547" y="0"/>
                  </a:moveTo>
                  <a:lnTo>
                    <a:pt x="0" y="578"/>
                  </a:lnTo>
                  <a:lnTo>
                    <a:pt x="578" y="1125"/>
                  </a:lnTo>
                  <a:lnTo>
                    <a:pt x="0" y="1702"/>
                  </a:lnTo>
                  <a:lnTo>
                    <a:pt x="547" y="2249"/>
                  </a:lnTo>
                  <a:lnTo>
                    <a:pt x="1125" y="1702"/>
                  </a:lnTo>
                  <a:lnTo>
                    <a:pt x="1702" y="2249"/>
                  </a:lnTo>
                  <a:lnTo>
                    <a:pt x="2250" y="1702"/>
                  </a:lnTo>
                  <a:lnTo>
                    <a:pt x="1672" y="1125"/>
                  </a:lnTo>
                  <a:lnTo>
                    <a:pt x="2250" y="578"/>
                  </a:lnTo>
                  <a:lnTo>
                    <a:pt x="1702" y="0"/>
                  </a:lnTo>
                  <a:lnTo>
                    <a:pt x="1125" y="578"/>
                  </a:lnTo>
                  <a:lnTo>
                    <a:pt x="547"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3" name="Google Shape;4503;p39"/>
            <p:cNvSpPr/>
            <p:nvPr/>
          </p:nvSpPr>
          <p:spPr>
            <a:xfrm>
              <a:off x="1213050" y="4334700"/>
              <a:ext cx="56250" cy="56250"/>
            </a:xfrm>
            <a:custGeom>
              <a:avLst/>
              <a:gdLst/>
              <a:ahLst/>
              <a:cxnLst/>
              <a:rect l="l" t="t" r="r" b="b"/>
              <a:pathLst>
                <a:path w="2250" h="2250" extrusionOk="0">
                  <a:moveTo>
                    <a:pt x="548" y="1"/>
                  </a:moveTo>
                  <a:lnTo>
                    <a:pt x="1" y="548"/>
                  </a:lnTo>
                  <a:lnTo>
                    <a:pt x="578" y="1125"/>
                  </a:lnTo>
                  <a:lnTo>
                    <a:pt x="1" y="1703"/>
                  </a:lnTo>
                  <a:lnTo>
                    <a:pt x="548" y="2250"/>
                  </a:lnTo>
                  <a:lnTo>
                    <a:pt x="1125" y="1703"/>
                  </a:lnTo>
                  <a:lnTo>
                    <a:pt x="1703" y="2250"/>
                  </a:lnTo>
                  <a:lnTo>
                    <a:pt x="2250" y="1703"/>
                  </a:lnTo>
                  <a:lnTo>
                    <a:pt x="1672" y="1125"/>
                  </a:lnTo>
                  <a:lnTo>
                    <a:pt x="2250" y="548"/>
                  </a:lnTo>
                  <a:lnTo>
                    <a:pt x="1703" y="1"/>
                  </a:lnTo>
                  <a:lnTo>
                    <a:pt x="1125" y="578"/>
                  </a:lnTo>
                  <a:lnTo>
                    <a:pt x="548"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4" name="Google Shape;4504;p39"/>
            <p:cNvSpPr/>
            <p:nvPr/>
          </p:nvSpPr>
          <p:spPr>
            <a:xfrm>
              <a:off x="1282975" y="4404600"/>
              <a:ext cx="56250" cy="56275"/>
            </a:xfrm>
            <a:custGeom>
              <a:avLst/>
              <a:gdLst/>
              <a:ahLst/>
              <a:cxnLst/>
              <a:rect l="l" t="t" r="r" b="b"/>
              <a:pathLst>
                <a:path w="2250" h="2251" extrusionOk="0">
                  <a:moveTo>
                    <a:pt x="547" y="1"/>
                  </a:moveTo>
                  <a:lnTo>
                    <a:pt x="0" y="548"/>
                  </a:lnTo>
                  <a:lnTo>
                    <a:pt x="578" y="1126"/>
                  </a:lnTo>
                  <a:lnTo>
                    <a:pt x="0" y="1703"/>
                  </a:lnTo>
                  <a:lnTo>
                    <a:pt x="547" y="2250"/>
                  </a:lnTo>
                  <a:lnTo>
                    <a:pt x="1125" y="1703"/>
                  </a:lnTo>
                  <a:lnTo>
                    <a:pt x="1702" y="2250"/>
                  </a:lnTo>
                  <a:lnTo>
                    <a:pt x="2249" y="1703"/>
                  </a:lnTo>
                  <a:lnTo>
                    <a:pt x="1672" y="1126"/>
                  </a:lnTo>
                  <a:lnTo>
                    <a:pt x="2249" y="548"/>
                  </a:lnTo>
                  <a:lnTo>
                    <a:pt x="1702" y="1"/>
                  </a:lnTo>
                  <a:lnTo>
                    <a:pt x="1125" y="578"/>
                  </a:lnTo>
                  <a:lnTo>
                    <a:pt x="547"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5" name="Google Shape;4505;p39"/>
            <p:cNvSpPr/>
            <p:nvPr/>
          </p:nvSpPr>
          <p:spPr>
            <a:xfrm>
              <a:off x="785225" y="4063425"/>
              <a:ext cx="56275" cy="57000"/>
            </a:xfrm>
            <a:custGeom>
              <a:avLst/>
              <a:gdLst/>
              <a:ahLst/>
              <a:cxnLst/>
              <a:rect l="l" t="t" r="r" b="b"/>
              <a:pathLst>
                <a:path w="2251" h="2280" extrusionOk="0">
                  <a:moveTo>
                    <a:pt x="548" y="0"/>
                  </a:moveTo>
                  <a:lnTo>
                    <a:pt x="1" y="578"/>
                  </a:lnTo>
                  <a:lnTo>
                    <a:pt x="578" y="1155"/>
                  </a:lnTo>
                  <a:lnTo>
                    <a:pt x="1" y="1702"/>
                  </a:lnTo>
                  <a:lnTo>
                    <a:pt x="548" y="2280"/>
                  </a:lnTo>
                  <a:lnTo>
                    <a:pt x="1126" y="1702"/>
                  </a:lnTo>
                  <a:lnTo>
                    <a:pt x="1703" y="2280"/>
                  </a:lnTo>
                  <a:lnTo>
                    <a:pt x="2250" y="1702"/>
                  </a:lnTo>
                  <a:lnTo>
                    <a:pt x="1673" y="1155"/>
                  </a:lnTo>
                  <a:lnTo>
                    <a:pt x="2250" y="578"/>
                  </a:lnTo>
                  <a:lnTo>
                    <a:pt x="1703" y="0"/>
                  </a:lnTo>
                  <a:lnTo>
                    <a:pt x="1126" y="578"/>
                  </a:lnTo>
                  <a:lnTo>
                    <a:pt x="548"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6" name="Google Shape;4506;p39"/>
            <p:cNvSpPr/>
            <p:nvPr/>
          </p:nvSpPr>
          <p:spPr>
            <a:xfrm>
              <a:off x="855150" y="4133325"/>
              <a:ext cx="56250" cy="57025"/>
            </a:xfrm>
            <a:custGeom>
              <a:avLst/>
              <a:gdLst/>
              <a:ahLst/>
              <a:cxnLst/>
              <a:rect l="l" t="t" r="r" b="b"/>
              <a:pathLst>
                <a:path w="2250" h="2281" extrusionOk="0">
                  <a:moveTo>
                    <a:pt x="547" y="1"/>
                  </a:moveTo>
                  <a:lnTo>
                    <a:pt x="0" y="578"/>
                  </a:lnTo>
                  <a:lnTo>
                    <a:pt x="578" y="1156"/>
                  </a:lnTo>
                  <a:lnTo>
                    <a:pt x="0" y="1703"/>
                  </a:lnTo>
                  <a:lnTo>
                    <a:pt x="547" y="2280"/>
                  </a:lnTo>
                  <a:lnTo>
                    <a:pt x="1125" y="1703"/>
                  </a:lnTo>
                  <a:lnTo>
                    <a:pt x="1702" y="2280"/>
                  </a:lnTo>
                  <a:lnTo>
                    <a:pt x="2250" y="1703"/>
                  </a:lnTo>
                  <a:lnTo>
                    <a:pt x="1672" y="1156"/>
                  </a:lnTo>
                  <a:lnTo>
                    <a:pt x="2250" y="578"/>
                  </a:lnTo>
                  <a:lnTo>
                    <a:pt x="1702" y="1"/>
                  </a:lnTo>
                  <a:lnTo>
                    <a:pt x="1125" y="578"/>
                  </a:lnTo>
                  <a:lnTo>
                    <a:pt x="547"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7" name="Google Shape;4507;p39"/>
            <p:cNvSpPr/>
            <p:nvPr/>
          </p:nvSpPr>
          <p:spPr>
            <a:xfrm>
              <a:off x="925050" y="4203250"/>
              <a:ext cx="56250" cy="57000"/>
            </a:xfrm>
            <a:custGeom>
              <a:avLst/>
              <a:gdLst/>
              <a:ahLst/>
              <a:cxnLst/>
              <a:rect l="l" t="t" r="r" b="b"/>
              <a:pathLst>
                <a:path w="2250" h="2280" extrusionOk="0">
                  <a:moveTo>
                    <a:pt x="548" y="0"/>
                  </a:moveTo>
                  <a:lnTo>
                    <a:pt x="1" y="578"/>
                  </a:lnTo>
                  <a:lnTo>
                    <a:pt x="578" y="1125"/>
                  </a:lnTo>
                  <a:lnTo>
                    <a:pt x="1" y="1702"/>
                  </a:lnTo>
                  <a:lnTo>
                    <a:pt x="548" y="2280"/>
                  </a:lnTo>
                  <a:lnTo>
                    <a:pt x="1125" y="1702"/>
                  </a:lnTo>
                  <a:lnTo>
                    <a:pt x="1703" y="2280"/>
                  </a:lnTo>
                  <a:lnTo>
                    <a:pt x="2250" y="1702"/>
                  </a:lnTo>
                  <a:lnTo>
                    <a:pt x="1672" y="1125"/>
                  </a:lnTo>
                  <a:lnTo>
                    <a:pt x="2250" y="578"/>
                  </a:lnTo>
                  <a:lnTo>
                    <a:pt x="1703" y="0"/>
                  </a:lnTo>
                  <a:lnTo>
                    <a:pt x="1125" y="578"/>
                  </a:lnTo>
                  <a:lnTo>
                    <a:pt x="548"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8" name="Google Shape;4508;p39"/>
            <p:cNvSpPr/>
            <p:nvPr/>
          </p:nvSpPr>
          <p:spPr>
            <a:xfrm>
              <a:off x="994975" y="4273150"/>
              <a:ext cx="56250" cy="57025"/>
            </a:xfrm>
            <a:custGeom>
              <a:avLst/>
              <a:gdLst/>
              <a:ahLst/>
              <a:cxnLst/>
              <a:rect l="l" t="t" r="r" b="b"/>
              <a:pathLst>
                <a:path w="2250" h="2281" extrusionOk="0">
                  <a:moveTo>
                    <a:pt x="547" y="0"/>
                  </a:moveTo>
                  <a:lnTo>
                    <a:pt x="0" y="578"/>
                  </a:lnTo>
                  <a:lnTo>
                    <a:pt x="578" y="1125"/>
                  </a:lnTo>
                  <a:lnTo>
                    <a:pt x="0" y="1703"/>
                  </a:lnTo>
                  <a:lnTo>
                    <a:pt x="547" y="2280"/>
                  </a:lnTo>
                  <a:lnTo>
                    <a:pt x="1125" y="1703"/>
                  </a:lnTo>
                  <a:lnTo>
                    <a:pt x="1702" y="2280"/>
                  </a:lnTo>
                  <a:lnTo>
                    <a:pt x="2249" y="1703"/>
                  </a:lnTo>
                  <a:lnTo>
                    <a:pt x="1672" y="1125"/>
                  </a:lnTo>
                  <a:lnTo>
                    <a:pt x="2249" y="578"/>
                  </a:lnTo>
                  <a:lnTo>
                    <a:pt x="1702" y="0"/>
                  </a:lnTo>
                  <a:lnTo>
                    <a:pt x="1125" y="578"/>
                  </a:lnTo>
                  <a:lnTo>
                    <a:pt x="547"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9" name="Google Shape;4509;p39"/>
            <p:cNvSpPr/>
            <p:nvPr/>
          </p:nvSpPr>
          <p:spPr>
            <a:xfrm>
              <a:off x="1064875" y="4343050"/>
              <a:ext cx="56250" cy="57025"/>
            </a:xfrm>
            <a:custGeom>
              <a:avLst/>
              <a:gdLst/>
              <a:ahLst/>
              <a:cxnLst/>
              <a:rect l="l" t="t" r="r" b="b"/>
              <a:pathLst>
                <a:path w="2250" h="2281" extrusionOk="0">
                  <a:moveTo>
                    <a:pt x="548" y="1"/>
                  </a:moveTo>
                  <a:lnTo>
                    <a:pt x="1" y="578"/>
                  </a:lnTo>
                  <a:lnTo>
                    <a:pt x="578" y="1125"/>
                  </a:lnTo>
                  <a:lnTo>
                    <a:pt x="1" y="1703"/>
                  </a:lnTo>
                  <a:lnTo>
                    <a:pt x="548" y="2281"/>
                  </a:lnTo>
                  <a:lnTo>
                    <a:pt x="1125" y="1703"/>
                  </a:lnTo>
                  <a:lnTo>
                    <a:pt x="1703" y="2281"/>
                  </a:lnTo>
                  <a:lnTo>
                    <a:pt x="2250" y="1703"/>
                  </a:lnTo>
                  <a:lnTo>
                    <a:pt x="1672" y="1125"/>
                  </a:lnTo>
                  <a:lnTo>
                    <a:pt x="2250" y="578"/>
                  </a:lnTo>
                  <a:lnTo>
                    <a:pt x="1703" y="1"/>
                  </a:lnTo>
                  <a:lnTo>
                    <a:pt x="1125" y="578"/>
                  </a:lnTo>
                  <a:lnTo>
                    <a:pt x="548"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0" name="Google Shape;4510;p39"/>
            <p:cNvSpPr/>
            <p:nvPr/>
          </p:nvSpPr>
          <p:spPr>
            <a:xfrm>
              <a:off x="1134775" y="4412975"/>
              <a:ext cx="56275" cy="57000"/>
            </a:xfrm>
            <a:custGeom>
              <a:avLst/>
              <a:gdLst/>
              <a:ahLst/>
              <a:cxnLst/>
              <a:rect l="l" t="t" r="r" b="b"/>
              <a:pathLst>
                <a:path w="2251" h="2280" extrusionOk="0">
                  <a:moveTo>
                    <a:pt x="548" y="0"/>
                  </a:moveTo>
                  <a:lnTo>
                    <a:pt x="1" y="578"/>
                  </a:lnTo>
                  <a:lnTo>
                    <a:pt x="578" y="1125"/>
                  </a:lnTo>
                  <a:lnTo>
                    <a:pt x="1" y="1702"/>
                  </a:lnTo>
                  <a:lnTo>
                    <a:pt x="548" y="2280"/>
                  </a:lnTo>
                  <a:lnTo>
                    <a:pt x="1126" y="1702"/>
                  </a:lnTo>
                  <a:lnTo>
                    <a:pt x="1703" y="2280"/>
                  </a:lnTo>
                  <a:lnTo>
                    <a:pt x="2250" y="1702"/>
                  </a:lnTo>
                  <a:lnTo>
                    <a:pt x="1673" y="1125"/>
                  </a:lnTo>
                  <a:lnTo>
                    <a:pt x="2250" y="578"/>
                  </a:lnTo>
                  <a:lnTo>
                    <a:pt x="1703" y="0"/>
                  </a:lnTo>
                  <a:lnTo>
                    <a:pt x="1126" y="578"/>
                  </a:lnTo>
                  <a:lnTo>
                    <a:pt x="548"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1" name="Google Shape;4511;p39"/>
            <p:cNvSpPr/>
            <p:nvPr/>
          </p:nvSpPr>
          <p:spPr>
            <a:xfrm>
              <a:off x="1204700" y="4482875"/>
              <a:ext cx="56250" cy="57025"/>
            </a:xfrm>
            <a:custGeom>
              <a:avLst/>
              <a:gdLst/>
              <a:ahLst/>
              <a:cxnLst/>
              <a:rect l="l" t="t" r="r" b="b"/>
              <a:pathLst>
                <a:path w="2250" h="2281" extrusionOk="0">
                  <a:moveTo>
                    <a:pt x="547" y="1"/>
                  </a:moveTo>
                  <a:lnTo>
                    <a:pt x="0" y="578"/>
                  </a:lnTo>
                  <a:lnTo>
                    <a:pt x="578" y="1125"/>
                  </a:lnTo>
                  <a:lnTo>
                    <a:pt x="0" y="1703"/>
                  </a:lnTo>
                  <a:lnTo>
                    <a:pt x="547" y="2280"/>
                  </a:lnTo>
                  <a:lnTo>
                    <a:pt x="1125" y="1703"/>
                  </a:lnTo>
                  <a:lnTo>
                    <a:pt x="1702" y="2280"/>
                  </a:lnTo>
                  <a:lnTo>
                    <a:pt x="2250" y="1703"/>
                  </a:lnTo>
                  <a:lnTo>
                    <a:pt x="1672" y="1125"/>
                  </a:lnTo>
                  <a:lnTo>
                    <a:pt x="2250" y="578"/>
                  </a:lnTo>
                  <a:lnTo>
                    <a:pt x="1702" y="1"/>
                  </a:lnTo>
                  <a:lnTo>
                    <a:pt x="1125" y="578"/>
                  </a:lnTo>
                  <a:lnTo>
                    <a:pt x="547"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2" name="Google Shape;4512;p39"/>
            <p:cNvSpPr/>
            <p:nvPr/>
          </p:nvSpPr>
          <p:spPr>
            <a:xfrm>
              <a:off x="706975" y="4142450"/>
              <a:ext cx="56250" cy="56250"/>
            </a:xfrm>
            <a:custGeom>
              <a:avLst/>
              <a:gdLst/>
              <a:ahLst/>
              <a:cxnLst/>
              <a:rect l="l" t="t" r="r" b="b"/>
              <a:pathLst>
                <a:path w="2250" h="2250" extrusionOk="0">
                  <a:moveTo>
                    <a:pt x="547" y="0"/>
                  </a:moveTo>
                  <a:lnTo>
                    <a:pt x="0" y="548"/>
                  </a:lnTo>
                  <a:lnTo>
                    <a:pt x="578" y="1125"/>
                  </a:lnTo>
                  <a:lnTo>
                    <a:pt x="0" y="1672"/>
                  </a:lnTo>
                  <a:lnTo>
                    <a:pt x="547" y="2250"/>
                  </a:lnTo>
                  <a:lnTo>
                    <a:pt x="1125" y="1672"/>
                  </a:lnTo>
                  <a:lnTo>
                    <a:pt x="1702" y="2250"/>
                  </a:lnTo>
                  <a:lnTo>
                    <a:pt x="2249" y="1672"/>
                  </a:lnTo>
                  <a:lnTo>
                    <a:pt x="1672" y="1125"/>
                  </a:lnTo>
                  <a:lnTo>
                    <a:pt x="2249" y="548"/>
                  </a:lnTo>
                  <a:lnTo>
                    <a:pt x="1702" y="0"/>
                  </a:lnTo>
                  <a:lnTo>
                    <a:pt x="1125" y="548"/>
                  </a:lnTo>
                  <a:lnTo>
                    <a:pt x="547"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3" name="Google Shape;4513;p39"/>
            <p:cNvSpPr/>
            <p:nvPr/>
          </p:nvSpPr>
          <p:spPr>
            <a:xfrm>
              <a:off x="776875" y="4212350"/>
              <a:ext cx="56250" cy="56275"/>
            </a:xfrm>
            <a:custGeom>
              <a:avLst/>
              <a:gdLst/>
              <a:ahLst/>
              <a:cxnLst/>
              <a:rect l="l" t="t" r="r" b="b"/>
              <a:pathLst>
                <a:path w="2250" h="2251" extrusionOk="0">
                  <a:moveTo>
                    <a:pt x="548" y="1"/>
                  </a:moveTo>
                  <a:lnTo>
                    <a:pt x="1" y="548"/>
                  </a:lnTo>
                  <a:lnTo>
                    <a:pt x="578" y="1125"/>
                  </a:lnTo>
                  <a:lnTo>
                    <a:pt x="1" y="1673"/>
                  </a:lnTo>
                  <a:lnTo>
                    <a:pt x="548" y="2250"/>
                  </a:lnTo>
                  <a:lnTo>
                    <a:pt x="1125" y="1673"/>
                  </a:lnTo>
                  <a:lnTo>
                    <a:pt x="1703" y="2250"/>
                  </a:lnTo>
                  <a:lnTo>
                    <a:pt x="2250" y="1673"/>
                  </a:lnTo>
                  <a:lnTo>
                    <a:pt x="1672" y="1125"/>
                  </a:lnTo>
                  <a:lnTo>
                    <a:pt x="2250" y="548"/>
                  </a:lnTo>
                  <a:lnTo>
                    <a:pt x="1703" y="1"/>
                  </a:lnTo>
                  <a:lnTo>
                    <a:pt x="1125" y="548"/>
                  </a:lnTo>
                  <a:lnTo>
                    <a:pt x="548"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4" name="Google Shape;4514;p39"/>
            <p:cNvSpPr/>
            <p:nvPr/>
          </p:nvSpPr>
          <p:spPr>
            <a:xfrm>
              <a:off x="846775" y="4281500"/>
              <a:ext cx="56275" cy="57025"/>
            </a:xfrm>
            <a:custGeom>
              <a:avLst/>
              <a:gdLst/>
              <a:ahLst/>
              <a:cxnLst/>
              <a:rect l="l" t="t" r="r" b="b"/>
              <a:pathLst>
                <a:path w="2251" h="2281" extrusionOk="0">
                  <a:moveTo>
                    <a:pt x="548" y="1"/>
                  </a:moveTo>
                  <a:lnTo>
                    <a:pt x="1" y="578"/>
                  </a:lnTo>
                  <a:lnTo>
                    <a:pt x="578" y="1156"/>
                  </a:lnTo>
                  <a:lnTo>
                    <a:pt x="1" y="1703"/>
                  </a:lnTo>
                  <a:lnTo>
                    <a:pt x="548" y="2280"/>
                  </a:lnTo>
                  <a:lnTo>
                    <a:pt x="1126" y="1703"/>
                  </a:lnTo>
                  <a:lnTo>
                    <a:pt x="1703" y="2280"/>
                  </a:lnTo>
                  <a:lnTo>
                    <a:pt x="2250" y="1703"/>
                  </a:lnTo>
                  <a:lnTo>
                    <a:pt x="1673" y="1156"/>
                  </a:lnTo>
                  <a:lnTo>
                    <a:pt x="2250" y="578"/>
                  </a:lnTo>
                  <a:lnTo>
                    <a:pt x="1703" y="1"/>
                  </a:lnTo>
                  <a:lnTo>
                    <a:pt x="1126" y="578"/>
                  </a:lnTo>
                  <a:lnTo>
                    <a:pt x="548"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5" name="Google Shape;4515;p39"/>
            <p:cNvSpPr/>
            <p:nvPr/>
          </p:nvSpPr>
          <p:spPr>
            <a:xfrm>
              <a:off x="916700" y="4351425"/>
              <a:ext cx="56250" cy="57000"/>
            </a:xfrm>
            <a:custGeom>
              <a:avLst/>
              <a:gdLst/>
              <a:ahLst/>
              <a:cxnLst/>
              <a:rect l="l" t="t" r="r" b="b"/>
              <a:pathLst>
                <a:path w="2250" h="2280" extrusionOk="0">
                  <a:moveTo>
                    <a:pt x="547" y="0"/>
                  </a:moveTo>
                  <a:lnTo>
                    <a:pt x="0" y="578"/>
                  </a:lnTo>
                  <a:lnTo>
                    <a:pt x="578" y="1155"/>
                  </a:lnTo>
                  <a:lnTo>
                    <a:pt x="0" y="1702"/>
                  </a:lnTo>
                  <a:lnTo>
                    <a:pt x="547" y="2280"/>
                  </a:lnTo>
                  <a:lnTo>
                    <a:pt x="1125" y="1702"/>
                  </a:lnTo>
                  <a:lnTo>
                    <a:pt x="1703" y="2280"/>
                  </a:lnTo>
                  <a:lnTo>
                    <a:pt x="2250" y="1702"/>
                  </a:lnTo>
                  <a:lnTo>
                    <a:pt x="1672" y="1155"/>
                  </a:lnTo>
                  <a:lnTo>
                    <a:pt x="2250" y="578"/>
                  </a:lnTo>
                  <a:lnTo>
                    <a:pt x="1703" y="0"/>
                  </a:lnTo>
                  <a:lnTo>
                    <a:pt x="1125" y="578"/>
                  </a:lnTo>
                  <a:lnTo>
                    <a:pt x="547"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6" name="Google Shape;4516;p39"/>
            <p:cNvSpPr/>
            <p:nvPr/>
          </p:nvSpPr>
          <p:spPr>
            <a:xfrm>
              <a:off x="986600" y="4421325"/>
              <a:ext cx="56275" cy="57025"/>
            </a:xfrm>
            <a:custGeom>
              <a:avLst/>
              <a:gdLst/>
              <a:ahLst/>
              <a:cxnLst/>
              <a:rect l="l" t="t" r="r" b="b"/>
              <a:pathLst>
                <a:path w="2251" h="2281" extrusionOk="0">
                  <a:moveTo>
                    <a:pt x="548" y="1"/>
                  </a:moveTo>
                  <a:lnTo>
                    <a:pt x="1" y="578"/>
                  </a:lnTo>
                  <a:lnTo>
                    <a:pt x="578" y="1156"/>
                  </a:lnTo>
                  <a:lnTo>
                    <a:pt x="1" y="1703"/>
                  </a:lnTo>
                  <a:lnTo>
                    <a:pt x="548" y="2280"/>
                  </a:lnTo>
                  <a:lnTo>
                    <a:pt x="1125" y="1703"/>
                  </a:lnTo>
                  <a:lnTo>
                    <a:pt x="1703" y="2280"/>
                  </a:lnTo>
                  <a:lnTo>
                    <a:pt x="2250" y="1703"/>
                  </a:lnTo>
                  <a:lnTo>
                    <a:pt x="1673" y="1156"/>
                  </a:lnTo>
                  <a:lnTo>
                    <a:pt x="2250" y="578"/>
                  </a:lnTo>
                  <a:lnTo>
                    <a:pt x="1703" y="1"/>
                  </a:lnTo>
                  <a:lnTo>
                    <a:pt x="1125" y="578"/>
                  </a:lnTo>
                  <a:lnTo>
                    <a:pt x="548"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7" name="Google Shape;4517;p39"/>
            <p:cNvSpPr/>
            <p:nvPr/>
          </p:nvSpPr>
          <p:spPr>
            <a:xfrm>
              <a:off x="1056525" y="4491225"/>
              <a:ext cx="56250" cy="57025"/>
            </a:xfrm>
            <a:custGeom>
              <a:avLst/>
              <a:gdLst/>
              <a:ahLst/>
              <a:cxnLst/>
              <a:rect l="l" t="t" r="r" b="b"/>
              <a:pathLst>
                <a:path w="2250" h="2281" extrusionOk="0">
                  <a:moveTo>
                    <a:pt x="547" y="1"/>
                  </a:moveTo>
                  <a:lnTo>
                    <a:pt x="0" y="579"/>
                  </a:lnTo>
                  <a:lnTo>
                    <a:pt x="578" y="1156"/>
                  </a:lnTo>
                  <a:lnTo>
                    <a:pt x="0" y="1703"/>
                  </a:lnTo>
                  <a:lnTo>
                    <a:pt x="547" y="2281"/>
                  </a:lnTo>
                  <a:lnTo>
                    <a:pt x="1125" y="1703"/>
                  </a:lnTo>
                  <a:lnTo>
                    <a:pt x="1702" y="2281"/>
                  </a:lnTo>
                  <a:lnTo>
                    <a:pt x="2249" y="1703"/>
                  </a:lnTo>
                  <a:lnTo>
                    <a:pt x="1672" y="1156"/>
                  </a:lnTo>
                  <a:lnTo>
                    <a:pt x="2249" y="579"/>
                  </a:lnTo>
                  <a:lnTo>
                    <a:pt x="1702" y="1"/>
                  </a:lnTo>
                  <a:lnTo>
                    <a:pt x="1125" y="579"/>
                  </a:lnTo>
                  <a:lnTo>
                    <a:pt x="547"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8" name="Google Shape;4518;p39"/>
            <p:cNvSpPr/>
            <p:nvPr/>
          </p:nvSpPr>
          <p:spPr>
            <a:xfrm>
              <a:off x="1126425" y="4561150"/>
              <a:ext cx="56250" cy="57025"/>
            </a:xfrm>
            <a:custGeom>
              <a:avLst/>
              <a:gdLst/>
              <a:ahLst/>
              <a:cxnLst/>
              <a:rect l="l" t="t" r="r" b="b"/>
              <a:pathLst>
                <a:path w="2250" h="2281" extrusionOk="0">
                  <a:moveTo>
                    <a:pt x="548" y="0"/>
                  </a:moveTo>
                  <a:lnTo>
                    <a:pt x="1" y="578"/>
                  </a:lnTo>
                  <a:lnTo>
                    <a:pt x="578" y="1155"/>
                  </a:lnTo>
                  <a:lnTo>
                    <a:pt x="1" y="1703"/>
                  </a:lnTo>
                  <a:lnTo>
                    <a:pt x="548" y="2280"/>
                  </a:lnTo>
                  <a:lnTo>
                    <a:pt x="1125" y="1703"/>
                  </a:lnTo>
                  <a:lnTo>
                    <a:pt x="1703" y="2280"/>
                  </a:lnTo>
                  <a:lnTo>
                    <a:pt x="2250" y="1703"/>
                  </a:lnTo>
                  <a:lnTo>
                    <a:pt x="1672" y="1155"/>
                  </a:lnTo>
                  <a:lnTo>
                    <a:pt x="2250" y="578"/>
                  </a:lnTo>
                  <a:lnTo>
                    <a:pt x="1703" y="0"/>
                  </a:lnTo>
                  <a:lnTo>
                    <a:pt x="1125" y="578"/>
                  </a:lnTo>
                  <a:lnTo>
                    <a:pt x="548"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9" name="Google Shape;4519;p39"/>
            <p:cNvSpPr/>
            <p:nvPr/>
          </p:nvSpPr>
          <p:spPr>
            <a:xfrm>
              <a:off x="628700" y="4220725"/>
              <a:ext cx="56250" cy="56250"/>
            </a:xfrm>
            <a:custGeom>
              <a:avLst/>
              <a:gdLst/>
              <a:ahLst/>
              <a:cxnLst/>
              <a:rect l="l" t="t" r="r" b="b"/>
              <a:pathLst>
                <a:path w="2250" h="2250" extrusionOk="0">
                  <a:moveTo>
                    <a:pt x="548" y="0"/>
                  </a:moveTo>
                  <a:lnTo>
                    <a:pt x="0" y="547"/>
                  </a:lnTo>
                  <a:lnTo>
                    <a:pt x="578" y="1125"/>
                  </a:lnTo>
                  <a:lnTo>
                    <a:pt x="0" y="1702"/>
                  </a:lnTo>
                  <a:lnTo>
                    <a:pt x="548" y="2249"/>
                  </a:lnTo>
                  <a:lnTo>
                    <a:pt x="1125" y="1672"/>
                  </a:lnTo>
                  <a:lnTo>
                    <a:pt x="1703" y="2249"/>
                  </a:lnTo>
                  <a:lnTo>
                    <a:pt x="2250" y="1702"/>
                  </a:lnTo>
                  <a:lnTo>
                    <a:pt x="1672" y="1125"/>
                  </a:lnTo>
                  <a:lnTo>
                    <a:pt x="2250" y="547"/>
                  </a:lnTo>
                  <a:lnTo>
                    <a:pt x="1703" y="0"/>
                  </a:lnTo>
                  <a:lnTo>
                    <a:pt x="1125" y="547"/>
                  </a:lnTo>
                  <a:lnTo>
                    <a:pt x="548"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0" name="Google Shape;4520;p39"/>
            <p:cNvSpPr/>
            <p:nvPr/>
          </p:nvSpPr>
          <p:spPr>
            <a:xfrm>
              <a:off x="698600" y="4290625"/>
              <a:ext cx="56275" cy="56250"/>
            </a:xfrm>
            <a:custGeom>
              <a:avLst/>
              <a:gdLst/>
              <a:ahLst/>
              <a:cxnLst/>
              <a:rect l="l" t="t" r="r" b="b"/>
              <a:pathLst>
                <a:path w="2251" h="2250" extrusionOk="0">
                  <a:moveTo>
                    <a:pt x="548" y="1"/>
                  </a:moveTo>
                  <a:lnTo>
                    <a:pt x="1" y="548"/>
                  </a:lnTo>
                  <a:lnTo>
                    <a:pt x="578" y="1125"/>
                  </a:lnTo>
                  <a:lnTo>
                    <a:pt x="1" y="1703"/>
                  </a:lnTo>
                  <a:lnTo>
                    <a:pt x="548" y="2250"/>
                  </a:lnTo>
                  <a:lnTo>
                    <a:pt x="1125" y="1672"/>
                  </a:lnTo>
                  <a:lnTo>
                    <a:pt x="1703" y="2250"/>
                  </a:lnTo>
                  <a:lnTo>
                    <a:pt x="2250" y="1703"/>
                  </a:lnTo>
                  <a:lnTo>
                    <a:pt x="1673" y="1125"/>
                  </a:lnTo>
                  <a:lnTo>
                    <a:pt x="2250" y="548"/>
                  </a:lnTo>
                  <a:lnTo>
                    <a:pt x="1703" y="1"/>
                  </a:lnTo>
                  <a:lnTo>
                    <a:pt x="1125" y="548"/>
                  </a:lnTo>
                  <a:lnTo>
                    <a:pt x="548"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1" name="Google Shape;4521;p39"/>
            <p:cNvSpPr/>
            <p:nvPr/>
          </p:nvSpPr>
          <p:spPr>
            <a:xfrm>
              <a:off x="768525" y="4360525"/>
              <a:ext cx="56250" cy="56275"/>
            </a:xfrm>
            <a:custGeom>
              <a:avLst/>
              <a:gdLst/>
              <a:ahLst/>
              <a:cxnLst/>
              <a:rect l="l" t="t" r="r" b="b"/>
              <a:pathLst>
                <a:path w="2250" h="2251" extrusionOk="0">
                  <a:moveTo>
                    <a:pt x="547" y="1"/>
                  </a:moveTo>
                  <a:lnTo>
                    <a:pt x="0" y="548"/>
                  </a:lnTo>
                  <a:lnTo>
                    <a:pt x="578" y="1126"/>
                  </a:lnTo>
                  <a:lnTo>
                    <a:pt x="0" y="1703"/>
                  </a:lnTo>
                  <a:lnTo>
                    <a:pt x="547" y="2250"/>
                  </a:lnTo>
                  <a:lnTo>
                    <a:pt x="1125" y="1673"/>
                  </a:lnTo>
                  <a:lnTo>
                    <a:pt x="1702" y="2250"/>
                  </a:lnTo>
                  <a:lnTo>
                    <a:pt x="2249" y="1703"/>
                  </a:lnTo>
                  <a:lnTo>
                    <a:pt x="1672" y="1126"/>
                  </a:lnTo>
                  <a:lnTo>
                    <a:pt x="2249" y="548"/>
                  </a:lnTo>
                  <a:lnTo>
                    <a:pt x="1702" y="1"/>
                  </a:lnTo>
                  <a:lnTo>
                    <a:pt x="1125" y="548"/>
                  </a:lnTo>
                  <a:lnTo>
                    <a:pt x="547"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2" name="Google Shape;4522;p39"/>
            <p:cNvSpPr/>
            <p:nvPr/>
          </p:nvSpPr>
          <p:spPr>
            <a:xfrm>
              <a:off x="838425" y="4430450"/>
              <a:ext cx="56250" cy="56250"/>
            </a:xfrm>
            <a:custGeom>
              <a:avLst/>
              <a:gdLst/>
              <a:ahLst/>
              <a:cxnLst/>
              <a:rect l="l" t="t" r="r" b="b"/>
              <a:pathLst>
                <a:path w="2250" h="2250" extrusionOk="0">
                  <a:moveTo>
                    <a:pt x="548" y="0"/>
                  </a:moveTo>
                  <a:lnTo>
                    <a:pt x="1" y="547"/>
                  </a:lnTo>
                  <a:lnTo>
                    <a:pt x="578" y="1125"/>
                  </a:lnTo>
                  <a:lnTo>
                    <a:pt x="1" y="1672"/>
                  </a:lnTo>
                  <a:lnTo>
                    <a:pt x="548" y="2250"/>
                  </a:lnTo>
                  <a:lnTo>
                    <a:pt x="1125" y="1672"/>
                  </a:lnTo>
                  <a:lnTo>
                    <a:pt x="1703" y="2250"/>
                  </a:lnTo>
                  <a:lnTo>
                    <a:pt x="2250" y="1672"/>
                  </a:lnTo>
                  <a:lnTo>
                    <a:pt x="1672" y="1125"/>
                  </a:lnTo>
                  <a:lnTo>
                    <a:pt x="2250" y="547"/>
                  </a:lnTo>
                  <a:lnTo>
                    <a:pt x="1703" y="0"/>
                  </a:lnTo>
                  <a:lnTo>
                    <a:pt x="1125" y="547"/>
                  </a:lnTo>
                  <a:lnTo>
                    <a:pt x="548"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3" name="Google Shape;4523;p39"/>
            <p:cNvSpPr/>
            <p:nvPr/>
          </p:nvSpPr>
          <p:spPr>
            <a:xfrm>
              <a:off x="908350" y="4500350"/>
              <a:ext cx="56250" cy="56250"/>
            </a:xfrm>
            <a:custGeom>
              <a:avLst/>
              <a:gdLst/>
              <a:ahLst/>
              <a:cxnLst/>
              <a:rect l="l" t="t" r="r" b="b"/>
              <a:pathLst>
                <a:path w="2250" h="2250" extrusionOk="0">
                  <a:moveTo>
                    <a:pt x="547" y="1"/>
                  </a:moveTo>
                  <a:lnTo>
                    <a:pt x="0" y="548"/>
                  </a:lnTo>
                  <a:lnTo>
                    <a:pt x="578" y="1125"/>
                  </a:lnTo>
                  <a:lnTo>
                    <a:pt x="0" y="1703"/>
                  </a:lnTo>
                  <a:lnTo>
                    <a:pt x="547" y="2250"/>
                  </a:lnTo>
                  <a:lnTo>
                    <a:pt x="1125" y="1672"/>
                  </a:lnTo>
                  <a:lnTo>
                    <a:pt x="1702" y="2250"/>
                  </a:lnTo>
                  <a:lnTo>
                    <a:pt x="2249" y="1703"/>
                  </a:lnTo>
                  <a:lnTo>
                    <a:pt x="1672" y="1125"/>
                  </a:lnTo>
                  <a:lnTo>
                    <a:pt x="2249" y="548"/>
                  </a:lnTo>
                  <a:lnTo>
                    <a:pt x="1702" y="1"/>
                  </a:lnTo>
                  <a:lnTo>
                    <a:pt x="1125" y="548"/>
                  </a:lnTo>
                  <a:lnTo>
                    <a:pt x="547"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4" name="Google Shape;4524;p39"/>
            <p:cNvSpPr/>
            <p:nvPr/>
          </p:nvSpPr>
          <p:spPr>
            <a:xfrm>
              <a:off x="978250" y="4570275"/>
              <a:ext cx="56250" cy="56250"/>
            </a:xfrm>
            <a:custGeom>
              <a:avLst/>
              <a:gdLst/>
              <a:ahLst/>
              <a:cxnLst/>
              <a:rect l="l" t="t" r="r" b="b"/>
              <a:pathLst>
                <a:path w="2250" h="2250" extrusionOk="0">
                  <a:moveTo>
                    <a:pt x="548" y="0"/>
                  </a:moveTo>
                  <a:lnTo>
                    <a:pt x="0" y="547"/>
                  </a:lnTo>
                  <a:lnTo>
                    <a:pt x="578" y="1125"/>
                  </a:lnTo>
                  <a:lnTo>
                    <a:pt x="0" y="1672"/>
                  </a:lnTo>
                  <a:lnTo>
                    <a:pt x="548" y="2249"/>
                  </a:lnTo>
                  <a:lnTo>
                    <a:pt x="1125" y="1672"/>
                  </a:lnTo>
                  <a:lnTo>
                    <a:pt x="1703" y="2249"/>
                  </a:lnTo>
                  <a:lnTo>
                    <a:pt x="2250" y="1672"/>
                  </a:lnTo>
                  <a:lnTo>
                    <a:pt x="1672" y="1125"/>
                  </a:lnTo>
                  <a:lnTo>
                    <a:pt x="2250" y="547"/>
                  </a:lnTo>
                  <a:lnTo>
                    <a:pt x="1703" y="0"/>
                  </a:lnTo>
                  <a:lnTo>
                    <a:pt x="1125" y="547"/>
                  </a:lnTo>
                  <a:lnTo>
                    <a:pt x="548" y="0"/>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5" name="Google Shape;4525;p39"/>
            <p:cNvSpPr/>
            <p:nvPr/>
          </p:nvSpPr>
          <p:spPr>
            <a:xfrm>
              <a:off x="1048150" y="4640175"/>
              <a:ext cx="56275" cy="56250"/>
            </a:xfrm>
            <a:custGeom>
              <a:avLst/>
              <a:gdLst/>
              <a:ahLst/>
              <a:cxnLst/>
              <a:rect l="l" t="t" r="r" b="b"/>
              <a:pathLst>
                <a:path w="2251" h="2250" extrusionOk="0">
                  <a:moveTo>
                    <a:pt x="548" y="1"/>
                  </a:moveTo>
                  <a:lnTo>
                    <a:pt x="1" y="548"/>
                  </a:lnTo>
                  <a:lnTo>
                    <a:pt x="578" y="1125"/>
                  </a:lnTo>
                  <a:lnTo>
                    <a:pt x="1" y="1672"/>
                  </a:lnTo>
                  <a:lnTo>
                    <a:pt x="548" y="2250"/>
                  </a:lnTo>
                  <a:lnTo>
                    <a:pt x="1125" y="1672"/>
                  </a:lnTo>
                  <a:lnTo>
                    <a:pt x="1703" y="2250"/>
                  </a:lnTo>
                  <a:lnTo>
                    <a:pt x="2250" y="1672"/>
                  </a:lnTo>
                  <a:lnTo>
                    <a:pt x="1673" y="1125"/>
                  </a:lnTo>
                  <a:lnTo>
                    <a:pt x="2250" y="548"/>
                  </a:lnTo>
                  <a:lnTo>
                    <a:pt x="1703" y="1"/>
                  </a:lnTo>
                  <a:lnTo>
                    <a:pt x="1125" y="548"/>
                  </a:lnTo>
                  <a:lnTo>
                    <a:pt x="548" y="1"/>
                  </a:lnTo>
                  <a:close/>
                </a:path>
              </a:pathLst>
            </a:custGeom>
            <a:solidFill>
              <a:srgbClr val="011E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20000" y="445025"/>
            <a:ext cx="7704000" cy="572700"/>
          </a:xfrm>
          <a:prstGeom prst="rect">
            <a:avLst/>
          </a:prstGeom>
          <a:noFill/>
          <a:ln>
            <a:noFill/>
          </a:ln>
        </p:spPr>
        <p:txBody>
          <a:bodyPr spcFirstLastPara="1" wrap="square" lIns="91425" tIns="91425" rIns="91425" bIns="91425" anchor="t" anchorCtr="0">
            <a:noAutofit/>
          </a:bodyPr>
          <a:lstStyle>
            <a:lvl1pPr lvl="0">
              <a:lnSpc>
                <a:spcPct val="100000"/>
              </a:lnSpc>
              <a:spcBef>
                <a:spcPts val="0"/>
              </a:spcBef>
              <a:spcAft>
                <a:spcPts val="0"/>
              </a:spcAft>
              <a:buClr>
                <a:schemeClr val="dk1"/>
              </a:buClr>
              <a:buSzPts val="3000"/>
              <a:buFont typeface="Kanit"/>
              <a:buNone/>
              <a:defRPr sz="3000" b="1">
                <a:solidFill>
                  <a:schemeClr val="dk1"/>
                </a:solidFill>
                <a:latin typeface="Kanit"/>
                <a:ea typeface="Kanit"/>
                <a:cs typeface="Kanit"/>
                <a:sym typeface="Kanit"/>
              </a:defRPr>
            </a:lvl1pPr>
            <a:lvl2pPr lvl="1">
              <a:lnSpc>
                <a:spcPct val="100000"/>
              </a:lnSpc>
              <a:spcBef>
                <a:spcPts val="0"/>
              </a:spcBef>
              <a:spcAft>
                <a:spcPts val="0"/>
              </a:spcAft>
              <a:buClr>
                <a:schemeClr val="dk1"/>
              </a:buClr>
              <a:buSzPts val="3000"/>
              <a:buFont typeface="Kanit"/>
              <a:buNone/>
              <a:defRPr sz="3000" b="1">
                <a:solidFill>
                  <a:schemeClr val="dk1"/>
                </a:solidFill>
                <a:latin typeface="Kanit"/>
                <a:ea typeface="Kanit"/>
                <a:cs typeface="Kanit"/>
                <a:sym typeface="Kanit"/>
              </a:defRPr>
            </a:lvl2pPr>
            <a:lvl3pPr lvl="2">
              <a:lnSpc>
                <a:spcPct val="100000"/>
              </a:lnSpc>
              <a:spcBef>
                <a:spcPts val="0"/>
              </a:spcBef>
              <a:spcAft>
                <a:spcPts val="0"/>
              </a:spcAft>
              <a:buClr>
                <a:schemeClr val="dk1"/>
              </a:buClr>
              <a:buSzPts val="3000"/>
              <a:buFont typeface="Kanit"/>
              <a:buNone/>
              <a:defRPr sz="3000" b="1">
                <a:solidFill>
                  <a:schemeClr val="dk1"/>
                </a:solidFill>
                <a:latin typeface="Kanit"/>
                <a:ea typeface="Kanit"/>
                <a:cs typeface="Kanit"/>
                <a:sym typeface="Kanit"/>
              </a:defRPr>
            </a:lvl3pPr>
            <a:lvl4pPr lvl="3">
              <a:lnSpc>
                <a:spcPct val="100000"/>
              </a:lnSpc>
              <a:spcBef>
                <a:spcPts val="0"/>
              </a:spcBef>
              <a:spcAft>
                <a:spcPts val="0"/>
              </a:spcAft>
              <a:buClr>
                <a:schemeClr val="dk1"/>
              </a:buClr>
              <a:buSzPts val="3000"/>
              <a:buFont typeface="Kanit"/>
              <a:buNone/>
              <a:defRPr sz="3000" b="1">
                <a:solidFill>
                  <a:schemeClr val="dk1"/>
                </a:solidFill>
                <a:latin typeface="Kanit"/>
                <a:ea typeface="Kanit"/>
                <a:cs typeface="Kanit"/>
                <a:sym typeface="Kanit"/>
              </a:defRPr>
            </a:lvl4pPr>
            <a:lvl5pPr lvl="4">
              <a:lnSpc>
                <a:spcPct val="100000"/>
              </a:lnSpc>
              <a:spcBef>
                <a:spcPts val="0"/>
              </a:spcBef>
              <a:spcAft>
                <a:spcPts val="0"/>
              </a:spcAft>
              <a:buClr>
                <a:schemeClr val="dk1"/>
              </a:buClr>
              <a:buSzPts val="3000"/>
              <a:buFont typeface="Kanit"/>
              <a:buNone/>
              <a:defRPr sz="3000" b="1">
                <a:solidFill>
                  <a:schemeClr val="dk1"/>
                </a:solidFill>
                <a:latin typeface="Kanit"/>
                <a:ea typeface="Kanit"/>
                <a:cs typeface="Kanit"/>
                <a:sym typeface="Kanit"/>
              </a:defRPr>
            </a:lvl5pPr>
            <a:lvl6pPr lvl="5">
              <a:lnSpc>
                <a:spcPct val="100000"/>
              </a:lnSpc>
              <a:spcBef>
                <a:spcPts val="0"/>
              </a:spcBef>
              <a:spcAft>
                <a:spcPts val="0"/>
              </a:spcAft>
              <a:buClr>
                <a:schemeClr val="dk1"/>
              </a:buClr>
              <a:buSzPts val="3000"/>
              <a:buFont typeface="Kanit"/>
              <a:buNone/>
              <a:defRPr sz="3000" b="1">
                <a:solidFill>
                  <a:schemeClr val="dk1"/>
                </a:solidFill>
                <a:latin typeface="Kanit"/>
                <a:ea typeface="Kanit"/>
                <a:cs typeface="Kanit"/>
                <a:sym typeface="Kanit"/>
              </a:defRPr>
            </a:lvl6pPr>
            <a:lvl7pPr lvl="6">
              <a:lnSpc>
                <a:spcPct val="100000"/>
              </a:lnSpc>
              <a:spcBef>
                <a:spcPts val="0"/>
              </a:spcBef>
              <a:spcAft>
                <a:spcPts val="0"/>
              </a:spcAft>
              <a:buClr>
                <a:schemeClr val="dk1"/>
              </a:buClr>
              <a:buSzPts val="3000"/>
              <a:buFont typeface="Kanit"/>
              <a:buNone/>
              <a:defRPr sz="3000" b="1">
                <a:solidFill>
                  <a:schemeClr val="dk1"/>
                </a:solidFill>
                <a:latin typeface="Kanit"/>
                <a:ea typeface="Kanit"/>
                <a:cs typeface="Kanit"/>
                <a:sym typeface="Kanit"/>
              </a:defRPr>
            </a:lvl7pPr>
            <a:lvl8pPr lvl="7">
              <a:lnSpc>
                <a:spcPct val="100000"/>
              </a:lnSpc>
              <a:spcBef>
                <a:spcPts val="0"/>
              </a:spcBef>
              <a:spcAft>
                <a:spcPts val="0"/>
              </a:spcAft>
              <a:buClr>
                <a:schemeClr val="dk1"/>
              </a:buClr>
              <a:buSzPts val="3000"/>
              <a:buFont typeface="Kanit"/>
              <a:buNone/>
              <a:defRPr sz="3000" b="1">
                <a:solidFill>
                  <a:schemeClr val="dk1"/>
                </a:solidFill>
                <a:latin typeface="Kanit"/>
                <a:ea typeface="Kanit"/>
                <a:cs typeface="Kanit"/>
                <a:sym typeface="Kanit"/>
              </a:defRPr>
            </a:lvl8pPr>
            <a:lvl9pPr lvl="8">
              <a:lnSpc>
                <a:spcPct val="100000"/>
              </a:lnSpc>
              <a:spcBef>
                <a:spcPts val="0"/>
              </a:spcBef>
              <a:spcAft>
                <a:spcPts val="0"/>
              </a:spcAft>
              <a:buClr>
                <a:schemeClr val="dk1"/>
              </a:buClr>
              <a:buSzPts val="3000"/>
              <a:buFont typeface="Kanit"/>
              <a:buNone/>
              <a:defRPr sz="3000" b="1">
                <a:solidFill>
                  <a:schemeClr val="dk1"/>
                </a:solidFill>
                <a:latin typeface="Kanit"/>
                <a:ea typeface="Kanit"/>
                <a:cs typeface="Kanit"/>
                <a:sym typeface="Kanit"/>
              </a:defRPr>
            </a:lvl9pPr>
          </a:lstStyle>
          <a:p>
            <a:endParaRPr/>
          </a:p>
        </p:txBody>
      </p:sp>
      <p:sp>
        <p:nvSpPr>
          <p:cNvPr id="7" name="Google Shape;7;p1"/>
          <p:cNvSpPr txBox="1">
            <a:spLocks noGrp="1"/>
          </p:cNvSpPr>
          <p:nvPr>
            <p:ph type="body" idx="1"/>
          </p:nvPr>
        </p:nvSpPr>
        <p:spPr>
          <a:xfrm>
            <a:off x="720000" y="1152475"/>
            <a:ext cx="7704000" cy="3450900"/>
          </a:xfrm>
          <a:prstGeom prst="rect">
            <a:avLst/>
          </a:prstGeom>
          <a:noFill/>
          <a:ln>
            <a:noFill/>
          </a:ln>
        </p:spPr>
        <p:txBody>
          <a:bodyPr spcFirstLastPara="1" wrap="square" lIns="91425" tIns="91425" rIns="91425" bIns="91425" anchor="t" anchorCtr="0">
            <a:noAutofit/>
          </a:bodyPr>
          <a:lstStyle>
            <a:lvl1pPr marL="457200" lvl="0" indent="-317500">
              <a:lnSpc>
                <a:spcPct val="100000"/>
              </a:lnSpc>
              <a:spcBef>
                <a:spcPts val="0"/>
              </a:spcBef>
              <a:spcAft>
                <a:spcPts val="0"/>
              </a:spcAft>
              <a:buClr>
                <a:schemeClr val="dk2"/>
              </a:buClr>
              <a:buSzPts val="1400"/>
              <a:buFont typeface="Barlow"/>
              <a:buChar char="●"/>
              <a:defRPr>
                <a:solidFill>
                  <a:schemeClr val="dk2"/>
                </a:solidFill>
                <a:latin typeface="Barlow"/>
                <a:ea typeface="Barlow"/>
                <a:cs typeface="Barlow"/>
                <a:sym typeface="Barlow"/>
              </a:defRPr>
            </a:lvl1pPr>
            <a:lvl2pPr marL="914400" lvl="1" indent="-317500">
              <a:lnSpc>
                <a:spcPct val="100000"/>
              </a:lnSpc>
              <a:spcBef>
                <a:spcPts val="1600"/>
              </a:spcBef>
              <a:spcAft>
                <a:spcPts val="0"/>
              </a:spcAft>
              <a:buClr>
                <a:schemeClr val="dk2"/>
              </a:buClr>
              <a:buSzPts val="1400"/>
              <a:buFont typeface="Barlow"/>
              <a:buChar char="○"/>
              <a:defRPr>
                <a:solidFill>
                  <a:schemeClr val="dk2"/>
                </a:solidFill>
                <a:latin typeface="Barlow"/>
                <a:ea typeface="Barlow"/>
                <a:cs typeface="Barlow"/>
                <a:sym typeface="Barlow"/>
              </a:defRPr>
            </a:lvl2pPr>
            <a:lvl3pPr marL="1371600" lvl="2" indent="-317500">
              <a:lnSpc>
                <a:spcPct val="100000"/>
              </a:lnSpc>
              <a:spcBef>
                <a:spcPts val="1600"/>
              </a:spcBef>
              <a:spcAft>
                <a:spcPts val="0"/>
              </a:spcAft>
              <a:buClr>
                <a:schemeClr val="dk2"/>
              </a:buClr>
              <a:buSzPts val="1400"/>
              <a:buFont typeface="Barlow"/>
              <a:buChar char="■"/>
              <a:defRPr>
                <a:solidFill>
                  <a:schemeClr val="dk2"/>
                </a:solidFill>
                <a:latin typeface="Barlow"/>
                <a:ea typeface="Barlow"/>
                <a:cs typeface="Barlow"/>
                <a:sym typeface="Barlow"/>
              </a:defRPr>
            </a:lvl3pPr>
            <a:lvl4pPr marL="1828800" lvl="3" indent="-317500">
              <a:lnSpc>
                <a:spcPct val="100000"/>
              </a:lnSpc>
              <a:spcBef>
                <a:spcPts val="1600"/>
              </a:spcBef>
              <a:spcAft>
                <a:spcPts val="0"/>
              </a:spcAft>
              <a:buClr>
                <a:schemeClr val="dk2"/>
              </a:buClr>
              <a:buSzPts val="1400"/>
              <a:buFont typeface="Barlow"/>
              <a:buChar char="●"/>
              <a:defRPr>
                <a:solidFill>
                  <a:schemeClr val="dk2"/>
                </a:solidFill>
                <a:latin typeface="Barlow"/>
                <a:ea typeface="Barlow"/>
                <a:cs typeface="Barlow"/>
                <a:sym typeface="Barlow"/>
              </a:defRPr>
            </a:lvl4pPr>
            <a:lvl5pPr marL="2286000" lvl="4" indent="-317500">
              <a:lnSpc>
                <a:spcPct val="100000"/>
              </a:lnSpc>
              <a:spcBef>
                <a:spcPts val="1600"/>
              </a:spcBef>
              <a:spcAft>
                <a:spcPts val="0"/>
              </a:spcAft>
              <a:buClr>
                <a:schemeClr val="dk2"/>
              </a:buClr>
              <a:buSzPts val="1400"/>
              <a:buFont typeface="Barlow"/>
              <a:buChar char="○"/>
              <a:defRPr>
                <a:solidFill>
                  <a:schemeClr val="dk2"/>
                </a:solidFill>
                <a:latin typeface="Barlow"/>
                <a:ea typeface="Barlow"/>
                <a:cs typeface="Barlow"/>
                <a:sym typeface="Barlow"/>
              </a:defRPr>
            </a:lvl5pPr>
            <a:lvl6pPr marL="2743200" lvl="5" indent="-317500">
              <a:lnSpc>
                <a:spcPct val="100000"/>
              </a:lnSpc>
              <a:spcBef>
                <a:spcPts val="1600"/>
              </a:spcBef>
              <a:spcAft>
                <a:spcPts val="0"/>
              </a:spcAft>
              <a:buClr>
                <a:schemeClr val="dk2"/>
              </a:buClr>
              <a:buSzPts val="1400"/>
              <a:buFont typeface="Barlow"/>
              <a:buChar char="■"/>
              <a:defRPr>
                <a:solidFill>
                  <a:schemeClr val="dk2"/>
                </a:solidFill>
                <a:latin typeface="Barlow"/>
                <a:ea typeface="Barlow"/>
                <a:cs typeface="Barlow"/>
                <a:sym typeface="Barlow"/>
              </a:defRPr>
            </a:lvl6pPr>
            <a:lvl7pPr marL="3200400" lvl="6" indent="-317500">
              <a:lnSpc>
                <a:spcPct val="100000"/>
              </a:lnSpc>
              <a:spcBef>
                <a:spcPts val="1600"/>
              </a:spcBef>
              <a:spcAft>
                <a:spcPts val="0"/>
              </a:spcAft>
              <a:buClr>
                <a:schemeClr val="dk2"/>
              </a:buClr>
              <a:buSzPts val="1400"/>
              <a:buFont typeface="Barlow"/>
              <a:buChar char="●"/>
              <a:defRPr>
                <a:solidFill>
                  <a:schemeClr val="dk2"/>
                </a:solidFill>
                <a:latin typeface="Barlow"/>
                <a:ea typeface="Barlow"/>
                <a:cs typeface="Barlow"/>
                <a:sym typeface="Barlow"/>
              </a:defRPr>
            </a:lvl7pPr>
            <a:lvl8pPr marL="3657600" lvl="7" indent="-317500">
              <a:lnSpc>
                <a:spcPct val="100000"/>
              </a:lnSpc>
              <a:spcBef>
                <a:spcPts val="1600"/>
              </a:spcBef>
              <a:spcAft>
                <a:spcPts val="0"/>
              </a:spcAft>
              <a:buClr>
                <a:schemeClr val="dk2"/>
              </a:buClr>
              <a:buSzPts val="1400"/>
              <a:buFont typeface="Barlow"/>
              <a:buChar char="○"/>
              <a:defRPr>
                <a:solidFill>
                  <a:schemeClr val="dk2"/>
                </a:solidFill>
                <a:latin typeface="Barlow"/>
                <a:ea typeface="Barlow"/>
                <a:cs typeface="Barlow"/>
                <a:sym typeface="Barlow"/>
              </a:defRPr>
            </a:lvl8pPr>
            <a:lvl9pPr marL="4114800" lvl="8" indent="-317500">
              <a:lnSpc>
                <a:spcPct val="100000"/>
              </a:lnSpc>
              <a:spcBef>
                <a:spcPts val="1600"/>
              </a:spcBef>
              <a:spcAft>
                <a:spcPts val="1600"/>
              </a:spcAft>
              <a:buClr>
                <a:schemeClr val="dk2"/>
              </a:buClr>
              <a:buSzPts val="1400"/>
              <a:buFont typeface="Barlow"/>
              <a:buChar char="■"/>
              <a:defRPr>
                <a:solidFill>
                  <a:schemeClr val="dk2"/>
                </a:solidFill>
                <a:latin typeface="Barlow"/>
                <a:ea typeface="Barlow"/>
                <a:cs typeface="Barlow"/>
                <a:sym typeface="Barlow"/>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5" r:id="rId2"/>
    <p:sldLayoutId id="2147483658" r:id="rId3"/>
    <p:sldLayoutId id="2147483660" r:id="rId4"/>
    <p:sldLayoutId id="2147483667" r:id="rId5"/>
    <p:sldLayoutId id="2147483668" r:id="rId6"/>
    <p:sldLayoutId id="2147483677" r:id="rId7"/>
    <p:sldLayoutId id="2147483684" r:id="rId8"/>
    <p:sldLayoutId id="2147483685" r:id="rId9"/>
    <p:sldLayoutId id="2147483686" r:id="rId10"/>
    <p:sldLayoutId id="2147483689" r:id="rId11"/>
    <p:sldLayoutId id="2147483690"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gif"/></Relationships>
</file>

<file path=ppt/slides/_rels/slide10.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10.xml"/><Relationship Id="rId1" Type="http://schemas.openxmlformats.org/officeDocument/2006/relationships/slideLayout" Target="../slideLayouts/slideLayout11.xml"/><Relationship Id="rId5" Type="http://schemas.openxmlformats.org/officeDocument/2006/relationships/image" Target="../media/image5.png"/><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notesSlide" Target="../notesSlides/notesSlide11.xml"/><Relationship Id="rId1" Type="http://schemas.openxmlformats.org/officeDocument/2006/relationships/slideLayout" Target="../slideLayouts/slideLayout1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slide" Target="slide5.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 Target="slide5.xml"/><Relationship Id="rId1" Type="http://schemas.openxmlformats.org/officeDocument/2006/relationships/slideLayout" Target="../slideLayouts/slideLayout11.xml"/><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 Target="slide5.xml"/><Relationship Id="rId1" Type="http://schemas.openxmlformats.org/officeDocument/2006/relationships/slideLayout" Target="../slideLayouts/slideLayout8.xml"/><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 Target="slide5.xml"/><Relationship Id="rId1" Type="http://schemas.openxmlformats.org/officeDocument/2006/relationships/slideLayout" Target="../slideLayouts/slideLayout10.xml"/><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 Target="slide5.xml"/><Relationship Id="rId1" Type="http://schemas.openxmlformats.org/officeDocument/2006/relationships/slideLayout" Target="../slideLayouts/slideLayout10.xml"/><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slide" Target="slide4.xml"/><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5.xml"/><Relationship Id="rId6" Type="http://schemas.openxmlformats.org/officeDocument/2006/relationships/image" Target="../media/image4.png"/><Relationship Id="rId5" Type="http://schemas.openxmlformats.org/officeDocument/2006/relationships/slide" Target="slide1.xml"/><Relationship Id="rId4" Type="http://schemas.openxmlformats.org/officeDocument/2006/relationships/slide" Target="slide5.xml"/></Relationships>
</file>

<file path=ppt/slides/_rels/slide3.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3.xml"/><Relationship Id="rId1" Type="http://schemas.openxmlformats.org/officeDocument/2006/relationships/slideLayout" Target="../slideLayouts/slideLayout6.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slide" Target="slide2.xml"/></Relationships>
</file>

<file path=ppt/slides/_rels/slide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4.xml"/><Relationship Id="rId1" Type="http://schemas.openxmlformats.org/officeDocument/2006/relationships/slideLayout" Target="../slideLayouts/slideLayout11.xml"/><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 Target="slide6.xml"/><Relationship Id="rId7"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1.xml"/><Relationship Id="rId6" Type="http://schemas.openxmlformats.org/officeDocument/2006/relationships/slide" Target="slide2.xml"/><Relationship Id="rId5" Type="http://schemas.openxmlformats.org/officeDocument/2006/relationships/slide" Target="slide7.xml"/><Relationship Id="rId4" Type="http://schemas.openxmlformats.org/officeDocument/2006/relationships/slide" Target="slide15.xml"/></Relationships>
</file>

<file path=ppt/slides/_rels/slide6.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6.xml"/><Relationship Id="rId1" Type="http://schemas.openxmlformats.org/officeDocument/2006/relationships/slideLayout" Target="../slideLayouts/slideLayout4.xml"/><Relationship Id="rId5" Type="http://schemas.openxmlformats.org/officeDocument/2006/relationships/image" Target="../media/image5.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7.xml"/><Relationship Id="rId1" Type="http://schemas.openxmlformats.org/officeDocument/2006/relationships/slideLayout" Target="../slideLayouts/slideLayout10.xml"/><Relationship Id="rId5" Type="http://schemas.openxmlformats.org/officeDocument/2006/relationships/image" Target="../media/image5.pn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6.jpg"/><Relationship Id="rId7"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1.xml"/><Relationship Id="rId6" Type="http://schemas.openxmlformats.org/officeDocument/2006/relationships/image" Target="../media/image4.png"/><Relationship Id="rId5" Type="http://schemas.openxmlformats.org/officeDocument/2006/relationships/slide" Target="slide5.xml"/><Relationship Id="rId4" Type="http://schemas.openxmlformats.org/officeDocument/2006/relationships/image" Target="../media/image7.jpg"/></Relationships>
</file>

<file path=ppt/slides/_rels/slide9.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notesSlide" Target="../notesSlides/notesSlide9.xml"/><Relationship Id="rId1" Type="http://schemas.openxmlformats.org/officeDocument/2006/relationships/slideLayout" Target="../slideLayouts/slideLayout11.xml"/><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548"/>
        <p:cNvGrpSpPr/>
        <p:nvPr/>
      </p:nvGrpSpPr>
      <p:grpSpPr>
        <a:xfrm>
          <a:off x="0" y="0"/>
          <a:ext cx="0" cy="0"/>
          <a:chOff x="0" y="0"/>
          <a:chExt cx="0" cy="0"/>
        </a:xfrm>
      </p:grpSpPr>
      <p:sp>
        <p:nvSpPr>
          <p:cNvPr id="4549" name="Google Shape;4549;p43"/>
          <p:cNvSpPr txBox="1">
            <a:spLocks noGrp="1"/>
          </p:cNvSpPr>
          <p:nvPr>
            <p:ph type="ctrTitle"/>
          </p:nvPr>
        </p:nvSpPr>
        <p:spPr>
          <a:xfrm>
            <a:off x="-586371" y="2300896"/>
            <a:ext cx="5904105" cy="1702500"/>
          </a:xfrm>
          <a:prstGeom prst="rect">
            <a:avLst/>
          </a:prstGeom>
        </p:spPr>
        <p:txBody>
          <a:bodyPr spcFirstLastPara="1" wrap="square" lIns="90000" tIns="91425" rIns="91425" bIns="91425" anchor="b" anchorCtr="0">
            <a:noAutofit/>
          </a:bodyPr>
          <a:lstStyle/>
          <a:p>
            <a:pPr marL="0" lvl="0" indent="0" algn="ctr" rtl="0">
              <a:spcBef>
                <a:spcPts val="0"/>
              </a:spcBef>
              <a:spcAft>
                <a:spcPts val="0"/>
              </a:spcAft>
              <a:buNone/>
            </a:pPr>
            <a:r>
              <a:rPr lang="ar-EG" sz="8800" dirty="0" smtClean="0">
                <a:latin typeface="Aldhabi" panose="01000000000000000000" pitchFamily="2" charset="-78"/>
                <a:cs typeface="Aldhabi" panose="01000000000000000000" pitchFamily="2" charset="-78"/>
              </a:rPr>
              <a:t>وحدة شعب</a:t>
            </a:r>
            <a:endParaRPr sz="8800" dirty="0">
              <a:latin typeface="Aldhabi" panose="01000000000000000000" pitchFamily="2" charset="-78"/>
              <a:cs typeface="Aldhabi" panose="01000000000000000000" pitchFamily="2" charset="-78"/>
            </a:endParaRPr>
          </a:p>
        </p:txBody>
      </p:sp>
      <p:grpSp>
        <p:nvGrpSpPr>
          <p:cNvPr id="4565" name="Google Shape;4565;p43"/>
          <p:cNvGrpSpPr/>
          <p:nvPr/>
        </p:nvGrpSpPr>
        <p:grpSpPr>
          <a:xfrm>
            <a:off x="4573590" y="0"/>
            <a:ext cx="1624821" cy="1743438"/>
            <a:chOff x="5198850" y="3531275"/>
            <a:chExt cx="999275" cy="1072225"/>
          </a:xfrm>
        </p:grpSpPr>
        <p:sp>
          <p:nvSpPr>
            <p:cNvPr id="4566" name="Google Shape;4566;p43"/>
            <p:cNvSpPr/>
            <p:nvPr/>
          </p:nvSpPr>
          <p:spPr>
            <a:xfrm>
              <a:off x="5198850" y="3534300"/>
              <a:ext cx="13700" cy="15975"/>
            </a:xfrm>
            <a:custGeom>
              <a:avLst/>
              <a:gdLst/>
              <a:ahLst/>
              <a:cxnLst/>
              <a:rect l="l" t="t" r="r" b="b"/>
              <a:pathLst>
                <a:path w="548" h="639" extrusionOk="0">
                  <a:moveTo>
                    <a:pt x="274" y="639"/>
                  </a:moveTo>
                  <a:cubicBezTo>
                    <a:pt x="152" y="457"/>
                    <a:pt x="0" y="335"/>
                    <a:pt x="31" y="274"/>
                  </a:cubicBezTo>
                  <a:cubicBezTo>
                    <a:pt x="61" y="213"/>
                    <a:pt x="213" y="92"/>
                    <a:pt x="335" y="1"/>
                  </a:cubicBezTo>
                  <a:cubicBezTo>
                    <a:pt x="395" y="92"/>
                    <a:pt x="547" y="183"/>
                    <a:pt x="547" y="305"/>
                  </a:cubicBezTo>
                  <a:cubicBezTo>
                    <a:pt x="547" y="396"/>
                    <a:pt x="395" y="487"/>
                    <a:pt x="274" y="63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7" name="Google Shape;4567;p43"/>
            <p:cNvSpPr/>
            <p:nvPr/>
          </p:nvSpPr>
          <p:spPr>
            <a:xfrm>
              <a:off x="5339425" y="3533550"/>
              <a:ext cx="13700" cy="16725"/>
            </a:xfrm>
            <a:custGeom>
              <a:avLst/>
              <a:gdLst/>
              <a:ahLst/>
              <a:cxnLst/>
              <a:rect l="l" t="t" r="r" b="b"/>
              <a:pathLst>
                <a:path w="548" h="669" extrusionOk="0">
                  <a:moveTo>
                    <a:pt x="304" y="669"/>
                  </a:moveTo>
                  <a:cubicBezTo>
                    <a:pt x="152" y="517"/>
                    <a:pt x="0" y="395"/>
                    <a:pt x="31" y="304"/>
                  </a:cubicBezTo>
                  <a:cubicBezTo>
                    <a:pt x="31" y="213"/>
                    <a:pt x="183" y="91"/>
                    <a:pt x="304" y="0"/>
                  </a:cubicBezTo>
                  <a:cubicBezTo>
                    <a:pt x="365" y="91"/>
                    <a:pt x="517" y="183"/>
                    <a:pt x="548" y="274"/>
                  </a:cubicBezTo>
                  <a:cubicBezTo>
                    <a:pt x="548" y="365"/>
                    <a:pt x="426" y="517"/>
                    <a:pt x="304" y="66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8" name="Google Shape;4568;p43"/>
            <p:cNvSpPr/>
            <p:nvPr/>
          </p:nvSpPr>
          <p:spPr>
            <a:xfrm>
              <a:off x="5480000" y="3533550"/>
              <a:ext cx="12950" cy="16725"/>
            </a:xfrm>
            <a:custGeom>
              <a:avLst/>
              <a:gdLst/>
              <a:ahLst/>
              <a:cxnLst/>
              <a:rect l="l" t="t" r="r" b="b"/>
              <a:pathLst>
                <a:path w="518" h="669" extrusionOk="0">
                  <a:moveTo>
                    <a:pt x="274" y="669"/>
                  </a:moveTo>
                  <a:cubicBezTo>
                    <a:pt x="153" y="517"/>
                    <a:pt x="1" y="395"/>
                    <a:pt x="1" y="304"/>
                  </a:cubicBezTo>
                  <a:cubicBezTo>
                    <a:pt x="31" y="213"/>
                    <a:pt x="183" y="91"/>
                    <a:pt x="274" y="0"/>
                  </a:cubicBezTo>
                  <a:cubicBezTo>
                    <a:pt x="365" y="91"/>
                    <a:pt x="517" y="183"/>
                    <a:pt x="517" y="274"/>
                  </a:cubicBezTo>
                  <a:cubicBezTo>
                    <a:pt x="517" y="365"/>
                    <a:pt x="396" y="517"/>
                    <a:pt x="274" y="66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9" name="Google Shape;4569;p43"/>
            <p:cNvSpPr/>
            <p:nvPr/>
          </p:nvSpPr>
          <p:spPr>
            <a:xfrm>
              <a:off x="5620575" y="3533550"/>
              <a:ext cx="13700" cy="16725"/>
            </a:xfrm>
            <a:custGeom>
              <a:avLst/>
              <a:gdLst/>
              <a:ahLst/>
              <a:cxnLst/>
              <a:rect l="l" t="t" r="r" b="b"/>
              <a:pathLst>
                <a:path w="548" h="669" extrusionOk="0">
                  <a:moveTo>
                    <a:pt x="305" y="669"/>
                  </a:moveTo>
                  <a:cubicBezTo>
                    <a:pt x="153" y="517"/>
                    <a:pt x="1" y="395"/>
                    <a:pt x="1" y="304"/>
                  </a:cubicBezTo>
                  <a:cubicBezTo>
                    <a:pt x="31" y="213"/>
                    <a:pt x="183" y="91"/>
                    <a:pt x="305" y="0"/>
                  </a:cubicBezTo>
                  <a:cubicBezTo>
                    <a:pt x="366" y="91"/>
                    <a:pt x="518" y="183"/>
                    <a:pt x="518" y="274"/>
                  </a:cubicBezTo>
                  <a:cubicBezTo>
                    <a:pt x="548" y="365"/>
                    <a:pt x="396" y="517"/>
                    <a:pt x="305" y="66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0" name="Google Shape;4570;p43"/>
            <p:cNvSpPr/>
            <p:nvPr/>
          </p:nvSpPr>
          <p:spPr>
            <a:xfrm>
              <a:off x="5760400" y="3533550"/>
              <a:ext cx="13700" cy="16725"/>
            </a:xfrm>
            <a:custGeom>
              <a:avLst/>
              <a:gdLst/>
              <a:ahLst/>
              <a:cxnLst/>
              <a:rect l="l" t="t" r="r" b="b"/>
              <a:pathLst>
                <a:path w="548" h="669" extrusionOk="0">
                  <a:moveTo>
                    <a:pt x="305" y="669"/>
                  </a:moveTo>
                  <a:cubicBezTo>
                    <a:pt x="183" y="517"/>
                    <a:pt x="1" y="395"/>
                    <a:pt x="31" y="304"/>
                  </a:cubicBezTo>
                  <a:cubicBezTo>
                    <a:pt x="31" y="213"/>
                    <a:pt x="213" y="91"/>
                    <a:pt x="305" y="0"/>
                  </a:cubicBezTo>
                  <a:cubicBezTo>
                    <a:pt x="396" y="91"/>
                    <a:pt x="517" y="183"/>
                    <a:pt x="548" y="274"/>
                  </a:cubicBezTo>
                  <a:cubicBezTo>
                    <a:pt x="548" y="365"/>
                    <a:pt x="426" y="517"/>
                    <a:pt x="305" y="66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1" name="Google Shape;4571;p43"/>
            <p:cNvSpPr/>
            <p:nvPr/>
          </p:nvSpPr>
          <p:spPr>
            <a:xfrm>
              <a:off x="5900975" y="3533550"/>
              <a:ext cx="13700" cy="16725"/>
            </a:xfrm>
            <a:custGeom>
              <a:avLst/>
              <a:gdLst/>
              <a:ahLst/>
              <a:cxnLst/>
              <a:rect l="l" t="t" r="r" b="b"/>
              <a:pathLst>
                <a:path w="548" h="669" extrusionOk="0">
                  <a:moveTo>
                    <a:pt x="305" y="669"/>
                  </a:moveTo>
                  <a:cubicBezTo>
                    <a:pt x="153" y="517"/>
                    <a:pt x="1" y="395"/>
                    <a:pt x="31" y="304"/>
                  </a:cubicBezTo>
                  <a:cubicBezTo>
                    <a:pt x="31" y="213"/>
                    <a:pt x="214" y="91"/>
                    <a:pt x="305" y="0"/>
                  </a:cubicBezTo>
                  <a:cubicBezTo>
                    <a:pt x="366" y="91"/>
                    <a:pt x="518" y="183"/>
                    <a:pt x="548" y="274"/>
                  </a:cubicBezTo>
                  <a:cubicBezTo>
                    <a:pt x="548" y="365"/>
                    <a:pt x="426" y="517"/>
                    <a:pt x="305" y="66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2" name="Google Shape;4572;p43"/>
            <p:cNvSpPr/>
            <p:nvPr/>
          </p:nvSpPr>
          <p:spPr>
            <a:xfrm>
              <a:off x="6040800" y="3531275"/>
              <a:ext cx="14475" cy="16725"/>
            </a:xfrm>
            <a:custGeom>
              <a:avLst/>
              <a:gdLst/>
              <a:ahLst/>
              <a:cxnLst/>
              <a:rect l="l" t="t" r="r" b="b"/>
              <a:pathLst>
                <a:path w="579" h="669" extrusionOk="0">
                  <a:moveTo>
                    <a:pt x="305" y="0"/>
                  </a:moveTo>
                  <a:cubicBezTo>
                    <a:pt x="426" y="182"/>
                    <a:pt x="578" y="274"/>
                    <a:pt x="548" y="365"/>
                  </a:cubicBezTo>
                  <a:cubicBezTo>
                    <a:pt x="548" y="456"/>
                    <a:pt x="426" y="578"/>
                    <a:pt x="335" y="669"/>
                  </a:cubicBezTo>
                  <a:cubicBezTo>
                    <a:pt x="244" y="578"/>
                    <a:pt x="92" y="486"/>
                    <a:pt x="61" y="365"/>
                  </a:cubicBezTo>
                  <a:cubicBezTo>
                    <a:pt x="1" y="243"/>
                    <a:pt x="183" y="182"/>
                    <a:pt x="30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3" name="Google Shape;4573;p43"/>
            <p:cNvSpPr/>
            <p:nvPr/>
          </p:nvSpPr>
          <p:spPr>
            <a:xfrm>
              <a:off x="6182150" y="3533550"/>
              <a:ext cx="15975" cy="13700"/>
            </a:xfrm>
            <a:custGeom>
              <a:avLst/>
              <a:gdLst/>
              <a:ahLst/>
              <a:cxnLst/>
              <a:rect l="l" t="t" r="r" b="b"/>
              <a:pathLst>
                <a:path w="639" h="548" extrusionOk="0">
                  <a:moveTo>
                    <a:pt x="639" y="304"/>
                  </a:moveTo>
                  <a:cubicBezTo>
                    <a:pt x="487" y="426"/>
                    <a:pt x="365" y="547"/>
                    <a:pt x="274" y="547"/>
                  </a:cubicBezTo>
                  <a:cubicBezTo>
                    <a:pt x="183" y="547"/>
                    <a:pt x="91" y="395"/>
                    <a:pt x="0" y="304"/>
                  </a:cubicBezTo>
                  <a:cubicBezTo>
                    <a:pt x="91" y="213"/>
                    <a:pt x="183" y="61"/>
                    <a:pt x="304" y="31"/>
                  </a:cubicBezTo>
                  <a:cubicBezTo>
                    <a:pt x="395" y="0"/>
                    <a:pt x="487" y="183"/>
                    <a:pt x="639" y="30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4" name="Google Shape;4574;p43"/>
            <p:cNvSpPr/>
            <p:nvPr/>
          </p:nvSpPr>
          <p:spPr>
            <a:xfrm>
              <a:off x="5269525" y="3604225"/>
              <a:ext cx="16725" cy="13700"/>
            </a:xfrm>
            <a:custGeom>
              <a:avLst/>
              <a:gdLst/>
              <a:ahLst/>
              <a:cxnLst/>
              <a:rect l="l" t="t" r="r" b="b"/>
              <a:pathLst>
                <a:path w="669" h="548" extrusionOk="0">
                  <a:moveTo>
                    <a:pt x="669" y="274"/>
                  </a:moveTo>
                  <a:cubicBezTo>
                    <a:pt x="486" y="395"/>
                    <a:pt x="395" y="547"/>
                    <a:pt x="304" y="517"/>
                  </a:cubicBezTo>
                  <a:cubicBezTo>
                    <a:pt x="213" y="517"/>
                    <a:pt x="91" y="395"/>
                    <a:pt x="0" y="304"/>
                  </a:cubicBezTo>
                  <a:cubicBezTo>
                    <a:pt x="91" y="213"/>
                    <a:pt x="182" y="61"/>
                    <a:pt x="274" y="30"/>
                  </a:cubicBezTo>
                  <a:cubicBezTo>
                    <a:pt x="395" y="0"/>
                    <a:pt x="486" y="152"/>
                    <a:pt x="669" y="27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5" name="Google Shape;4575;p43"/>
            <p:cNvSpPr/>
            <p:nvPr/>
          </p:nvSpPr>
          <p:spPr>
            <a:xfrm>
              <a:off x="5409325" y="3601175"/>
              <a:ext cx="13700" cy="16750"/>
            </a:xfrm>
            <a:custGeom>
              <a:avLst/>
              <a:gdLst/>
              <a:ahLst/>
              <a:cxnLst/>
              <a:rect l="l" t="t" r="r" b="b"/>
              <a:pathLst>
                <a:path w="548" h="670" extrusionOk="0">
                  <a:moveTo>
                    <a:pt x="305" y="0"/>
                  </a:moveTo>
                  <a:cubicBezTo>
                    <a:pt x="426" y="183"/>
                    <a:pt x="548" y="274"/>
                    <a:pt x="548" y="396"/>
                  </a:cubicBezTo>
                  <a:cubicBezTo>
                    <a:pt x="548" y="487"/>
                    <a:pt x="396" y="578"/>
                    <a:pt x="305" y="669"/>
                  </a:cubicBezTo>
                  <a:cubicBezTo>
                    <a:pt x="214" y="578"/>
                    <a:pt x="62" y="517"/>
                    <a:pt x="31" y="396"/>
                  </a:cubicBezTo>
                  <a:cubicBezTo>
                    <a:pt x="1" y="274"/>
                    <a:pt x="153" y="183"/>
                    <a:pt x="30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6" name="Google Shape;4576;p43"/>
            <p:cNvSpPr/>
            <p:nvPr/>
          </p:nvSpPr>
          <p:spPr>
            <a:xfrm>
              <a:off x="5549925" y="3601175"/>
              <a:ext cx="13700" cy="15975"/>
            </a:xfrm>
            <a:custGeom>
              <a:avLst/>
              <a:gdLst/>
              <a:ahLst/>
              <a:cxnLst/>
              <a:rect l="l" t="t" r="r" b="b"/>
              <a:pathLst>
                <a:path w="548" h="639" extrusionOk="0">
                  <a:moveTo>
                    <a:pt x="304" y="0"/>
                  </a:moveTo>
                  <a:cubicBezTo>
                    <a:pt x="426" y="183"/>
                    <a:pt x="547" y="304"/>
                    <a:pt x="547" y="396"/>
                  </a:cubicBezTo>
                  <a:cubicBezTo>
                    <a:pt x="517" y="456"/>
                    <a:pt x="365" y="578"/>
                    <a:pt x="274" y="639"/>
                  </a:cubicBezTo>
                  <a:cubicBezTo>
                    <a:pt x="182" y="548"/>
                    <a:pt x="30" y="456"/>
                    <a:pt x="30" y="335"/>
                  </a:cubicBezTo>
                  <a:cubicBezTo>
                    <a:pt x="0" y="213"/>
                    <a:pt x="182" y="183"/>
                    <a:pt x="30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7" name="Google Shape;4577;p43"/>
            <p:cNvSpPr/>
            <p:nvPr/>
          </p:nvSpPr>
          <p:spPr>
            <a:xfrm>
              <a:off x="5690500" y="3604225"/>
              <a:ext cx="12925" cy="16725"/>
            </a:xfrm>
            <a:custGeom>
              <a:avLst/>
              <a:gdLst/>
              <a:ahLst/>
              <a:cxnLst/>
              <a:rect l="l" t="t" r="r" b="b"/>
              <a:pathLst>
                <a:path w="517" h="669" extrusionOk="0">
                  <a:moveTo>
                    <a:pt x="274" y="669"/>
                  </a:moveTo>
                  <a:cubicBezTo>
                    <a:pt x="152" y="486"/>
                    <a:pt x="0" y="365"/>
                    <a:pt x="0" y="274"/>
                  </a:cubicBezTo>
                  <a:cubicBezTo>
                    <a:pt x="31" y="213"/>
                    <a:pt x="213" y="91"/>
                    <a:pt x="304" y="0"/>
                  </a:cubicBezTo>
                  <a:cubicBezTo>
                    <a:pt x="395" y="91"/>
                    <a:pt x="517" y="213"/>
                    <a:pt x="517" y="304"/>
                  </a:cubicBezTo>
                  <a:cubicBezTo>
                    <a:pt x="517" y="395"/>
                    <a:pt x="395" y="486"/>
                    <a:pt x="274" y="66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8" name="Google Shape;4578;p43"/>
            <p:cNvSpPr/>
            <p:nvPr/>
          </p:nvSpPr>
          <p:spPr>
            <a:xfrm>
              <a:off x="5831075" y="3604225"/>
              <a:ext cx="13700" cy="16725"/>
            </a:xfrm>
            <a:custGeom>
              <a:avLst/>
              <a:gdLst/>
              <a:ahLst/>
              <a:cxnLst/>
              <a:rect l="l" t="t" r="r" b="b"/>
              <a:pathLst>
                <a:path w="548" h="669" extrusionOk="0">
                  <a:moveTo>
                    <a:pt x="304" y="669"/>
                  </a:moveTo>
                  <a:cubicBezTo>
                    <a:pt x="152" y="486"/>
                    <a:pt x="0" y="395"/>
                    <a:pt x="0" y="304"/>
                  </a:cubicBezTo>
                  <a:cubicBezTo>
                    <a:pt x="31" y="243"/>
                    <a:pt x="183" y="91"/>
                    <a:pt x="274" y="0"/>
                  </a:cubicBezTo>
                  <a:cubicBezTo>
                    <a:pt x="365" y="91"/>
                    <a:pt x="517" y="182"/>
                    <a:pt x="517" y="274"/>
                  </a:cubicBezTo>
                  <a:cubicBezTo>
                    <a:pt x="548" y="365"/>
                    <a:pt x="426" y="486"/>
                    <a:pt x="304" y="66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9" name="Google Shape;4579;p43"/>
            <p:cNvSpPr/>
            <p:nvPr/>
          </p:nvSpPr>
          <p:spPr>
            <a:xfrm>
              <a:off x="5970900" y="3604225"/>
              <a:ext cx="13700" cy="16725"/>
            </a:xfrm>
            <a:custGeom>
              <a:avLst/>
              <a:gdLst/>
              <a:ahLst/>
              <a:cxnLst/>
              <a:rect l="l" t="t" r="r" b="b"/>
              <a:pathLst>
                <a:path w="548" h="669" extrusionOk="0">
                  <a:moveTo>
                    <a:pt x="304" y="669"/>
                  </a:moveTo>
                  <a:cubicBezTo>
                    <a:pt x="152" y="486"/>
                    <a:pt x="0" y="365"/>
                    <a:pt x="31" y="274"/>
                  </a:cubicBezTo>
                  <a:cubicBezTo>
                    <a:pt x="61" y="213"/>
                    <a:pt x="213" y="91"/>
                    <a:pt x="335" y="0"/>
                  </a:cubicBezTo>
                  <a:cubicBezTo>
                    <a:pt x="395" y="91"/>
                    <a:pt x="547" y="182"/>
                    <a:pt x="547" y="274"/>
                  </a:cubicBezTo>
                  <a:cubicBezTo>
                    <a:pt x="547" y="395"/>
                    <a:pt x="426" y="486"/>
                    <a:pt x="304" y="66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0" name="Google Shape;4580;p43"/>
            <p:cNvSpPr/>
            <p:nvPr/>
          </p:nvSpPr>
          <p:spPr>
            <a:xfrm>
              <a:off x="6111475" y="3604225"/>
              <a:ext cx="16750" cy="13700"/>
            </a:xfrm>
            <a:custGeom>
              <a:avLst/>
              <a:gdLst/>
              <a:ahLst/>
              <a:cxnLst/>
              <a:rect l="l" t="t" r="r" b="b"/>
              <a:pathLst>
                <a:path w="670" h="548" extrusionOk="0">
                  <a:moveTo>
                    <a:pt x="669" y="274"/>
                  </a:moveTo>
                  <a:cubicBezTo>
                    <a:pt x="487" y="395"/>
                    <a:pt x="396" y="547"/>
                    <a:pt x="274" y="517"/>
                  </a:cubicBezTo>
                  <a:cubicBezTo>
                    <a:pt x="183" y="517"/>
                    <a:pt x="92" y="365"/>
                    <a:pt x="0" y="304"/>
                  </a:cubicBezTo>
                  <a:cubicBezTo>
                    <a:pt x="92" y="182"/>
                    <a:pt x="183" y="61"/>
                    <a:pt x="304" y="30"/>
                  </a:cubicBezTo>
                  <a:cubicBezTo>
                    <a:pt x="396" y="0"/>
                    <a:pt x="487" y="152"/>
                    <a:pt x="669" y="27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1" name="Google Shape;4581;p43"/>
            <p:cNvSpPr/>
            <p:nvPr/>
          </p:nvSpPr>
          <p:spPr>
            <a:xfrm>
              <a:off x="5198850" y="3674125"/>
              <a:ext cx="16725" cy="13700"/>
            </a:xfrm>
            <a:custGeom>
              <a:avLst/>
              <a:gdLst/>
              <a:ahLst/>
              <a:cxnLst/>
              <a:rect l="l" t="t" r="r" b="b"/>
              <a:pathLst>
                <a:path w="669" h="548" extrusionOk="0">
                  <a:moveTo>
                    <a:pt x="669" y="304"/>
                  </a:moveTo>
                  <a:cubicBezTo>
                    <a:pt x="487" y="426"/>
                    <a:pt x="365" y="548"/>
                    <a:pt x="274" y="548"/>
                  </a:cubicBezTo>
                  <a:cubicBezTo>
                    <a:pt x="183" y="517"/>
                    <a:pt x="91" y="396"/>
                    <a:pt x="0" y="304"/>
                  </a:cubicBezTo>
                  <a:cubicBezTo>
                    <a:pt x="91" y="213"/>
                    <a:pt x="183" y="61"/>
                    <a:pt x="304" y="31"/>
                  </a:cubicBezTo>
                  <a:cubicBezTo>
                    <a:pt x="426" y="0"/>
                    <a:pt x="487" y="183"/>
                    <a:pt x="669" y="30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2" name="Google Shape;4582;p43"/>
            <p:cNvSpPr/>
            <p:nvPr/>
          </p:nvSpPr>
          <p:spPr>
            <a:xfrm>
              <a:off x="5339425" y="3674125"/>
              <a:ext cx="16750" cy="13700"/>
            </a:xfrm>
            <a:custGeom>
              <a:avLst/>
              <a:gdLst/>
              <a:ahLst/>
              <a:cxnLst/>
              <a:rect l="l" t="t" r="r" b="b"/>
              <a:pathLst>
                <a:path w="670" h="548" extrusionOk="0">
                  <a:moveTo>
                    <a:pt x="669" y="304"/>
                  </a:moveTo>
                  <a:cubicBezTo>
                    <a:pt x="487" y="426"/>
                    <a:pt x="365" y="548"/>
                    <a:pt x="274" y="517"/>
                  </a:cubicBezTo>
                  <a:cubicBezTo>
                    <a:pt x="183" y="517"/>
                    <a:pt x="92" y="365"/>
                    <a:pt x="0" y="274"/>
                  </a:cubicBezTo>
                  <a:cubicBezTo>
                    <a:pt x="122" y="183"/>
                    <a:pt x="213" y="31"/>
                    <a:pt x="335" y="31"/>
                  </a:cubicBezTo>
                  <a:cubicBezTo>
                    <a:pt x="426" y="0"/>
                    <a:pt x="487" y="183"/>
                    <a:pt x="669" y="30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3" name="Google Shape;4583;p43"/>
            <p:cNvSpPr/>
            <p:nvPr/>
          </p:nvSpPr>
          <p:spPr>
            <a:xfrm>
              <a:off x="5479250" y="3671850"/>
              <a:ext cx="13700" cy="15975"/>
            </a:xfrm>
            <a:custGeom>
              <a:avLst/>
              <a:gdLst/>
              <a:ahLst/>
              <a:cxnLst/>
              <a:rect l="l" t="t" r="r" b="b"/>
              <a:pathLst>
                <a:path w="548" h="639" extrusionOk="0">
                  <a:moveTo>
                    <a:pt x="304" y="0"/>
                  </a:moveTo>
                  <a:cubicBezTo>
                    <a:pt x="426" y="152"/>
                    <a:pt x="547" y="274"/>
                    <a:pt x="547" y="365"/>
                  </a:cubicBezTo>
                  <a:cubicBezTo>
                    <a:pt x="547" y="456"/>
                    <a:pt x="395" y="547"/>
                    <a:pt x="335" y="639"/>
                  </a:cubicBezTo>
                  <a:cubicBezTo>
                    <a:pt x="213" y="547"/>
                    <a:pt x="61" y="487"/>
                    <a:pt x="31" y="365"/>
                  </a:cubicBezTo>
                  <a:cubicBezTo>
                    <a:pt x="0" y="243"/>
                    <a:pt x="183" y="152"/>
                    <a:pt x="30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4" name="Google Shape;4584;p43"/>
            <p:cNvSpPr/>
            <p:nvPr/>
          </p:nvSpPr>
          <p:spPr>
            <a:xfrm>
              <a:off x="5619825" y="3674125"/>
              <a:ext cx="16750" cy="13700"/>
            </a:xfrm>
            <a:custGeom>
              <a:avLst/>
              <a:gdLst/>
              <a:ahLst/>
              <a:cxnLst/>
              <a:rect l="l" t="t" r="r" b="b"/>
              <a:pathLst>
                <a:path w="670" h="548" extrusionOk="0">
                  <a:moveTo>
                    <a:pt x="669" y="304"/>
                  </a:moveTo>
                  <a:cubicBezTo>
                    <a:pt x="517" y="426"/>
                    <a:pt x="396" y="548"/>
                    <a:pt x="304" y="548"/>
                  </a:cubicBezTo>
                  <a:cubicBezTo>
                    <a:pt x="183" y="548"/>
                    <a:pt x="92" y="396"/>
                    <a:pt x="0" y="304"/>
                  </a:cubicBezTo>
                  <a:cubicBezTo>
                    <a:pt x="122" y="213"/>
                    <a:pt x="213" y="61"/>
                    <a:pt x="304" y="31"/>
                  </a:cubicBezTo>
                  <a:cubicBezTo>
                    <a:pt x="426" y="0"/>
                    <a:pt x="517" y="183"/>
                    <a:pt x="669" y="30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5" name="Google Shape;4585;p43"/>
            <p:cNvSpPr/>
            <p:nvPr/>
          </p:nvSpPr>
          <p:spPr>
            <a:xfrm>
              <a:off x="5760400" y="3674875"/>
              <a:ext cx="13700" cy="16750"/>
            </a:xfrm>
            <a:custGeom>
              <a:avLst/>
              <a:gdLst/>
              <a:ahLst/>
              <a:cxnLst/>
              <a:rect l="l" t="t" r="r" b="b"/>
              <a:pathLst>
                <a:path w="548" h="670" extrusionOk="0">
                  <a:moveTo>
                    <a:pt x="305" y="670"/>
                  </a:moveTo>
                  <a:cubicBezTo>
                    <a:pt x="183" y="487"/>
                    <a:pt x="1" y="366"/>
                    <a:pt x="31" y="305"/>
                  </a:cubicBezTo>
                  <a:cubicBezTo>
                    <a:pt x="61" y="214"/>
                    <a:pt x="213" y="92"/>
                    <a:pt x="305" y="1"/>
                  </a:cubicBezTo>
                  <a:cubicBezTo>
                    <a:pt x="396" y="92"/>
                    <a:pt x="517" y="183"/>
                    <a:pt x="548" y="274"/>
                  </a:cubicBezTo>
                  <a:cubicBezTo>
                    <a:pt x="548" y="366"/>
                    <a:pt x="426" y="457"/>
                    <a:pt x="305" y="67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6" name="Google Shape;4586;p43"/>
            <p:cNvSpPr/>
            <p:nvPr/>
          </p:nvSpPr>
          <p:spPr>
            <a:xfrm>
              <a:off x="5900975" y="3674125"/>
              <a:ext cx="16750" cy="13700"/>
            </a:xfrm>
            <a:custGeom>
              <a:avLst/>
              <a:gdLst/>
              <a:ahLst/>
              <a:cxnLst/>
              <a:rect l="l" t="t" r="r" b="b"/>
              <a:pathLst>
                <a:path w="670" h="548" extrusionOk="0">
                  <a:moveTo>
                    <a:pt x="670" y="304"/>
                  </a:moveTo>
                  <a:cubicBezTo>
                    <a:pt x="487" y="426"/>
                    <a:pt x="366" y="548"/>
                    <a:pt x="274" y="517"/>
                  </a:cubicBezTo>
                  <a:cubicBezTo>
                    <a:pt x="183" y="517"/>
                    <a:pt x="92" y="365"/>
                    <a:pt x="1" y="274"/>
                  </a:cubicBezTo>
                  <a:cubicBezTo>
                    <a:pt x="122" y="183"/>
                    <a:pt x="214" y="31"/>
                    <a:pt x="335" y="31"/>
                  </a:cubicBezTo>
                  <a:cubicBezTo>
                    <a:pt x="457" y="0"/>
                    <a:pt x="487" y="183"/>
                    <a:pt x="670" y="30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7" name="Google Shape;4587;p43"/>
            <p:cNvSpPr/>
            <p:nvPr/>
          </p:nvSpPr>
          <p:spPr>
            <a:xfrm>
              <a:off x="6041575" y="3674125"/>
              <a:ext cx="15975" cy="13700"/>
            </a:xfrm>
            <a:custGeom>
              <a:avLst/>
              <a:gdLst/>
              <a:ahLst/>
              <a:cxnLst/>
              <a:rect l="l" t="t" r="r" b="b"/>
              <a:pathLst>
                <a:path w="639" h="548" extrusionOk="0">
                  <a:moveTo>
                    <a:pt x="638" y="304"/>
                  </a:moveTo>
                  <a:cubicBezTo>
                    <a:pt x="486" y="426"/>
                    <a:pt x="365" y="548"/>
                    <a:pt x="274" y="548"/>
                  </a:cubicBezTo>
                  <a:cubicBezTo>
                    <a:pt x="182" y="517"/>
                    <a:pt x="91" y="396"/>
                    <a:pt x="0" y="304"/>
                  </a:cubicBezTo>
                  <a:cubicBezTo>
                    <a:pt x="91" y="213"/>
                    <a:pt x="182" y="61"/>
                    <a:pt x="304" y="31"/>
                  </a:cubicBezTo>
                  <a:cubicBezTo>
                    <a:pt x="426" y="0"/>
                    <a:pt x="486" y="183"/>
                    <a:pt x="638" y="30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8" name="Google Shape;4588;p43"/>
            <p:cNvSpPr/>
            <p:nvPr/>
          </p:nvSpPr>
          <p:spPr>
            <a:xfrm>
              <a:off x="6181375" y="3674125"/>
              <a:ext cx="16750" cy="13700"/>
            </a:xfrm>
            <a:custGeom>
              <a:avLst/>
              <a:gdLst/>
              <a:ahLst/>
              <a:cxnLst/>
              <a:rect l="l" t="t" r="r" b="b"/>
              <a:pathLst>
                <a:path w="670" h="548" extrusionOk="0">
                  <a:moveTo>
                    <a:pt x="670" y="244"/>
                  </a:moveTo>
                  <a:cubicBezTo>
                    <a:pt x="518" y="396"/>
                    <a:pt x="396" y="548"/>
                    <a:pt x="335" y="548"/>
                  </a:cubicBezTo>
                  <a:cubicBezTo>
                    <a:pt x="244" y="517"/>
                    <a:pt x="122" y="396"/>
                    <a:pt x="1" y="304"/>
                  </a:cubicBezTo>
                  <a:cubicBezTo>
                    <a:pt x="92" y="213"/>
                    <a:pt x="183" y="61"/>
                    <a:pt x="305" y="31"/>
                  </a:cubicBezTo>
                  <a:cubicBezTo>
                    <a:pt x="396" y="0"/>
                    <a:pt x="518" y="152"/>
                    <a:pt x="670" y="24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9" name="Google Shape;4589;p43"/>
            <p:cNvSpPr/>
            <p:nvPr/>
          </p:nvSpPr>
          <p:spPr>
            <a:xfrm>
              <a:off x="5269525" y="3744800"/>
              <a:ext cx="16725" cy="13700"/>
            </a:xfrm>
            <a:custGeom>
              <a:avLst/>
              <a:gdLst/>
              <a:ahLst/>
              <a:cxnLst/>
              <a:rect l="l" t="t" r="r" b="b"/>
              <a:pathLst>
                <a:path w="669" h="548" extrusionOk="0">
                  <a:moveTo>
                    <a:pt x="669" y="304"/>
                  </a:moveTo>
                  <a:cubicBezTo>
                    <a:pt x="486" y="426"/>
                    <a:pt x="365" y="547"/>
                    <a:pt x="274" y="517"/>
                  </a:cubicBezTo>
                  <a:cubicBezTo>
                    <a:pt x="182" y="517"/>
                    <a:pt x="91" y="365"/>
                    <a:pt x="0" y="274"/>
                  </a:cubicBezTo>
                  <a:cubicBezTo>
                    <a:pt x="122" y="183"/>
                    <a:pt x="213" y="31"/>
                    <a:pt x="334" y="0"/>
                  </a:cubicBezTo>
                  <a:cubicBezTo>
                    <a:pt x="426" y="0"/>
                    <a:pt x="486" y="152"/>
                    <a:pt x="669" y="30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0" name="Google Shape;4590;p43"/>
            <p:cNvSpPr/>
            <p:nvPr/>
          </p:nvSpPr>
          <p:spPr>
            <a:xfrm>
              <a:off x="5407050" y="3744800"/>
              <a:ext cx="16750" cy="12925"/>
            </a:xfrm>
            <a:custGeom>
              <a:avLst/>
              <a:gdLst/>
              <a:ahLst/>
              <a:cxnLst/>
              <a:rect l="l" t="t" r="r" b="b"/>
              <a:pathLst>
                <a:path w="670" h="517" extrusionOk="0">
                  <a:moveTo>
                    <a:pt x="1" y="274"/>
                  </a:moveTo>
                  <a:cubicBezTo>
                    <a:pt x="183" y="152"/>
                    <a:pt x="305" y="0"/>
                    <a:pt x="396" y="0"/>
                  </a:cubicBezTo>
                  <a:cubicBezTo>
                    <a:pt x="457" y="31"/>
                    <a:pt x="578" y="183"/>
                    <a:pt x="669" y="304"/>
                  </a:cubicBezTo>
                  <a:cubicBezTo>
                    <a:pt x="578" y="365"/>
                    <a:pt x="487" y="517"/>
                    <a:pt x="365" y="517"/>
                  </a:cubicBezTo>
                  <a:cubicBezTo>
                    <a:pt x="274" y="517"/>
                    <a:pt x="153" y="395"/>
                    <a:pt x="1" y="27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1" name="Google Shape;4591;p43"/>
            <p:cNvSpPr/>
            <p:nvPr/>
          </p:nvSpPr>
          <p:spPr>
            <a:xfrm>
              <a:off x="5549925" y="3744025"/>
              <a:ext cx="13700" cy="17500"/>
            </a:xfrm>
            <a:custGeom>
              <a:avLst/>
              <a:gdLst/>
              <a:ahLst/>
              <a:cxnLst/>
              <a:rect l="l" t="t" r="r" b="b"/>
              <a:pathLst>
                <a:path w="548" h="700" extrusionOk="0">
                  <a:moveTo>
                    <a:pt x="304" y="700"/>
                  </a:moveTo>
                  <a:cubicBezTo>
                    <a:pt x="152" y="518"/>
                    <a:pt x="0" y="396"/>
                    <a:pt x="30" y="305"/>
                  </a:cubicBezTo>
                  <a:cubicBezTo>
                    <a:pt x="30" y="214"/>
                    <a:pt x="213" y="122"/>
                    <a:pt x="304" y="1"/>
                  </a:cubicBezTo>
                  <a:cubicBezTo>
                    <a:pt x="395" y="92"/>
                    <a:pt x="517" y="183"/>
                    <a:pt x="547" y="274"/>
                  </a:cubicBezTo>
                  <a:cubicBezTo>
                    <a:pt x="547" y="396"/>
                    <a:pt x="426" y="518"/>
                    <a:pt x="304" y="70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2" name="Google Shape;4592;p43"/>
            <p:cNvSpPr/>
            <p:nvPr/>
          </p:nvSpPr>
          <p:spPr>
            <a:xfrm>
              <a:off x="5690500" y="3744025"/>
              <a:ext cx="13700" cy="17500"/>
            </a:xfrm>
            <a:custGeom>
              <a:avLst/>
              <a:gdLst/>
              <a:ahLst/>
              <a:cxnLst/>
              <a:rect l="l" t="t" r="r" b="b"/>
              <a:pathLst>
                <a:path w="548" h="700" extrusionOk="0">
                  <a:moveTo>
                    <a:pt x="304" y="700"/>
                  </a:moveTo>
                  <a:cubicBezTo>
                    <a:pt x="152" y="518"/>
                    <a:pt x="0" y="396"/>
                    <a:pt x="31" y="305"/>
                  </a:cubicBezTo>
                  <a:cubicBezTo>
                    <a:pt x="31" y="214"/>
                    <a:pt x="183" y="122"/>
                    <a:pt x="304" y="1"/>
                  </a:cubicBezTo>
                  <a:cubicBezTo>
                    <a:pt x="365" y="92"/>
                    <a:pt x="517" y="183"/>
                    <a:pt x="547" y="274"/>
                  </a:cubicBezTo>
                  <a:cubicBezTo>
                    <a:pt x="547" y="396"/>
                    <a:pt x="426" y="518"/>
                    <a:pt x="304" y="70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3" name="Google Shape;4593;p43"/>
            <p:cNvSpPr/>
            <p:nvPr/>
          </p:nvSpPr>
          <p:spPr>
            <a:xfrm>
              <a:off x="5831075" y="3744025"/>
              <a:ext cx="12950" cy="17500"/>
            </a:xfrm>
            <a:custGeom>
              <a:avLst/>
              <a:gdLst/>
              <a:ahLst/>
              <a:cxnLst/>
              <a:rect l="l" t="t" r="r" b="b"/>
              <a:pathLst>
                <a:path w="518" h="700" extrusionOk="0">
                  <a:moveTo>
                    <a:pt x="274" y="700"/>
                  </a:moveTo>
                  <a:cubicBezTo>
                    <a:pt x="152" y="518"/>
                    <a:pt x="0" y="396"/>
                    <a:pt x="0" y="305"/>
                  </a:cubicBezTo>
                  <a:cubicBezTo>
                    <a:pt x="31" y="214"/>
                    <a:pt x="183" y="122"/>
                    <a:pt x="274" y="1"/>
                  </a:cubicBezTo>
                  <a:cubicBezTo>
                    <a:pt x="365" y="92"/>
                    <a:pt x="517" y="183"/>
                    <a:pt x="517" y="274"/>
                  </a:cubicBezTo>
                  <a:cubicBezTo>
                    <a:pt x="517" y="396"/>
                    <a:pt x="396" y="518"/>
                    <a:pt x="274" y="70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4" name="Google Shape;4594;p43"/>
            <p:cNvSpPr/>
            <p:nvPr/>
          </p:nvSpPr>
          <p:spPr>
            <a:xfrm>
              <a:off x="5971650" y="3744025"/>
              <a:ext cx="13700" cy="17500"/>
            </a:xfrm>
            <a:custGeom>
              <a:avLst/>
              <a:gdLst/>
              <a:ahLst/>
              <a:cxnLst/>
              <a:rect l="l" t="t" r="r" b="b"/>
              <a:pathLst>
                <a:path w="548" h="700" extrusionOk="0">
                  <a:moveTo>
                    <a:pt x="274" y="700"/>
                  </a:moveTo>
                  <a:cubicBezTo>
                    <a:pt x="153" y="518"/>
                    <a:pt x="1" y="396"/>
                    <a:pt x="1" y="305"/>
                  </a:cubicBezTo>
                  <a:cubicBezTo>
                    <a:pt x="31" y="214"/>
                    <a:pt x="183" y="122"/>
                    <a:pt x="274" y="1"/>
                  </a:cubicBezTo>
                  <a:cubicBezTo>
                    <a:pt x="365" y="92"/>
                    <a:pt x="517" y="183"/>
                    <a:pt x="517" y="274"/>
                  </a:cubicBezTo>
                  <a:cubicBezTo>
                    <a:pt x="548" y="396"/>
                    <a:pt x="396" y="518"/>
                    <a:pt x="274" y="70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5" name="Google Shape;4595;p43"/>
            <p:cNvSpPr/>
            <p:nvPr/>
          </p:nvSpPr>
          <p:spPr>
            <a:xfrm>
              <a:off x="6111475" y="3744025"/>
              <a:ext cx="13700" cy="17500"/>
            </a:xfrm>
            <a:custGeom>
              <a:avLst/>
              <a:gdLst/>
              <a:ahLst/>
              <a:cxnLst/>
              <a:rect l="l" t="t" r="r" b="b"/>
              <a:pathLst>
                <a:path w="548" h="700" extrusionOk="0">
                  <a:moveTo>
                    <a:pt x="304" y="700"/>
                  </a:moveTo>
                  <a:cubicBezTo>
                    <a:pt x="152" y="518"/>
                    <a:pt x="0" y="396"/>
                    <a:pt x="31" y="305"/>
                  </a:cubicBezTo>
                  <a:cubicBezTo>
                    <a:pt x="61" y="214"/>
                    <a:pt x="213" y="122"/>
                    <a:pt x="304" y="1"/>
                  </a:cubicBezTo>
                  <a:cubicBezTo>
                    <a:pt x="396" y="92"/>
                    <a:pt x="548" y="183"/>
                    <a:pt x="548" y="274"/>
                  </a:cubicBezTo>
                  <a:cubicBezTo>
                    <a:pt x="548" y="396"/>
                    <a:pt x="426" y="518"/>
                    <a:pt x="304" y="70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6" name="Google Shape;4596;p43"/>
            <p:cNvSpPr/>
            <p:nvPr/>
          </p:nvSpPr>
          <p:spPr>
            <a:xfrm>
              <a:off x="5198850" y="3814700"/>
              <a:ext cx="13700" cy="16750"/>
            </a:xfrm>
            <a:custGeom>
              <a:avLst/>
              <a:gdLst/>
              <a:ahLst/>
              <a:cxnLst/>
              <a:rect l="l" t="t" r="r" b="b"/>
              <a:pathLst>
                <a:path w="548" h="670" extrusionOk="0">
                  <a:moveTo>
                    <a:pt x="304" y="669"/>
                  </a:moveTo>
                  <a:cubicBezTo>
                    <a:pt x="152" y="487"/>
                    <a:pt x="0" y="365"/>
                    <a:pt x="31" y="305"/>
                  </a:cubicBezTo>
                  <a:cubicBezTo>
                    <a:pt x="31" y="213"/>
                    <a:pt x="213" y="92"/>
                    <a:pt x="304" y="1"/>
                  </a:cubicBezTo>
                  <a:cubicBezTo>
                    <a:pt x="395" y="92"/>
                    <a:pt x="517" y="183"/>
                    <a:pt x="547" y="274"/>
                  </a:cubicBezTo>
                  <a:cubicBezTo>
                    <a:pt x="547" y="365"/>
                    <a:pt x="426" y="487"/>
                    <a:pt x="304" y="66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7" name="Google Shape;4597;p43"/>
            <p:cNvSpPr/>
            <p:nvPr/>
          </p:nvSpPr>
          <p:spPr>
            <a:xfrm>
              <a:off x="5339425" y="3814700"/>
              <a:ext cx="13700" cy="16750"/>
            </a:xfrm>
            <a:custGeom>
              <a:avLst/>
              <a:gdLst/>
              <a:ahLst/>
              <a:cxnLst/>
              <a:rect l="l" t="t" r="r" b="b"/>
              <a:pathLst>
                <a:path w="548" h="670" extrusionOk="0">
                  <a:moveTo>
                    <a:pt x="304" y="669"/>
                  </a:moveTo>
                  <a:cubicBezTo>
                    <a:pt x="152" y="487"/>
                    <a:pt x="0" y="365"/>
                    <a:pt x="31" y="274"/>
                  </a:cubicBezTo>
                  <a:cubicBezTo>
                    <a:pt x="31" y="213"/>
                    <a:pt x="183" y="92"/>
                    <a:pt x="304" y="1"/>
                  </a:cubicBezTo>
                  <a:cubicBezTo>
                    <a:pt x="365" y="92"/>
                    <a:pt x="517" y="183"/>
                    <a:pt x="548" y="274"/>
                  </a:cubicBezTo>
                  <a:cubicBezTo>
                    <a:pt x="548" y="365"/>
                    <a:pt x="426" y="487"/>
                    <a:pt x="304" y="66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8" name="Google Shape;4598;p43"/>
            <p:cNvSpPr/>
            <p:nvPr/>
          </p:nvSpPr>
          <p:spPr>
            <a:xfrm>
              <a:off x="5480000" y="3814700"/>
              <a:ext cx="12950" cy="16750"/>
            </a:xfrm>
            <a:custGeom>
              <a:avLst/>
              <a:gdLst/>
              <a:ahLst/>
              <a:cxnLst/>
              <a:rect l="l" t="t" r="r" b="b"/>
              <a:pathLst>
                <a:path w="518" h="670" extrusionOk="0">
                  <a:moveTo>
                    <a:pt x="274" y="669"/>
                  </a:moveTo>
                  <a:cubicBezTo>
                    <a:pt x="153" y="487"/>
                    <a:pt x="1" y="365"/>
                    <a:pt x="1" y="305"/>
                  </a:cubicBezTo>
                  <a:cubicBezTo>
                    <a:pt x="31" y="213"/>
                    <a:pt x="183" y="92"/>
                    <a:pt x="274" y="1"/>
                  </a:cubicBezTo>
                  <a:cubicBezTo>
                    <a:pt x="365" y="92"/>
                    <a:pt x="517" y="183"/>
                    <a:pt x="517" y="274"/>
                  </a:cubicBezTo>
                  <a:cubicBezTo>
                    <a:pt x="517" y="365"/>
                    <a:pt x="396" y="487"/>
                    <a:pt x="274" y="66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9" name="Google Shape;4599;p43"/>
            <p:cNvSpPr/>
            <p:nvPr/>
          </p:nvSpPr>
          <p:spPr>
            <a:xfrm>
              <a:off x="5619825" y="3814700"/>
              <a:ext cx="16750" cy="13700"/>
            </a:xfrm>
            <a:custGeom>
              <a:avLst/>
              <a:gdLst/>
              <a:ahLst/>
              <a:cxnLst/>
              <a:rect l="l" t="t" r="r" b="b"/>
              <a:pathLst>
                <a:path w="670" h="548" extrusionOk="0">
                  <a:moveTo>
                    <a:pt x="669" y="274"/>
                  </a:moveTo>
                  <a:cubicBezTo>
                    <a:pt x="517" y="396"/>
                    <a:pt x="396" y="548"/>
                    <a:pt x="304" y="548"/>
                  </a:cubicBezTo>
                  <a:cubicBezTo>
                    <a:pt x="213" y="548"/>
                    <a:pt x="122" y="396"/>
                    <a:pt x="0" y="305"/>
                  </a:cubicBezTo>
                  <a:cubicBezTo>
                    <a:pt x="122" y="213"/>
                    <a:pt x="183" y="61"/>
                    <a:pt x="304" y="31"/>
                  </a:cubicBezTo>
                  <a:cubicBezTo>
                    <a:pt x="426" y="1"/>
                    <a:pt x="487" y="153"/>
                    <a:pt x="669" y="27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0" name="Google Shape;4600;p43"/>
            <p:cNvSpPr/>
            <p:nvPr/>
          </p:nvSpPr>
          <p:spPr>
            <a:xfrm>
              <a:off x="5760400" y="3814700"/>
              <a:ext cx="13700" cy="16750"/>
            </a:xfrm>
            <a:custGeom>
              <a:avLst/>
              <a:gdLst/>
              <a:ahLst/>
              <a:cxnLst/>
              <a:rect l="l" t="t" r="r" b="b"/>
              <a:pathLst>
                <a:path w="548" h="670" extrusionOk="0">
                  <a:moveTo>
                    <a:pt x="305" y="669"/>
                  </a:moveTo>
                  <a:cubicBezTo>
                    <a:pt x="183" y="487"/>
                    <a:pt x="1" y="365"/>
                    <a:pt x="31" y="305"/>
                  </a:cubicBezTo>
                  <a:cubicBezTo>
                    <a:pt x="31" y="213"/>
                    <a:pt x="213" y="92"/>
                    <a:pt x="305" y="1"/>
                  </a:cubicBezTo>
                  <a:cubicBezTo>
                    <a:pt x="396" y="92"/>
                    <a:pt x="517" y="183"/>
                    <a:pt x="548" y="274"/>
                  </a:cubicBezTo>
                  <a:cubicBezTo>
                    <a:pt x="548" y="365"/>
                    <a:pt x="426" y="487"/>
                    <a:pt x="305" y="66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1" name="Google Shape;4601;p43"/>
            <p:cNvSpPr/>
            <p:nvPr/>
          </p:nvSpPr>
          <p:spPr>
            <a:xfrm>
              <a:off x="5900975" y="3814700"/>
              <a:ext cx="13700" cy="16750"/>
            </a:xfrm>
            <a:custGeom>
              <a:avLst/>
              <a:gdLst/>
              <a:ahLst/>
              <a:cxnLst/>
              <a:rect l="l" t="t" r="r" b="b"/>
              <a:pathLst>
                <a:path w="548" h="670" extrusionOk="0">
                  <a:moveTo>
                    <a:pt x="305" y="669"/>
                  </a:moveTo>
                  <a:cubicBezTo>
                    <a:pt x="153" y="487"/>
                    <a:pt x="1" y="365"/>
                    <a:pt x="31" y="274"/>
                  </a:cubicBezTo>
                  <a:cubicBezTo>
                    <a:pt x="31" y="213"/>
                    <a:pt x="214" y="92"/>
                    <a:pt x="305" y="1"/>
                  </a:cubicBezTo>
                  <a:cubicBezTo>
                    <a:pt x="366" y="92"/>
                    <a:pt x="518" y="183"/>
                    <a:pt x="548" y="274"/>
                  </a:cubicBezTo>
                  <a:cubicBezTo>
                    <a:pt x="548" y="365"/>
                    <a:pt x="426" y="487"/>
                    <a:pt x="305" y="66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2" name="Google Shape;4602;p43"/>
            <p:cNvSpPr/>
            <p:nvPr/>
          </p:nvSpPr>
          <p:spPr>
            <a:xfrm>
              <a:off x="6041575" y="3814700"/>
              <a:ext cx="13700" cy="16750"/>
            </a:xfrm>
            <a:custGeom>
              <a:avLst/>
              <a:gdLst/>
              <a:ahLst/>
              <a:cxnLst/>
              <a:rect l="l" t="t" r="r" b="b"/>
              <a:pathLst>
                <a:path w="548" h="670" extrusionOk="0">
                  <a:moveTo>
                    <a:pt x="304" y="669"/>
                  </a:moveTo>
                  <a:cubicBezTo>
                    <a:pt x="152" y="487"/>
                    <a:pt x="0" y="365"/>
                    <a:pt x="30" y="305"/>
                  </a:cubicBezTo>
                  <a:cubicBezTo>
                    <a:pt x="30" y="213"/>
                    <a:pt x="182" y="92"/>
                    <a:pt x="304" y="1"/>
                  </a:cubicBezTo>
                  <a:cubicBezTo>
                    <a:pt x="365" y="92"/>
                    <a:pt x="517" y="183"/>
                    <a:pt x="517" y="274"/>
                  </a:cubicBezTo>
                  <a:cubicBezTo>
                    <a:pt x="547" y="365"/>
                    <a:pt x="395" y="487"/>
                    <a:pt x="304" y="66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3" name="Google Shape;4603;p43"/>
            <p:cNvSpPr/>
            <p:nvPr/>
          </p:nvSpPr>
          <p:spPr>
            <a:xfrm>
              <a:off x="6182150" y="3814700"/>
              <a:ext cx="13700" cy="16750"/>
            </a:xfrm>
            <a:custGeom>
              <a:avLst/>
              <a:gdLst/>
              <a:ahLst/>
              <a:cxnLst/>
              <a:rect l="l" t="t" r="r" b="b"/>
              <a:pathLst>
                <a:path w="548" h="670" extrusionOk="0">
                  <a:moveTo>
                    <a:pt x="274" y="669"/>
                  </a:moveTo>
                  <a:cubicBezTo>
                    <a:pt x="152" y="487"/>
                    <a:pt x="0" y="365"/>
                    <a:pt x="0" y="274"/>
                  </a:cubicBezTo>
                  <a:cubicBezTo>
                    <a:pt x="31" y="213"/>
                    <a:pt x="183" y="92"/>
                    <a:pt x="274" y="1"/>
                  </a:cubicBezTo>
                  <a:cubicBezTo>
                    <a:pt x="365" y="92"/>
                    <a:pt x="517" y="183"/>
                    <a:pt x="517" y="274"/>
                  </a:cubicBezTo>
                  <a:cubicBezTo>
                    <a:pt x="547" y="365"/>
                    <a:pt x="395" y="487"/>
                    <a:pt x="274" y="66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4" name="Google Shape;4604;p43"/>
            <p:cNvSpPr/>
            <p:nvPr/>
          </p:nvSpPr>
          <p:spPr>
            <a:xfrm>
              <a:off x="5269525" y="3884625"/>
              <a:ext cx="16725" cy="13700"/>
            </a:xfrm>
            <a:custGeom>
              <a:avLst/>
              <a:gdLst/>
              <a:ahLst/>
              <a:cxnLst/>
              <a:rect l="l" t="t" r="r" b="b"/>
              <a:pathLst>
                <a:path w="669" h="548" extrusionOk="0">
                  <a:moveTo>
                    <a:pt x="669" y="334"/>
                  </a:moveTo>
                  <a:cubicBezTo>
                    <a:pt x="486" y="426"/>
                    <a:pt x="365" y="547"/>
                    <a:pt x="274" y="547"/>
                  </a:cubicBezTo>
                  <a:cubicBezTo>
                    <a:pt x="182" y="517"/>
                    <a:pt x="91" y="395"/>
                    <a:pt x="0" y="304"/>
                  </a:cubicBezTo>
                  <a:cubicBezTo>
                    <a:pt x="122" y="213"/>
                    <a:pt x="213" y="61"/>
                    <a:pt x="334" y="30"/>
                  </a:cubicBezTo>
                  <a:cubicBezTo>
                    <a:pt x="426" y="0"/>
                    <a:pt x="486" y="182"/>
                    <a:pt x="669" y="33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5" name="Google Shape;4605;p43"/>
            <p:cNvSpPr/>
            <p:nvPr/>
          </p:nvSpPr>
          <p:spPr>
            <a:xfrm>
              <a:off x="5409325" y="3885375"/>
              <a:ext cx="13700" cy="15975"/>
            </a:xfrm>
            <a:custGeom>
              <a:avLst/>
              <a:gdLst/>
              <a:ahLst/>
              <a:cxnLst/>
              <a:rect l="l" t="t" r="r" b="b"/>
              <a:pathLst>
                <a:path w="548" h="639" extrusionOk="0">
                  <a:moveTo>
                    <a:pt x="335" y="639"/>
                  </a:moveTo>
                  <a:cubicBezTo>
                    <a:pt x="183" y="487"/>
                    <a:pt x="1" y="365"/>
                    <a:pt x="31" y="304"/>
                  </a:cubicBezTo>
                  <a:cubicBezTo>
                    <a:pt x="31" y="213"/>
                    <a:pt x="183" y="92"/>
                    <a:pt x="305" y="0"/>
                  </a:cubicBezTo>
                  <a:cubicBezTo>
                    <a:pt x="366" y="92"/>
                    <a:pt x="518" y="152"/>
                    <a:pt x="548" y="244"/>
                  </a:cubicBezTo>
                  <a:cubicBezTo>
                    <a:pt x="548" y="365"/>
                    <a:pt x="426" y="456"/>
                    <a:pt x="335" y="63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6" name="Google Shape;4606;p43"/>
            <p:cNvSpPr/>
            <p:nvPr/>
          </p:nvSpPr>
          <p:spPr>
            <a:xfrm>
              <a:off x="5549925" y="3885375"/>
              <a:ext cx="13700" cy="15975"/>
            </a:xfrm>
            <a:custGeom>
              <a:avLst/>
              <a:gdLst/>
              <a:ahLst/>
              <a:cxnLst/>
              <a:rect l="l" t="t" r="r" b="b"/>
              <a:pathLst>
                <a:path w="548" h="639" extrusionOk="0">
                  <a:moveTo>
                    <a:pt x="334" y="639"/>
                  </a:moveTo>
                  <a:cubicBezTo>
                    <a:pt x="182" y="487"/>
                    <a:pt x="0" y="365"/>
                    <a:pt x="30" y="304"/>
                  </a:cubicBezTo>
                  <a:cubicBezTo>
                    <a:pt x="30" y="213"/>
                    <a:pt x="182" y="92"/>
                    <a:pt x="274" y="0"/>
                  </a:cubicBezTo>
                  <a:cubicBezTo>
                    <a:pt x="365" y="92"/>
                    <a:pt x="517" y="152"/>
                    <a:pt x="547" y="244"/>
                  </a:cubicBezTo>
                  <a:cubicBezTo>
                    <a:pt x="547" y="365"/>
                    <a:pt x="426" y="456"/>
                    <a:pt x="334" y="63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7" name="Google Shape;4607;p43"/>
            <p:cNvSpPr/>
            <p:nvPr/>
          </p:nvSpPr>
          <p:spPr>
            <a:xfrm>
              <a:off x="5690500" y="3884625"/>
              <a:ext cx="16725" cy="13700"/>
            </a:xfrm>
            <a:custGeom>
              <a:avLst/>
              <a:gdLst/>
              <a:ahLst/>
              <a:cxnLst/>
              <a:rect l="l" t="t" r="r" b="b"/>
              <a:pathLst>
                <a:path w="669" h="548" extrusionOk="0">
                  <a:moveTo>
                    <a:pt x="669" y="304"/>
                  </a:moveTo>
                  <a:cubicBezTo>
                    <a:pt x="487" y="426"/>
                    <a:pt x="365" y="547"/>
                    <a:pt x="274" y="547"/>
                  </a:cubicBezTo>
                  <a:cubicBezTo>
                    <a:pt x="183" y="547"/>
                    <a:pt x="91" y="395"/>
                    <a:pt x="0" y="304"/>
                  </a:cubicBezTo>
                  <a:cubicBezTo>
                    <a:pt x="91" y="213"/>
                    <a:pt x="183" y="61"/>
                    <a:pt x="304" y="30"/>
                  </a:cubicBezTo>
                  <a:cubicBezTo>
                    <a:pt x="426" y="0"/>
                    <a:pt x="487" y="182"/>
                    <a:pt x="669" y="30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8" name="Google Shape;4608;p43"/>
            <p:cNvSpPr/>
            <p:nvPr/>
          </p:nvSpPr>
          <p:spPr>
            <a:xfrm>
              <a:off x="5831075" y="3884625"/>
              <a:ext cx="12950" cy="16725"/>
            </a:xfrm>
            <a:custGeom>
              <a:avLst/>
              <a:gdLst/>
              <a:ahLst/>
              <a:cxnLst/>
              <a:rect l="l" t="t" r="r" b="b"/>
              <a:pathLst>
                <a:path w="518" h="669" extrusionOk="0">
                  <a:moveTo>
                    <a:pt x="274" y="669"/>
                  </a:moveTo>
                  <a:cubicBezTo>
                    <a:pt x="152" y="517"/>
                    <a:pt x="0" y="395"/>
                    <a:pt x="0" y="304"/>
                  </a:cubicBezTo>
                  <a:cubicBezTo>
                    <a:pt x="31" y="213"/>
                    <a:pt x="183" y="91"/>
                    <a:pt x="274" y="0"/>
                  </a:cubicBezTo>
                  <a:cubicBezTo>
                    <a:pt x="365" y="91"/>
                    <a:pt x="517" y="182"/>
                    <a:pt x="517" y="274"/>
                  </a:cubicBezTo>
                  <a:cubicBezTo>
                    <a:pt x="517" y="395"/>
                    <a:pt x="396" y="486"/>
                    <a:pt x="274" y="66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9" name="Google Shape;4609;p43"/>
            <p:cNvSpPr/>
            <p:nvPr/>
          </p:nvSpPr>
          <p:spPr>
            <a:xfrm>
              <a:off x="5970900" y="3882325"/>
              <a:ext cx="13700" cy="16750"/>
            </a:xfrm>
            <a:custGeom>
              <a:avLst/>
              <a:gdLst/>
              <a:ahLst/>
              <a:cxnLst/>
              <a:rect l="l" t="t" r="r" b="b"/>
              <a:pathLst>
                <a:path w="548" h="670" extrusionOk="0">
                  <a:moveTo>
                    <a:pt x="304" y="1"/>
                  </a:moveTo>
                  <a:cubicBezTo>
                    <a:pt x="426" y="183"/>
                    <a:pt x="547" y="274"/>
                    <a:pt x="547" y="366"/>
                  </a:cubicBezTo>
                  <a:cubicBezTo>
                    <a:pt x="547" y="457"/>
                    <a:pt x="395" y="578"/>
                    <a:pt x="304" y="670"/>
                  </a:cubicBezTo>
                  <a:cubicBezTo>
                    <a:pt x="213" y="578"/>
                    <a:pt x="61" y="487"/>
                    <a:pt x="31" y="366"/>
                  </a:cubicBezTo>
                  <a:cubicBezTo>
                    <a:pt x="0" y="244"/>
                    <a:pt x="152" y="183"/>
                    <a:pt x="30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0" name="Google Shape;4610;p43"/>
            <p:cNvSpPr/>
            <p:nvPr/>
          </p:nvSpPr>
          <p:spPr>
            <a:xfrm>
              <a:off x="6111475" y="3882325"/>
              <a:ext cx="13700" cy="16000"/>
            </a:xfrm>
            <a:custGeom>
              <a:avLst/>
              <a:gdLst/>
              <a:ahLst/>
              <a:cxnLst/>
              <a:rect l="l" t="t" r="r" b="b"/>
              <a:pathLst>
                <a:path w="548" h="640" extrusionOk="0">
                  <a:moveTo>
                    <a:pt x="335" y="1"/>
                  </a:moveTo>
                  <a:cubicBezTo>
                    <a:pt x="426" y="183"/>
                    <a:pt x="548" y="305"/>
                    <a:pt x="548" y="366"/>
                  </a:cubicBezTo>
                  <a:cubicBezTo>
                    <a:pt x="517" y="457"/>
                    <a:pt x="365" y="548"/>
                    <a:pt x="274" y="639"/>
                  </a:cubicBezTo>
                  <a:cubicBezTo>
                    <a:pt x="183" y="548"/>
                    <a:pt x="61" y="457"/>
                    <a:pt x="31" y="335"/>
                  </a:cubicBezTo>
                  <a:cubicBezTo>
                    <a:pt x="0" y="214"/>
                    <a:pt x="183" y="153"/>
                    <a:pt x="33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1" name="Google Shape;4611;p43"/>
            <p:cNvSpPr/>
            <p:nvPr/>
          </p:nvSpPr>
          <p:spPr>
            <a:xfrm>
              <a:off x="5198850" y="3952250"/>
              <a:ext cx="13700" cy="16725"/>
            </a:xfrm>
            <a:custGeom>
              <a:avLst/>
              <a:gdLst/>
              <a:ahLst/>
              <a:cxnLst/>
              <a:rect l="l" t="t" r="r" b="b"/>
              <a:pathLst>
                <a:path w="548" h="669" extrusionOk="0">
                  <a:moveTo>
                    <a:pt x="274" y="0"/>
                  </a:moveTo>
                  <a:cubicBezTo>
                    <a:pt x="395" y="183"/>
                    <a:pt x="547" y="274"/>
                    <a:pt x="547" y="395"/>
                  </a:cubicBezTo>
                  <a:cubicBezTo>
                    <a:pt x="517" y="487"/>
                    <a:pt x="395" y="578"/>
                    <a:pt x="304" y="669"/>
                  </a:cubicBezTo>
                  <a:cubicBezTo>
                    <a:pt x="213" y="578"/>
                    <a:pt x="61" y="487"/>
                    <a:pt x="31" y="395"/>
                  </a:cubicBezTo>
                  <a:cubicBezTo>
                    <a:pt x="0" y="274"/>
                    <a:pt x="152" y="213"/>
                    <a:pt x="27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2" name="Google Shape;4612;p43"/>
            <p:cNvSpPr/>
            <p:nvPr/>
          </p:nvSpPr>
          <p:spPr>
            <a:xfrm>
              <a:off x="5339425" y="3955275"/>
              <a:ext cx="13700" cy="16750"/>
            </a:xfrm>
            <a:custGeom>
              <a:avLst/>
              <a:gdLst/>
              <a:ahLst/>
              <a:cxnLst/>
              <a:rect l="l" t="t" r="r" b="b"/>
              <a:pathLst>
                <a:path w="548" h="670" extrusionOk="0">
                  <a:moveTo>
                    <a:pt x="304" y="670"/>
                  </a:moveTo>
                  <a:cubicBezTo>
                    <a:pt x="152" y="487"/>
                    <a:pt x="0" y="366"/>
                    <a:pt x="31" y="305"/>
                  </a:cubicBezTo>
                  <a:cubicBezTo>
                    <a:pt x="31" y="214"/>
                    <a:pt x="183" y="92"/>
                    <a:pt x="274" y="1"/>
                  </a:cubicBezTo>
                  <a:cubicBezTo>
                    <a:pt x="365" y="92"/>
                    <a:pt x="517" y="153"/>
                    <a:pt x="517" y="274"/>
                  </a:cubicBezTo>
                  <a:cubicBezTo>
                    <a:pt x="548" y="366"/>
                    <a:pt x="426" y="487"/>
                    <a:pt x="304" y="67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3" name="Google Shape;4613;p43"/>
            <p:cNvSpPr/>
            <p:nvPr/>
          </p:nvSpPr>
          <p:spPr>
            <a:xfrm>
              <a:off x="5480000" y="3955275"/>
              <a:ext cx="12950" cy="16750"/>
            </a:xfrm>
            <a:custGeom>
              <a:avLst/>
              <a:gdLst/>
              <a:ahLst/>
              <a:cxnLst/>
              <a:rect l="l" t="t" r="r" b="b"/>
              <a:pathLst>
                <a:path w="518" h="670" extrusionOk="0">
                  <a:moveTo>
                    <a:pt x="274" y="670"/>
                  </a:moveTo>
                  <a:cubicBezTo>
                    <a:pt x="153" y="487"/>
                    <a:pt x="1" y="366"/>
                    <a:pt x="1" y="274"/>
                  </a:cubicBezTo>
                  <a:cubicBezTo>
                    <a:pt x="31" y="214"/>
                    <a:pt x="183" y="92"/>
                    <a:pt x="305" y="1"/>
                  </a:cubicBezTo>
                  <a:cubicBezTo>
                    <a:pt x="365" y="92"/>
                    <a:pt x="517" y="183"/>
                    <a:pt x="517" y="274"/>
                  </a:cubicBezTo>
                  <a:cubicBezTo>
                    <a:pt x="517" y="396"/>
                    <a:pt x="396" y="487"/>
                    <a:pt x="274" y="67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4" name="Google Shape;4614;p43"/>
            <p:cNvSpPr/>
            <p:nvPr/>
          </p:nvSpPr>
          <p:spPr>
            <a:xfrm>
              <a:off x="5619825" y="3955275"/>
              <a:ext cx="13700" cy="16750"/>
            </a:xfrm>
            <a:custGeom>
              <a:avLst/>
              <a:gdLst/>
              <a:ahLst/>
              <a:cxnLst/>
              <a:rect l="l" t="t" r="r" b="b"/>
              <a:pathLst>
                <a:path w="548" h="670" extrusionOk="0">
                  <a:moveTo>
                    <a:pt x="274" y="670"/>
                  </a:moveTo>
                  <a:cubicBezTo>
                    <a:pt x="152" y="487"/>
                    <a:pt x="0" y="366"/>
                    <a:pt x="31" y="274"/>
                  </a:cubicBezTo>
                  <a:cubicBezTo>
                    <a:pt x="61" y="214"/>
                    <a:pt x="213" y="92"/>
                    <a:pt x="335" y="1"/>
                  </a:cubicBezTo>
                  <a:cubicBezTo>
                    <a:pt x="396" y="92"/>
                    <a:pt x="548" y="214"/>
                    <a:pt x="548" y="305"/>
                  </a:cubicBezTo>
                  <a:cubicBezTo>
                    <a:pt x="548" y="396"/>
                    <a:pt x="426" y="487"/>
                    <a:pt x="274" y="67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5" name="Google Shape;4615;p43"/>
            <p:cNvSpPr/>
            <p:nvPr/>
          </p:nvSpPr>
          <p:spPr>
            <a:xfrm>
              <a:off x="5760400" y="3955275"/>
              <a:ext cx="16750" cy="13700"/>
            </a:xfrm>
            <a:custGeom>
              <a:avLst/>
              <a:gdLst/>
              <a:ahLst/>
              <a:cxnLst/>
              <a:rect l="l" t="t" r="r" b="b"/>
              <a:pathLst>
                <a:path w="670" h="548" extrusionOk="0">
                  <a:moveTo>
                    <a:pt x="669" y="274"/>
                  </a:moveTo>
                  <a:cubicBezTo>
                    <a:pt x="487" y="396"/>
                    <a:pt x="365" y="548"/>
                    <a:pt x="274" y="518"/>
                  </a:cubicBezTo>
                  <a:cubicBezTo>
                    <a:pt x="183" y="518"/>
                    <a:pt x="92" y="335"/>
                    <a:pt x="1" y="244"/>
                  </a:cubicBezTo>
                  <a:cubicBezTo>
                    <a:pt x="92" y="153"/>
                    <a:pt x="183" y="31"/>
                    <a:pt x="274" y="31"/>
                  </a:cubicBezTo>
                  <a:cubicBezTo>
                    <a:pt x="396" y="1"/>
                    <a:pt x="487" y="153"/>
                    <a:pt x="669" y="27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6" name="Google Shape;4616;p43"/>
            <p:cNvSpPr/>
            <p:nvPr/>
          </p:nvSpPr>
          <p:spPr>
            <a:xfrm>
              <a:off x="5900975" y="3955275"/>
              <a:ext cx="13700" cy="16750"/>
            </a:xfrm>
            <a:custGeom>
              <a:avLst/>
              <a:gdLst/>
              <a:ahLst/>
              <a:cxnLst/>
              <a:rect l="l" t="t" r="r" b="b"/>
              <a:pathLst>
                <a:path w="548" h="670" extrusionOk="0">
                  <a:moveTo>
                    <a:pt x="274" y="670"/>
                  </a:moveTo>
                  <a:cubicBezTo>
                    <a:pt x="153" y="487"/>
                    <a:pt x="1" y="366"/>
                    <a:pt x="31" y="274"/>
                  </a:cubicBezTo>
                  <a:cubicBezTo>
                    <a:pt x="31" y="214"/>
                    <a:pt x="214" y="92"/>
                    <a:pt x="305" y="1"/>
                  </a:cubicBezTo>
                  <a:cubicBezTo>
                    <a:pt x="396" y="92"/>
                    <a:pt x="518" y="214"/>
                    <a:pt x="548" y="305"/>
                  </a:cubicBezTo>
                  <a:cubicBezTo>
                    <a:pt x="548" y="396"/>
                    <a:pt x="396" y="487"/>
                    <a:pt x="274" y="67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7" name="Google Shape;4617;p43"/>
            <p:cNvSpPr/>
            <p:nvPr/>
          </p:nvSpPr>
          <p:spPr>
            <a:xfrm>
              <a:off x="6040800" y="3952250"/>
              <a:ext cx="14475" cy="16725"/>
            </a:xfrm>
            <a:custGeom>
              <a:avLst/>
              <a:gdLst/>
              <a:ahLst/>
              <a:cxnLst/>
              <a:rect l="l" t="t" r="r" b="b"/>
              <a:pathLst>
                <a:path w="579" h="669" extrusionOk="0">
                  <a:moveTo>
                    <a:pt x="305" y="0"/>
                  </a:moveTo>
                  <a:cubicBezTo>
                    <a:pt x="426" y="183"/>
                    <a:pt x="578" y="304"/>
                    <a:pt x="548" y="395"/>
                  </a:cubicBezTo>
                  <a:cubicBezTo>
                    <a:pt x="548" y="487"/>
                    <a:pt x="396" y="578"/>
                    <a:pt x="335" y="669"/>
                  </a:cubicBezTo>
                  <a:cubicBezTo>
                    <a:pt x="213" y="578"/>
                    <a:pt x="61" y="487"/>
                    <a:pt x="31" y="365"/>
                  </a:cubicBezTo>
                  <a:cubicBezTo>
                    <a:pt x="1" y="274"/>
                    <a:pt x="183" y="213"/>
                    <a:pt x="30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8" name="Google Shape;4618;p43"/>
            <p:cNvSpPr/>
            <p:nvPr/>
          </p:nvSpPr>
          <p:spPr>
            <a:xfrm>
              <a:off x="6181375" y="3952250"/>
              <a:ext cx="14475" cy="16725"/>
            </a:xfrm>
            <a:custGeom>
              <a:avLst/>
              <a:gdLst/>
              <a:ahLst/>
              <a:cxnLst/>
              <a:rect l="l" t="t" r="r" b="b"/>
              <a:pathLst>
                <a:path w="579" h="669" extrusionOk="0">
                  <a:moveTo>
                    <a:pt x="335" y="0"/>
                  </a:moveTo>
                  <a:cubicBezTo>
                    <a:pt x="457" y="183"/>
                    <a:pt x="578" y="304"/>
                    <a:pt x="548" y="395"/>
                  </a:cubicBezTo>
                  <a:cubicBezTo>
                    <a:pt x="548" y="456"/>
                    <a:pt x="396" y="578"/>
                    <a:pt x="305" y="669"/>
                  </a:cubicBezTo>
                  <a:cubicBezTo>
                    <a:pt x="214" y="547"/>
                    <a:pt x="62" y="456"/>
                    <a:pt x="31" y="335"/>
                  </a:cubicBezTo>
                  <a:cubicBezTo>
                    <a:pt x="1" y="213"/>
                    <a:pt x="183" y="183"/>
                    <a:pt x="33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9" name="Google Shape;4619;p43"/>
            <p:cNvSpPr/>
            <p:nvPr/>
          </p:nvSpPr>
          <p:spPr>
            <a:xfrm>
              <a:off x="5269525" y="4025200"/>
              <a:ext cx="16725" cy="13700"/>
            </a:xfrm>
            <a:custGeom>
              <a:avLst/>
              <a:gdLst/>
              <a:ahLst/>
              <a:cxnLst/>
              <a:rect l="l" t="t" r="r" b="b"/>
              <a:pathLst>
                <a:path w="669" h="548" extrusionOk="0">
                  <a:moveTo>
                    <a:pt x="669" y="304"/>
                  </a:moveTo>
                  <a:cubicBezTo>
                    <a:pt x="486" y="426"/>
                    <a:pt x="395" y="547"/>
                    <a:pt x="274" y="547"/>
                  </a:cubicBezTo>
                  <a:cubicBezTo>
                    <a:pt x="182" y="547"/>
                    <a:pt x="91" y="395"/>
                    <a:pt x="0" y="304"/>
                  </a:cubicBezTo>
                  <a:cubicBezTo>
                    <a:pt x="91" y="213"/>
                    <a:pt x="182" y="61"/>
                    <a:pt x="274" y="31"/>
                  </a:cubicBezTo>
                  <a:cubicBezTo>
                    <a:pt x="395" y="0"/>
                    <a:pt x="486" y="152"/>
                    <a:pt x="669" y="30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0" name="Google Shape;4620;p43"/>
            <p:cNvSpPr/>
            <p:nvPr/>
          </p:nvSpPr>
          <p:spPr>
            <a:xfrm>
              <a:off x="5409325" y="4025950"/>
              <a:ext cx="16750" cy="13700"/>
            </a:xfrm>
            <a:custGeom>
              <a:avLst/>
              <a:gdLst/>
              <a:ahLst/>
              <a:cxnLst/>
              <a:rect l="l" t="t" r="r" b="b"/>
              <a:pathLst>
                <a:path w="670" h="548" extrusionOk="0">
                  <a:moveTo>
                    <a:pt x="670" y="305"/>
                  </a:moveTo>
                  <a:cubicBezTo>
                    <a:pt x="487" y="396"/>
                    <a:pt x="396" y="548"/>
                    <a:pt x="274" y="517"/>
                  </a:cubicBezTo>
                  <a:cubicBezTo>
                    <a:pt x="183" y="517"/>
                    <a:pt x="92" y="365"/>
                    <a:pt x="1" y="274"/>
                  </a:cubicBezTo>
                  <a:cubicBezTo>
                    <a:pt x="122" y="183"/>
                    <a:pt x="183" y="61"/>
                    <a:pt x="305" y="31"/>
                  </a:cubicBezTo>
                  <a:cubicBezTo>
                    <a:pt x="426" y="1"/>
                    <a:pt x="518" y="153"/>
                    <a:pt x="670" y="30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1" name="Google Shape;4621;p43"/>
            <p:cNvSpPr/>
            <p:nvPr/>
          </p:nvSpPr>
          <p:spPr>
            <a:xfrm>
              <a:off x="5549925" y="4025200"/>
              <a:ext cx="13700" cy="16725"/>
            </a:xfrm>
            <a:custGeom>
              <a:avLst/>
              <a:gdLst/>
              <a:ahLst/>
              <a:cxnLst/>
              <a:rect l="l" t="t" r="r" b="b"/>
              <a:pathLst>
                <a:path w="548" h="669" extrusionOk="0">
                  <a:moveTo>
                    <a:pt x="334" y="669"/>
                  </a:moveTo>
                  <a:cubicBezTo>
                    <a:pt x="182" y="517"/>
                    <a:pt x="0" y="395"/>
                    <a:pt x="30" y="335"/>
                  </a:cubicBezTo>
                  <a:cubicBezTo>
                    <a:pt x="30" y="243"/>
                    <a:pt x="182" y="122"/>
                    <a:pt x="274" y="0"/>
                  </a:cubicBezTo>
                  <a:cubicBezTo>
                    <a:pt x="365" y="91"/>
                    <a:pt x="517" y="183"/>
                    <a:pt x="547" y="274"/>
                  </a:cubicBezTo>
                  <a:cubicBezTo>
                    <a:pt x="547" y="365"/>
                    <a:pt x="426" y="487"/>
                    <a:pt x="334" y="66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2" name="Google Shape;4622;p43"/>
            <p:cNvSpPr/>
            <p:nvPr/>
          </p:nvSpPr>
          <p:spPr>
            <a:xfrm>
              <a:off x="5689725" y="4022925"/>
              <a:ext cx="14475" cy="16725"/>
            </a:xfrm>
            <a:custGeom>
              <a:avLst/>
              <a:gdLst/>
              <a:ahLst/>
              <a:cxnLst/>
              <a:rect l="l" t="t" r="r" b="b"/>
              <a:pathLst>
                <a:path w="579" h="669" extrusionOk="0">
                  <a:moveTo>
                    <a:pt x="305" y="0"/>
                  </a:moveTo>
                  <a:cubicBezTo>
                    <a:pt x="426" y="152"/>
                    <a:pt x="578" y="274"/>
                    <a:pt x="548" y="365"/>
                  </a:cubicBezTo>
                  <a:cubicBezTo>
                    <a:pt x="548" y="456"/>
                    <a:pt x="426" y="547"/>
                    <a:pt x="335" y="669"/>
                  </a:cubicBezTo>
                  <a:cubicBezTo>
                    <a:pt x="214" y="547"/>
                    <a:pt x="92" y="486"/>
                    <a:pt x="31" y="365"/>
                  </a:cubicBezTo>
                  <a:cubicBezTo>
                    <a:pt x="1" y="243"/>
                    <a:pt x="183" y="152"/>
                    <a:pt x="30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3" name="Google Shape;4623;p43"/>
            <p:cNvSpPr/>
            <p:nvPr/>
          </p:nvSpPr>
          <p:spPr>
            <a:xfrm>
              <a:off x="5831075" y="4025950"/>
              <a:ext cx="15975" cy="12950"/>
            </a:xfrm>
            <a:custGeom>
              <a:avLst/>
              <a:gdLst/>
              <a:ahLst/>
              <a:cxnLst/>
              <a:rect l="l" t="t" r="r" b="b"/>
              <a:pathLst>
                <a:path w="639" h="518" extrusionOk="0">
                  <a:moveTo>
                    <a:pt x="639" y="213"/>
                  </a:moveTo>
                  <a:cubicBezTo>
                    <a:pt x="487" y="365"/>
                    <a:pt x="365" y="517"/>
                    <a:pt x="304" y="517"/>
                  </a:cubicBezTo>
                  <a:cubicBezTo>
                    <a:pt x="244" y="487"/>
                    <a:pt x="92" y="335"/>
                    <a:pt x="0" y="244"/>
                  </a:cubicBezTo>
                  <a:cubicBezTo>
                    <a:pt x="92" y="153"/>
                    <a:pt x="152" y="1"/>
                    <a:pt x="274" y="1"/>
                  </a:cubicBezTo>
                  <a:cubicBezTo>
                    <a:pt x="365" y="1"/>
                    <a:pt x="487" y="122"/>
                    <a:pt x="639" y="213"/>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4" name="Google Shape;4624;p43"/>
            <p:cNvSpPr/>
            <p:nvPr/>
          </p:nvSpPr>
          <p:spPr>
            <a:xfrm>
              <a:off x="5971650" y="4025200"/>
              <a:ext cx="13700" cy="16725"/>
            </a:xfrm>
            <a:custGeom>
              <a:avLst/>
              <a:gdLst/>
              <a:ahLst/>
              <a:cxnLst/>
              <a:rect l="l" t="t" r="r" b="b"/>
              <a:pathLst>
                <a:path w="548" h="669" extrusionOk="0">
                  <a:moveTo>
                    <a:pt x="274" y="669"/>
                  </a:moveTo>
                  <a:cubicBezTo>
                    <a:pt x="153" y="487"/>
                    <a:pt x="1" y="395"/>
                    <a:pt x="1" y="304"/>
                  </a:cubicBezTo>
                  <a:cubicBezTo>
                    <a:pt x="31" y="213"/>
                    <a:pt x="183" y="91"/>
                    <a:pt x="274" y="0"/>
                  </a:cubicBezTo>
                  <a:cubicBezTo>
                    <a:pt x="365" y="91"/>
                    <a:pt x="517" y="183"/>
                    <a:pt x="517" y="274"/>
                  </a:cubicBezTo>
                  <a:cubicBezTo>
                    <a:pt x="548" y="365"/>
                    <a:pt x="396" y="487"/>
                    <a:pt x="274" y="66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5" name="Google Shape;4625;p43"/>
            <p:cNvSpPr/>
            <p:nvPr/>
          </p:nvSpPr>
          <p:spPr>
            <a:xfrm>
              <a:off x="6111475" y="4025950"/>
              <a:ext cx="13700" cy="15975"/>
            </a:xfrm>
            <a:custGeom>
              <a:avLst/>
              <a:gdLst/>
              <a:ahLst/>
              <a:cxnLst/>
              <a:rect l="l" t="t" r="r" b="b"/>
              <a:pathLst>
                <a:path w="548" h="639" extrusionOk="0">
                  <a:moveTo>
                    <a:pt x="304" y="639"/>
                  </a:moveTo>
                  <a:cubicBezTo>
                    <a:pt x="183" y="487"/>
                    <a:pt x="0" y="365"/>
                    <a:pt x="31" y="274"/>
                  </a:cubicBezTo>
                  <a:cubicBezTo>
                    <a:pt x="31" y="213"/>
                    <a:pt x="183" y="92"/>
                    <a:pt x="304" y="1"/>
                  </a:cubicBezTo>
                  <a:cubicBezTo>
                    <a:pt x="396" y="92"/>
                    <a:pt x="517" y="153"/>
                    <a:pt x="548" y="244"/>
                  </a:cubicBezTo>
                  <a:cubicBezTo>
                    <a:pt x="548" y="365"/>
                    <a:pt x="426" y="457"/>
                    <a:pt x="304" y="63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6" name="Google Shape;4626;p43"/>
            <p:cNvSpPr/>
            <p:nvPr/>
          </p:nvSpPr>
          <p:spPr>
            <a:xfrm>
              <a:off x="5198850" y="4095850"/>
              <a:ext cx="13700" cy="16000"/>
            </a:xfrm>
            <a:custGeom>
              <a:avLst/>
              <a:gdLst/>
              <a:ahLst/>
              <a:cxnLst/>
              <a:rect l="l" t="t" r="r" b="b"/>
              <a:pathLst>
                <a:path w="548" h="640" extrusionOk="0">
                  <a:moveTo>
                    <a:pt x="335" y="639"/>
                  </a:moveTo>
                  <a:cubicBezTo>
                    <a:pt x="183" y="487"/>
                    <a:pt x="0" y="366"/>
                    <a:pt x="31" y="305"/>
                  </a:cubicBezTo>
                  <a:cubicBezTo>
                    <a:pt x="31" y="244"/>
                    <a:pt x="183" y="92"/>
                    <a:pt x="274" y="1"/>
                  </a:cubicBezTo>
                  <a:cubicBezTo>
                    <a:pt x="365" y="92"/>
                    <a:pt x="517" y="153"/>
                    <a:pt x="547" y="244"/>
                  </a:cubicBezTo>
                  <a:cubicBezTo>
                    <a:pt x="547" y="366"/>
                    <a:pt x="456" y="457"/>
                    <a:pt x="335" y="63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7" name="Google Shape;4627;p43"/>
            <p:cNvSpPr/>
            <p:nvPr/>
          </p:nvSpPr>
          <p:spPr>
            <a:xfrm>
              <a:off x="5339425" y="4095100"/>
              <a:ext cx="15975" cy="13700"/>
            </a:xfrm>
            <a:custGeom>
              <a:avLst/>
              <a:gdLst/>
              <a:ahLst/>
              <a:cxnLst/>
              <a:rect l="l" t="t" r="r" b="b"/>
              <a:pathLst>
                <a:path w="639" h="548" extrusionOk="0">
                  <a:moveTo>
                    <a:pt x="639" y="274"/>
                  </a:moveTo>
                  <a:cubicBezTo>
                    <a:pt x="487" y="396"/>
                    <a:pt x="396" y="548"/>
                    <a:pt x="335" y="548"/>
                  </a:cubicBezTo>
                  <a:cubicBezTo>
                    <a:pt x="244" y="548"/>
                    <a:pt x="92" y="396"/>
                    <a:pt x="0" y="305"/>
                  </a:cubicBezTo>
                  <a:cubicBezTo>
                    <a:pt x="92" y="213"/>
                    <a:pt x="183" y="61"/>
                    <a:pt x="274" y="31"/>
                  </a:cubicBezTo>
                  <a:cubicBezTo>
                    <a:pt x="396" y="1"/>
                    <a:pt x="487" y="153"/>
                    <a:pt x="639" y="27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8" name="Google Shape;4628;p43"/>
            <p:cNvSpPr/>
            <p:nvPr/>
          </p:nvSpPr>
          <p:spPr>
            <a:xfrm>
              <a:off x="5480000" y="4095100"/>
              <a:ext cx="12950" cy="17500"/>
            </a:xfrm>
            <a:custGeom>
              <a:avLst/>
              <a:gdLst/>
              <a:ahLst/>
              <a:cxnLst/>
              <a:rect l="l" t="t" r="r" b="b"/>
              <a:pathLst>
                <a:path w="518" h="700" extrusionOk="0">
                  <a:moveTo>
                    <a:pt x="274" y="700"/>
                  </a:moveTo>
                  <a:cubicBezTo>
                    <a:pt x="153" y="517"/>
                    <a:pt x="1" y="396"/>
                    <a:pt x="1" y="305"/>
                  </a:cubicBezTo>
                  <a:cubicBezTo>
                    <a:pt x="31" y="213"/>
                    <a:pt x="183" y="122"/>
                    <a:pt x="274" y="1"/>
                  </a:cubicBezTo>
                  <a:cubicBezTo>
                    <a:pt x="365" y="92"/>
                    <a:pt x="517" y="183"/>
                    <a:pt x="517" y="274"/>
                  </a:cubicBezTo>
                  <a:cubicBezTo>
                    <a:pt x="517" y="396"/>
                    <a:pt x="396" y="517"/>
                    <a:pt x="274" y="70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9" name="Google Shape;4629;p43"/>
            <p:cNvSpPr/>
            <p:nvPr/>
          </p:nvSpPr>
          <p:spPr>
            <a:xfrm>
              <a:off x="5620575" y="4095100"/>
              <a:ext cx="13700" cy="17500"/>
            </a:xfrm>
            <a:custGeom>
              <a:avLst/>
              <a:gdLst/>
              <a:ahLst/>
              <a:cxnLst/>
              <a:rect l="l" t="t" r="r" b="b"/>
              <a:pathLst>
                <a:path w="548" h="700" extrusionOk="0">
                  <a:moveTo>
                    <a:pt x="305" y="700"/>
                  </a:moveTo>
                  <a:cubicBezTo>
                    <a:pt x="153" y="517"/>
                    <a:pt x="1" y="396"/>
                    <a:pt x="1" y="305"/>
                  </a:cubicBezTo>
                  <a:cubicBezTo>
                    <a:pt x="31" y="213"/>
                    <a:pt x="183" y="122"/>
                    <a:pt x="305" y="1"/>
                  </a:cubicBezTo>
                  <a:cubicBezTo>
                    <a:pt x="366" y="92"/>
                    <a:pt x="518" y="183"/>
                    <a:pt x="518" y="274"/>
                  </a:cubicBezTo>
                  <a:cubicBezTo>
                    <a:pt x="548" y="396"/>
                    <a:pt x="396" y="517"/>
                    <a:pt x="305" y="70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0" name="Google Shape;4630;p43"/>
            <p:cNvSpPr/>
            <p:nvPr/>
          </p:nvSpPr>
          <p:spPr>
            <a:xfrm>
              <a:off x="5760400" y="4095100"/>
              <a:ext cx="13700" cy="17500"/>
            </a:xfrm>
            <a:custGeom>
              <a:avLst/>
              <a:gdLst/>
              <a:ahLst/>
              <a:cxnLst/>
              <a:rect l="l" t="t" r="r" b="b"/>
              <a:pathLst>
                <a:path w="548" h="700" extrusionOk="0">
                  <a:moveTo>
                    <a:pt x="305" y="700"/>
                  </a:moveTo>
                  <a:cubicBezTo>
                    <a:pt x="183" y="517"/>
                    <a:pt x="1" y="396"/>
                    <a:pt x="31" y="305"/>
                  </a:cubicBezTo>
                  <a:cubicBezTo>
                    <a:pt x="31" y="213"/>
                    <a:pt x="213" y="122"/>
                    <a:pt x="305" y="1"/>
                  </a:cubicBezTo>
                  <a:cubicBezTo>
                    <a:pt x="396" y="92"/>
                    <a:pt x="517" y="183"/>
                    <a:pt x="548" y="274"/>
                  </a:cubicBezTo>
                  <a:cubicBezTo>
                    <a:pt x="548" y="396"/>
                    <a:pt x="426" y="517"/>
                    <a:pt x="305" y="70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1" name="Google Shape;4631;p43"/>
            <p:cNvSpPr/>
            <p:nvPr/>
          </p:nvSpPr>
          <p:spPr>
            <a:xfrm>
              <a:off x="5900975" y="4095100"/>
              <a:ext cx="13700" cy="17500"/>
            </a:xfrm>
            <a:custGeom>
              <a:avLst/>
              <a:gdLst/>
              <a:ahLst/>
              <a:cxnLst/>
              <a:rect l="l" t="t" r="r" b="b"/>
              <a:pathLst>
                <a:path w="548" h="700" extrusionOk="0">
                  <a:moveTo>
                    <a:pt x="305" y="700"/>
                  </a:moveTo>
                  <a:cubicBezTo>
                    <a:pt x="153" y="517"/>
                    <a:pt x="1" y="396"/>
                    <a:pt x="31" y="305"/>
                  </a:cubicBezTo>
                  <a:cubicBezTo>
                    <a:pt x="31" y="213"/>
                    <a:pt x="214" y="122"/>
                    <a:pt x="305" y="1"/>
                  </a:cubicBezTo>
                  <a:cubicBezTo>
                    <a:pt x="366" y="92"/>
                    <a:pt x="518" y="183"/>
                    <a:pt x="548" y="274"/>
                  </a:cubicBezTo>
                  <a:cubicBezTo>
                    <a:pt x="548" y="396"/>
                    <a:pt x="426" y="517"/>
                    <a:pt x="305" y="70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2" name="Google Shape;4632;p43"/>
            <p:cNvSpPr/>
            <p:nvPr/>
          </p:nvSpPr>
          <p:spPr>
            <a:xfrm>
              <a:off x="6039275" y="4095850"/>
              <a:ext cx="16000" cy="12950"/>
            </a:xfrm>
            <a:custGeom>
              <a:avLst/>
              <a:gdLst/>
              <a:ahLst/>
              <a:cxnLst/>
              <a:rect l="l" t="t" r="r" b="b"/>
              <a:pathLst>
                <a:path w="640" h="518" extrusionOk="0">
                  <a:moveTo>
                    <a:pt x="1" y="244"/>
                  </a:moveTo>
                  <a:cubicBezTo>
                    <a:pt x="153" y="123"/>
                    <a:pt x="274" y="1"/>
                    <a:pt x="366" y="1"/>
                  </a:cubicBezTo>
                  <a:cubicBezTo>
                    <a:pt x="457" y="31"/>
                    <a:pt x="548" y="183"/>
                    <a:pt x="639" y="305"/>
                  </a:cubicBezTo>
                  <a:cubicBezTo>
                    <a:pt x="548" y="366"/>
                    <a:pt x="457" y="518"/>
                    <a:pt x="366" y="518"/>
                  </a:cubicBezTo>
                  <a:cubicBezTo>
                    <a:pt x="274" y="518"/>
                    <a:pt x="153" y="396"/>
                    <a:pt x="1" y="24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3" name="Google Shape;4633;p43"/>
            <p:cNvSpPr/>
            <p:nvPr/>
          </p:nvSpPr>
          <p:spPr>
            <a:xfrm>
              <a:off x="6182150" y="4095100"/>
              <a:ext cx="15975" cy="13700"/>
            </a:xfrm>
            <a:custGeom>
              <a:avLst/>
              <a:gdLst/>
              <a:ahLst/>
              <a:cxnLst/>
              <a:rect l="l" t="t" r="r" b="b"/>
              <a:pathLst>
                <a:path w="639" h="548" extrusionOk="0">
                  <a:moveTo>
                    <a:pt x="639" y="274"/>
                  </a:moveTo>
                  <a:cubicBezTo>
                    <a:pt x="487" y="426"/>
                    <a:pt x="395" y="548"/>
                    <a:pt x="304" y="548"/>
                  </a:cubicBezTo>
                  <a:cubicBezTo>
                    <a:pt x="213" y="548"/>
                    <a:pt x="91" y="426"/>
                    <a:pt x="0" y="335"/>
                  </a:cubicBezTo>
                  <a:cubicBezTo>
                    <a:pt x="91" y="244"/>
                    <a:pt x="152" y="92"/>
                    <a:pt x="274" y="31"/>
                  </a:cubicBezTo>
                  <a:cubicBezTo>
                    <a:pt x="395" y="1"/>
                    <a:pt x="487" y="153"/>
                    <a:pt x="639" y="27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4" name="Google Shape;4634;p43"/>
            <p:cNvSpPr/>
            <p:nvPr/>
          </p:nvSpPr>
          <p:spPr>
            <a:xfrm>
              <a:off x="5269525" y="4165775"/>
              <a:ext cx="16725" cy="13700"/>
            </a:xfrm>
            <a:custGeom>
              <a:avLst/>
              <a:gdLst/>
              <a:ahLst/>
              <a:cxnLst/>
              <a:rect l="l" t="t" r="r" b="b"/>
              <a:pathLst>
                <a:path w="669" h="548" extrusionOk="0">
                  <a:moveTo>
                    <a:pt x="669" y="304"/>
                  </a:moveTo>
                  <a:cubicBezTo>
                    <a:pt x="486" y="426"/>
                    <a:pt x="365" y="547"/>
                    <a:pt x="274" y="517"/>
                  </a:cubicBezTo>
                  <a:cubicBezTo>
                    <a:pt x="182" y="517"/>
                    <a:pt x="91" y="365"/>
                    <a:pt x="0" y="274"/>
                  </a:cubicBezTo>
                  <a:cubicBezTo>
                    <a:pt x="122" y="183"/>
                    <a:pt x="213" y="31"/>
                    <a:pt x="334" y="31"/>
                  </a:cubicBezTo>
                  <a:cubicBezTo>
                    <a:pt x="426" y="0"/>
                    <a:pt x="486" y="183"/>
                    <a:pt x="669" y="30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5" name="Google Shape;4635;p43"/>
            <p:cNvSpPr/>
            <p:nvPr/>
          </p:nvSpPr>
          <p:spPr>
            <a:xfrm>
              <a:off x="5409325" y="4165775"/>
              <a:ext cx="13700" cy="16750"/>
            </a:xfrm>
            <a:custGeom>
              <a:avLst/>
              <a:gdLst/>
              <a:ahLst/>
              <a:cxnLst/>
              <a:rect l="l" t="t" r="r" b="b"/>
              <a:pathLst>
                <a:path w="548" h="670" extrusionOk="0">
                  <a:moveTo>
                    <a:pt x="274" y="669"/>
                  </a:moveTo>
                  <a:cubicBezTo>
                    <a:pt x="153" y="487"/>
                    <a:pt x="1" y="365"/>
                    <a:pt x="31" y="274"/>
                  </a:cubicBezTo>
                  <a:cubicBezTo>
                    <a:pt x="62" y="213"/>
                    <a:pt x="214" y="92"/>
                    <a:pt x="305" y="0"/>
                  </a:cubicBezTo>
                  <a:cubicBezTo>
                    <a:pt x="396" y="92"/>
                    <a:pt x="548" y="183"/>
                    <a:pt x="548" y="274"/>
                  </a:cubicBezTo>
                  <a:cubicBezTo>
                    <a:pt x="548" y="396"/>
                    <a:pt x="426" y="487"/>
                    <a:pt x="274" y="66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6" name="Google Shape;4636;p43"/>
            <p:cNvSpPr/>
            <p:nvPr/>
          </p:nvSpPr>
          <p:spPr>
            <a:xfrm>
              <a:off x="5549925" y="4165775"/>
              <a:ext cx="16725" cy="13700"/>
            </a:xfrm>
            <a:custGeom>
              <a:avLst/>
              <a:gdLst/>
              <a:ahLst/>
              <a:cxnLst/>
              <a:rect l="l" t="t" r="r" b="b"/>
              <a:pathLst>
                <a:path w="669" h="548" extrusionOk="0">
                  <a:moveTo>
                    <a:pt x="669" y="274"/>
                  </a:moveTo>
                  <a:cubicBezTo>
                    <a:pt x="486" y="396"/>
                    <a:pt x="395" y="547"/>
                    <a:pt x="274" y="547"/>
                  </a:cubicBezTo>
                  <a:cubicBezTo>
                    <a:pt x="182" y="517"/>
                    <a:pt x="91" y="396"/>
                    <a:pt x="0" y="304"/>
                  </a:cubicBezTo>
                  <a:cubicBezTo>
                    <a:pt x="91" y="213"/>
                    <a:pt x="152" y="61"/>
                    <a:pt x="274" y="31"/>
                  </a:cubicBezTo>
                  <a:cubicBezTo>
                    <a:pt x="395" y="0"/>
                    <a:pt x="486" y="152"/>
                    <a:pt x="669" y="27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7" name="Google Shape;4637;p43"/>
            <p:cNvSpPr/>
            <p:nvPr/>
          </p:nvSpPr>
          <p:spPr>
            <a:xfrm>
              <a:off x="5689725" y="4162725"/>
              <a:ext cx="14475" cy="16750"/>
            </a:xfrm>
            <a:custGeom>
              <a:avLst/>
              <a:gdLst/>
              <a:ahLst/>
              <a:cxnLst/>
              <a:rect l="l" t="t" r="r" b="b"/>
              <a:pathLst>
                <a:path w="579" h="670" extrusionOk="0">
                  <a:moveTo>
                    <a:pt x="305" y="1"/>
                  </a:moveTo>
                  <a:cubicBezTo>
                    <a:pt x="426" y="183"/>
                    <a:pt x="578" y="305"/>
                    <a:pt x="548" y="396"/>
                  </a:cubicBezTo>
                  <a:cubicBezTo>
                    <a:pt x="548" y="487"/>
                    <a:pt x="426" y="578"/>
                    <a:pt x="335" y="669"/>
                  </a:cubicBezTo>
                  <a:cubicBezTo>
                    <a:pt x="244" y="578"/>
                    <a:pt x="92" y="487"/>
                    <a:pt x="62" y="396"/>
                  </a:cubicBezTo>
                  <a:cubicBezTo>
                    <a:pt x="1" y="274"/>
                    <a:pt x="183" y="183"/>
                    <a:pt x="30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8" name="Google Shape;4638;p43"/>
            <p:cNvSpPr/>
            <p:nvPr/>
          </p:nvSpPr>
          <p:spPr>
            <a:xfrm>
              <a:off x="5828025" y="4165775"/>
              <a:ext cx="16750" cy="13700"/>
            </a:xfrm>
            <a:custGeom>
              <a:avLst/>
              <a:gdLst/>
              <a:ahLst/>
              <a:cxnLst/>
              <a:rect l="l" t="t" r="r" b="b"/>
              <a:pathLst>
                <a:path w="670" h="548" extrusionOk="0">
                  <a:moveTo>
                    <a:pt x="1" y="274"/>
                  </a:moveTo>
                  <a:cubicBezTo>
                    <a:pt x="183" y="152"/>
                    <a:pt x="305" y="0"/>
                    <a:pt x="396" y="31"/>
                  </a:cubicBezTo>
                  <a:cubicBezTo>
                    <a:pt x="487" y="61"/>
                    <a:pt x="578" y="213"/>
                    <a:pt x="670" y="304"/>
                  </a:cubicBezTo>
                  <a:cubicBezTo>
                    <a:pt x="578" y="396"/>
                    <a:pt x="487" y="517"/>
                    <a:pt x="396" y="517"/>
                  </a:cubicBezTo>
                  <a:cubicBezTo>
                    <a:pt x="274" y="547"/>
                    <a:pt x="183" y="396"/>
                    <a:pt x="1" y="27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9" name="Google Shape;4639;p43"/>
            <p:cNvSpPr/>
            <p:nvPr/>
          </p:nvSpPr>
          <p:spPr>
            <a:xfrm>
              <a:off x="5970900" y="4165775"/>
              <a:ext cx="16725" cy="13700"/>
            </a:xfrm>
            <a:custGeom>
              <a:avLst/>
              <a:gdLst/>
              <a:ahLst/>
              <a:cxnLst/>
              <a:rect l="l" t="t" r="r" b="b"/>
              <a:pathLst>
                <a:path w="669" h="548" extrusionOk="0">
                  <a:moveTo>
                    <a:pt x="669" y="274"/>
                  </a:moveTo>
                  <a:cubicBezTo>
                    <a:pt x="487" y="396"/>
                    <a:pt x="395" y="547"/>
                    <a:pt x="304" y="547"/>
                  </a:cubicBezTo>
                  <a:cubicBezTo>
                    <a:pt x="183" y="517"/>
                    <a:pt x="91" y="396"/>
                    <a:pt x="0" y="304"/>
                  </a:cubicBezTo>
                  <a:cubicBezTo>
                    <a:pt x="91" y="213"/>
                    <a:pt x="183" y="61"/>
                    <a:pt x="304" y="31"/>
                  </a:cubicBezTo>
                  <a:cubicBezTo>
                    <a:pt x="395" y="0"/>
                    <a:pt x="517" y="152"/>
                    <a:pt x="669" y="27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0" name="Google Shape;4640;p43"/>
            <p:cNvSpPr/>
            <p:nvPr/>
          </p:nvSpPr>
          <p:spPr>
            <a:xfrm>
              <a:off x="6111475" y="4165775"/>
              <a:ext cx="16750" cy="13700"/>
            </a:xfrm>
            <a:custGeom>
              <a:avLst/>
              <a:gdLst/>
              <a:ahLst/>
              <a:cxnLst/>
              <a:rect l="l" t="t" r="r" b="b"/>
              <a:pathLst>
                <a:path w="670" h="548" extrusionOk="0">
                  <a:moveTo>
                    <a:pt x="669" y="274"/>
                  </a:moveTo>
                  <a:cubicBezTo>
                    <a:pt x="517" y="396"/>
                    <a:pt x="396" y="547"/>
                    <a:pt x="304" y="547"/>
                  </a:cubicBezTo>
                  <a:cubicBezTo>
                    <a:pt x="213" y="517"/>
                    <a:pt x="122" y="396"/>
                    <a:pt x="0" y="304"/>
                  </a:cubicBezTo>
                  <a:cubicBezTo>
                    <a:pt x="92" y="213"/>
                    <a:pt x="183" y="61"/>
                    <a:pt x="304" y="31"/>
                  </a:cubicBezTo>
                  <a:cubicBezTo>
                    <a:pt x="396" y="0"/>
                    <a:pt x="487" y="152"/>
                    <a:pt x="669" y="27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1" name="Google Shape;4641;p43"/>
            <p:cNvSpPr/>
            <p:nvPr/>
          </p:nvSpPr>
          <p:spPr>
            <a:xfrm>
              <a:off x="5198850" y="4236450"/>
              <a:ext cx="16725" cy="12925"/>
            </a:xfrm>
            <a:custGeom>
              <a:avLst/>
              <a:gdLst/>
              <a:ahLst/>
              <a:cxnLst/>
              <a:rect l="l" t="t" r="r" b="b"/>
              <a:pathLst>
                <a:path w="669" h="517" extrusionOk="0">
                  <a:moveTo>
                    <a:pt x="669" y="243"/>
                  </a:moveTo>
                  <a:cubicBezTo>
                    <a:pt x="487" y="365"/>
                    <a:pt x="395" y="517"/>
                    <a:pt x="304" y="517"/>
                  </a:cubicBezTo>
                  <a:cubicBezTo>
                    <a:pt x="243" y="486"/>
                    <a:pt x="122" y="335"/>
                    <a:pt x="0" y="243"/>
                  </a:cubicBezTo>
                  <a:cubicBezTo>
                    <a:pt x="91" y="152"/>
                    <a:pt x="183" y="31"/>
                    <a:pt x="274" y="0"/>
                  </a:cubicBezTo>
                  <a:cubicBezTo>
                    <a:pt x="365" y="0"/>
                    <a:pt x="487" y="122"/>
                    <a:pt x="669" y="243"/>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2" name="Google Shape;4642;p43"/>
            <p:cNvSpPr/>
            <p:nvPr/>
          </p:nvSpPr>
          <p:spPr>
            <a:xfrm>
              <a:off x="5339425" y="4233400"/>
              <a:ext cx="13700" cy="16750"/>
            </a:xfrm>
            <a:custGeom>
              <a:avLst/>
              <a:gdLst/>
              <a:ahLst/>
              <a:cxnLst/>
              <a:rect l="l" t="t" r="r" b="b"/>
              <a:pathLst>
                <a:path w="548" h="670" extrusionOk="0">
                  <a:moveTo>
                    <a:pt x="274" y="1"/>
                  </a:moveTo>
                  <a:cubicBezTo>
                    <a:pt x="396" y="153"/>
                    <a:pt x="548" y="274"/>
                    <a:pt x="548" y="365"/>
                  </a:cubicBezTo>
                  <a:cubicBezTo>
                    <a:pt x="517" y="457"/>
                    <a:pt x="396" y="578"/>
                    <a:pt x="304" y="669"/>
                  </a:cubicBezTo>
                  <a:cubicBezTo>
                    <a:pt x="213" y="578"/>
                    <a:pt x="61" y="487"/>
                    <a:pt x="31" y="365"/>
                  </a:cubicBezTo>
                  <a:cubicBezTo>
                    <a:pt x="0" y="244"/>
                    <a:pt x="152" y="183"/>
                    <a:pt x="27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3" name="Google Shape;4643;p43"/>
            <p:cNvSpPr/>
            <p:nvPr/>
          </p:nvSpPr>
          <p:spPr>
            <a:xfrm>
              <a:off x="5480000" y="4235675"/>
              <a:ext cx="15975" cy="14475"/>
            </a:xfrm>
            <a:custGeom>
              <a:avLst/>
              <a:gdLst/>
              <a:ahLst/>
              <a:cxnLst/>
              <a:rect l="l" t="t" r="r" b="b"/>
              <a:pathLst>
                <a:path w="639" h="579" extrusionOk="0">
                  <a:moveTo>
                    <a:pt x="639" y="335"/>
                  </a:moveTo>
                  <a:cubicBezTo>
                    <a:pt x="457" y="426"/>
                    <a:pt x="365" y="578"/>
                    <a:pt x="274" y="548"/>
                  </a:cubicBezTo>
                  <a:cubicBezTo>
                    <a:pt x="183" y="517"/>
                    <a:pt x="92" y="396"/>
                    <a:pt x="1" y="305"/>
                  </a:cubicBezTo>
                  <a:cubicBezTo>
                    <a:pt x="92" y="183"/>
                    <a:pt x="183" y="62"/>
                    <a:pt x="305" y="31"/>
                  </a:cubicBezTo>
                  <a:cubicBezTo>
                    <a:pt x="426" y="1"/>
                    <a:pt x="487" y="183"/>
                    <a:pt x="639" y="33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4" name="Google Shape;4644;p43"/>
            <p:cNvSpPr/>
            <p:nvPr/>
          </p:nvSpPr>
          <p:spPr>
            <a:xfrm>
              <a:off x="5619825" y="4235675"/>
              <a:ext cx="13700" cy="16750"/>
            </a:xfrm>
            <a:custGeom>
              <a:avLst/>
              <a:gdLst/>
              <a:ahLst/>
              <a:cxnLst/>
              <a:rect l="l" t="t" r="r" b="b"/>
              <a:pathLst>
                <a:path w="548" h="670" extrusionOk="0">
                  <a:moveTo>
                    <a:pt x="304" y="669"/>
                  </a:moveTo>
                  <a:cubicBezTo>
                    <a:pt x="152" y="487"/>
                    <a:pt x="0" y="366"/>
                    <a:pt x="31" y="305"/>
                  </a:cubicBezTo>
                  <a:cubicBezTo>
                    <a:pt x="61" y="214"/>
                    <a:pt x="213" y="122"/>
                    <a:pt x="335" y="1"/>
                  </a:cubicBezTo>
                  <a:cubicBezTo>
                    <a:pt x="396" y="122"/>
                    <a:pt x="548" y="214"/>
                    <a:pt x="548" y="305"/>
                  </a:cubicBezTo>
                  <a:cubicBezTo>
                    <a:pt x="548" y="396"/>
                    <a:pt x="426" y="517"/>
                    <a:pt x="304" y="66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5" name="Google Shape;4645;p43"/>
            <p:cNvSpPr/>
            <p:nvPr/>
          </p:nvSpPr>
          <p:spPr>
            <a:xfrm>
              <a:off x="5760400" y="4233400"/>
              <a:ext cx="13700" cy="16750"/>
            </a:xfrm>
            <a:custGeom>
              <a:avLst/>
              <a:gdLst/>
              <a:ahLst/>
              <a:cxnLst/>
              <a:rect l="l" t="t" r="r" b="b"/>
              <a:pathLst>
                <a:path w="548" h="670" extrusionOk="0">
                  <a:moveTo>
                    <a:pt x="305" y="1"/>
                  </a:moveTo>
                  <a:cubicBezTo>
                    <a:pt x="426" y="153"/>
                    <a:pt x="548" y="274"/>
                    <a:pt x="548" y="365"/>
                  </a:cubicBezTo>
                  <a:cubicBezTo>
                    <a:pt x="548" y="457"/>
                    <a:pt x="396" y="578"/>
                    <a:pt x="305" y="669"/>
                  </a:cubicBezTo>
                  <a:cubicBezTo>
                    <a:pt x="213" y="578"/>
                    <a:pt x="61" y="487"/>
                    <a:pt x="31" y="365"/>
                  </a:cubicBezTo>
                  <a:cubicBezTo>
                    <a:pt x="1" y="244"/>
                    <a:pt x="153" y="183"/>
                    <a:pt x="30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6" name="Google Shape;4646;p43"/>
            <p:cNvSpPr/>
            <p:nvPr/>
          </p:nvSpPr>
          <p:spPr>
            <a:xfrm>
              <a:off x="5900975" y="4233400"/>
              <a:ext cx="13700" cy="16750"/>
            </a:xfrm>
            <a:custGeom>
              <a:avLst/>
              <a:gdLst/>
              <a:ahLst/>
              <a:cxnLst/>
              <a:rect l="l" t="t" r="r" b="b"/>
              <a:pathLst>
                <a:path w="548" h="670" extrusionOk="0">
                  <a:moveTo>
                    <a:pt x="274" y="1"/>
                  </a:moveTo>
                  <a:cubicBezTo>
                    <a:pt x="396" y="153"/>
                    <a:pt x="548" y="274"/>
                    <a:pt x="548" y="365"/>
                  </a:cubicBezTo>
                  <a:cubicBezTo>
                    <a:pt x="548" y="457"/>
                    <a:pt x="396" y="578"/>
                    <a:pt x="305" y="669"/>
                  </a:cubicBezTo>
                  <a:cubicBezTo>
                    <a:pt x="214" y="578"/>
                    <a:pt x="62" y="487"/>
                    <a:pt x="31" y="365"/>
                  </a:cubicBezTo>
                  <a:cubicBezTo>
                    <a:pt x="1" y="244"/>
                    <a:pt x="153" y="183"/>
                    <a:pt x="27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7" name="Google Shape;4647;p43"/>
            <p:cNvSpPr/>
            <p:nvPr/>
          </p:nvSpPr>
          <p:spPr>
            <a:xfrm>
              <a:off x="6041575" y="4235675"/>
              <a:ext cx="13700" cy="16750"/>
            </a:xfrm>
            <a:custGeom>
              <a:avLst/>
              <a:gdLst/>
              <a:ahLst/>
              <a:cxnLst/>
              <a:rect l="l" t="t" r="r" b="b"/>
              <a:pathLst>
                <a:path w="548" h="670" extrusionOk="0">
                  <a:moveTo>
                    <a:pt x="304" y="669"/>
                  </a:moveTo>
                  <a:cubicBezTo>
                    <a:pt x="152" y="517"/>
                    <a:pt x="0" y="396"/>
                    <a:pt x="30" y="305"/>
                  </a:cubicBezTo>
                  <a:cubicBezTo>
                    <a:pt x="30" y="214"/>
                    <a:pt x="182" y="92"/>
                    <a:pt x="304" y="1"/>
                  </a:cubicBezTo>
                  <a:cubicBezTo>
                    <a:pt x="365" y="92"/>
                    <a:pt x="517" y="183"/>
                    <a:pt x="517" y="274"/>
                  </a:cubicBezTo>
                  <a:cubicBezTo>
                    <a:pt x="547" y="396"/>
                    <a:pt x="426" y="487"/>
                    <a:pt x="304" y="66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8" name="Google Shape;4648;p43"/>
            <p:cNvSpPr/>
            <p:nvPr/>
          </p:nvSpPr>
          <p:spPr>
            <a:xfrm>
              <a:off x="6181375" y="4233400"/>
              <a:ext cx="13700" cy="16750"/>
            </a:xfrm>
            <a:custGeom>
              <a:avLst/>
              <a:gdLst/>
              <a:ahLst/>
              <a:cxnLst/>
              <a:rect l="l" t="t" r="r" b="b"/>
              <a:pathLst>
                <a:path w="548" h="670" extrusionOk="0">
                  <a:moveTo>
                    <a:pt x="305" y="1"/>
                  </a:moveTo>
                  <a:cubicBezTo>
                    <a:pt x="426" y="183"/>
                    <a:pt x="548" y="274"/>
                    <a:pt x="548" y="365"/>
                  </a:cubicBezTo>
                  <a:cubicBezTo>
                    <a:pt x="548" y="457"/>
                    <a:pt x="396" y="548"/>
                    <a:pt x="305" y="669"/>
                  </a:cubicBezTo>
                  <a:cubicBezTo>
                    <a:pt x="214" y="548"/>
                    <a:pt x="62" y="487"/>
                    <a:pt x="31" y="365"/>
                  </a:cubicBezTo>
                  <a:cubicBezTo>
                    <a:pt x="1" y="244"/>
                    <a:pt x="183" y="183"/>
                    <a:pt x="30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49" name="Google Shape;4649;p43"/>
            <p:cNvSpPr/>
            <p:nvPr/>
          </p:nvSpPr>
          <p:spPr>
            <a:xfrm>
              <a:off x="5269525" y="4305600"/>
              <a:ext cx="16725" cy="14450"/>
            </a:xfrm>
            <a:custGeom>
              <a:avLst/>
              <a:gdLst/>
              <a:ahLst/>
              <a:cxnLst/>
              <a:rect l="l" t="t" r="r" b="b"/>
              <a:pathLst>
                <a:path w="669" h="578" extrusionOk="0">
                  <a:moveTo>
                    <a:pt x="669" y="274"/>
                  </a:moveTo>
                  <a:cubicBezTo>
                    <a:pt x="486" y="426"/>
                    <a:pt x="395" y="578"/>
                    <a:pt x="304" y="547"/>
                  </a:cubicBezTo>
                  <a:cubicBezTo>
                    <a:pt x="213" y="547"/>
                    <a:pt x="91" y="426"/>
                    <a:pt x="0" y="335"/>
                  </a:cubicBezTo>
                  <a:cubicBezTo>
                    <a:pt x="91" y="243"/>
                    <a:pt x="182" y="91"/>
                    <a:pt x="274" y="61"/>
                  </a:cubicBezTo>
                  <a:cubicBezTo>
                    <a:pt x="395" y="0"/>
                    <a:pt x="456" y="183"/>
                    <a:pt x="669" y="27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0" name="Google Shape;4650;p43"/>
            <p:cNvSpPr/>
            <p:nvPr/>
          </p:nvSpPr>
          <p:spPr>
            <a:xfrm>
              <a:off x="5410100" y="4306350"/>
              <a:ext cx="15975" cy="13700"/>
            </a:xfrm>
            <a:custGeom>
              <a:avLst/>
              <a:gdLst/>
              <a:ahLst/>
              <a:cxnLst/>
              <a:rect l="l" t="t" r="r" b="b"/>
              <a:pathLst>
                <a:path w="639" h="548" extrusionOk="0">
                  <a:moveTo>
                    <a:pt x="639" y="305"/>
                  </a:moveTo>
                  <a:cubicBezTo>
                    <a:pt x="456" y="426"/>
                    <a:pt x="335" y="548"/>
                    <a:pt x="243" y="517"/>
                  </a:cubicBezTo>
                  <a:cubicBezTo>
                    <a:pt x="183" y="517"/>
                    <a:pt x="61" y="365"/>
                    <a:pt x="0" y="274"/>
                  </a:cubicBezTo>
                  <a:cubicBezTo>
                    <a:pt x="91" y="183"/>
                    <a:pt x="183" y="31"/>
                    <a:pt x="304" y="1"/>
                  </a:cubicBezTo>
                  <a:cubicBezTo>
                    <a:pt x="426" y="1"/>
                    <a:pt x="487" y="153"/>
                    <a:pt x="639" y="30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1" name="Google Shape;4651;p43"/>
            <p:cNvSpPr/>
            <p:nvPr/>
          </p:nvSpPr>
          <p:spPr>
            <a:xfrm>
              <a:off x="5549925" y="4306350"/>
              <a:ext cx="16725" cy="13700"/>
            </a:xfrm>
            <a:custGeom>
              <a:avLst/>
              <a:gdLst/>
              <a:ahLst/>
              <a:cxnLst/>
              <a:rect l="l" t="t" r="r" b="b"/>
              <a:pathLst>
                <a:path w="669" h="548" extrusionOk="0">
                  <a:moveTo>
                    <a:pt x="669" y="305"/>
                  </a:moveTo>
                  <a:cubicBezTo>
                    <a:pt x="486" y="396"/>
                    <a:pt x="365" y="548"/>
                    <a:pt x="274" y="517"/>
                  </a:cubicBezTo>
                  <a:cubicBezTo>
                    <a:pt x="182" y="517"/>
                    <a:pt x="91" y="365"/>
                    <a:pt x="0" y="274"/>
                  </a:cubicBezTo>
                  <a:cubicBezTo>
                    <a:pt x="91" y="183"/>
                    <a:pt x="182" y="31"/>
                    <a:pt x="304" y="31"/>
                  </a:cubicBezTo>
                  <a:cubicBezTo>
                    <a:pt x="426" y="1"/>
                    <a:pt x="486" y="153"/>
                    <a:pt x="669" y="30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2" name="Google Shape;4652;p43"/>
            <p:cNvSpPr/>
            <p:nvPr/>
          </p:nvSpPr>
          <p:spPr>
            <a:xfrm>
              <a:off x="5690500" y="4306350"/>
              <a:ext cx="16725" cy="13700"/>
            </a:xfrm>
            <a:custGeom>
              <a:avLst/>
              <a:gdLst/>
              <a:ahLst/>
              <a:cxnLst/>
              <a:rect l="l" t="t" r="r" b="b"/>
              <a:pathLst>
                <a:path w="669" h="548" extrusionOk="0">
                  <a:moveTo>
                    <a:pt x="669" y="274"/>
                  </a:moveTo>
                  <a:cubicBezTo>
                    <a:pt x="487" y="396"/>
                    <a:pt x="365" y="548"/>
                    <a:pt x="274" y="517"/>
                  </a:cubicBezTo>
                  <a:cubicBezTo>
                    <a:pt x="183" y="517"/>
                    <a:pt x="91" y="365"/>
                    <a:pt x="0" y="274"/>
                  </a:cubicBezTo>
                  <a:cubicBezTo>
                    <a:pt x="91" y="183"/>
                    <a:pt x="183" y="31"/>
                    <a:pt x="304" y="31"/>
                  </a:cubicBezTo>
                  <a:cubicBezTo>
                    <a:pt x="426" y="1"/>
                    <a:pt x="487" y="153"/>
                    <a:pt x="669" y="27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3" name="Google Shape;4653;p43"/>
            <p:cNvSpPr/>
            <p:nvPr/>
          </p:nvSpPr>
          <p:spPr>
            <a:xfrm>
              <a:off x="5831075" y="4305600"/>
              <a:ext cx="12950" cy="17500"/>
            </a:xfrm>
            <a:custGeom>
              <a:avLst/>
              <a:gdLst/>
              <a:ahLst/>
              <a:cxnLst/>
              <a:rect l="l" t="t" r="r" b="b"/>
              <a:pathLst>
                <a:path w="518" h="700" extrusionOk="0">
                  <a:moveTo>
                    <a:pt x="274" y="699"/>
                  </a:moveTo>
                  <a:cubicBezTo>
                    <a:pt x="152" y="517"/>
                    <a:pt x="0" y="395"/>
                    <a:pt x="0" y="304"/>
                  </a:cubicBezTo>
                  <a:cubicBezTo>
                    <a:pt x="31" y="213"/>
                    <a:pt x="183" y="122"/>
                    <a:pt x="274" y="0"/>
                  </a:cubicBezTo>
                  <a:cubicBezTo>
                    <a:pt x="365" y="91"/>
                    <a:pt x="517" y="183"/>
                    <a:pt x="517" y="304"/>
                  </a:cubicBezTo>
                  <a:cubicBezTo>
                    <a:pt x="517" y="395"/>
                    <a:pt x="396" y="517"/>
                    <a:pt x="274" y="69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4" name="Google Shape;4654;p43"/>
            <p:cNvSpPr/>
            <p:nvPr/>
          </p:nvSpPr>
          <p:spPr>
            <a:xfrm>
              <a:off x="5971650" y="4305600"/>
              <a:ext cx="13700" cy="17500"/>
            </a:xfrm>
            <a:custGeom>
              <a:avLst/>
              <a:gdLst/>
              <a:ahLst/>
              <a:cxnLst/>
              <a:rect l="l" t="t" r="r" b="b"/>
              <a:pathLst>
                <a:path w="548" h="700" extrusionOk="0">
                  <a:moveTo>
                    <a:pt x="274" y="699"/>
                  </a:moveTo>
                  <a:cubicBezTo>
                    <a:pt x="153" y="517"/>
                    <a:pt x="1" y="395"/>
                    <a:pt x="1" y="304"/>
                  </a:cubicBezTo>
                  <a:cubicBezTo>
                    <a:pt x="31" y="213"/>
                    <a:pt x="183" y="122"/>
                    <a:pt x="274" y="0"/>
                  </a:cubicBezTo>
                  <a:cubicBezTo>
                    <a:pt x="365" y="91"/>
                    <a:pt x="517" y="183"/>
                    <a:pt x="517" y="304"/>
                  </a:cubicBezTo>
                  <a:cubicBezTo>
                    <a:pt x="548" y="395"/>
                    <a:pt x="396" y="517"/>
                    <a:pt x="274" y="69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5" name="Google Shape;4655;p43"/>
            <p:cNvSpPr/>
            <p:nvPr/>
          </p:nvSpPr>
          <p:spPr>
            <a:xfrm>
              <a:off x="6111475" y="4305600"/>
              <a:ext cx="13700" cy="17500"/>
            </a:xfrm>
            <a:custGeom>
              <a:avLst/>
              <a:gdLst/>
              <a:ahLst/>
              <a:cxnLst/>
              <a:rect l="l" t="t" r="r" b="b"/>
              <a:pathLst>
                <a:path w="548" h="700" extrusionOk="0">
                  <a:moveTo>
                    <a:pt x="304" y="699"/>
                  </a:moveTo>
                  <a:cubicBezTo>
                    <a:pt x="152" y="517"/>
                    <a:pt x="0" y="395"/>
                    <a:pt x="31" y="304"/>
                  </a:cubicBezTo>
                  <a:cubicBezTo>
                    <a:pt x="61" y="213"/>
                    <a:pt x="213" y="122"/>
                    <a:pt x="304" y="0"/>
                  </a:cubicBezTo>
                  <a:cubicBezTo>
                    <a:pt x="396" y="91"/>
                    <a:pt x="548" y="183"/>
                    <a:pt x="548" y="304"/>
                  </a:cubicBezTo>
                  <a:cubicBezTo>
                    <a:pt x="548" y="395"/>
                    <a:pt x="426" y="517"/>
                    <a:pt x="304" y="69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6" name="Google Shape;4656;p43"/>
            <p:cNvSpPr/>
            <p:nvPr/>
          </p:nvSpPr>
          <p:spPr>
            <a:xfrm>
              <a:off x="5198850" y="4376250"/>
              <a:ext cx="16725" cy="14475"/>
            </a:xfrm>
            <a:custGeom>
              <a:avLst/>
              <a:gdLst/>
              <a:ahLst/>
              <a:cxnLst/>
              <a:rect l="l" t="t" r="r" b="b"/>
              <a:pathLst>
                <a:path w="669" h="579" extrusionOk="0">
                  <a:moveTo>
                    <a:pt x="669" y="275"/>
                  </a:moveTo>
                  <a:cubicBezTo>
                    <a:pt x="487" y="396"/>
                    <a:pt x="365" y="578"/>
                    <a:pt x="304" y="548"/>
                  </a:cubicBezTo>
                  <a:cubicBezTo>
                    <a:pt x="243" y="518"/>
                    <a:pt x="91" y="366"/>
                    <a:pt x="0" y="275"/>
                  </a:cubicBezTo>
                  <a:cubicBezTo>
                    <a:pt x="91" y="183"/>
                    <a:pt x="183" y="31"/>
                    <a:pt x="304" y="31"/>
                  </a:cubicBezTo>
                  <a:cubicBezTo>
                    <a:pt x="395" y="1"/>
                    <a:pt x="487" y="153"/>
                    <a:pt x="669" y="27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7" name="Google Shape;4657;p43"/>
            <p:cNvSpPr/>
            <p:nvPr/>
          </p:nvSpPr>
          <p:spPr>
            <a:xfrm>
              <a:off x="5338675" y="4373225"/>
              <a:ext cx="14450" cy="16750"/>
            </a:xfrm>
            <a:custGeom>
              <a:avLst/>
              <a:gdLst/>
              <a:ahLst/>
              <a:cxnLst/>
              <a:rect l="l" t="t" r="r" b="b"/>
              <a:pathLst>
                <a:path w="578" h="670" extrusionOk="0">
                  <a:moveTo>
                    <a:pt x="304" y="0"/>
                  </a:moveTo>
                  <a:cubicBezTo>
                    <a:pt x="426" y="183"/>
                    <a:pt x="578" y="304"/>
                    <a:pt x="547" y="396"/>
                  </a:cubicBezTo>
                  <a:cubicBezTo>
                    <a:pt x="547" y="487"/>
                    <a:pt x="426" y="578"/>
                    <a:pt x="334" y="669"/>
                  </a:cubicBezTo>
                  <a:cubicBezTo>
                    <a:pt x="243" y="578"/>
                    <a:pt x="61" y="487"/>
                    <a:pt x="30" y="396"/>
                  </a:cubicBezTo>
                  <a:cubicBezTo>
                    <a:pt x="0" y="274"/>
                    <a:pt x="182" y="183"/>
                    <a:pt x="30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8" name="Google Shape;4658;p43"/>
            <p:cNvSpPr/>
            <p:nvPr/>
          </p:nvSpPr>
          <p:spPr>
            <a:xfrm>
              <a:off x="5479250" y="4377025"/>
              <a:ext cx="16725" cy="12950"/>
            </a:xfrm>
            <a:custGeom>
              <a:avLst/>
              <a:gdLst/>
              <a:ahLst/>
              <a:cxnLst/>
              <a:rect l="l" t="t" r="r" b="b"/>
              <a:pathLst>
                <a:path w="669" h="518" extrusionOk="0">
                  <a:moveTo>
                    <a:pt x="669" y="274"/>
                  </a:moveTo>
                  <a:cubicBezTo>
                    <a:pt x="517" y="395"/>
                    <a:pt x="365" y="517"/>
                    <a:pt x="304" y="517"/>
                  </a:cubicBezTo>
                  <a:cubicBezTo>
                    <a:pt x="213" y="487"/>
                    <a:pt x="91" y="304"/>
                    <a:pt x="0" y="213"/>
                  </a:cubicBezTo>
                  <a:cubicBezTo>
                    <a:pt x="122" y="152"/>
                    <a:pt x="213" y="0"/>
                    <a:pt x="304" y="0"/>
                  </a:cubicBezTo>
                  <a:cubicBezTo>
                    <a:pt x="426" y="0"/>
                    <a:pt x="517" y="152"/>
                    <a:pt x="669" y="27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9" name="Google Shape;4659;p43"/>
            <p:cNvSpPr/>
            <p:nvPr/>
          </p:nvSpPr>
          <p:spPr>
            <a:xfrm>
              <a:off x="5619825" y="4376250"/>
              <a:ext cx="16750" cy="13725"/>
            </a:xfrm>
            <a:custGeom>
              <a:avLst/>
              <a:gdLst/>
              <a:ahLst/>
              <a:cxnLst/>
              <a:rect l="l" t="t" r="r" b="b"/>
              <a:pathLst>
                <a:path w="670" h="549" extrusionOk="0">
                  <a:moveTo>
                    <a:pt x="669" y="305"/>
                  </a:moveTo>
                  <a:cubicBezTo>
                    <a:pt x="487" y="426"/>
                    <a:pt x="396" y="548"/>
                    <a:pt x="304" y="548"/>
                  </a:cubicBezTo>
                  <a:cubicBezTo>
                    <a:pt x="183" y="518"/>
                    <a:pt x="92" y="396"/>
                    <a:pt x="0" y="305"/>
                  </a:cubicBezTo>
                  <a:cubicBezTo>
                    <a:pt x="122" y="214"/>
                    <a:pt x="213" y="62"/>
                    <a:pt x="304" y="31"/>
                  </a:cubicBezTo>
                  <a:cubicBezTo>
                    <a:pt x="426" y="1"/>
                    <a:pt x="517" y="183"/>
                    <a:pt x="669" y="30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0" name="Google Shape;4660;p43"/>
            <p:cNvSpPr/>
            <p:nvPr/>
          </p:nvSpPr>
          <p:spPr>
            <a:xfrm>
              <a:off x="5760400" y="4373225"/>
              <a:ext cx="13700" cy="16750"/>
            </a:xfrm>
            <a:custGeom>
              <a:avLst/>
              <a:gdLst/>
              <a:ahLst/>
              <a:cxnLst/>
              <a:rect l="l" t="t" r="r" b="b"/>
              <a:pathLst>
                <a:path w="548" h="670" extrusionOk="0">
                  <a:moveTo>
                    <a:pt x="305" y="0"/>
                  </a:moveTo>
                  <a:cubicBezTo>
                    <a:pt x="426" y="183"/>
                    <a:pt x="548" y="304"/>
                    <a:pt x="548" y="396"/>
                  </a:cubicBezTo>
                  <a:cubicBezTo>
                    <a:pt x="517" y="487"/>
                    <a:pt x="396" y="578"/>
                    <a:pt x="305" y="669"/>
                  </a:cubicBezTo>
                  <a:cubicBezTo>
                    <a:pt x="213" y="578"/>
                    <a:pt x="61" y="487"/>
                    <a:pt x="31" y="396"/>
                  </a:cubicBezTo>
                  <a:cubicBezTo>
                    <a:pt x="1" y="274"/>
                    <a:pt x="153" y="183"/>
                    <a:pt x="30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1" name="Google Shape;4661;p43"/>
            <p:cNvSpPr/>
            <p:nvPr/>
          </p:nvSpPr>
          <p:spPr>
            <a:xfrm>
              <a:off x="5900975" y="4376250"/>
              <a:ext cx="13700" cy="16750"/>
            </a:xfrm>
            <a:custGeom>
              <a:avLst/>
              <a:gdLst/>
              <a:ahLst/>
              <a:cxnLst/>
              <a:rect l="l" t="t" r="r" b="b"/>
              <a:pathLst>
                <a:path w="548" h="670" extrusionOk="0">
                  <a:moveTo>
                    <a:pt x="305" y="670"/>
                  </a:moveTo>
                  <a:cubicBezTo>
                    <a:pt x="183" y="518"/>
                    <a:pt x="1" y="396"/>
                    <a:pt x="31" y="305"/>
                  </a:cubicBezTo>
                  <a:cubicBezTo>
                    <a:pt x="31" y="244"/>
                    <a:pt x="183" y="123"/>
                    <a:pt x="274" y="1"/>
                  </a:cubicBezTo>
                  <a:cubicBezTo>
                    <a:pt x="366" y="92"/>
                    <a:pt x="518" y="183"/>
                    <a:pt x="548" y="275"/>
                  </a:cubicBezTo>
                  <a:cubicBezTo>
                    <a:pt x="548" y="366"/>
                    <a:pt x="426" y="487"/>
                    <a:pt x="305" y="67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2" name="Google Shape;4662;p43"/>
            <p:cNvSpPr/>
            <p:nvPr/>
          </p:nvSpPr>
          <p:spPr>
            <a:xfrm>
              <a:off x="6041575" y="4376250"/>
              <a:ext cx="13700" cy="16750"/>
            </a:xfrm>
            <a:custGeom>
              <a:avLst/>
              <a:gdLst/>
              <a:ahLst/>
              <a:cxnLst/>
              <a:rect l="l" t="t" r="r" b="b"/>
              <a:pathLst>
                <a:path w="548" h="670" extrusionOk="0">
                  <a:moveTo>
                    <a:pt x="304" y="670"/>
                  </a:moveTo>
                  <a:cubicBezTo>
                    <a:pt x="182" y="518"/>
                    <a:pt x="0" y="396"/>
                    <a:pt x="30" y="305"/>
                  </a:cubicBezTo>
                  <a:cubicBezTo>
                    <a:pt x="30" y="244"/>
                    <a:pt x="182" y="123"/>
                    <a:pt x="274" y="1"/>
                  </a:cubicBezTo>
                  <a:cubicBezTo>
                    <a:pt x="365" y="92"/>
                    <a:pt x="517" y="183"/>
                    <a:pt x="517" y="275"/>
                  </a:cubicBezTo>
                  <a:cubicBezTo>
                    <a:pt x="547" y="366"/>
                    <a:pt x="426" y="487"/>
                    <a:pt x="304" y="67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3" name="Google Shape;4663;p43"/>
            <p:cNvSpPr/>
            <p:nvPr/>
          </p:nvSpPr>
          <p:spPr>
            <a:xfrm>
              <a:off x="6181375" y="4373225"/>
              <a:ext cx="13700" cy="16750"/>
            </a:xfrm>
            <a:custGeom>
              <a:avLst/>
              <a:gdLst/>
              <a:ahLst/>
              <a:cxnLst/>
              <a:rect l="l" t="t" r="r" b="b"/>
              <a:pathLst>
                <a:path w="548" h="670" extrusionOk="0">
                  <a:moveTo>
                    <a:pt x="305" y="0"/>
                  </a:moveTo>
                  <a:cubicBezTo>
                    <a:pt x="426" y="183"/>
                    <a:pt x="548" y="304"/>
                    <a:pt x="548" y="396"/>
                  </a:cubicBezTo>
                  <a:cubicBezTo>
                    <a:pt x="548" y="487"/>
                    <a:pt x="396" y="578"/>
                    <a:pt x="305" y="669"/>
                  </a:cubicBezTo>
                  <a:cubicBezTo>
                    <a:pt x="214" y="578"/>
                    <a:pt x="62" y="487"/>
                    <a:pt x="31" y="396"/>
                  </a:cubicBezTo>
                  <a:cubicBezTo>
                    <a:pt x="1" y="274"/>
                    <a:pt x="183" y="183"/>
                    <a:pt x="30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4" name="Google Shape;4664;p43"/>
            <p:cNvSpPr/>
            <p:nvPr/>
          </p:nvSpPr>
          <p:spPr>
            <a:xfrm>
              <a:off x="5269525" y="4446175"/>
              <a:ext cx="16725" cy="13700"/>
            </a:xfrm>
            <a:custGeom>
              <a:avLst/>
              <a:gdLst/>
              <a:ahLst/>
              <a:cxnLst/>
              <a:rect l="l" t="t" r="r" b="b"/>
              <a:pathLst>
                <a:path w="669" h="548" extrusionOk="0">
                  <a:moveTo>
                    <a:pt x="669" y="335"/>
                  </a:moveTo>
                  <a:cubicBezTo>
                    <a:pt x="486" y="426"/>
                    <a:pt x="365" y="547"/>
                    <a:pt x="274" y="547"/>
                  </a:cubicBezTo>
                  <a:cubicBezTo>
                    <a:pt x="182" y="517"/>
                    <a:pt x="91" y="395"/>
                    <a:pt x="0" y="304"/>
                  </a:cubicBezTo>
                  <a:cubicBezTo>
                    <a:pt x="122" y="213"/>
                    <a:pt x="213" y="61"/>
                    <a:pt x="334" y="31"/>
                  </a:cubicBezTo>
                  <a:cubicBezTo>
                    <a:pt x="426" y="0"/>
                    <a:pt x="486" y="213"/>
                    <a:pt x="669" y="33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5" name="Google Shape;4665;p43"/>
            <p:cNvSpPr/>
            <p:nvPr/>
          </p:nvSpPr>
          <p:spPr>
            <a:xfrm>
              <a:off x="5409325" y="4443900"/>
              <a:ext cx="13700" cy="15975"/>
            </a:xfrm>
            <a:custGeom>
              <a:avLst/>
              <a:gdLst/>
              <a:ahLst/>
              <a:cxnLst/>
              <a:rect l="l" t="t" r="r" b="b"/>
              <a:pathLst>
                <a:path w="548" h="639" extrusionOk="0">
                  <a:moveTo>
                    <a:pt x="335" y="0"/>
                  </a:moveTo>
                  <a:cubicBezTo>
                    <a:pt x="426" y="183"/>
                    <a:pt x="548" y="304"/>
                    <a:pt x="548" y="395"/>
                  </a:cubicBezTo>
                  <a:cubicBezTo>
                    <a:pt x="518" y="456"/>
                    <a:pt x="366" y="547"/>
                    <a:pt x="305" y="638"/>
                  </a:cubicBezTo>
                  <a:cubicBezTo>
                    <a:pt x="183" y="547"/>
                    <a:pt x="62" y="456"/>
                    <a:pt x="31" y="335"/>
                  </a:cubicBezTo>
                  <a:cubicBezTo>
                    <a:pt x="1" y="213"/>
                    <a:pt x="183" y="152"/>
                    <a:pt x="33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6" name="Google Shape;4666;p43"/>
            <p:cNvSpPr/>
            <p:nvPr/>
          </p:nvSpPr>
          <p:spPr>
            <a:xfrm>
              <a:off x="5549925" y="4446925"/>
              <a:ext cx="16725" cy="12950"/>
            </a:xfrm>
            <a:custGeom>
              <a:avLst/>
              <a:gdLst/>
              <a:ahLst/>
              <a:cxnLst/>
              <a:rect l="l" t="t" r="r" b="b"/>
              <a:pathLst>
                <a:path w="669" h="518" extrusionOk="0">
                  <a:moveTo>
                    <a:pt x="669" y="274"/>
                  </a:moveTo>
                  <a:cubicBezTo>
                    <a:pt x="486" y="396"/>
                    <a:pt x="395" y="517"/>
                    <a:pt x="274" y="517"/>
                  </a:cubicBezTo>
                  <a:cubicBezTo>
                    <a:pt x="182" y="517"/>
                    <a:pt x="91" y="365"/>
                    <a:pt x="0" y="274"/>
                  </a:cubicBezTo>
                  <a:cubicBezTo>
                    <a:pt x="91" y="183"/>
                    <a:pt x="182" y="31"/>
                    <a:pt x="304" y="1"/>
                  </a:cubicBezTo>
                  <a:cubicBezTo>
                    <a:pt x="426" y="1"/>
                    <a:pt x="486" y="153"/>
                    <a:pt x="669" y="27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7" name="Google Shape;4667;p43"/>
            <p:cNvSpPr/>
            <p:nvPr/>
          </p:nvSpPr>
          <p:spPr>
            <a:xfrm>
              <a:off x="5689725" y="4443900"/>
              <a:ext cx="14475" cy="16725"/>
            </a:xfrm>
            <a:custGeom>
              <a:avLst/>
              <a:gdLst/>
              <a:ahLst/>
              <a:cxnLst/>
              <a:rect l="l" t="t" r="r" b="b"/>
              <a:pathLst>
                <a:path w="579" h="669" extrusionOk="0">
                  <a:moveTo>
                    <a:pt x="305" y="0"/>
                  </a:moveTo>
                  <a:cubicBezTo>
                    <a:pt x="426" y="183"/>
                    <a:pt x="578" y="274"/>
                    <a:pt x="548" y="365"/>
                  </a:cubicBezTo>
                  <a:cubicBezTo>
                    <a:pt x="548" y="486"/>
                    <a:pt x="426" y="578"/>
                    <a:pt x="335" y="669"/>
                  </a:cubicBezTo>
                  <a:cubicBezTo>
                    <a:pt x="214" y="578"/>
                    <a:pt x="62" y="486"/>
                    <a:pt x="31" y="365"/>
                  </a:cubicBezTo>
                  <a:cubicBezTo>
                    <a:pt x="1" y="274"/>
                    <a:pt x="183" y="183"/>
                    <a:pt x="30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8" name="Google Shape;4668;p43"/>
            <p:cNvSpPr/>
            <p:nvPr/>
          </p:nvSpPr>
          <p:spPr>
            <a:xfrm>
              <a:off x="5831075" y="4446925"/>
              <a:ext cx="15975" cy="12950"/>
            </a:xfrm>
            <a:custGeom>
              <a:avLst/>
              <a:gdLst/>
              <a:ahLst/>
              <a:cxnLst/>
              <a:rect l="l" t="t" r="r" b="b"/>
              <a:pathLst>
                <a:path w="639" h="518" extrusionOk="0">
                  <a:moveTo>
                    <a:pt x="639" y="305"/>
                  </a:moveTo>
                  <a:cubicBezTo>
                    <a:pt x="487" y="396"/>
                    <a:pt x="365" y="517"/>
                    <a:pt x="274" y="517"/>
                  </a:cubicBezTo>
                  <a:cubicBezTo>
                    <a:pt x="183" y="517"/>
                    <a:pt x="92" y="365"/>
                    <a:pt x="0" y="274"/>
                  </a:cubicBezTo>
                  <a:cubicBezTo>
                    <a:pt x="92" y="183"/>
                    <a:pt x="183" y="31"/>
                    <a:pt x="304" y="1"/>
                  </a:cubicBezTo>
                  <a:cubicBezTo>
                    <a:pt x="426" y="1"/>
                    <a:pt x="487" y="183"/>
                    <a:pt x="639" y="30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9" name="Google Shape;4669;p43"/>
            <p:cNvSpPr/>
            <p:nvPr/>
          </p:nvSpPr>
          <p:spPr>
            <a:xfrm>
              <a:off x="5968625" y="4446925"/>
              <a:ext cx="16725" cy="12950"/>
            </a:xfrm>
            <a:custGeom>
              <a:avLst/>
              <a:gdLst/>
              <a:ahLst/>
              <a:cxnLst/>
              <a:rect l="l" t="t" r="r" b="b"/>
              <a:pathLst>
                <a:path w="669" h="518" extrusionOk="0">
                  <a:moveTo>
                    <a:pt x="0" y="274"/>
                  </a:moveTo>
                  <a:cubicBezTo>
                    <a:pt x="182" y="153"/>
                    <a:pt x="304" y="1"/>
                    <a:pt x="395" y="1"/>
                  </a:cubicBezTo>
                  <a:cubicBezTo>
                    <a:pt x="486" y="31"/>
                    <a:pt x="578" y="183"/>
                    <a:pt x="669" y="305"/>
                  </a:cubicBezTo>
                  <a:cubicBezTo>
                    <a:pt x="578" y="365"/>
                    <a:pt x="486" y="517"/>
                    <a:pt x="365" y="517"/>
                  </a:cubicBezTo>
                  <a:cubicBezTo>
                    <a:pt x="274" y="517"/>
                    <a:pt x="182" y="396"/>
                    <a:pt x="0" y="27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0" name="Google Shape;4670;p43"/>
            <p:cNvSpPr/>
            <p:nvPr/>
          </p:nvSpPr>
          <p:spPr>
            <a:xfrm>
              <a:off x="6111475" y="4446175"/>
              <a:ext cx="16750" cy="13700"/>
            </a:xfrm>
            <a:custGeom>
              <a:avLst/>
              <a:gdLst/>
              <a:ahLst/>
              <a:cxnLst/>
              <a:rect l="l" t="t" r="r" b="b"/>
              <a:pathLst>
                <a:path w="670" h="548" extrusionOk="0">
                  <a:moveTo>
                    <a:pt x="669" y="304"/>
                  </a:moveTo>
                  <a:cubicBezTo>
                    <a:pt x="487" y="426"/>
                    <a:pt x="396" y="547"/>
                    <a:pt x="274" y="547"/>
                  </a:cubicBezTo>
                  <a:cubicBezTo>
                    <a:pt x="183" y="547"/>
                    <a:pt x="92" y="395"/>
                    <a:pt x="0" y="304"/>
                  </a:cubicBezTo>
                  <a:cubicBezTo>
                    <a:pt x="92" y="213"/>
                    <a:pt x="183" y="61"/>
                    <a:pt x="304" y="31"/>
                  </a:cubicBezTo>
                  <a:cubicBezTo>
                    <a:pt x="426" y="0"/>
                    <a:pt x="517" y="213"/>
                    <a:pt x="669" y="30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1" name="Google Shape;4671;p43"/>
            <p:cNvSpPr/>
            <p:nvPr/>
          </p:nvSpPr>
          <p:spPr>
            <a:xfrm>
              <a:off x="5198850" y="4516850"/>
              <a:ext cx="16725" cy="13700"/>
            </a:xfrm>
            <a:custGeom>
              <a:avLst/>
              <a:gdLst/>
              <a:ahLst/>
              <a:cxnLst/>
              <a:rect l="l" t="t" r="r" b="b"/>
              <a:pathLst>
                <a:path w="669" h="548" extrusionOk="0">
                  <a:moveTo>
                    <a:pt x="669" y="304"/>
                  </a:moveTo>
                  <a:cubicBezTo>
                    <a:pt x="487" y="426"/>
                    <a:pt x="365" y="547"/>
                    <a:pt x="274" y="547"/>
                  </a:cubicBezTo>
                  <a:cubicBezTo>
                    <a:pt x="183" y="517"/>
                    <a:pt x="91" y="365"/>
                    <a:pt x="0" y="274"/>
                  </a:cubicBezTo>
                  <a:cubicBezTo>
                    <a:pt x="91" y="183"/>
                    <a:pt x="183" y="31"/>
                    <a:pt x="304" y="31"/>
                  </a:cubicBezTo>
                  <a:cubicBezTo>
                    <a:pt x="426" y="0"/>
                    <a:pt x="487" y="183"/>
                    <a:pt x="669" y="30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2" name="Google Shape;4672;p43"/>
            <p:cNvSpPr/>
            <p:nvPr/>
          </p:nvSpPr>
          <p:spPr>
            <a:xfrm>
              <a:off x="5339425" y="4516850"/>
              <a:ext cx="16750" cy="13700"/>
            </a:xfrm>
            <a:custGeom>
              <a:avLst/>
              <a:gdLst/>
              <a:ahLst/>
              <a:cxnLst/>
              <a:rect l="l" t="t" r="r" b="b"/>
              <a:pathLst>
                <a:path w="670" h="548" extrusionOk="0">
                  <a:moveTo>
                    <a:pt x="669" y="304"/>
                  </a:moveTo>
                  <a:cubicBezTo>
                    <a:pt x="487" y="426"/>
                    <a:pt x="365" y="547"/>
                    <a:pt x="274" y="547"/>
                  </a:cubicBezTo>
                  <a:cubicBezTo>
                    <a:pt x="183" y="517"/>
                    <a:pt x="92" y="365"/>
                    <a:pt x="0" y="274"/>
                  </a:cubicBezTo>
                  <a:cubicBezTo>
                    <a:pt x="92" y="183"/>
                    <a:pt x="183" y="31"/>
                    <a:pt x="304" y="31"/>
                  </a:cubicBezTo>
                  <a:cubicBezTo>
                    <a:pt x="426" y="0"/>
                    <a:pt x="487" y="183"/>
                    <a:pt x="669" y="30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3" name="Google Shape;4673;p43"/>
            <p:cNvSpPr/>
            <p:nvPr/>
          </p:nvSpPr>
          <p:spPr>
            <a:xfrm>
              <a:off x="5479250" y="4517600"/>
              <a:ext cx="16725" cy="12950"/>
            </a:xfrm>
            <a:custGeom>
              <a:avLst/>
              <a:gdLst/>
              <a:ahLst/>
              <a:cxnLst/>
              <a:rect l="l" t="t" r="r" b="b"/>
              <a:pathLst>
                <a:path w="669" h="518" extrusionOk="0">
                  <a:moveTo>
                    <a:pt x="669" y="274"/>
                  </a:moveTo>
                  <a:cubicBezTo>
                    <a:pt x="517" y="396"/>
                    <a:pt x="365" y="517"/>
                    <a:pt x="304" y="517"/>
                  </a:cubicBezTo>
                  <a:cubicBezTo>
                    <a:pt x="213" y="487"/>
                    <a:pt x="122" y="304"/>
                    <a:pt x="0" y="213"/>
                  </a:cubicBezTo>
                  <a:cubicBezTo>
                    <a:pt x="122" y="122"/>
                    <a:pt x="213" y="1"/>
                    <a:pt x="304" y="1"/>
                  </a:cubicBezTo>
                  <a:cubicBezTo>
                    <a:pt x="426" y="1"/>
                    <a:pt x="517" y="122"/>
                    <a:pt x="669" y="27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4" name="Google Shape;4674;p43"/>
            <p:cNvSpPr/>
            <p:nvPr/>
          </p:nvSpPr>
          <p:spPr>
            <a:xfrm>
              <a:off x="5620575" y="4516850"/>
              <a:ext cx="13700" cy="16725"/>
            </a:xfrm>
            <a:custGeom>
              <a:avLst/>
              <a:gdLst/>
              <a:ahLst/>
              <a:cxnLst/>
              <a:rect l="l" t="t" r="r" b="b"/>
              <a:pathLst>
                <a:path w="548" h="669" extrusionOk="0">
                  <a:moveTo>
                    <a:pt x="305" y="669"/>
                  </a:moveTo>
                  <a:cubicBezTo>
                    <a:pt x="153" y="486"/>
                    <a:pt x="1" y="365"/>
                    <a:pt x="1" y="274"/>
                  </a:cubicBezTo>
                  <a:cubicBezTo>
                    <a:pt x="31" y="213"/>
                    <a:pt x="183" y="91"/>
                    <a:pt x="305" y="0"/>
                  </a:cubicBezTo>
                  <a:cubicBezTo>
                    <a:pt x="366" y="91"/>
                    <a:pt x="518" y="183"/>
                    <a:pt x="518" y="274"/>
                  </a:cubicBezTo>
                  <a:cubicBezTo>
                    <a:pt x="548" y="365"/>
                    <a:pt x="396" y="486"/>
                    <a:pt x="305" y="66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5" name="Google Shape;4675;p43"/>
            <p:cNvSpPr/>
            <p:nvPr/>
          </p:nvSpPr>
          <p:spPr>
            <a:xfrm>
              <a:off x="5760400" y="4517600"/>
              <a:ext cx="16750" cy="12950"/>
            </a:xfrm>
            <a:custGeom>
              <a:avLst/>
              <a:gdLst/>
              <a:ahLst/>
              <a:cxnLst/>
              <a:rect l="l" t="t" r="r" b="b"/>
              <a:pathLst>
                <a:path w="670" h="518" extrusionOk="0">
                  <a:moveTo>
                    <a:pt x="669" y="274"/>
                  </a:moveTo>
                  <a:cubicBezTo>
                    <a:pt x="487" y="396"/>
                    <a:pt x="365" y="517"/>
                    <a:pt x="274" y="517"/>
                  </a:cubicBezTo>
                  <a:cubicBezTo>
                    <a:pt x="213" y="487"/>
                    <a:pt x="92" y="304"/>
                    <a:pt x="1" y="213"/>
                  </a:cubicBezTo>
                  <a:cubicBezTo>
                    <a:pt x="92" y="122"/>
                    <a:pt x="183" y="1"/>
                    <a:pt x="305" y="1"/>
                  </a:cubicBezTo>
                  <a:cubicBezTo>
                    <a:pt x="426" y="1"/>
                    <a:pt x="517" y="122"/>
                    <a:pt x="669" y="27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6" name="Google Shape;4676;p43"/>
            <p:cNvSpPr/>
            <p:nvPr/>
          </p:nvSpPr>
          <p:spPr>
            <a:xfrm>
              <a:off x="5900975" y="4516850"/>
              <a:ext cx="13700" cy="16725"/>
            </a:xfrm>
            <a:custGeom>
              <a:avLst/>
              <a:gdLst/>
              <a:ahLst/>
              <a:cxnLst/>
              <a:rect l="l" t="t" r="r" b="b"/>
              <a:pathLst>
                <a:path w="548" h="669" extrusionOk="0">
                  <a:moveTo>
                    <a:pt x="274" y="669"/>
                  </a:moveTo>
                  <a:cubicBezTo>
                    <a:pt x="153" y="486"/>
                    <a:pt x="1" y="365"/>
                    <a:pt x="31" y="274"/>
                  </a:cubicBezTo>
                  <a:cubicBezTo>
                    <a:pt x="31" y="213"/>
                    <a:pt x="214" y="91"/>
                    <a:pt x="305" y="0"/>
                  </a:cubicBezTo>
                  <a:cubicBezTo>
                    <a:pt x="396" y="91"/>
                    <a:pt x="518" y="183"/>
                    <a:pt x="548" y="304"/>
                  </a:cubicBezTo>
                  <a:cubicBezTo>
                    <a:pt x="548" y="395"/>
                    <a:pt x="396" y="486"/>
                    <a:pt x="274" y="66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7" name="Google Shape;4677;p43"/>
            <p:cNvSpPr/>
            <p:nvPr/>
          </p:nvSpPr>
          <p:spPr>
            <a:xfrm>
              <a:off x="6041575" y="4516850"/>
              <a:ext cx="15975" cy="13700"/>
            </a:xfrm>
            <a:custGeom>
              <a:avLst/>
              <a:gdLst/>
              <a:ahLst/>
              <a:cxnLst/>
              <a:rect l="l" t="t" r="r" b="b"/>
              <a:pathLst>
                <a:path w="639" h="548" extrusionOk="0">
                  <a:moveTo>
                    <a:pt x="638" y="304"/>
                  </a:moveTo>
                  <a:cubicBezTo>
                    <a:pt x="486" y="426"/>
                    <a:pt x="365" y="547"/>
                    <a:pt x="274" y="547"/>
                  </a:cubicBezTo>
                  <a:cubicBezTo>
                    <a:pt x="182" y="517"/>
                    <a:pt x="91" y="365"/>
                    <a:pt x="0" y="274"/>
                  </a:cubicBezTo>
                  <a:cubicBezTo>
                    <a:pt x="91" y="183"/>
                    <a:pt x="182" y="61"/>
                    <a:pt x="304" y="31"/>
                  </a:cubicBezTo>
                  <a:cubicBezTo>
                    <a:pt x="426" y="0"/>
                    <a:pt x="486" y="152"/>
                    <a:pt x="638" y="30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8" name="Google Shape;4678;p43"/>
            <p:cNvSpPr/>
            <p:nvPr/>
          </p:nvSpPr>
          <p:spPr>
            <a:xfrm>
              <a:off x="6182150" y="4516850"/>
              <a:ext cx="15975" cy="13700"/>
            </a:xfrm>
            <a:custGeom>
              <a:avLst/>
              <a:gdLst/>
              <a:ahLst/>
              <a:cxnLst/>
              <a:rect l="l" t="t" r="r" b="b"/>
              <a:pathLst>
                <a:path w="639" h="548" extrusionOk="0">
                  <a:moveTo>
                    <a:pt x="639" y="274"/>
                  </a:moveTo>
                  <a:cubicBezTo>
                    <a:pt x="487" y="395"/>
                    <a:pt x="395" y="547"/>
                    <a:pt x="304" y="547"/>
                  </a:cubicBezTo>
                  <a:cubicBezTo>
                    <a:pt x="213" y="517"/>
                    <a:pt x="91" y="395"/>
                    <a:pt x="0" y="304"/>
                  </a:cubicBezTo>
                  <a:cubicBezTo>
                    <a:pt x="91" y="213"/>
                    <a:pt x="152" y="61"/>
                    <a:pt x="274" y="31"/>
                  </a:cubicBezTo>
                  <a:cubicBezTo>
                    <a:pt x="395" y="0"/>
                    <a:pt x="487" y="152"/>
                    <a:pt x="639" y="27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9" name="Google Shape;4679;p43"/>
            <p:cNvSpPr/>
            <p:nvPr/>
          </p:nvSpPr>
          <p:spPr>
            <a:xfrm>
              <a:off x="5269525" y="4586750"/>
              <a:ext cx="16725" cy="13700"/>
            </a:xfrm>
            <a:custGeom>
              <a:avLst/>
              <a:gdLst/>
              <a:ahLst/>
              <a:cxnLst/>
              <a:rect l="l" t="t" r="r" b="b"/>
              <a:pathLst>
                <a:path w="669" h="548" extrusionOk="0">
                  <a:moveTo>
                    <a:pt x="669" y="335"/>
                  </a:moveTo>
                  <a:cubicBezTo>
                    <a:pt x="486" y="426"/>
                    <a:pt x="365" y="548"/>
                    <a:pt x="274" y="548"/>
                  </a:cubicBezTo>
                  <a:cubicBezTo>
                    <a:pt x="182" y="517"/>
                    <a:pt x="91" y="365"/>
                    <a:pt x="0" y="274"/>
                  </a:cubicBezTo>
                  <a:cubicBezTo>
                    <a:pt x="122" y="183"/>
                    <a:pt x="213" y="61"/>
                    <a:pt x="334" y="31"/>
                  </a:cubicBezTo>
                  <a:cubicBezTo>
                    <a:pt x="426" y="1"/>
                    <a:pt x="486" y="183"/>
                    <a:pt x="669" y="33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0" name="Google Shape;4680;p43"/>
            <p:cNvSpPr/>
            <p:nvPr/>
          </p:nvSpPr>
          <p:spPr>
            <a:xfrm>
              <a:off x="5409325" y="4586750"/>
              <a:ext cx="16750" cy="13700"/>
            </a:xfrm>
            <a:custGeom>
              <a:avLst/>
              <a:gdLst/>
              <a:ahLst/>
              <a:cxnLst/>
              <a:rect l="l" t="t" r="r" b="b"/>
              <a:pathLst>
                <a:path w="670" h="548" extrusionOk="0">
                  <a:moveTo>
                    <a:pt x="670" y="304"/>
                  </a:moveTo>
                  <a:cubicBezTo>
                    <a:pt x="487" y="426"/>
                    <a:pt x="396" y="548"/>
                    <a:pt x="274" y="548"/>
                  </a:cubicBezTo>
                  <a:cubicBezTo>
                    <a:pt x="183" y="517"/>
                    <a:pt x="92" y="396"/>
                    <a:pt x="1" y="304"/>
                  </a:cubicBezTo>
                  <a:cubicBezTo>
                    <a:pt x="92" y="213"/>
                    <a:pt x="183" y="61"/>
                    <a:pt x="305" y="31"/>
                  </a:cubicBezTo>
                  <a:cubicBezTo>
                    <a:pt x="426" y="1"/>
                    <a:pt x="518" y="183"/>
                    <a:pt x="670" y="30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1" name="Google Shape;4681;p43"/>
            <p:cNvSpPr/>
            <p:nvPr/>
          </p:nvSpPr>
          <p:spPr>
            <a:xfrm>
              <a:off x="5549925" y="4586750"/>
              <a:ext cx="16725" cy="13700"/>
            </a:xfrm>
            <a:custGeom>
              <a:avLst/>
              <a:gdLst/>
              <a:ahLst/>
              <a:cxnLst/>
              <a:rect l="l" t="t" r="r" b="b"/>
              <a:pathLst>
                <a:path w="669" h="548" extrusionOk="0">
                  <a:moveTo>
                    <a:pt x="669" y="274"/>
                  </a:moveTo>
                  <a:cubicBezTo>
                    <a:pt x="486" y="396"/>
                    <a:pt x="395" y="548"/>
                    <a:pt x="274" y="548"/>
                  </a:cubicBezTo>
                  <a:cubicBezTo>
                    <a:pt x="182" y="548"/>
                    <a:pt x="91" y="396"/>
                    <a:pt x="0" y="304"/>
                  </a:cubicBezTo>
                  <a:cubicBezTo>
                    <a:pt x="91" y="213"/>
                    <a:pt x="152" y="61"/>
                    <a:pt x="274" y="31"/>
                  </a:cubicBezTo>
                  <a:cubicBezTo>
                    <a:pt x="395" y="1"/>
                    <a:pt x="486" y="153"/>
                    <a:pt x="669" y="27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2" name="Google Shape;4682;p43"/>
            <p:cNvSpPr/>
            <p:nvPr/>
          </p:nvSpPr>
          <p:spPr>
            <a:xfrm>
              <a:off x="5690500" y="4586750"/>
              <a:ext cx="16725" cy="13700"/>
            </a:xfrm>
            <a:custGeom>
              <a:avLst/>
              <a:gdLst/>
              <a:ahLst/>
              <a:cxnLst/>
              <a:rect l="l" t="t" r="r" b="b"/>
              <a:pathLst>
                <a:path w="669" h="548" extrusionOk="0">
                  <a:moveTo>
                    <a:pt x="669" y="304"/>
                  </a:moveTo>
                  <a:cubicBezTo>
                    <a:pt x="487" y="426"/>
                    <a:pt x="365" y="548"/>
                    <a:pt x="274" y="548"/>
                  </a:cubicBezTo>
                  <a:cubicBezTo>
                    <a:pt x="183" y="517"/>
                    <a:pt x="91" y="396"/>
                    <a:pt x="0" y="304"/>
                  </a:cubicBezTo>
                  <a:cubicBezTo>
                    <a:pt x="91" y="213"/>
                    <a:pt x="183" y="61"/>
                    <a:pt x="304" y="31"/>
                  </a:cubicBezTo>
                  <a:cubicBezTo>
                    <a:pt x="426" y="1"/>
                    <a:pt x="487" y="183"/>
                    <a:pt x="669" y="30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3" name="Google Shape;4683;p43"/>
            <p:cNvSpPr/>
            <p:nvPr/>
          </p:nvSpPr>
          <p:spPr>
            <a:xfrm>
              <a:off x="5831075" y="4587500"/>
              <a:ext cx="15975" cy="13725"/>
            </a:xfrm>
            <a:custGeom>
              <a:avLst/>
              <a:gdLst/>
              <a:ahLst/>
              <a:cxnLst/>
              <a:rect l="l" t="t" r="r" b="b"/>
              <a:pathLst>
                <a:path w="639" h="549" extrusionOk="0">
                  <a:moveTo>
                    <a:pt x="639" y="244"/>
                  </a:moveTo>
                  <a:cubicBezTo>
                    <a:pt x="487" y="396"/>
                    <a:pt x="365" y="548"/>
                    <a:pt x="304" y="518"/>
                  </a:cubicBezTo>
                  <a:cubicBezTo>
                    <a:pt x="244" y="518"/>
                    <a:pt x="92" y="366"/>
                    <a:pt x="0" y="274"/>
                  </a:cubicBezTo>
                  <a:cubicBezTo>
                    <a:pt x="92" y="183"/>
                    <a:pt x="152" y="31"/>
                    <a:pt x="274" y="31"/>
                  </a:cubicBezTo>
                  <a:cubicBezTo>
                    <a:pt x="365" y="1"/>
                    <a:pt x="487" y="123"/>
                    <a:pt x="639" y="24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4" name="Google Shape;4684;p43"/>
            <p:cNvSpPr/>
            <p:nvPr/>
          </p:nvSpPr>
          <p:spPr>
            <a:xfrm>
              <a:off x="5970900" y="4586750"/>
              <a:ext cx="13700" cy="16750"/>
            </a:xfrm>
            <a:custGeom>
              <a:avLst/>
              <a:gdLst/>
              <a:ahLst/>
              <a:cxnLst/>
              <a:rect l="l" t="t" r="r" b="b"/>
              <a:pathLst>
                <a:path w="548" h="670" extrusionOk="0">
                  <a:moveTo>
                    <a:pt x="304" y="669"/>
                  </a:moveTo>
                  <a:cubicBezTo>
                    <a:pt x="152" y="487"/>
                    <a:pt x="0" y="365"/>
                    <a:pt x="31" y="304"/>
                  </a:cubicBezTo>
                  <a:cubicBezTo>
                    <a:pt x="61" y="213"/>
                    <a:pt x="213" y="122"/>
                    <a:pt x="335" y="1"/>
                  </a:cubicBezTo>
                  <a:cubicBezTo>
                    <a:pt x="395" y="122"/>
                    <a:pt x="547" y="213"/>
                    <a:pt x="547" y="304"/>
                  </a:cubicBezTo>
                  <a:cubicBezTo>
                    <a:pt x="547" y="396"/>
                    <a:pt x="426" y="517"/>
                    <a:pt x="304" y="66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5" name="Google Shape;4685;p43"/>
            <p:cNvSpPr/>
            <p:nvPr/>
          </p:nvSpPr>
          <p:spPr>
            <a:xfrm>
              <a:off x="6111475" y="4586750"/>
              <a:ext cx="16750" cy="13700"/>
            </a:xfrm>
            <a:custGeom>
              <a:avLst/>
              <a:gdLst/>
              <a:ahLst/>
              <a:cxnLst/>
              <a:rect l="l" t="t" r="r" b="b"/>
              <a:pathLst>
                <a:path w="670" h="548" extrusionOk="0">
                  <a:moveTo>
                    <a:pt x="669" y="274"/>
                  </a:moveTo>
                  <a:cubicBezTo>
                    <a:pt x="517" y="396"/>
                    <a:pt x="396" y="548"/>
                    <a:pt x="304" y="548"/>
                  </a:cubicBezTo>
                  <a:cubicBezTo>
                    <a:pt x="213" y="548"/>
                    <a:pt x="122" y="396"/>
                    <a:pt x="0" y="335"/>
                  </a:cubicBezTo>
                  <a:cubicBezTo>
                    <a:pt x="92" y="213"/>
                    <a:pt x="183" y="92"/>
                    <a:pt x="304" y="31"/>
                  </a:cubicBezTo>
                  <a:cubicBezTo>
                    <a:pt x="396" y="1"/>
                    <a:pt x="487" y="153"/>
                    <a:pt x="669" y="27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686" name="Google Shape;4686;p43"/>
          <p:cNvGrpSpPr/>
          <p:nvPr/>
        </p:nvGrpSpPr>
        <p:grpSpPr>
          <a:xfrm>
            <a:off x="8761263" y="3671900"/>
            <a:ext cx="67650" cy="1251550"/>
            <a:chOff x="509400" y="2090750"/>
            <a:chExt cx="67650" cy="1251550"/>
          </a:xfrm>
        </p:grpSpPr>
        <p:sp>
          <p:nvSpPr>
            <p:cNvPr id="4687" name="Google Shape;4687;p43"/>
            <p:cNvSpPr/>
            <p:nvPr/>
          </p:nvSpPr>
          <p:spPr>
            <a:xfrm>
              <a:off x="509400" y="2090750"/>
              <a:ext cx="67650" cy="67650"/>
            </a:xfrm>
            <a:custGeom>
              <a:avLst/>
              <a:gdLst/>
              <a:ahLst/>
              <a:cxnLst/>
              <a:rect l="l" t="t" r="r" b="b"/>
              <a:pathLst>
                <a:path w="2706" h="2706" extrusionOk="0">
                  <a:moveTo>
                    <a:pt x="1368" y="0"/>
                  </a:moveTo>
                  <a:lnTo>
                    <a:pt x="0" y="1338"/>
                  </a:lnTo>
                  <a:lnTo>
                    <a:pt x="1368" y="2706"/>
                  </a:lnTo>
                  <a:lnTo>
                    <a:pt x="2705" y="1338"/>
                  </a:lnTo>
                  <a:lnTo>
                    <a:pt x="136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8" name="Google Shape;4688;p43"/>
            <p:cNvSpPr/>
            <p:nvPr/>
          </p:nvSpPr>
          <p:spPr>
            <a:xfrm>
              <a:off x="509400" y="2189525"/>
              <a:ext cx="67650" cy="67650"/>
            </a:xfrm>
            <a:custGeom>
              <a:avLst/>
              <a:gdLst/>
              <a:ahLst/>
              <a:cxnLst/>
              <a:rect l="l" t="t" r="r" b="b"/>
              <a:pathLst>
                <a:path w="2706" h="2706" extrusionOk="0">
                  <a:moveTo>
                    <a:pt x="1368" y="1"/>
                  </a:moveTo>
                  <a:lnTo>
                    <a:pt x="0" y="1338"/>
                  </a:lnTo>
                  <a:lnTo>
                    <a:pt x="1368" y="2706"/>
                  </a:lnTo>
                  <a:lnTo>
                    <a:pt x="2705" y="1338"/>
                  </a:lnTo>
                  <a:lnTo>
                    <a:pt x="136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9" name="Google Shape;4689;p43"/>
            <p:cNvSpPr/>
            <p:nvPr/>
          </p:nvSpPr>
          <p:spPr>
            <a:xfrm>
              <a:off x="509400" y="2288325"/>
              <a:ext cx="67650" cy="67650"/>
            </a:xfrm>
            <a:custGeom>
              <a:avLst/>
              <a:gdLst/>
              <a:ahLst/>
              <a:cxnLst/>
              <a:rect l="l" t="t" r="r" b="b"/>
              <a:pathLst>
                <a:path w="2706" h="2706" extrusionOk="0">
                  <a:moveTo>
                    <a:pt x="1368" y="0"/>
                  </a:moveTo>
                  <a:lnTo>
                    <a:pt x="0" y="1338"/>
                  </a:lnTo>
                  <a:lnTo>
                    <a:pt x="1368" y="2705"/>
                  </a:lnTo>
                  <a:lnTo>
                    <a:pt x="2705" y="1338"/>
                  </a:lnTo>
                  <a:lnTo>
                    <a:pt x="136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0" name="Google Shape;4690;p43"/>
            <p:cNvSpPr/>
            <p:nvPr/>
          </p:nvSpPr>
          <p:spPr>
            <a:xfrm>
              <a:off x="509400" y="2387100"/>
              <a:ext cx="67650" cy="66900"/>
            </a:xfrm>
            <a:custGeom>
              <a:avLst/>
              <a:gdLst/>
              <a:ahLst/>
              <a:cxnLst/>
              <a:rect l="l" t="t" r="r" b="b"/>
              <a:pathLst>
                <a:path w="2706" h="2676" extrusionOk="0">
                  <a:moveTo>
                    <a:pt x="1368" y="1"/>
                  </a:moveTo>
                  <a:lnTo>
                    <a:pt x="0" y="1338"/>
                  </a:lnTo>
                  <a:lnTo>
                    <a:pt x="1368" y="2675"/>
                  </a:lnTo>
                  <a:lnTo>
                    <a:pt x="2705" y="1338"/>
                  </a:lnTo>
                  <a:lnTo>
                    <a:pt x="136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1" name="Google Shape;4691;p43"/>
            <p:cNvSpPr/>
            <p:nvPr/>
          </p:nvSpPr>
          <p:spPr>
            <a:xfrm>
              <a:off x="509400" y="2485125"/>
              <a:ext cx="67650" cy="67650"/>
            </a:xfrm>
            <a:custGeom>
              <a:avLst/>
              <a:gdLst/>
              <a:ahLst/>
              <a:cxnLst/>
              <a:rect l="l" t="t" r="r" b="b"/>
              <a:pathLst>
                <a:path w="2706" h="2706" extrusionOk="0">
                  <a:moveTo>
                    <a:pt x="1368" y="1"/>
                  </a:moveTo>
                  <a:lnTo>
                    <a:pt x="0" y="1368"/>
                  </a:lnTo>
                  <a:lnTo>
                    <a:pt x="1368" y="2706"/>
                  </a:lnTo>
                  <a:lnTo>
                    <a:pt x="2705" y="1368"/>
                  </a:lnTo>
                  <a:lnTo>
                    <a:pt x="136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2" name="Google Shape;4692;p43"/>
            <p:cNvSpPr/>
            <p:nvPr/>
          </p:nvSpPr>
          <p:spPr>
            <a:xfrm>
              <a:off x="509400" y="2583925"/>
              <a:ext cx="67650" cy="67650"/>
            </a:xfrm>
            <a:custGeom>
              <a:avLst/>
              <a:gdLst/>
              <a:ahLst/>
              <a:cxnLst/>
              <a:rect l="l" t="t" r="r" b="b"/>
              <a:pathLst>
                <a:path w="2706" h="2706" extrusionOk="0">
                  <a:moveTo>
                    <a:pt x="1368" y="0"/>
                  </a:moveTo>
                  <a:lnTo>
                    <a:pt x="0" y="1368"/>
                  </a:lnTo>
                  <a:lnTo>
                    <a:pt x="1368" y="2705"/>
                  </a:lnTo>
                  <a:lnTo>
                    <a:pt x="2705" y="1368"/>
                  </a:lnTo>
                  <a:lnTo>
                    <a:pt x="136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3" name="Google Shape;4693;p43"/>
            <p:cNvSpPr/>
            <p:nvPr/>
          </p:nvSpPr>
          <p:spPr>
            <a:xfrm>
              <a:off x="509400" y="2682700"/>
              <a:ext cx="67650" cy="67650"/>
            </a:xfrm>
            <a:custGeom>
              <a:avLst/>
              <a:gdLst/>
              <a:ahLst/>
              <a:cxnLst/>
              <a:rect l="l" t="t" r="r" b="b"/>
              <a:pathLst>
                <a:path w="2706" h="2706" extrusionOk="0">
                  <a:moveTo>
                    <a:pt x="1368" y="1"/>
                  </a:moveTo>
                  <a:lnTo>
                    <a:pt x="0" y="1338"/>
                  </a:lnTo>
                  <a:lnTo>
                    <a:pt x="1368" y="2706"/>
                  </a:lnTo>
                  <a:lnTo>
                    <a:pt x="2705" y="1338"/>
                  </a:lnTo>
                  <a:lnTo>
                    <a:pt x="136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4" name="Google Shape;4694;p43"/>
            <p:cNvSpPr/>
            <p:nvPr/>
          </p:nvSpPr>
          <p:spPr>
            <a:xfrm>
              <a:off x="509400" y="2781475"/>
              <a:ext cx="67650" cy="67675"/>
            </a:xfrm>
            <a:custGeom>
              <a:avLst/>
              <a:gdLst/>
              <a:ahLst/>
              <a:cxnLst/>
              <a:rect l="l" t="t" r="r" b="b"/>
              <a:pathLst>
                <a:path w="2706" h="2707" extrusionOk="0">
                  <a:moveTo>
                    <a:pt x="1368" y="1"/>
                  </a:moveTo>
                  <a:lnTo>
                    <a:pt x="0" y="1338"/>
                  </a:lnTo>
                  <a:lnTo>
                    <a:pt x="1368" y="2706"/>
                  </a:lnTo>
                  <a:lnTo>
                    <a:pt x="2705" y="1338"/>
                  </a:lnTo>
                  <a:lnTo>
                    <a:pt x="136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5" name="Google Shape;4695;p43"/>
            <p:cNvSpPr/>
            <p:nvPr/>
          </p:nvSpPr>
          <p:spPr>
            <a:xfrm>
              <a:off x="509400" y="2879500"/>
              <a:ext cx="67650" cy="67675"/>
            </a:xfrm>
            <a:custGeom>
              <a:avLst/>
              <a:gdLst/>
              <a:ahLst/>
              <a:cxnLst/>
              <a:rect l="l" t="t" r="r" b="b"/>
              <a:pathLst>
                <a:path w="2706" h="2707" extrusionOk="0">
                  <a:moveTo>
                    <a:pt x="1368" y="1"/>
                  </a:moveTo>
                  <a:lnTo>
                    <a:pt x="0" y="1369"/>
                  </a:lnTo>
                  <a:lnTo>
                    <a:pt x="1368" y="2706"/>
                  </a:lnTo>
                  <a:lnTo>
                    <a:pt x="2705" y="1369"/>
                  </a:lnTo>
                  <a:lnTo>
                    <a:pt x="136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6" name="Google Shape;4696;p43"/>
            <p:cNvSpPr/>
            <p:nvPr/>
          </p:nvSpPr>
          <p:spPr>
            <a:xfrm>
              <a:off x="509400" y="2979050"/>
              <a:ext cx="67650" cy="66900"/>
            </a:xfrm>
            <a:custGeom>
              <a:avLst/>
              <a:gdLst/>
              <a:ahLst/>
              <a:cxnLst/>
              <a:rect l="l" t="t" r="r" b="b"/>
              <a:pathLst>
                <a:path w="2706" h="2676" extrusionOk="0">
                  <a:moveTo>
                    <a:pt x="1338" y="1"/>
                  </a:moveTo>
                  <a:lnTo>
                    <a:pt x="0" y="1338"/>
                  </a:lnTo>
                  <a:lnTo>
                    <a:pt x="1338" y="2676"/>
                  </a:lnTo>
                  <a:lnTo>
                    <a:pt x="2705" y="1338"/>
                  </a:lnTo>
                  <a:lnTo>
                    <a:pt x="133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7" name="Google Shape;4697;p43"/>
            <p:cNvSpPr/>
            <p:nvPr/>
          </p:nvSpPr>
          <p:spPr>
            <a:xfrm>
              <a:off x="509400" y="3077850"/>
              <a:ext cx="67650" cy="66900"/>
            </a:xfrm>
            <a:custGeom>
              <a:avLst/>
              <a:gdLst/>
              <a:ahLst/>
              <a:cxnLst/>
              <a:rect l="l" t="t" r="r" b="b"/>
              <a:pathLst>
                <a:path w="2706" h="2676" extrusionOk="0">
                  <a:moveTo>
                    <a:pt x="1368" y="0"/>
                  </a:moveTo>
                  <a:lnTo>
                    <a:pt x="0" y="1338"/>
                  </a:lnTo>
                  <a:lnTo>
                    <a:pt x="1368" y="2675"/>
                  </a:lnTo>
                  <a:lnTo>
                    <a:pt x="2705" y="1338"/>
                  </a:lnTo>
                  <a:lnTo>
                    <a:pt x="136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8" name="Google Shape;4698;p43"/>
            <p:cNvSpPr/>
            <p:nvPr/>
          </p:nvSpPr>
          <p:spPr>
            <a:xfrm>
              <a:off x="509400" y="3175875"/>
              <a:ext cx="67650" cy="67650"/>
            </a:xfrm>
            <a:custGeom>
              <a:avLst/>
              <a:gdLst/>
              <a:ahLst/>
              <a:cxnLst/>
              <a:rect l="l" t="t" r="r" b="b"/>
              <a:pathLst>
                <a:path w="2706" h="2706" extrusionOk="0">
                  <a:moveTo>
                    <a:pt x="1338" y="0"/>
                  </a:moveTo>
                  <a:lnTo>
                    <a:pt x="0" y="1368"/>
                  </a:lnTo>
                  <a:lnTo>
                    <a:pt x="1338" y="2705"/>
                  </a:lnTo>
                  <a:lnTo>
                    <a:pt x="2705" y="1368"/>
                  </a:lnTo>
                  <a:lnTo>
                    <a:pt x="133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9" name="Google Shape;4699;p43"/>
            <p:cNvSpPr/>
            <p:nvPr/>
          </p:nvSpPr>
          <p:spPr>
            <a:xfrm>
              <a:off x="509400" y="3274650"/>
              <a:ext cx="67650" cy="67650"/>
            </a:xfrm>
            <a:custGeom>
              <a:avLst/>
              <a:gdLst/>
              <a:ahLst/>
              <a:cxnLst/>
              <a:rect l="l" t="t" r="r" b="b"/>
              <a:pathLst>
                <a:path w="2706" h="2706" extrusionOk="0">
                  <a:moveTo>
                    <a:pt x="1338" y="1"/>
                  </a:moveTo>
                  <a:lnTo>
                    <a:pt x="0" y="1368"/>
                  </a:lnTo>
                  <a:lnTo>
                    <a:pt x="1338" y="2706"/>
                  </a:lnTo>
                  <a:lnTo>
                    <a:pt x="2705" y="1368"/>
                  </a:lnTo>
                  <a:lnTo>
                    <a:pt x="1338"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700" name="Google Shape;4700;p43"/>
          <p:cNvGrpSpPr/>
          <p:nvPr/>
        </p:nvGrpSpPr>
        <p:grpSpPr>
          <a:xfrm>
            <a:off x="4023793" y="2251288"/>
            <a:ext cx="191500" cy="191500"/>
            <a:chOff x="5960875" y="1124175"/>
            <a:chExt cx="191500" cy="191500"/>
          </a:xfrm>
        </p:grpSpPr>
        <p:sp>
          <p:nvSpPr>
            <p:cNvPr id="4701" name="Google Shape;4701;p43"/>
            <p:cNvSpPr/>
            <p:nvPr/>
          </p:nvSpPr>
          <p:spPr>
            <a:xfrm>
              <a:off x="5960875" y="1124175"/>
              <a:ext cx="191500" cy="191500"/>
            </a:xfrm>
            <a:custGeom>
              <a:avLst/>
              <a:gdLst/>
              <a:ahLst/>
              <a:cxnLst/>
              <a:rect l="l" t="t" r="r" b="b"/>
              <a:pathLst>
                <a:path w="7660" h="7660" extrusionOk="0">
                  <a:moveTo>
                    <a:pt x="5775" y="0"/>
                  </a:moveTo>
                  <a:lnTo>
                    <a:pt x="0" y="5775"/>
                  </a:lnTo>
                  <a:lnTo>
                    <a:pt x="1885" y="7660"/>
                  </a:lnTo>
                  <a:lnTo>
                    <a:pt x="7660" y="1854"/>
                  </a:lnTo>
                  <a:lnTo>
                    <a:pt x="577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02" name="Google Shape;4702;p43"/>
            <p:cNvSpPr/>
            <p:nvPr/>
          </p:nvSpPr>
          <p:spPr>
            <a:xfrm>
              <a:off x="5960875" y="1124175"/>
              <a:ext cx="191500" cy="191500"/>
            </a:xfrm>
            <a:custGeom>
              <a:avLst/>
              <a:gdLst/>
              <a:ahLst/>
              <a:cxnLst/>
              <a:rect l="l" t="t" r="r" b="b"/>
              <a:pathLst>
                <a:path w="7660" h="7660" extrusionOk="0">
                  <a:moveTo>
                    <a:pt x="1885" y="0"/>
                  </a:moveTo>
                  <a:lnTo>
                    <a:pt x="0" y="1885"/>
                  </a:lnTo>
                  <a:lnTo>
                    <a:pt x="5806" y="7660"/>
                  </a:lnTo>
                  <a:lnTo>
                    <a:pt x="7660" y="5775"/>
                  </a:lnTo>
                  <a:lnTo>
                    <a:pt x="188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 name="Oval 1"/>
          <p:cNvSpPr/>
          <p:nvPr/>
        </p:nvSpPr>
        <p:spPr>
          <a:xfrm>
            <a:off x="5228162" y="425678"/>
            <a:ext cx="4428793" cy="4326385"/>
          </a:xfrm>
          <a:prstGeom prst="ellipse">
            <a:avLst/>
          </a:prstGeom>
          <a:blipFill>
            <a:blip r:embed="rId3"/>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
        <p:nvSpPr>
          <p:cNvPr id="4552" name="Google Shape;4552;p43"/>
          <p:cNvSpPr/>
          <p:nvPr/>
        </p:nvSpPr>
        <p:spPr>
          <a:xfrm>
            <a:off x="5558710" y="619133"/>
            <a:ext cx="3874220" cy="3866260"/>
          </a:xfrm>
          <a:custGeom>
            <a:avLst/>
            <a:gdLst/>
            <a:ahLst/>
            <a:cxnLst/>
            <a:rect l="l" t="t" r="r" b="b"/>
            <a:pathLst>
              <a:path w="44925" h="44834" extrusionOk="0">
                <a:moveTo>
                  <a:pt x="22523" y="0"/>
                </a:moveTo>
                <a:cubicBezTo>
                  <a:pt x="10122" y="31"/>
                  <a:pt x="122" y="10061"/>
                  <a:pt x="122" y="22432"/>
                </a:cubicBezTo>
                <a:cubicBezTo>
                  <a:pt x="0" y="23557"/>
                  <a:pt x="882" y="24529"/>
                  <a:pt x="2006" y="24529"/>
                </a:cubicBezTo>
                <a:cubicBezTo>
                  <a:pt x="3131" y="24529"/>
                  <a:pt x="4012" y="23557"/>
                  <a:pt x="3891" y="22432"/>
                </a:cubicBezTo>
                <a:cubicBezTo>
                  <a:pt x="3891" y="14924"/>
                  <a:pt x="8420" y="8116"/>
                  <a:pt x="15380" y="5259"/>
                </a:cubicBezTo>
                <a:cubicBezTo>
                  <a:pt x="17692" y="4300"/>
                  <a:pt x="20121" y="3833"/>
                  <a:pt x="22530" y="3833"/>
                </a:cubicBezTo>
                <a:cubicBezTo>
                  <a:pt x="27373" y="3833"/>
                  <a:pt x="32132" y="5718"/>
                  <a:pt x="35685" y="9271"/>
                </a:cubicBezTo>
                <a:cubicBezTo>
                  <a:pt x="41004" y="14590"/>
                  <a:pt x="42585" y="22615"/>
                  <a:pt x="39697" y="29575"/>
                </a:cubicBezTo>
                <a:cubicBezTo>
                  <a:pt x="36840" y="36536"/>
                  <a:pt x="30031" y="41065"/>
                  <a:pt x="22523" y="41065"/>
                </a:cubicBezTo>
                <a:cubicBezTo>
                  <a:pt x="20244" y="41277"/>
                  <a:pt x="20244" y="44621"/>
                  <a:pt x="22523" y="44834"/>
                </a:cubicBezTo>
                <a:cubicBezTo>
                  <a:pt x="34894" y="44834"/>
                  <a:pt x="44925" y="34803"/>
                  <a:pt x="44925" y="22432"/>
                </a:cubicBezTo>
                <a:cubicBezTo>
                  <a:pt x="44925" y="10031"/>
                  <a:pt x="34894" y="0"/>
                  <a:pt x="225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3" name="Google Shape;4553;p43"/>
          <p:cNvSpPr/>
          <p:nvPr/>
        </p:nvSpPr>
        <p:spPr>
          <a:xfrm>
            <a:off x="4932200" y="-4700"/>
            <a:ext cx="5156054" cy="5153231"/>
          </a:xfrm>
          <a:custGeom>
            <a:avLst/>
            <a:gdLst/>
            <a:ahLst/>
            <a:cxnLst/>
            <a:rect l="l" t="t" r="r" b="b"/>
            <a:pathLst>
              <a:path w="59789" h="59758" extrusionOk="0">
                <a:moveTo>
                  <a:pt x="29880" y="0"/>
                </a:moveTo>
                <a:cubicBezTo>
                  <a:pt x="13375" y="0"/>
                  <a:pt x="1" y="13374"/>
                  <a:pt x="1" y="29879"/>
                </a:cubicBezTo>
                <a:cubicBezTo>
                  <a:pt x="1" y="46384"/>
                  <a:pt x="13375" y="59758"/>
                  <a:pt x="29880" y="59758"/>
                </a:cubicBezTo>
                <a:cubicBezTo>
                  <a:pt x="46384" y="59758"/>
                  <a:pt x="59759" y="46384"/>
                  <a:pt x="59789" y="29879"/>
                </a:cubicBezTo>
                <a:cubicBezTo>
                  <a:pt x="59789" y="28481"/>
                  <a:pt x="58634" y="27356"/>
                  <a:pt x="57266" y="27356"/>
                </a:cubicBezTo>
                <a:cubicBezTo>
                  <a:pt x="55868" y="27356"/>
                  <a:pt x="54743" y="28481"/>
                  <a:pt x="54743" y="29879"/>
                </a:cubicBezTo>
                <a:cubicBezTo>
                  <a:pt x="54743" y="39940"/>
                  <a:pt x="48694" y="48998"/>
                  <a:pt x="39393" y="52828"/>
                </a:cubicBezTo>
                <a:cubicBezTo>
                  <a:pt x="36320" y="54107"/>
                  <a:pt x="33089" y="54729"/>
                  <a:pt x="29884" y="54729"/>
                </a:cubicBezTo>
                <a:cubicBezTo>
                  <a:pt x="23422" y="54729"/>
                  <a:pt x="17065" y="52202"/>
                  <a:pt x="12311" y="47448"/>
                </a:cubicBezTo>
                <a:cubicBezTo>
                  <a:pt x="5229" y="40335"/>
                  <a:pt x="3101" y="29666"/>
                  <a:pt x="6931" y="20365"/>
                </a:cubicBezTo>
                <a:cubicBezTo>
                  <a:pt x="10791" y="11094"/>
                  <a:pt x="19849" y="5046"/>
                  <a:pt x="29880" y="5046"/>
                </a:cubicBezTo>
                <a:cubicBezTo>
                  <a:pt x="31278" y="5046"/>
                  <a:pt x="32402" y="3921"/>
                  <a:pt x="32402" y="2523"/>
                </a:cubicBezTo>
                <a:cubicBezTo>
                  <a:pt x="32402" y="1125"/>
                  <a:pt x="31278" y="0"/>
                  <a:pt x="2988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554" name="Google Shape;4554;p43"/>
          <p:cNvGrpSpPr/>
          <p:nvPr/>
        </p:nvGrpSpPr>
        <p:grpSpPr>
          <a:xfrm rot="5400000">
            <a:off x="5168213" y="3860300"/>
            <a:ext cx="297150" cy="1486375"/>
            <a:chOff x="6244300" y="1494225"/>
            <a:chExt cx="297150" cy="1486375"/>
          </a:xfrm>
        </p:grpSpPr>
        <p:sp>
          <p:nvSpPr>
            <p:cNvPr id="4555" name="Google Shape;4555;p43"/>
            <p:cNvSpPr/>
            <p:nvPr/>
          </p:nvSpPr>
          <p:spPr>
            <a:xfrm>
              <a:off x="6244300" y="1494225"/>
              <a:ext cx="297150" cy="148975"/>
            </a:xfrm>
            <a:custGeom>
              <a:avLst/>
              <a:gdLst/>
              <a:ahLst/>
              <a:cxnLst/>
              <a:rect l="l" t="t" r="r" b="b"/>
              <a:pathLst>
                <a:path w="11886" h="5959" fill="none" extrusionOk="0">
                  <a:moveTo>
                    <a:pt x="1" y="5958"/>
                  </a:moveTo>
                  <a:lnTo>
                    <a:pt x="5958" y="1"/>
                  </a:lnTo>
                  <a:lnTo>
                    <a:pt x="11885" y="5958"/>
                  </a:lnTo>
                </a:path>
              </a:pathLst>
            </a:custGeom>
            <a:noFill/>
            <a:ln w="47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6" name="Google Shape;4556;p43"/>
            <p:cNvSpPr/>
            <p:nvPr/>
          </p:nvSpPr>
          <p:spPr>
            <a:xfrm>
              <a:off x="6244300" y="1643175"/>
              <a:ext cx="297150" cy="148200"/>
            </a:xfrm>
            <a:custGeom>
              <a:avLst/>
              <a:gdLst/>
              <a:ahLst/>
              <a:cxnLst/>
              <a:rect l="l" t="t" r="r" b="b"/>
              <a:pathLst>
                <a:path w="11886" h="5928" fill="none" extrusionOk="0">
                  <a:moveTo>
                    <a:pt x="1" y="5928"/>
                  </a:moveTo>
                  <a:lnTo>
                    <a:pt x="5958" y="0"/>
                  </a:lnTo>
                  <a:lnTo>
                    <a:pt x="11885" y="5928"/>
                  </a:lnTo>
                </a:path>
              </a:pathLst>
            </a:custGeom>
            <a:noFill/>
            <a:ln w="47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7" name="Google Shape;4557;p43"/>
            <p:cNvSpPr/>
            <p:nvPr/>
          </p:nvSpPr>
          <p:spPr>
            <a:xfrm>
              <a:off x="6244300" y="1791350"/>
              <a:ext cx="297150" cy="148975"/>
            </a:xfrm>
            <a:custGeom>
              <a:avLst/>
              <a:gdLst/>
              <a:ahLst/>
              <a:cxnLst/>
              <a:rect l="l" t="t" r="r" b="b"/>
              <a:pathLst>
                <a:path w="11886" h="5959" fill="none" extrusionOk="0">
                  <a:moveTo>
                    <a:pt x="1" y="5958"/>
                  </a:moveTo>
                  <a:lnTo>
                    <a:pt x="5958" y="1"/>
                  </a:lnTo>
                  <a:lnTo>
                    <a:pt x="11885" y="5958"/>
                  </a:lnTo>
                </a:path>
              </a:pathLst>
            </a:custGeom>
            <a:noFill/>
            <a:ln w="47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8" name="Google Shape;4558;p43"/>
            <p:cNvSpPr/>
            <p:nvPr/>
          </p:nvSpPr>
          <p:spPr>
            <a:xfrm>
              <a:off x="6244300" y="1940300"/>
              <a:ext cx="297150" cy="148950"/>
            </a:xfrm>
            <a:custGeom>
              <a:avLst/>
              <a:gdLst/>
              <a:ahLst/>
              <a:cxnLst/>
              <a:rect l="l" t="t" r="r" b="b"/>
              <a:pathLst>
                <a:path w="11886" h="5958" fill="none" extrusionOk="0">
                  <a:moveTo>
                    <a:pt x="1" y="5958"/>
                  </a:moveTo>
                  <a:lnTo>
                    <a:pt x="5958" y="0"/>
                  </a:lnTo>
                  <a:lnTo>
                    <a:pt x="11885" y="5958"/>
                  </a:lnTo>
                </a:path>
              </a:pathLst>
            </a:custGeom>
            <a:noFill/>
            <a:ln w="47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9" name="Google Shape;4559;p43"/>
            <p:cNvSpPr/>
            <p:nvPr/>
          </p:nvSpPr>
          <p:spPr>
            <a:xfrm>
              <a:off x="6244300" y="2089225"/>
              <a:ext cx="297150" cy="148200"/>
            </a:xfrm>
            <a:custGeom>
              <a:avLst/>
              <a:gdLst/>
              <a:ahLst/>
              <a:cxnLst/>
              <a:rect l="l" t="t" r="r" b="b"/>
              <a:pathLst>
                <a:path w="11886" h="5928" fill="none" extrusionOk="0">
                  <a:moveTo>
                    <a:pt x="1" y="5928"/>
                  </a:moveTo>
                  <a:lnTo>
                    <a:pt x="5958" y="1"/>
                  </a:lnTo>
                  <a:lnTo>
                    <a:pt x="11885" y="5928"/>
                  </a:lnTo>
                </a:path>
              </a:pathLst>
            </a:custGeom>
            <a:noFill/>
            <a:ln w="47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0" name="Google Shape;4560;p43"/>
            <p:cNvSpPr/>
            <p:nvPr/>
          </p:nvSpPr>
          <p:spPr>
            <a:xfrm>
              <a:off x="6244300" y="2237400"/>
              <a:ext cx="297150" cy="148975"/>
            </a:xfrm>
            <a:custGeom>
              <a:avLst/>
              <a:gdLst/>
              <a:ahLst/>
              <a:cxnLst/>
              <a:rect l="l" t="t" r="r" b="b"/>
              <a:pathLst>
                <a:path w="11886" h="5959" fill="none" extrusionOk="0">
                  <a:moveTo>
                    <a:pt x="1" y="5958"/>
                  </a:moveTo>
                  <a:lnTo>
                    <a:pt x="5958" y="1"/>
                  </a:lnTo>
                  <a:lnTo>
                    <a:pt x="11885" y="5958"/>
                  </a:lnTo>
                </a:path>
              </a:pathLst>
            </a:custGeom>
            <a:noFill/>
            <a:ln w="47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1" name="Google Shape;4561;p43"/>
            <p:cNvSpPr/>
            <p:nvPr/>
          </p:nvSpPr>
          <p:spPr>
            <a:xfrm>
              <a:off x="6244300" y="2386350"/>
              <a:ext cx="297150" cy="148200"/>
            </a:xfrm>
            <a:custGeom>
              <a:avLst/>
              <a:gdLst/>
              <a:ahLst/>
              <a:cxnLst/>
              <a:rect l="l" t="t" r="r" b="b"/>
              <a:pathLst>
                <a:path w="11886" h="5928" fill="none" extrusionOk="0">
                  <a:moveTo>
                    <a:pt x="1" y="5927"/>
                  </a:moveTo>
                  <a:lnTo>
                    <a:pt x="5958" y="0"/>
                  </a:lnTo>
                  <a:lnTo>
                    <a:pt x="11885" y="5927"/>
                  </a:lnTo>
                </a:path>
              </a:pathLst>
            </a:custGeom>
            <a:noFill/>
            <a:ln w="47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2" name="Google Shape;4562;p43"/>
            <p:cNvSpPr/>
            <p:nvPr/>
          </p:nvSpPr>
          <p:spPr>
            <a:xfrm>
              <a:off x="6244300" y="2534525"/>
              <a:ext cx="297150" cy="148950"/>
            </a:xfrm>
            <a:custGeom>
              <a:avLst/>
              <a:gdLst/>
              <a:ahLst/>
              <a:cxnLst/>
              <a:rect l="l" t="t" r="r" b="b"/>
              <a:pathLst>
                <a:path w="11886" h="5958" fill="none" extrusionOk="0">
                  <a:moveTo>
                    <a:pt x="1" y="5958"/>
                  </a:moveTo>
                  <a:lnTo>
                    <a:pt x="5958" y="0"/>
                  </a:lnTo>
                  <a:lnTo>
                    <a:pt x="11885" y="5958"/>
                  </a:lnTo>
                </a:path>
              </a:pathLst>
            </a:custGeom>
            <a:noFill/>
            <a:ln w="47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3" name="Google Shape;4563;p43"/>
            <p:cNvSpPr/>
            <p:nvPr/>
          </p:nvSpPr>
          <p:spPr>
            <a:xfrm>
              <a:off x="6244300" y="2683450"/>
              <a:ext cx="297150" cy="148975"/>
            </a:xfrm>
            <a:custGeom>
              <a:avLst/>
              <a:gdLst/>
              <a:ahLst/>
              <a:cxnLst/>
              <a:rect l="l" t="t" r="r" b="b"/>
              <a:pathLst>
                <a:path w="11886" h="5959" fill="none" extrusionOk="0">
                  <a:moveTo>
                    <a:pt x="1" y="5958"/>
                  </a:moveTo>
                  <a:lnTo>
                    <a:pt x="5958" y="1"/>
                  </a:lnTo>
                  <a:lnTo>
                    <a:pt x="11885" y="5958"/>
                  </a:lnTo>
                </a:path>
              </a:pathLst>
            </a:custGeom>
            <a:noFill/>
            <a:ln w="47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4" name="Google Shape;4564;p43"/>
            <p:cNvSpPr/>
            <p:nvPr/>
          </p:nvSpPr>
          <p:spPr>
            <a:xfrm>
              <a:off x="6244300" y="2832400"/>
              <a:ext cx="297150" cy="148200"/>
            </a:xfrm>
            <a:custGeom>
              <a:avLst/>
              <a:gdLst/>
              <a:ahLst/>
              <a:cxnLst/>
              <a:rect l="l" t="t" r="r" b="b"/>
              <a:pathLst>
                <a:path w="11886" h="5928" fill="none" extrusionOk="0">
                  <a:moveTo>
                    <a:pt x="1" y="5928"/>
                  </a:moveTo>
                  <a:lnTo>
                    <a:pt x="5958" y="0"/>
                  </a:lnTo>
                  <a:lnTo>
                    <a:pt x="11885" y="5928"/>
                  </a:lnTo>
                </a:path>
              </a:pathLst>
            </a:custGeom>
            <a:noFill/>
            <a:ln w="47875" cap="flat" cmpd="sng">
              <a:solidFill>
                <a:schemeClr val="dk1"/>
              </a:solidFill>
              <a:prstDash val="solid"/>
              <a:miter lim="30395"/>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pic>
        <p:nvPicPr>
          <p:cNvPr id="157" name="Picture 15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377691" y="47792"/>
            <a:ext cx="752981" cy="710402"/>
          </a:xfrm>
          <a:prstGeom prst="rect">
            <a:avLst/>
          </a:prstGeom>
        </p:spPr>
      </p:pic>
      <p:pic>
        <p:nvPicPr>
          <p:cNvPr id="158" name="Picture 15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6146" y="-85062"/>
            <a:ext cx="894264" cy="906540"/>
          </a:xfrm>
          <a:prstGeom prst="rect">
            <a:avLst/>
          </a:prstGeom>
        </p:spPr>
      </p:pic>
      <p:sp>
        <p:nvSpPr>
          <p:cNvPr id="159" name="Google Shape;4549;p43"/>
          <p:cNvSpPr txBox="1">
            <a:spLocks/>
          </p:cNvSpPr>
          <p:nvPr/>
        </p:nvSpPr>
        <p:spPr>
          <a:xfrm>
            <a:off x="-571253" y="864952"/>
            <a:ext cx="5904105" cy="1702500"/>
          </a:xfrm>
          <a:prstGeom prst="rect">
            <a:avLst/>
          </a:prstGeom>
          <a:noFill/>
          <a:ln>
            <a:noFill/>
          </a:ln>
        </p:spPr>
        <p:txBody>
          <a:bodyPr spcFirstLastPara="1" wrap="square" lIns="90000"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ar-EG" sz="5400" dirty="0" smtClean="0">
                <a:solidFill>
                  <a:schemeClr val="accent4">
                    <a:lumMod val="75000"/>
                  </a:schemeClr>
                </a:solidFill>
                <a:latin typeface="Aldhabi" panose="01000000000000000000" pitchFamily="2" charset="-78"/>
                <a:cs typeface="Aldhabi" panose="01000000000000000000" pitchFamily="2" charset="-78"/>
              </a:rPr>
              <a:t>عرض تقديمى عن</a:t>
            </a:r>
            <a:endParaRPr lang="ar-EG" sz="5400" dirty="0">
              <a:solidFill>
                <a:schemeClr val="accent4">
                  <a:lumMod val="75000"/>
                </a:schemeClr>
              </a:solidFill>
              <a:latin typeface="Aldhabi" panose="01000000000000000000" pitchFamily="2" charset="-78"/>
              <a:cs typeface="Aldhabi" panose="01000000000000000000" pitchFamily="2" charset="-78"/>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afterEffect">
                                  <p:stCondLst>
                                    <p:cond delay="0"/>
                                  </p:stCondLst>
                                  <p:childTnLst>
                                    <p:set>
                                      <p:cBhvr>
                                        <p:cTn id="6" dur="1" fill="hold">
                                          <p:stCondLst>
                                            <p:cond delay="0"/>
                                          </p:stCondLst>
                                        </p:cTn>
                                        <p:tgtEl>
                                          <p:spTgt spid="157"/>
                                        </p:tgtEl>
                                        <p:attrNameLst>
                                          <p:attrName>style.visibility</p:attrName>
                                        </p:attrNameLst>
                                      </p:cBhvr>
                                      <p:to>
                                        <p:strVal val="visible"/>
                                      </p:to>
                                    </p:set>
                                    <p:animEffect transition="in" filter="circle(in)">
                                      <p:cBhvr>
                                        <p:cTn id="7" dur="2000"/>
                                        <p:tgtEl>
                                          <p:spTgt spid="157"/>
                                        </p:tgtEl>
                                      </p:cBhvr>
                                    </p:animEffect>
                                  </p:childTnLst>
                                </p:cTn>
                              </p:par>
                            </p:childTnLst>
                          </p:cTn>
                        </p:par>
                        <p:par>
                          <p:cTn id="8" fill="hold">
                            <p:stCondLst>
                              <p:cond delay="2000"/>
                            </p:stCondLst>
                            <p:childTnLst>
                              <p:par>
                                <p:cTn id="9" presetID="6" presetClass="entr" presetSubtype="16" fill="hold" nodeType="afterEffect">
                                  <p:stCondLst>
                                    <p:cond delay="0"/>
                                  </p:stCondLst>
                                  <p:childTnLst>
                                    <p:set>
                                      <p:cBhvr>
                                        <p:cTn id="10" dur="1" fill="hold">
                                          <p:stCondLst>
                                            <p:cond delay="0"/>
                                          </p:stCondLst>
                                        </p:cTn>
                                        <p:tgtEl>
                                          <p:spTgt spid="158"/>
                                        </p:tgtEl>
                                        <p:attrNameLst>
                                          <p:attrName>style.visibility</p:attrName>
                                        </p:attrNameLst>
                                      </p:cBhvr>
                                      <p:to>
                                        <p:strVal val="visible"/>
                                      </p:to>
                                    </p:set>
                                    <p:animEffect transition="in" filter="circle(in)">
                                      <p:cBhvr>
                                        <p:cTn id="11" dur="2000"/>
                                        <p:tgtEl>
                                          <p:spTgt spid="158"/>
                                        </p:tgtEl>
                                      </p:cBhvr>
                                    </p:animEffect>
                                  </p:childTnLst>
                                </p:cTn>
                              </p:par>
                            </p:childTnLst>
                          </p:cTn>
                        </p:par>
                        <p:par>
                          <p:cTn id="12" fill="hold">
                            <p:stCondLst>
                              <p:cond delay="4000"/>
                            </p:stCondLst>
                            <p:childTnLst>
                              <p:par>
                                <p:cTn id="13" presetID="31" presetClass="entr" presetSubtype="0" fill="hold" grpId="0" nodeType="afterEffect">
                                  <p:stCondLst>
                                    <p:cond delay="0"/>
                                  </p:stCondLst>
                                  <p:childTnLst>
                                    <p:set>
                                      <p:cBhvr>
                                        <p:cTn id="14" dur="1" fill="hold">
                                          <p:stCondLst>
                                            <p:cond delay="0"/>
                                          </p:stCondLst>
                                        </p:cTn>
                                        <p:tgtEl>
                                          <p:spTgt spid="4553"/>
                                        </p:tgtEl>
                                        <p:attrNameLst>
                                          <p:attrName>style.visibility</p:attrName>
                                        </p:attrNameLst>
                                      </p:cBhvr>
                                      <p:to>
                                        <p:strVal val="visible"/>
                                      </p:to>
                                    </p:set>
                                    <p:anim calcmode="lin" valueType="num">
                                      <p:cBhvr>
                                        <p:cTn id="15" dur="1000" fill="hold"/>
                                        <p:tgtEl>
                                          <p:spTgt spid="4553"/>
                                        </p:tgtEl>
                                        <p:attrNameLst>
                                          <p:attrName>ppt_w</p:attrName>
                                        </p:attrNameLst>
                                      </p:cBhvr>
                                      <p:tavLst>
                                        <p:tav tm="0">
                                          <p:val>
                                            <p:fltVal val="0"/>
                                          </p:val>
                                        </p:tav>
                                        <p:tav tm="100000">
                                          <p:val>
                                            <p:strVal val="#ppt_w"/>
                                          </p:val>
                                        </p:tav>
                                      </p:tavLst>
                                    </p:anim>
                                    <p:anim calcmode="lin" valueType="num">
                                      <p:cBhvr>
                                        <p:cTn id="16" dur="1000" fill="hold"/>
                                        <p:tgtEl>
                                          <p:spTgt spid="4553"/>
                                        </p:tgtEl>
                                        <p:attrNameLst>
                                          <p:attrName>ppt_h</p:attrName>
                                        </p:attrNameLst>
                                      </p:cBhvr>
                                      <p:tavLst>
                                        <p:tav tm="0">
                                          <p:val>
                                            <p:fltVal val="0"/>
                                          </p:val>
                                        </p:tav>
                                        <p:tav tm="100000">
                                          <p:val>
                                            <p:strVal val="#ppt_h"/>
                                          </p:val>
                                        </p:tav>
                                      </p:tavLst>
                                    </p:anim>
                                    <p:anim calcmode="lin" valueType="num">
                                      <p:cBhvr>
                                        <p:cTn id="17" dur="1000" fill="hold"/>
                                        <p:tgtEl>
                                          <p:spTgt spid="4553"/>
                                        </p:tgtEl>
                                        <p:attrNameLst>
                                          <p:attrName>style.rotation</p:attrName>
                                        </p:attrNameLst>
                                      </p:cBhvr>
                                      <p:tavLst>
                                        <p:tav tm="0">
                                          <p:val>
                                            <p:fltVal val="90"/>
                                          </p:val>
                                        </p:tav>
                                        <p:tav tm="100000">
                                          <p:val>
                                            <p:fltVal val="0"/>
                                          </p:val>
                                        </p:tav>
                                      </p:tavLst>
                                    </p:anim>
                                    <p:animEffect transition="in" filter="fade">
                                      <p:cBhvr>
                                        <p:cTn id="18" dur="1000"/>
                                        <p:tgtEl>
                                          <p:spTgt spid="4553"/>
                                        </p:tgtEl>
                                      </p:cBhvr>
                                    </p:animEffect>
                                  </p:childTnLst>
                                </p:cTn>
                              </p:par>
                            </p:childTnLst>
                          </p:cTn>
                        </p:par>
                        <p:par>
                          <p:cTn id="19" fill="hold">
                            <p:stCondLst>
                              <p:cond delay="5000"/>
                            </p:stCondLst>
                            <p:childTnLst>
                              <p:par>
                                <p:cTn id="20" presetID="31" presetClass="entr" presetSubtype="0" fill="hold" grpId="0" nodeType="afterEffect">
                                  <p:stCondLst>
                                    <p:cond delay="0"/>
                                  </p:stCondLst>
                                  <p:childTnLst>
                                    <p:set>
                                      <p:cBhvr>
                                        <p:cTn id="21" dur="1" fill="hold">
                                          <p:stCondLst>
                                            <p:cond delay="0"/>
                                          </p:stCondLst>
                                        </p:cTn>
                                        <p:tgtEl>
                                          <p:spTgt spid="4552"/>
                                        </p:tgtEl>
                                        <p:attrNameLst>
                                          <p:attrName>style.visibility</p:attrName>
                                        </p:attrNameLst>
                                      </p:cBhvr>
                                      <p:to>
                                        <p:strVal val="visible"/>
                                      </p:to>
                                    </p:set>
                                    <p:anim calcmode="lin" valueType="num">
                                      <p:cBhvr>
                                        <p:cTn id="22" dur="1000" fill="hold"/>
                                        <p:tgtEl>
                                          <p:spTgt spid="4552"/>
                                        </p:tgtEl>
                                        <p:attrNameLst>
                                          <p:attrName>ppt_w</p:attrName>
                                        </p:attrNameLst>
                                      </p:cBhvr>
                                      <p:tavLst>
                                        <p:tav tm="0">
                                          <p:val>
                                            <p:fltVal val="0"/>
                                          </p:val>
                                        </p:tav>
                                        <p:tav tm="100000">
                                          <p:val>
                                            <p:strVal val="#ppt_w"/>
                                          </p:val>
                                        </p:tav>
                                      </p:tavLst>
                                    </p:anim>
                                    <p:anim calcmode="lin" valueType="num">
                                      <p:cBhvr>
                                        <p:cTn id="23" dur="1000" fill="hold"/>
                                        <p:tgtEl>
                                          <p:spTgt spid="4552"/>
                                        </p:tgtEl>
                                        <p:attrNameLst>
                                          <p:attrName>ppt_h</p:attrName>
                                        </p:attrNameLst>
                                      </p:cBhvr>
                                      <p:tavLst>
                                        <p:tav tm="0">
                                          <p:val>
                                            <p:fltVal val="0"/>
                                          </p:val>
                                        </p:tav>
                                        <p:tav tm="100000">
                                          <p:val>
                                            <p:strVal val="#ppt_h"/>
                                          </p:val>
                                        </p:tav>
                                      </p:tavLst>
                                    </p:anim>
                                    <p:anim calcmode="lin" valueType="num">
                                      <p:cBhvr>
                                        <p:cTn id="24" dur="1000" fill="hold"/>
                                        <p:tgtEl>
                                          <p:spTgt spid="4552"/>
                                        </p:tgtEl>
                                        <p:attrNameLst>
                                          <p:attrName>style.rotation</p:attrName>
                                        </p:attrNameLst>
                                      </p:cBhvr>
                                      <p:tavLst>
                                        <p:tav tm="0">
                                          <p:val>
                                            <p:fltVal val="90"/>
                                          </p:val>
                                        </p:tav>
                                        <p:tav tm="100000">
                                          <p:val>
                                            <p:fltVal val="0"/>
                                          </p:val>
                                        </p:tav>
                                      </p:tavLst>
                                    </p:anim>
                                    <p:animEffect transition="in" filter="fade">
                                      <p:cBhvr>
                                        <p:cTn id="25" dur="1000"/>
                                        <p:tgtEl>
                                          <p:spTgt spid="4552"/>
                                        </p:tgtEl>
                                      </p:cBhvr>
                                    </p:animEffect>
                                  </p:childTnLst>
                                </p:cTn>
                              </p:par>
                            </p:childTnLst>
                          </p:cTn>
                        </p:par>
                        <p:par>
                          <p:cTn id="26" fill="hold">
                            <p:stCondLst>
                              <p:cond delay="6000"/>
                            </p:stCondLst>
                            <p:childTnLst>
                              <p:par>
                                <p:cTn id="27" presetID="31" presetClass="entr" presetSubtype="0" fill="hold" grpId="0" nodeType="afterEffect">
                                  <p:stCondLst>
                                    <p:cond delay="0"/>
                                  </p:stCondLst>
                                  <p:childTnLst>
                                    <p:set>
                                      <p:cBhvr>
                                        <p:cTn id="28" dur="1" fill="hold">
                                          <p:stCondLst>
                                            <p:cond delay="0"/>
                                          </p:stCondLst>
                                        </p:cTn>
                                        <p:tgtEl>
                                          <p:spTgt spid="2"/>
                                        </p:tgtEl>
                                        <p:attrNameLst>
                                          <p:attrName>style.visibility</p:attrName>
                                        </p:attrNameLst>
                                      </p:cBhvr>
                                      <p:to>
                                        <p:strVal val="visible"/>
                                      </p:to>
                                    </p:set>
                                    <p:anim calcmode="lin" valueType="num">
                                      <p:cBhvr>
                                        <p:cTn id="29" dur="1000" fill="hold"/>
                                        <p:tgtEl>
                                          <p:spTgt spid="2"/>
                                        </p:tgtEl>
                                        <p:attrNameLst>
                                          <p:attrName>ppt_w</p:attrName>
                                        </p:attrNameLst>
                                      </p:cBhvr>
                                      <p:tavLst>
                                        <p:tav tm="0">
                                          <p:val>
                                            <p:fltVal val="0"/>
                                          </p:val>
                                        </p:tav>
                                        <p:tav tm="100000">
                                          <p:val>
                                            <p:strVal val="#ppt_w"/>
                                          </p:val>
                                        </p:tav>
                                      </p:tavLst>
                                    </p:anim>
                                    <p:anim calcmode="lin" valueType="num">
                                      <p:cBhvr>
                                        <p:cTn id="30" dur="1000" fill="hold"/>
                                        <p:tgtEl>
                                          <p:spTgt spid="2"/>
                                        </p:tgtEl>
                                        <p:attrNameLst>
                                          <p:attrName>ppt_h</p:attrName>
                                        </p:attrNameLst>
                                      </p:cBhvr>
                                      <p:tavLst>
                                        <p:tav tm="0">
                                          <p:val>
                                            <p:fltVal val="0"/>
                                          </p:val>
                                        </p:tav>
                                        <p:tav tm="100000">
                                          <p:val>
                                            <p:strVal val="#ppt_h"/>
                                          </p:val>
                                        </p:tav>
                                      </p:tavLst>
                                    </p:anim>
                                    <p:anim calcmode="lin" valueType="num">
                                      <p:cBhvr>
                                        <p:cTn id="31" dur="1000" fill="hold"/>
                                        <p:tgtEl>
                                          <p:spTgt spid="2"/>
                                        </p:tgtEl>
                                        <p:attrNameLst>
                                          <p:attrName>style.rotation</p:attrName>
                                        </p:attrNameLst>
                                      </p:cBhvr>
                                      <p:tavLst>
                                        <p:tav tm="0">
                                          <p:val>
                                            <p:fltVal val="90"/>
                                          </p:val>
                                        </p:tav>
                                        <p:tav tm="100000">
                                          <p:val>
                                            <p:fltVal val="0"/>
                                          </p:val>
                                        </p:tav>
                                      </p:tavLst>
                                    </p:anim>
                                    <p:animEffect transition="in" filter="fade">
                                      <p:cBhvr>
                                        <p:cTn id="32" dur="1000"/>
                                        <p:tgtEl>
                                          <p:spTgt spid="2"/>
                                        </p:tgtEl>
                                      </p:cBhvr>
                                    </p:animEffect>
                                  </p:childTnLst>
                                </p:cTn>
                              </p:par>
                            </p:childTnLst>
                          </p:cTn>
                        </p:par>
                        <p:par>
                          <p:cTn id="33" fill="hold">
                            <p:stCondLst>
                              <p:cond delay="7000"/>
                            </p:stCondLst>
                            <p:childTnLst>
                              <p:par>
                                <p:cTn id="34" presetID="22" presetClass="entr" presetSubtype="4" fill="hold" grpId="0" nodeType="afterEffect">
                                  <p:stCondLst>
                                    <p:cond delay="0"/>
                                  </p:stCondLst>
                                  <p:childTnLst>
                                    <p:set>
                                      <p:cBhvr>
                                        <p:cTn id="35" dur="1" fill="hold">
                                          <p:stCondLst>
                                            <p:cond delay="0"/>
                                          </p:stCondLst>
                                        </p:cTn>
                                        <p:tgtEl>
                                          <p:spTgt spid="4549"/>
                                        </p:tgtEl>
                                        <p:attrNameLst>
                                          <p:attrName>style.visibility</p:attrName>
                                        </p:attrNameLst>
                                      </p:cBhvr>
                                      <p:to>
                                        <p:strVal val="visible"/>
                                      </p:to>
                                    </p:set>
                                    <p:animEffect transition="in" filter="wipe(down)">
                                      <p:cBhvr>
                                        <p:cTn id="36" dur="500"/>
                                        <p:tgtEl>
                                          <p:spTgt spid="45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49" grpId="0"/>
      <p:bldP spid="2" grpId="0" animBg="1"/>
      <p:bldP spid="4552" grpId="0" animBg="1"/>
      <p:bldP spid="4553"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grpSp>
        <p:nvGrpSpPr>
          <p:cNvPr id="185" name="Google Shape;185;p18"/>
          <p:cNvGrpSpPr/>
          <p:nvPr/>
        </p:nvGrpSpPr>
        <p:grpSpPr>
          <a:xfrm>
            <a:off x="2209932" y="3828323"/>
            <a:ext cx="3958101" cy="1061540"/>
            <a:chOff x="2379750" y="3387413"/>
            <a:chExt cx="3005775" cy="909950"/>
          </a:xfrm>
        </p:grpSpPr>
        <p:sp>
          <p:nvSpPr>
            <p:cNvPr id="186" name="Google Shape;186;p18"/>
            <p:cNvSpPr/>
            <p:nvPr/>
          </p:nvSpPr>
          <p:spPr>
            <a:xfrm>
              <a:off x="2379750" y="3387413"/>
              <a:ext cx="2554825" cy="909950"/>
            </a:xfrm>
            <a:custGeom>
              <a:avLst/>
              <a:gdLst/>
              <a:ahLst/>
              <a:cxnLst/>
              <a:rect l="l" t="t" r="r" b="b"/>
              <a:pathLst>
                <a:path w="102193" h="36398" extrusionOk="0">
                  <a:moveTo>
                    <a:pt x="18194" y="0"/>
                  </a:moveTo>
                  <a:cubicBezTo>
                    <a:pt x="8145" y="0"/>
                    <a:pt x="1" y="8144"/>
                    <a:pt x="1" y="18193"/>
                  </a:cubicBezTo>
                  <a:cubicBezTo>
                    <a:pt x="1" y="28242"/>
                    <a:pt x="8145" y="36397"/>
                    <a:pt x="18194" y="36397"/>
                  </a:cubicBezTo>
                  <a:lnTo>
                    <a:pt x="102192" y="36397"/>
                  </a:lnTo>
                  <a:cubicBezTo>
                    <a:pt x="92143" y="36397"/>
                    <a:pt x="83999" y="28242"/>
                    <a:pt x="83999" y="18193"/>
                  </a:cubicBezTo>
                  <a:cubicBezTo>
                    <a:pt x="83999" y="8144"/>
                    <a:pt x="92143" y="0"/>
                    <a:pt x="102192" y="0"/>
                  </a:cubicBezTo>
                  <a:close/>
                </a:path>
              </a:pathLst>
            </a:custGeom>
            <a:solidFill>
              <a:srgbClr val="FCBD24"/>
            </a:solidFill>
            <a:ln>
              <a:noFill/>
            </a:ln>
          </p:spPr>
          <p:txBody>
            <a:bodyPr spcFirstLastPara="1" wrap="square" lIns="457200" tIns="91425" rIns="731500" bIns="91425" anchor="ctr" anchorCtr="0">
              <a:noAutofit/>
            </a:bodyPr>
            <a:lstStyle/>
            <a:p>
              <a:pPr marL="0" lvl="0" indent="0" algn="ctr" rtl="0">
                <a:spcBef>
                  <a:spcPts val="0"/>
                </a:spcBef>
                <a:spcAft>
                  <a:spcPts val="0"/>
                </a:spcAft>
                <a:buClr>
                  <a:schemeClr val="dk1"/>
                </a:buClr>
                <a:buSzPts val="1100"/>
                <a:buFont typeface="Arial"/>
                <a:buNone/>
              </a:pPr>
              <a:endParaRPr dirty="0">
                <a:solidFill>
                  <a:srgbClr val="FFFFFF"/>
                </a:solidFill>
                <a:latin typeface="Roboto"/>
                <a:ea typeface="Roboto"/>
                <a:cs typeface="Roboto"/>
                <a:sym typeface="Roboto"/>
              </a:endParaRPr>
            </a:p>
          </p:txBody>
        </p:sp>
        <p:sp>
          <p:nvSpPr>
            <p:cNvPr id="187" name="Google Shape;187;p18"/>
            <p:cNvSpPr/>
            <p:nvPr/>
          </p:nvSpPr>
          <p:spPr>
            <a:xfrm>
              <a:off x="4475550" y="3387413"/>
              <a:ext cx="909975" cy="909950"/>
            </a:xfrm>
            <a:custGeom>
              <a:avLst/>
              <a:gdLst/>
              <a:ahLst/>
              <a:cxnLst/>
              <a:rect l="l" t="t" r="r" b="b"/>
              <a:pathLst>
                <a:path w="36399" h="36398" extrusionOk="0">
                  <a:moveTo>
                    <a:pt x="18194" y="0"/>
                  </a:moveTo>
                  <a:cubicBezTo>
                    <a:pt x="8145" y="0"/>
                    <a:pt x="1" y="8144"/>
                    <a:pt x="1" y="18193"/>
                  </a:cubicBezTo>
                  <a:cubicBezTo>
                    <a:pt x="1" y="28242"/>
                    <a:pt x="8145" y="36397"/>
                    <a:pt x="18194" y="36397"/>
                  </a:cubicBezTo>
                  <a:cubicBezTo>
                    <a:pt x="28254" y="36397"/>
                    <a:pt x="36398" y="28242"/>
                    <a:pt x="36398" y="18193"/>
                  </a:cubicBezTo>
                  <a:cubicBezTo>
                    <a:pt x="36398" y="8144"/>
                    <a:pt x="28254" y="0"/>
                    <a:pt x="18194" y="0"/>
                  </a:cubicBezTo>
                  <a:close/>
                </a:path>
              </a:pathLst>
            </a:custGeom>
            <a:solidFill>
              <a:srgbClr val="FCBD2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9" name="Google Shape;189;p18"/>
          <p:cNvGrpSpPr/>
          <p:nvPr/>
        </p:nvGrpSpPr>
        <p:grpSpPr>
          <a:xfrm>
            <a:off x="4025119" y="2966445"/>
            <a:ext cx="3958463" cy="1061569"/>
            <a:chOff x="3758200" y="2648613"/>
            <a:chExt cx="3006050" cy="909975"/>
          </a:xfrm>
        </p:grpSpPr>
        <p:sp>
          <p:nvSpPr>
            <p:cNvPr id="190" name="Google Shape;190;p18"/>
            <p:cNvSpPr/>
            <p:nvPr/>
          </p:nvSpPr>
          <p:spPr>
            <a:xfrm>
              <a:off x="4209450" y="2648613"/>
              <a:ext cx="2554800" cy="909975"/>
            </a:xfrm>
            <a:custGeom>
              <a:avLst/>
              <a:gdLst/>
              <a:ahLst/>
              <a:cxnLst/>
              <a:rect l="l" t="t" r="r" b="b"/>
              <a:pathLst>
                <a:path w="102192" h="36399" extrusionOk="0">
                  <a:moveTo>
                    <a:pt x="1" y="1"/>
                  </a:moveTo>
                  <a:cubicBezTo>
                    <a:pt x="10049" y="1"/>
                    <a:pt x="18193" y="8145"/>
                    <a:pt x="18193" y="18194"/>
                  </a:cubicBezTo>
                  <a:cubicBezTo>
                    <a:pt x="18193" y="28242"/>
                    <a:pt x="10049" y="36398"/>
                    <a:pt x="1" y="36398"/>
                  </a:cubicBezTo>
                  <a:lnTo>
                    <a:pt x="83999" y="36398"/>
                  </a:lnTo>
                  <a:cubicBezTo>
                    <a:pt x="94048" y="36398"/>
                    <a:pt x="102192" y="28242"/>
                    <a:pt x="102192" y="18194"/>
                  </a:cubicBezTo>
                  <a:cubicBezTo>
                    <a:pt x="102192" y="8145"/>
                    <a:pt x="94048" y="1"/>
                    <a:pt x="83999" y="1"/>
                  </a:cubicBezTo>
                  <a:close/>
                </a:path>
              </a:pathLst>
            </a:custGeom>
            <a:solidFill>
              <a:srgbClr val="EC3A3B"/>
            </a:solidFill>
            <a:ln>
              <a:noFill/>
            </a:ln>
          </p:spPr>
          <p:txBody>
            <a:bodyPr spcFirstLastPara="1" wrap="square" lIns="731500" tIns="91425" rIns="457200" bIns="91425" anchor="ctr" anchorCtr="0">
              <a:noAutofit/>
            </a:bodyPr>
            <a:lstStyle/>
            <a:p>
              <a:pPr marL="0" lvl="0" indent="0" algn="ctr" rtl="0">
                <a:spcBef>
                  <a:spcPts val="0"/>
                </a:spcBef>
                <a:spcAft>
                  <a:spcPts val="0"/>
                </a:spcAft>
                <a:buClr>
                  <a:schemeClr val="dk1"/>
                </a:buClr>
                <a:buSzPts val="1100"/>
                <a:buFont typeface="Arial"/>
                <a:buNone/>
              </a:pPr>
              <a:endParaRPr dirty="0">
                <a:solidFill>
                  <a:srgbClr val="FFFFFF"/>
                </a:solidFill>
                <a:latin typeface="Roboto"/>
                <a:ea typeface="Roboto"/>
                <a:cs typeface="Roboto"/>
                <a:sym typeface="Roboto"/>
              </a:endParaRPr>
            </a:p>
          </p:txBody>
        </p:sp>
        <p:sp>
          <p:nvSpPr>
            <p:cNvPr id="191" name="Google Shape;191;p18"/>
            <p:cNvSpPr/>
            <p:nvPr/>
          </p:nvSpPr>
          <p:spPr>
            <a:xfrm>
              <a:off x="3758200" y="2648613"/>
              <a:ext cx="909975" cy="909975"/>
            </a:xfrm>
            <a:custGeom>
              <a:avLst/>
              <a:gdLst/>
              <a:ahLst/>
              <a:cxnLst/>
              <a:rect l="l" t="t" r="r" b="b"/>
              <a:pathLst>
                <a:path w="36399" h="36399" extrusionOk="0">
                  <a:moveTo>
                    <a:pt x="18193" y="1"/>
                  </a:moveTo>
                  <a:cubicBezTo>
                    <a:pt x="8145" y="1"/>
                    <a:pt x="1" y="8145"/>
                    <a:pt x="1" y="18194"/>
                  </a:cubicBezTo>
                  <a:cubicBezTo>
                    <a:pt x="1" y="28242"/>
                    <a:pt x="8145" y="36398"/>
                    <a:pt x="18193" y="36398"/>
                  </a:cubicBezTo>
                  <a:cubicBezTo>
                    <a:pt x="28242" y="36398"/>
                    <a:pt x="36398" y="28242"/>
                    <a:pt x="36398" y="18194"/>
                  </a:cubicBezTo>
                  <a:cubicBezTo>
                    <a:pt x="36398" y="8145"/>
                    <a:pt x="28242" y="1"/>
                    <a:pt x="18193" y="1"/>
                  </a:cubicBezTo>
                  <a:close/>
                </a:path>
              </a:pathLst>
            </a:custGeom>
            <a:solidFill>
              <a:srgbClr val="EC3A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2" name="Google Shape;192;p18"/>
          <p:cNvGrpSpPr/>
          <p:nvPr/>
        </p:nvGrpSpPr>
        <p:grpSpPr>
          <a:xfrm>
            <a:off x="4025119" y="1289615"/>
            <a:ext cx="3958463" cy="1061540"/>
            <a:chOff x="3758200" y="1211238"/>
            <a:chExt cx="3006050" cy="909950"/>
          </a:xfrm>
        </p:grpSpPr>
        <p:sp>
          <p:nvSpPr>
            <p:cNvPr id="193" name="Google Shape;193;p18"/>
            <p:cNvSpPr/>
            <p:nvPr/>
          </p:nvSpPr>
          <p:spPr>
            <a:xfrm>
              <a:off x="4209450" y="1211238"/>
              <a:ext cx="2554800" cy="909950"/>
            </a:xfrm>
            <a:custGeom>
              <a:avLst/>
              <a:gdLst/>
              <a:ahLst/>
              <a:cxnLst/>
              <a:rect l="l" t="t" r="r" b="b"/>
              <a:pathLst>
                <a:path w="102192" h="36398" extrusionOk="0">
                  <a:moveTo>
                    <a:pt x="1" y="1"/>
                  </a:moveTo>
                  <a:cubicBezTo>
                    <a:pt x="10049" y="1"/>
                    <a:pt x="18193" y="8145"/>
                    <a:pt x="18193" y="18193"/>
                  </a:cubicBezTo>
                  <a:cubicBezTo>
                    <a:pt x="18193" y="28242"/>
                    <a:pt x="10049" y="36398"/>
                    <a:pt x="1" y="36398"/>
                  </a:cubicBezTo>
                  <a:lnTo>
                    <a:pt x="83999" y="36398"/>
                  </a:lnTo>
                  <a:cubicBezTo>
                    <a:pt x="94048" y="36398"/>
                    <a:pt x="102192" y="28242"/>
                    <a:pt x="102192" y="18193"/>
                  </a:cubicBezTo>
                  <a:cubicBezTo>
                    <a:pt x="102192" y="8145"/>
                    <a:pt x="94048" y="1"/>
                    <a:pt x="83999" y="1"/>
                  </a:cubicBezTo>
                  <a:close/>
                </a:path>
              </a:pathLst>
            </a:custGeom>
            <a:solidFill>
              <a:srgbClr val="5EB2FC"/>
            </a:solidFill>
            <a:ln>
              <a:noFill/>
            </a:ln>
          </p:spPr>
          <p:txBody>
            <a:bodyPr spcFirstLastPara="1" wrap="square" lIns="731500" tIns="91425" rIns="457200" bIns="91425" anchor="ctr" anchorCtr="0">
              <a:noAutofit/>
            </a:bodyPr>
            <a:lstStyle/>
            <a:p>
              <a:pPr marL="0" lvl="0" indent="0" algn="ctr" rtl="0">
                <a:spcBef>
                  <a:spcPts val="0"/>
                </a:spcBef>
                <a:spcAft>
                  <a:spcPts val="0"/>
                </a:spcAft>
                <a:buClr>
                  <a:schemeClr val="dk1"/>
                </a:buClr>
                <a:buSzPts val="1100"/>
                <a:buFont typeface="Arial"/>
                <a:buNone/>
              </a:pPr>
              <a:endParaRPr dirty="0">
                <a:solidFill>
                  <a:srgbClr val="FFFFFF"/>
                </a:solidFill>
                <a:latin typeface="Roboto"/>
                <a:ea typeface="Roboto"/>
                <a:cs typeface="Roboto"/>
                <a:sym typeface="Roboto"/>
              </a:endParaRPr>
            </a:p>
          </p:txBody>
        </p:sp>
        <p:sp>
          <p:nvSpPr>
            <p:cNvPr id="194" name="Google Shape;194;p18"/>
            <p:cNvSpPr/>
            <p:nvPr/>
          </p:nvSpPr>
          <p:spPr>
            <a:xfrm>
              <a:off x="3758200" y="1211238"/>
              <a:ext cx="909975" cy="909950"/>
            </a:xfrm>
            <a:custGeom>
              <a:avLst/>
              <a:gdLst/>
              <a:ahLst/>
              <a:cxnLst/>
              <a:rect l="l" t="t" r="r" b="b"/>
              <a:pathLst>
                <a:path w="36399" h="36398" extrusionOk="0">
                  <a:moveTo>
                    <a:pt x="18193" y="1"/>
                  </a:moveTo>
                  <a:cubicBezTo>
                    <a:pt x="8145" y="1"/>
                    <a:pt x="1" y="8145"/>
                    <a:pt x="1" y="18193"/>
                  </a:cubicBezTo>
                  <a:cubicBezTo>
                    <a:pt x="1" y="28242"/>
                    <a:pt x="8145" y="36398"/>
                    <a:pt x="18193" y="36398"/>
                  </a:cubicBezTo>
                  <a:cubicBezTo>
                    <a:pt x="28242" y="36398"/>
                    <a:pt x="36398" y="28242"/>
                    <a:pt x="36398" y="18193"/>
                  </a:cubicBezTo>
                  <a:cubicBezTo>
                    <a:pt x="36398" y="8145"/>
                    <a:pt x="28242" y="1"/>
                    <a:pt x="18193" y="1"/>
                  </a:cubicBezTo>
                  <a:close/>
                </a:path>
              </a:pathLst>
            </a:custGeom>
            <a:solidFill>
              <a:srgbClr val="5EB2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5" name="Google Shape;195;p18"/>
          <p:cNvGrpSpPr/>
          <p:nvPr/>
        </p:nvGrpSpPr>
        <p:grpSpPr>
          <a:xfrm>
            <a:off x="2209932" y="2125420"/>
            <a:ext cx="3958101" cy="1061569"/>
            <a:chOff x="2379750" y="1927688"/>
            <a:chExt cx="3005775" cy="909975"/>
          </a:xfrm>
        </p:grpSpPr>
        <p:sp>
          <p:nvSpPr>
            <p:cNvPr id="196" name="Google Shape;196;p18"/>
            <p:cNvSpPr/>
            <p:nvPr/>
          </p:nvSpPr>
          <p:spPr>
            <a:xfrm>
              <a:off x="2379750" y="1927688"/>
              <a:ext cx="2554825" cy="909975"/>
            </a:xfrm>
            <a:custGeom>
              <a:avLst/>
              <a:gdLst/>
              <a:ahLst/>
              <a:cxnLst/>
              <a:rect l="l" t="t" r="r" b="b"/>
              <a:pathLst>
                <a:path w="102193" h="36399" extrusionOk="0">
                  <a:moveTo>
                    <a:pt x="18194" y="1"/>
                  </a:moveTo>
                  <a:cubicBezTo>
                    <a:pt x="8145" y="1"/>
                    <a:pt x="1" y="8145"/>
                    <a:pt x="1" y="18194"/>
                  </a:cubicBezTo>
                  <a:cubicBezTo>
                    <a:pt x="1" y="28243"/>
                    <a:pt x="8145" y="36398"/>
                    <a:pt x="18194" y="36398"/>
                  </a:cubicBezTo>
                  <a:lnTo>
                    <a:pt x="102192" y="36398"/>
                  </a:lnTo>
                  <a:cubicBezTo>
                    <a:pt x="92143" y="36398"/>
                    <a:pt x="83999" y="28243"/>
                    <a:pt x="83999" y="18194"/>
                  </a:cubicBezTo>
                  <a:cubicBezTo>
                    <a:pt x="83999" y="8145"/>
                    <a:pt x="92143" y="1"/>
                    <a:pt x="102192" y="1"/>
                  </a:cubicBezTo>
                  <a:close/>
                </a:path>
              </a:pathLst>
            </a:custGeom>
            <a:solidFill>
              <a:schemeClr val="accent4"/>
            </a:solidFill>
            <a:ln>
              <a:noFill/>
            </a:ln>
          </p:spPr>
          <p:txBody>
            <a:bodyPr spcFirstLastPara="1" wrap="square" lIns="457200" tIns="91425" rIns="731500" bIns="91425" anchor="ctr" anchorCtr="0">
              <a:noAutofit/>
            </a:bodyPr>
            <a:lstStyle/>
            <a:p>
              <a:pPr marL="0" lvl="0" indent="0" algn="ctr" rtl="0">
                <a:spcBef>
                  <a:spcPts val="0"/>
                </a:spcBef>
                <a:spcAft>
                  <a:spcPts val="0"/>
                </a:spcAft>
                <a:buClr>
                  <a:schemeClr val="dk1"/>
                </a:buClr>
                <a:buSzPts val="1100"/>
                <a:buFont typeface="Arial"/>
                <a:buNone/>
              </a:pPr>
              <a:endParaRPr dirty="0">
                <a:solidFill>
                  <a:srgbClr val="FFFFFF"/>
                </a:solidFill>
                <a:latin typeface="Roboto"/>
                <a:ea typeface="Roboto"/>
                <a:cs typeface="Roboto"/>
                <a:sym typeface="Roboto"/>
              </a:endParaRPr>
            </a:p>
          </p:txBody>
        </p:sp>
        <p:sp>
          <p:nvSpPr>
            <p:cNvPr id="197" name="Google Shape;197;p18"/>
            <p:cNvSpPr/>
            <p:nvPr/>
          </p:nvSpPr>
          <p:spPr>
            <a:xfrm>
              <a:off x="4475550" y="1927688"/>
              <a:ext cx="909975" cy="909975"/>
            </a:xfrm>
            <a:custGeom>
              <a:avLst/>
              <a:gdLst/>
              <a:ahLst/>
              <a:cxnLst/>
              <a:rect l="l" t="t" r="r" b="b"/>
              <a:pathLst>
                <a:path w="36399" h="36399" extrusionOk="0">
                  <a:moveTo>
                    <a:pt x="18194" y="1"/>
                  </a:moveTo>
                  <a:cubicBezTo>
                    <a:pt x="8145" y="1"/>
                    <a:pt x="1" y="8145"/>
                    <a:pt x="1" y="18194"/>
                  </a:cubicBezTo>
                  <a:cubicBezTo>
                    <a:pt x="1" y="28243"/>
                    <a:pt x="8145" y="36398"/>
                    <a:pt x="18194" y="36398"/>
                  </a:cubicBezTo>
                  <a:cubicBezTo>
                    <a:pt x="28254" y="36398"/>
                    <a:pt x="36398" y="28243"/>
                    <a:pt x="36398" y="18194"/>
                  </a:cubicBezTo>
                  <a:cubicBezTo>
                    <a:pt x="36398" y="8145"/>
                    <a:pt x="28254" y="1"/>
                    <a:pt x="1819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98" name="Google Shape;198;p18"/>
          <p:cNvSpPr/>
          <p:nvPr/>
        </p:nvSpPr>
        <p:spPr>
          <a:xfrm>
            <a:off x="4221492" y="1471924"/>
            <a:ext cx="1767584" cy="3235309"/>
          </a:xfrm>
          <a:custGeom>
            <a:avLst/>
            <a:gdLst/>
            <a:ahLst/>
            <a:cxnLst/>
            <a:rect l="l" t="t" r="r" b="b"/>
            <a:pathLst>
              <a:path w="53692" h="110932" extrusionOk="0">
                <a:moveTo>
                  <a:pt x="12240" y="0"/>
                </a:moveTo>
                <a:cubicBezTo>
                  <a:pt x="5644" y="0"/>
                  <a:pt x="298" y="5346"/>
                  <a:pt x="286" y="11930"/>
                </a:cubicBezTo>
                <a:cubicBezTo>
                  <a:pt x="286" y="18312"/>
                  <a:pt x="5501" y="23694"/>
                  <a:pt x="11883" y="23884"/>
                </a:cubicBezTo>
                <a:lnTo>
                  <a:pt x="12038" y="23884"/>
                </a:lnTo>
                <a:cubicBezTo>
                  <a:pt x="16646" y="23956"/>
                  <a:pt x="21063" y="25670"/>
                  <a:pt x="24325" y="28933"/>
                </a:cubicBezTo>
                <a:lnTo>
                  <a:pt x="24480" y="29087"/>
                </a:lnTo>
                <a:cubicBezTo>
                  <a:pt x="27492" y="32100"/>
                  <a:pt x="29028" y="36219"/>
                  <a:pt x="28992" y="40482"/>
                </a:cubicBezTo>
                <a:cubicBezTo>
                  <a:pt x="28992" y="40517"/>
                  <a:pt x="28992" y="40565"/>
                  <a:pt x="28992" y="40601"/>
                </a:cubicBezTo>
                <a:cubicBezTo>
                  <a:pt x="28992" y="40624"/>
                  <a:pt x="28992" y="40648"/>
                  <a:pt x="28992" y="40660"/>
                </a:cubicBezTo>
                <a:cubicBezTo>
                  <a:pt x="29004" y="45077"/>
                  <a:pt x="27445" y="49340"/>
                  <a:pt x="24325" y="52447"/>
                </a:cubicBezTo>
                <a:lnTo>
                  <a:pt x="23932" y="52840"/>
                </a:lnTo>
                <a:cubicBezTo>
                  <a:pt x="21027" y="55757"/>
                  <a:pt x="17094" y="57513"/>
                  <a:pt x="12988" y="57513"/>
                </a:cubicBezTo>
                <a:cubicBezTo>
                  <a:pt x="12854" y="57513"/>
                  <a:pt x="12720" y="57511"/>
                  <a:pt x="12586" y="57508"/>
                </a:cubicBezTo>
                <a:cubicBezTo>
                  <a:pt x="12467" y="57502"/>
                  <a:pt x="12348" y="57499"/>
                  <a:pt x="12228" y="57499"/>
                </a:cubicBezTo>
                <a:cubicBezTo>
                  <a:pt x="12109" y="57499"/>
                  <a:pt x="11990" y="57502"/>
                  <a:pt x="11871" y="57508"/>
                </a:cubicBezTo>
                <a:cubicBezTo>
                  <a:pt x="5704" y="57686"/>
                  <a:pt x="572" y="62734"/>
                  <a:pt x="298" y="68902"/>
                </a:cubicBezTo>
                <a:cubicBezTo>
                  <a:pt x="1" y="75736"/>
                  <a:pt x="5454" y="81379"/>
                  <a:pt x="12228" y="81379"/>
                </a:cubicBezTo>
                <a:lnTo>
                  <a:pt x="12288" y="81379"/>
                </a:lnTo>
                <a:cubicBezTo>
                  <a:pt x="12321" y="81379"/>
                  <a:pt x="12353" y="81379"/>
                  <a:pt x="12386" y="81379"/>
                </a:cubicBezTo>
                <a:cubicBezTo>
                  <a:pt x="16114" y="81379"/>
                  <a:pt x="19729" y="82724"/>
                  <a:pt x="22373" y="85368"/>
                </a:cubicBezTo>
                <a:lnTo>
                  <a:pt x="23861" y="86856"/>
                </a:lnTo>
                <a:cubicBezTo>
                  <a:pt x="27159" y="90154"/>
                  <a:pt x="28861" y="94643"/>
                  <a:pt x="28992" y="99310"/>
                </a:cubicBezTo>
                <a:cubicBezTo>
                  <a:pt x="29004" y="99834"/>
                  <a:pt x="29052" y="100370"/>
                  <a:pt x="29135" y="100906"/>
                </a:cubicBezTo>
                <a:cubicBezTo>
                  <a:pt x="29945" y="106085"/>
                  <a:pt x="34184" y="110181"/>
                  <a:pt x="39387" y="110835"/>
                </a:cubicBezTo>
                <a:cubicBezTo>
                  <a:pt x="39906" y="110900"/>
                  <a:pt x="40420" y="110932"/>
                  <a:pt x="40927" y="110932"/>
                </a:cubicBezTo>
                <a:cubicBezTo>
                  <a:pt x="48036" y="110932"/>
                  <a:pt x="53692" y="104720"/>
                  <a:pt x="52769" y="97429"/>
                </a:cubicBezTo>
                <a:cubicBezTo>
                  <a:pt x="52102" y="92214"/>
                  <a:pt x="47959" y="87964"/>
                  <a:pt x="42768" y="87190"/>
                </a:cubicBezTo>
                <a:cubicBezTo>
                  <a:pt x="42232" y="87106"/>
                  <a:pt x="41708" y="87071"/>
                  <a:pt x="41184" y="87059"/>
                </a:cubicBezTo>
                <a:cubicBezTo>
                  <a:pt x="36470" y="86952"/>
                  <a:pt x="31921" y="85261"/>
                  <a:pt x="28588" y="81915"/>
                </a:cubicBezTo>
                <a:lnTo>
                  <a:pt x="28052" y="81391"/>
                </a:lnTo>
                <a:cubicBezTo>
                  <a:pt x="25182" y="78510"/>
                  <a:pt x="23789" y="74498"/>
                  <a:pt x="24135" y="70450"/>
                </a:cubicBezTo>
                <a:cubicBezTo>
                  <a:pt x="24159" y="70116"/>
                  <a:pt x="24170" y="69783"/>
                  <a:pt x="24170" y="69438"/>
                </a:cubicBezTo>
                <a:cubicBezTo>
                  <a:pt x="24170" y="69414"/>
                  <a:pt x="24170" y="69402"/>
                  <a:pt x="24170" y="69378"/>
                </a:cubicBezTo>
                <a:cubicBezTo>
                  <a:pt x="24147" y="64985"/>
                  <a:pt x="25718" y="60722"/>
                  <a:pt x="28826" y="57615"/>
                </a:cubicBezTo>
                <a:lnTo>
                  <a:pt x="29231" y="57210"/>
                </a:lnTo>
                <a:cubicBezTo>
                  <a:pt x="32148" y="54293"/>
                  <a:pt x="36081" y="52537"/>
                  <a:pt x="40186" y="52537"/>
                </a:cubicBezTo>
                <a:cubicBezTo>
                  <a:pt x="40320" y="52537"/>
                  <a:pt x="40455" y="52539"/>
                  <a:pt x="40589" y="52543"/>
                </a:cubicBezTo>
                <a:lnTo>
                  <a:pt x="41292" y="52543"/>
                </a:lnTo>
                <a:cubicBezTo>
                  <a:pt x="47459" y="52352"/>
                  <a:pt x="52591" y="47304"/>
                  <a:pt x="52853" y="41136"/>
                </a:cubicBezTo>
                <a:cubicBezTo>
                  <a:pt x="53150" y="34302"/>
                  <a:pt x="47697" y="28659"/>
                  <a:pt x="40923" y="28659"/>
                </a:cubicBezTo>
                <a:cubicBezTo>
                  <a:pt x="40827" y="28659"/>
                  <a:pt x="40720" y="28659"/>
                  <a:pt x="40625" y="28671"/>
                </a:cubicBezTo>
                <a:cubicBezTo>
                  <a:pt x="40491" y="28674"/>
                  <a:pt x="40358" y="28676"/>
                  <a:pt x="40225" y="28676"/>
                </a:cubicBezTo>
                <a:cubicBezTo>
                  <a:pt x="36105" y="28676"/>
                  <a:pt x="32137" y="27076"/>
                  <a:pt x="29219" y="24158"/>
                </a:cubicBezTo>
                <a:cubicBezTo>
                  <a:pt x="25933" y="20884"/>
                  <a:pt x="24230" y="16431"/>
                  <a:pt x="24170" y="11800"/>
                </a:cubicBezTo>
                <a:cubicBezTo>
                  <a:pt x="24170" y="11740"/>
                  <a:pt x="24170" y="11692"/>
                  <a:pt x="24170" y="11645"/>
                </a:cubicBezTo>
                <a:cubicBezTo>
                  <a:pt x="24016" y="5251"/>
                  <a:pt x="18634" y="12"/>
                  <a:pt x="1224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99" name="Google Shape;199;p18"/>
          <p:cNvGrpSpPr/>
          <p:nvPr/>
        </p:nvGrpSpPr>
        <p:grpSpPr>
          <a:xfrm>
            <a:off x="5346660" y="4142743"/>
            <a:ext cx="444460" cy="432699"/>
            <a:chOff x="-39998250" y="3605325"/>
            <a:chExt cx="288875" cy="317450"/>
          </a:xfrm>
        </p:grpSpPr>
        <p:sp>
          <p:nvSpPr>
            <p:cNvPr id="200" name="Google Shape;200;p18"/>
            <p:cNvSpPr/>
            <p:nvPr/>
          </p:nvSpPr>
          <p:spPr>
            <a:xfrm>
              <a:off x="-39998250" y="3799600"/>
              <a:ext cx="288875" cy="123175"/>
            </a:xfrm>
            <a:custGeom>
              <a:avLst/>
              <a:gdLst/>
              <a:ahLst/>
              <a:cxnLst/>
              <a:rect l="l" t="t" r="r" b="b"/>
              <a:pathLst>
                <a:path w="11555" h="4927" extrusionOk="0">
                  <a:moveTo>
                    <a:pt x="3679" y="2028"/>
                  </a:moveTo>
                  <a:cubicBezTo>
                    <a:pt x="3931" y="2028"/>
                    <a:pt x="4088" y="2217"/>
                    <a:pt x="4088" y="2469"/>
                  </a:cubicBezTo>
                  <a:cubicBezTo>
                    <a:pt x="4088" y="2721"/>
                    <a:pt x="3868" y="2878"/>
                    <a:pt x="3679" y="2878"/>
                  </a:cubicBezTo>
                  <a:cubicBezTo>
                    <a:pt x="3458" y="2878"/>
                    <a:pt x="3238" y="2658"/>
                    <a:pt x="3238" y="2469"/>
                  </a:cubicBezTo>
                  <a:cubicBezTo>
                    <a:pt x="3238" y="2185"/>
                    <a:pt x="3458" y="2028"/>
                    <a:pt x="3679" y="2028"/>
                  </a:cubicBezTo>
                  <a:close/>
                  <a:moveTo>
                    <a:pt x="7806" y="1618"/>
                  </a:moveTo>
                  <a:cubicBezTo>
                    <a:pt x="8278" y="1618"/>
                    <a:pt x="8656" y="1965"/>
                    <a:pt x="8656" y="2437"/>
                  </a:cubicBezTo>
                  <a:cubicBezTo>
                    <a:pt x="8656" y="2910"/>
                    <a:pt x="8278" y="3256"/>
                    <a:pt x="7806" y="3256"/>
                  </a:cubicBezTo>
                  <a:cubicBezTo>
                    <a:pt x="7333" y="3256"/>
                    <a:pt x="6987" y="2910"/>
                    <a:pt x="6987" y="2437"/>
                  </a:cubicBezTo>
                  <a:cubicBezTo>
                    <a:pt x="6987" y="1965"/>
                    <a:pt x="7333" y="1618"/>
                    <a:pt x="7806" y="1618"/>
                  </a:cubicBezTo>
                  <a:close/>
                  <a:moveTo>
                    <a:pt x="5348" y="2878"/>
                  </a:moveTo>
                  <a:cubicBezTo>
                    <a:pt x="5569" y="2878"/>
                    <a:pt x="5758" y="3067"/>
                    <a:pt x="5758" y="3256"/>
                  </a:cubicBezTo>
                  <a:cubicBezTo>
                    <a:pt x="5758" y="3509"/>
                    <a:pt x="5569" y="3698"/>
                    <a:pt x="5348" y="3698"/>
                  </a:cubicBezTo>
                  <a:cubicBezTo>
                    <a:pt x="5096" y="3698"/>
                    <a:pt x="4907" y="3509"/>
                    <a:pt x="4907" y="3256"/>
                  </a:cubicBezTo>
                  <a:cubicBezTo>
                    <a:pt x="4907" y="3004"/>
                    <a:pt x="5096" y="2878"/>
                    <a:pt x="5348" y="2878"/>
                  </a:cubicBezTo>
                  <a:close/>
                  <a:moveTo>
                    <a:pt x="8249" y="1"/>
                  </a:moveTo>
                  <a:cubicBezTo>
                    <a:pt x="6319" y="1"/>
                    <a:pt x="5400" y="1530"/>
                    <a:pt x="3381" y="1530"/>
                  </a:cubicBezTo>
                  <a:cubicBezTo>
                    <a:pt x="2909" y="1530"/>
                    <a:pt x="2377" y="1447"/>
                    <a:pt x="1757" y="1240"/>
                  </a:cubicBezTo>
                  <a:lnTo>
                    <a:pt x="560" y="2973"/>
                  </a:lnTo>
                  <a:cubicBezTo>
                    <a:pt x="0" y="3812"/>
                    <a:pt x="544" y="4927"/>
                    <a:pt x="1557" y="4927"/>
                  </a:cubicBezTo>
                  <a:cubicBezTo>
                    <a:pt x="1571" y="4927"/>
                    <a:pt x="1585" y="4927"/>
                    <a:pt x="1599" y="4926"/>
                  </a:cubicBezTo>
                  <a:lnTo>
                    <a:pt x="9980" y="4926"/>
                  </a:lnTo>
                  <a:cubicBezTo>
                    <a:pt x="10956" y="4926"/>
                    <a:pt x="11555" y="3761"/>
                    <a:pt x="11019" y="2941"/>
                  </a:cubicBezTo>
                  <a:lnTo>
                    <a:pt x="9003" y="75"/>
                  </a:lnTo>
                  <a:cubicBezTo>
                    <a:pt x="8734" y="24"/>
                    <a:pt x="8484" y="1"/>
                    <a:pt x="824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18"/>
            <p:cNvSpPr/>
            <p:nvPr/>
          </p:nvSpPr>
          <p:spPr>
            <a:xfrm>
              <a:off x="-39940950" y="3605325"/>
              <a:ext cx="160700" cy="212050"/>
            </a:xfrm>
            <a:custGeom>
              <a:avLst/>
              <a:gdLst/>
              <a:ahLst/>
              <a:cxnLst/>
              <a:rect l="l" t="t" r="r" b="b"/>
              <a:pathLst>
                <a:path w="6428" h="8482" extrusionOk="0">
                  <a:moveTo>
                    <a:pt x="1891" y="1"/>
                  </a:moveTo>
                  <a:cubicBezTo>
                    <a:pt x="1229" y="1"/>
                    <a:pt x="694" y="568"/>
                    <a:pt x="694" y="1261"/>
                  </a:cubicBezTo>
                  <a:cubicBezTo>
                    <a:pt x="694" y="1828"/>
                    <a:pt x="1040" y="2238"/>
                    <a:pt x="1513" y="2395"/>
                  </a:cubicBezTo>
                  <a:lnTo>
                    <a:pt x="1513" y="5829"/>
                  </a:lnTo>
                  <a:cubicBezTo>
                    <a:pt x="1481" y="6459"/>
                    <a:pt x="1072" y="6774"/>
                    <a:pt x="0" y="8318"/>
                  </a:cubicBezTo>
                  <a:cubicBezTo>
                    <a:pt x="441" y="8433"/>
                    <a:pt x="822" y="8482"/>
                    <a:pt x="1162" y="8482"/>
                  </a:cubicBezTo>
                  <a:cubicBezTo>
                    <a:pt x="3061" y="8482"/>
                    <a:pt x="3671" y="6963"/>
                    <a:pt x="6049" y="6963"/>
                  </a:cubicBezTo>
                  <a:lnTo>
                    <a:pt x="6112" y="6963"/>
                  </a:lnTo>
                  <a:cubicBezTo>
                    <a:pt x="5829" y="6585"/>
                    <a:pt x="5608" y="6333"/>
                    <a:pt x="5608" y="5861"/>
                  </a:cubicBezTo>
                  <a:lnTo>
                    <a:pt x="5608" y="2458"/>
                  </a:lnTo>
                  <a:cubicBezTo>
                    <a:pt x="6081" y="2301"/>
                    <a:pt x="6427" y="1828"/>
                    <a:pt x="6427" y="1261"/>
                  </a:cubicBezTo>
                  <a:cubicBezTo>
                    <a:pt x="6427" y="599"/>
                    <a:pt x="5892" y="1"/>
                    <a:pt x="519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2" name="Google Shape;202;p18"/>
          <p:cNvGrpSpPr/>
          <p:nvPr/>
        </p:nvGrpSpPr>
        <p:grpSpPr>
          <a:xfrm>
            <a:off x="4448511" y="1605126"/>
            <a:ext cx="351490" cy="430518"/>
            <a:chOff x="-38129425" y="3222550"/>
            <a:chExt cx="228450" cy="315850"/>
          </a:xfrm>
        </p:grpSpPr>
        <p:sp>
          <p:nvSpPr>
            <p:cNvPr id="203" name="Google Shape;203;p18"/>
            <p:cNvSpPr/>
            <p:nvPr/>
          </p:nvSpPr>
          <p:spPr>
            <a:xfrm>
              <a:off x="-38129425" y="3222550"/>
              <a:ext cx="228450" cy="227650"/>
            </a:xfrm>
            <a:custGeom>
              <a:avLst/>
              <a:gdLst/>
              <a:ahLst/>
              <a:cxnLst/>
              <a:rect l="l" t="t" r="r" b="b"/>
              <a:pathLst>
                <a:path w="9138" h="9106" extrusionOk="0">
                  <a:moveTo>
                    <a:pt x="4097" y="1292"/>
                  </a:moveTo>
                  <a:cubicBezTo>
                    <a:pt x="4349" y="1292"/>
                    <a:pt x="4538" y="1450"/>
                    <a:pt x="4538" y="1702"/>
                  </a:cubicBezTo>
                  <a:cubicBezTo>
                    <a:pt x="4538" y="1922"/>
                    <a:pt x="4349" y="2111"/>
                    <a:pt x="4160" y="2111"/>
                  </a:cubicBezTo>
                  <a:cubicBezTo>
                    <a:pt x="2994" y="2111"/>
                    <a:pt x="2112" y="3056"/>
                    <a:pt x="2049" y="4222"/>
                  </a:cubicBezTo>
                  <a:cubicBezTo>
                    <a:pt x="2049" y="4443"/>
                    <a:pt x="1860" y="4600"/>
                    <a:pt x="1639" y="4600"/>
                  </a:cubicBezTo>
                  <a:cubicBezTo>
                    <a:pt x="1387" y="4600"/>
                    <a:pt x="1198" y="4411"/>
                    <a:pt x="1198" y="4222"/>
                  </a:cubicBezTo>
                  <a:cubicBezTo>
                    <a:pt x="1198" y="2584"/>
                    <a:pt x="2490" y="1324"/>
                    <a:pt x="4097" y="1292"/>
                  </a:cubicBezTo>
                  <a:close/>
                  <a:moveTo>
                    <a:pt x="4569" y="0"/>
                  </a:moveTo>
                  <a:cubicBezTo>
                    <a:pt x="2049" y="0"/>
                    <a:pt x="1" y="2048"/>
                    <a:pt x="1" y="4569"/>
                  </a:cubicBezTo>
                  <a:cubicBezTo>
                    <a:pt x="1" y="6207"/>
                    <a:pt x="946" y="7688"/>
                    <a:pt x="2332" y="8475"/>
                  </a:cubicBezTo>
                  <a:cubicBezTo>
                    <a:pt x="2458" y="8507"/>
                    <a:pt x="2521" y="8664"/>
                    <a:pt x="2521" y="8822"/>
                  </a:cubicBezTo>
                  <a:lnTo>
                    <a:pt x="2521" y="9105"/>
                  </a:lnTo>
                  <a:lnTo>
                    <a:pt x="6680" y="9105"/>
                  </a:lnTo>
                  <a:lnTo>
                    <a:pt x="6680" y="8822"/>
                  </a:lnTo>
                  <a:cubicBezTo>
                    <a:pt x="6680" y="8696"/>
                    <a:pt x="6743" y="8570"/>
                    <a:pt x="6900" y="8507"/>
                  </a:cubicBezTo>
                  <a:cubicBezTo>
                    <a:pt x="8255" y="7719"/>
                    <a:pt x="9137" y="6270"/>
                    <a:pt x="9137" y="4569"/>
                  </a:cubicBezTo>
                  <a:cubicBezTo>
                    <a:pt x="9137" y="2048"/>
                    <a:pt x="7089" y="32"/>
                    <a:pt x="456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204;p18"/>
            <p:cNvSpPr/>
            <p:nvPr/>
          </p:nvSpPr>
          <p:spPr>
            <a:xfrm>
              <a:off x="-38067200" y="3470650"/>
              <a:ext cx="103200" cy="67750"/>
            </a:xfrm>
            <a:custGeom>
              <a:avLst/>
              <a:gdLst/>
              <a:ahLst/>
              <a:cxnLst/>
              <a:rect l="l" t="t" r="r" b="b"/>
              <a:pathLst>
                <a:path w="4128" h="2710" extrusionOk="0">
                  <a:moveTo>
                    <a:pt x="1" y="0"/>
                  </a:moveTo>
                  <a:lnTo>
                    <a:pt x="1" y="662"/>
                  </a:lnTo>
                  <a:cubicBezTo>
                    <a:pt x="1" y="1198"/>
                    <a:pt x="410" y="1702"/>
                    <a:pt x="883" y="1859"/>
                  </a:cubicBezTo>
                  <a:cubicBezTo>
                    <a:pt x="1040" y="2363"/>
                    <a:pt x="1513" y="2710"/>
                    <a:pt x="2049" y="2710"/>
                  </a:cubicBezTo>
                  <a:cubicBezTo>
                    <a:pt x="2647" y="2710"/>
                    <a:pt x="3120" y="2363"/>
                    <a:pt x="3277" y="1859"/>
                  </a:cubicBezTo>
                  <a:cubicBezTo>
                    <a:pt x="3781" y="1702"/>
                    <a:pt x="4128" y="1198"/>
                    <a:pt x="4128" y="662"/>
                  </a:cubicBezTo>
                  <a:lnTo>
                    <a:pt x="412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05" name="Google Shape;205;p18"/>
          <p:cNvSpPr/>
          <p:nvPr/>
        </p:nvSpPr>
        <p:spPr>
          <a:xfrm>
            <a:off x="5316197" y="2440229"/>
            <a:ext cx="505387" cy="431949"/>
          </a:xfrm>
          <a:custGeom>
            <a:avLst/>
            <a:gdLst/>
            <a:ahLst/>
            <a:cxnLst/>
            <a:rect l="l" t="t" r="r" b="b"/>
            <a:pathLst>
              <a:path w="13139" h="12676" extrusionOk="0">
                <a:moveTo>
                  <a:pt x="7184" y="1702"/>
                </a:moveTo>
                <a:cubicBezTo>
                  <a:pt x="7909" y="1702"/>
                  <a:pt x="8444" y="2237"/>
                  <a:pt x="8444" y="2962"/>
                </a:cubicBezTo>
                <a:cubicBezTo>
                  <a:pt x="8444" y="3623"/>
                  <a:pt x="7877" y="4222"/>
                  <a:pt x="7184" y="4222"/>
                </a:cubicBezTo>
                <a:cubicBezTo>
                  <a:pt x="6491" y="4222"/>
                  <a:pt x="5955" y="3655"/>
                  <a:pt x="5955" y="2962"/>
                </a:cubicBezTo>
                <a:cubicBezTo>
                  <a:pt x="5955" y="2237"/>
                  <a:pt x="6491" y="1702"/>
                  <a:pt x="7184" y="1702"/>
                </a:cubicBezTo>
                <a:close/>
                <a:moveTo>
                  <a:pt x="3813" y="2521"/>
                </a:moveTo>
                <a:cubicBezTo>
                  <a:pt x="4506" y="2521"/>
                  <a:pt x="5073" y="3056"/>
                  <a:pt x="5073" y="3781"/>
                </a:cubicBezTo>
                <a:cubicBezTo>
                  <a:pt x="5073" y="4474"/>
                  <a:pt x="4506" y="5041"/>
                  <a:pt x="3813" y="5041"/>
                </a:cubicBezTo>
                <a:cubicBezTo>
                  <a:pt x="3088" y="5041"/>
                  <a:pt x="2553" y="4474"/>
                  <a:pt x="2553" y="3781"/>
                </a:cubicBezTo>
                <a:cubicBezTo>
                  <a:pt x="2521" y="3056"/>
                  <a:pt x="3088" y="2521"/>
                  <a:pt x="3813" y="2521"/>
                </a:cubicBezTo>
                <a:close/>
                <a:moveTo>
                  <a:pt x="2931" y="5892"/>
                </a:moveTo>
                <a:cubicBezTo>
                  <a:pt x="3656" y="5892"/>
                  <a:pt x="4191" y="6459"/>
                  <a:pt x="4191" y="7152"/>
                </a:cubicBezTo>
                <a:cubicBezTo>
                  <a:pt x="4191" y="7877"/>
                  <a:pt x="3656" y="8412"/>
                  <a:pt x="2931" y="8412"/>
                </a:cubicBezTo>
                <a:cubicBezTo>
                  <a:pt x="2238" y="8412"/>
                  <a:pt x="1671" y="7877"/>
                  <a:pt x="1671" y="7152"/>
                </a:cubicBezTo>
                <a:cubicBezTo>
                  <a:pt x="1671" y="6459"/>
                  <a:pt x="2238" y="5892"/>
                  <a:pt x="2931" y="5892"/>
                </a:cubicBezTo>
                <a:close/>
                <a:moveTo>
                  <a:pt x="5514" y="8475"/>
                </a:moveTo>
                <a:cubicBezTo>
                  <a:pt x="6207" y="8475"/>
                  <a:pt x="6775" y="9011"/>
                  <a:pt x="6775" y="9735"/>
                </a:cubicBezTo>
                <a:cubicBezTo>
                  <a:pt x="6775" y="10397"/>
                  <a:pt x="6176" y="10996"/>
                  <a:pt x="5514" y="10996"/>
                </a:cubicBezTo>
                <a:cubicBezTo>
                  <a:pt x="4790" y="10996"/>
                  <a:pt x="4254" y="10429"/>
                  <a:pt x="4254" y="9735"/>
                </a:cubicBezTo>
                <a:cubicBezTo>
                  <a:pt x="4254" y="9011"/>
                  <a:pt x="4790" y="8475"/>
                  <a:pt x="5514" y="8475"/>
                </a:cubicBezTo>
                <a:close/>
                <a:moveTo>
                  <a:pt x="6333" y="0"/>
                </a:moveTo>
                <a:cubicBezTo>
                  <a:pt x="2836" y="0"/>
                  <a:pt x="1" y="2836"/>
                  <a:pt x="1" y="6333"/>
                </a:cubicBezTo>
                <a:cubicBezTo>
                  <a:pt x="1" y="9420"/>
                  <a:pt x="2143" y="11878"/>
                  <a:pt x="4916" y="12508"/>
                </a:cubicBezTo>
                <a:cubicBezTo>
                  <a:pt x="5408" y="12621"/>
                  <a:pt x="5838" y="12675"/>
                  <a:pt x="6211" y="12675"/>
                </a:cubicBezTo>
                <a:cubicBezTo>
                  <a:pt x="7914" y="12675"/>
                  <a:pt x="8444" y="11545"/>
                  <a:pt x="8444" y="9735"/>
                </a:cubicBezTo>
                <a:cubicBezTo>
                  <a:pt x="8444" y="9011"/>
                  <a:pt x="9011" y="8475"/>
                  <a:pt x="9705" y="8475"/>
                </a:cubicBezTo>
                <a:cubicBezTo>
                  <a:pt x="11878" y="8475"/>
                  <a:pt x="13139" y="7719"/>
                  <a:pt x="12508" y="4915"/>
                </a:cubicBezTo>
                <a:cubicBezTo>
                  <a:pt x="11878" y="2206"/>
                  <a:pt x="9452" y="0"/>
                  <a:pt x="633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06" name="Google Shape;206;p18"/>
          <p:cNvGrpSpPr/>
          <p:nvPr/>
        </p:nvGrpSpPr>
        <p:grpSpPr>
          <a:xfrm>
            <a:off x="4383083" y="3281152"/>
            <a:ext cx="482346" cy="432153"/>
            <a:chOff x="-39647175" y="3972000"/>
            <a:chExt cx="313500" cy="317050"/>
          </a:xfrm>
        </p:grpSpPr>
        <p:sp>
          <p:nvSpPr>
            <p:cNvPr id="207" name="Google Shape;207;p18"/>
            <p:cNvSpPr/>
            <p:nvPr/>
          </p:nvSpPr>
          <p:spPr>
            <a:xfrm>
              <a:off x="-39647175" y="3972000"/>
              <a:ext cx="95325" cy="153975"/>
            </a:xfrm>
            <a:custGeom>
              <a:avLst/>
              <a:gdLst/>
              <a:ahLst/>
              <a:cxnLst/>
              <a:rect l="l" t="t" r="r" b="b"/>
              <a:pathLst>
                <a:path w="3813" h="6159" extrusionOk="0">
                  <a:moveTo>
                    <a:pt x="1698" y="1"/>
                  </a:moveTo>
                  <a:cubicBezTo>
                    <a:pt x="1520" y="1"/>
                    <a:pt x="1373" y="138"/>
                    <a:pt x="1293" y="299"/>
                  </a:cubicBezTo>
                  <a:lnTo>
                    <a:pt x="1" y="5119"/>
                  </a:lnTo>
                  <a:cubicBezTo>
                    <a:pt x="1" y="5308"/>
                    <a:pt x="127" y="5528"/>
                    <a:pt x="316" y="5623"/>
                  </a:cubicBezTo>
                  <a:lnTo>
                    <a:pt x="2332" y="6158"/>
                  </a:lnTo>
                  <a:cubicBezTo>
                    <a:pt x="3277" y="2630"/>
                    <a:pt x="2868" y="4111"/>
                    <a:pt x="3813" y="582"/>
                  </a:cubicBezTo>
                  <a:lnTo>
                    <a:pt x="1797" y="15"/>
                  </a:lnTo>
                  <a:cubicBezTo>
                    <a:pt x="1763" y="5"/>
                    <a:pt x="1730" y="1"/>
                    <a:pt x="169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208;p18"/>
            <p:cNvSpPr/>
            <p:nvPr/>
          </p:nvSpPr>
          <p:spPr>
            <a:xfrm>
              <a:off x="-39588875" y="4011750"/>
              <a:ext cx="216600" cy="277300"/>
            </a:xfrm>
            <a:custGeom>
              <a:avLst/>
              <a:gdLst/>
              <a:ahLst/>
              <a:cxnLst/>
              <a:rect l="l" t="t" r="r" b="b"/>
              <a:pathLst>
                <a:path w="8664" h="11092" extrusionOk="0">
                  <a:moveTo>
                    <a:pt x="4348" y="3466"/>
                  </a:moveTo>
                  <a:cubicBezTo>
                    <a:pt x="4820" y="3466"/>
                    <a:pt x="5199" y="3844"/>
                    <a:pt x="5199" y="4316"/>
                  </a:cubicBezTo>
                  <a:cubicBezTo>
                    <a:pt x="5199" y="4789"/>
                    <a:pt x="4820" y="5136"/>
                    <a:pt x="4348" y="5136"/>
                  </a:cubicBezTo>
                  <a:cubicBezTo>
                    <a:pt x="3907" y="5136"/>
                    <a:pt x="3529" y="4789"/>
                    <a:pt x="3529" y="4316"/>
                  </a:cubicBezTo>
                  <a:cubicBezTo>
                    <a:pt x="3529" y="3875"/>
                    <a:pt x="3875" y="3466"/>
                    <a:pt x="4348" y="3466"/>
                  </a:cubicBezTo>
                  <a:close/>
                  <a:moveTo>
                    <a:pt x="5104" y="5766"/>
                  </a:moveTo>
                  <a:lnTo>
                    <a:pt x="6081" y="7624"/>
                  </a:lnTo>
                  <a:lnTo>
                    <a:pt x="2615" y="7624"/>
                  </a:lnTo>
                  <a:lnTo>
                    <a:pt x="3560" y="5766"/>
                  </a:lnTo>
                  <a:cubicBezTo>
                    <a:pt x="3812" y="5892"/>
                    <a:pt x="4096" y="5955"/>
                    <a:pt x="4348" y="5955"/>
                  </a:cubicBezTo>
                  <a:cubicBezTo>
                    <a:pt x="4631" y="5955"/>
                    <a:pt x="4883" y="5892"/>
                    <a:pt x="5104" y="5766"/>
                  </a:cubicBezTo>
                  <a:close/>
                  <a:moveTo>
                    <a:pt x="2048" y="0"/>
                  </a:moveTo>
                  <a:cubicBezTo>
                    <a:pt x="1386" y="2458"/>
                    <a:pt x="1638" y="1544"/>
                    <a:pt x="977" y="4001"/>
                  </a:cubicBezTo>
                  <a:lnTo>
                    <a:pt x="2678" y="4474"/>
                  </a:lnTo>
                  <a:cubicBezTo>
                    <a:pt x="2678" y="4726"/>
                    <a:pt x="2741" y="5010"/>
                    <a:pt x="2899" y="5199"/>
                  </a:cubicBezTo>
                  <a:lnTo>
                    <a:pt x="32" y="10523"/>
                  </a:lnTo>
                  <a:cubicBezTo>
                    <a:pt x="0" y="10680"/>
                    <a:pt x="63" y="10964"/>
                    <a:pt x="252" y="11027"/>
                  </a:cubicBezTo>
                  <a:cubicBezTo>
                    <a:pt x="328" y="11070"/>
                    <a:pt x="404" y="11091"/>
                    <a:pt x="475" y="11091"/>
                  </a:cubicBezTo>
                  <a:cubicBezTo>
                    <a:pt x="613" y="11091"/>
                    <a:pt x="737" y="11014"/>
                    <a:pt x="819" y="10869"/>
                  </a:cubicBezTo>
                  <a:lnTo>
                    <a:pt x="2143" y="8475"/>
                  </a:lnTo>
                  <a:lnTo>
                    <a:pt x="6490" y="8475"/>
                  </a:lnTo>
                  <a:lnTo>
                    <a:pt x="7845" y="10869"/>
                  </a:lnTo>
                  <a:cubicBezTo>
                    <a:pt x="7907" y="11014"/>
                    <a:pt x="8037" y="11091"/>
                    <a:pt x="8173" y="11091"/>
                  </a:cubicBezTo>
                  <a:cubicBezTo>
                    <a:pt x="8243" y="11091"/>
                    <a:pt x="8316" y="11070"/>
                    <a:pt x="8381" y="11027"/>
                  </a:cubicBezTo>
                  <a:cubicBezTo>
                    <a:pt x="8570" y="10932"/>
                    <a:pt x="8664" y="10680"/>
                    <a:pt x="8538" y="10491"/>
                  </a:cubicBezTo>
                  <a:lnTo>
                    <a:pt x="5734" y="5262"/>
                  </a:lnTo>
                  <a:lnTo>
                    <a:pt x="6585" y="5482"/>
                  </a:lnTo>
                  <a:cubicBezTo>
                    <a:pt x="7120" y="3434"/>
                    <a:pt x="6931" y="4222"/>
                    <a:pt x="7624" y="1513"/>
                  </a:cubicBezTo>
                  <a:lnTo>
                    <a:pt x="2048"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209;p18"/>
            <p:cNvSpPr/>
            <p:nvPr/>
          </p:nvSpPr>
          <p:spPr>
            <a:xfrm>
              <a:off x="-39398275" y="4073975"/>
              <a:ext cx="64600" cy="71600"/>
            </a:xfrm>
            <a:custGeom>
              <a:avLst/>
              <a:gdLst/>
              <a:ahLst/>
              <a:cxnLst/>
              <a:rect l="l" t="t" r="r" b="b"/>
              <a:pathLst>
                <a:path w="2584" h="2864" extrusionOk="0">
                  <a:moveTo>
                    <a:pt x="630" y="0"/>
                  </a:moveTo>
                  <a:cubicBezTo>
                    <a:pt x="252" y="1449"/>
                    <a:pt x="410" y="945"/>
                    <a:pt x="0" y="2395"/>
                  </a:cubicBezTo>
                  <a:lnTo>
                    <a:pt x="1607" y="2836"/>
                  </a:lnTo>
                  <a:cubicBezTo>
                    <a:pt x="1658" y="2855"/>
                    <a:pt x="1707" y="2864"/>
                    <a:pt x="1753" y="2864"/>
                  </a:cubicBezTo>
                  <a:cubicBezTo>
                    <a:pt x="1932" y="2864"/>
                    <a:pt x="2067" y="2728"/>
                    <a:pt x="2143" y="2552"/>
                  </a:cubicBezTo>
                  <a:lnTo>
                    <a:pt x="2584" y="945"/>
                  </a:lnTo>
                  <a:cubicBezTo>
                    <a:pt x="2552" y="725"/>
                    <a:pt x="2458" y="473"/>
                    <a:pt x="2237" y="441"/>
                  </a:cubicBezTo>
                  <a:lnTo>
                    <a:pt x="630"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9" name="Google Shape;114;p19"/>
          <p:cNvSpPr txBox="1">
            <a:spLocks noGrp="1"/>
          </p:cNvSpPr>
          <p:nvPr>
            <p:ph type="title"/>
          </p:nvPr>
        </p:nvSpPr>
        <p:spPr>
          <a:xfrm>
            <a:off x="2049753" y="-99790"/>
            <a:ext cx="6068476" cy="857400"/>
          </a:xfrm>
          <a:prstGeom prst="rect">
            <a:avLst/>
          </a:prstGeom>
        </p:spPr>
        <p:txBody>
          <a:bodyPr spcFirstLastPara="1" wrap="square" lIns="91425" tIns="91425" rIns="91425" bIns="91425" anchor="b" anchorCtr="0">
            <a:noAutofit/>
          </a:bodyPr>
          <a:lstStyle/>
          <a:p>
            <a:pPr lvl="0"/>
            <a:r>
              <a:rPr lang="ar-EG" sz="4400" dirty="0">
                <a:solidFill>
                  <a:srgbClr val="002060"/>
                </a:solidFill>
                <a:latin typeface="Aldhabi" panose="01000000000000000000" pitchFamily="2" charset="-78"/>
                <a:cs typeface="Aldhabi" panose="01000000000000000000" pitchFamily="2" charset="-78"/>
              </a:rPr>
              <a:t>العصر </a:t>
            </a:r>
            <a:r>
              <a:rPr lang="ar-EG" sz="4400" dirty="0" smtClean="0">
                <a:solidFill>
                  <a:srgbClr val="002060"/>
                </a:solidFill>
                <a:latin typeface="Aldhabi" panose="01000000000000000000" pitchFamily="2" charset="-78"/>
                <a:cs typeface="Aldhabi" panose="01000000000000000000" pitchFamily="2" charset="-78"/>
              </a:rPr>
              <a:t>النحاسي </a:t>
            </a:r>
            <a:r>
              <a:rPr lang="ar-EG" sz="4400" dirty="0">
                <a:solidFill>
                  <a:srgbClr val="002060"/>
                </a:solidFill>
                <a:latin typeface="Aldhabi" panose="01000000000000000000" pitchFamily="2" charset="-78"/>
                <a:cs typeface="Aldhabi" panose="01000000000000000000" pitchFamily="2" charset="-78"/>
              </a:rPr>
              <a:t>:(عصر استخدام المعادن )</a:t>
            </a:r>
            <a:endParaRPr sz="4400" dirty="0">
              <a:solidFill>
                <a:srgbClr val="002060"/>
              </a:solidFill>
              <a:latin typeface="Aldhabi" panose="01000000000000000000" pitchFamily="2" charset="-78"/>
              <a:cs typeface="Aldhabi" panose="01000000000000000000" pitchFamily="2" charset="-78"/>
            </a:endParaRPr>
          </a:p>
        </p:txBody>
      </p:sp>
      <p:sp>
        <p:nvSpPr>
          <p:cNvPr id="30" name="مستطيل 4"/>
          <p:cNvSpPr/>
          <p:nvPr/>
        </p:nvSpPr>
        <p:spPr>
          <a:xfrm>
            <a:off x="758948" y="813344"/>
            <a:ext cx="7570604" cy="400110"/>
          </a:xfrm>
          <a:prstGeom prst="rect">
            <a:avLst/>
          </a:prstGeom>
        </p:spPr>
        <p:txBody>
          <a:bodyPr wrap="square">
            <a:spAutoFit/>
          </a:bodyPr>
          <a:lstStyle/>
          <a:p>
            <a:pPr algn="r" rtl="1"/>
            <a:r>
              <a:rPr lang="ar-EG" sz="2000" b="1" dirty="0" smtClean="0">
                <a:solidFill>
                  <a:schemeClr val="bg2">
                    <a:lumMod val="90000"/>
                    <a:lumOff val="10000"/>
                  </a:schemeClr>
                </a:solidFill>
                <a:latin typeface="Adobe Arabic" panose="02040503050201020203" pitchFamily="18" charset="-78"/>
                <a:cs typeface="Adobe Arabic" panose="02040503050201020203" pitchFamily="18" charset="-78"/>
              </a:rPr>
              <a:t>في هذا العصر </a:t>
            </a:r>
            <a:r>
              <a:rPr lang="ar-EG" sz="2000" b="1" dirty="0">
                <a:solidFill>
                  <a:schemeClr val="bg2">
                    <a:lumMod val="90000"/>
                    <a:lumOff val="10000"/>
                  </a:schemeClr>
                </a:solidFill>
                <a:latin typeface="Adobe Arabic" panose="02040503050201020203" pitchFamily="18" charset="-78"/>
                <a:cs typeface="Adobe Arabic" panose="02040503050201020203" pitchFamily="18" charset="-78"/>
              </a:rPr>
              <a:t>كان </a:t>
            </a:r>
            <a:r>
              <a:rPr lang="ar-EG" sz="2000" b="1" dirty="0" smtClean="0">
                <a:solidFill>
                  <a:schemeClr val="bg2">
                    <a:lumMod val="90000"/>
                    <a:lumOff val="10000"/>
                  </a:schemeClr>
                </a:solidFill>
                <a:latin typeface="Adobe Arabic" panose="02040503050201020203" pitchFamily="18" charset="-78"/>
                <a:cs typeface="Adobe Arabic" panose="02040503050201020203" pitchFamily="18" charset="-78"/>
              </a:rPr>
              <a:t>المصري </a:t>
            </a:r>
            <a:r>
              <a:rPr lang="ar-EG" sz="2000" b="1" dirty="0">
                <a:solidFill>
                  <a:schemeClr val="bg2">
                    <a:lumMod val="90000"/>
                    <a:lumOff val="10000"/>
                  </a:schemeClr>
                </a:solidFill>
                <a:latin typeface="Adobe Arabic" panose="02040503050201020203" pitchFamily="18" charset="-78"/>
                <a:cs typeface="Adobe Arabic" panose="02040503050201020203" pitchFamily="18" charset="-78"/>
              </a:rPr>
              <a:t>القديم أكثر استقرارا :لذلك تمكن من السير بخطى سريعة نحو التطور </a:t>
            </a:r>
            <a:r>
              <a:rPr lang="ar-EG" sz="2000" b="1" dirty="0" smtClean="0">
                <a:solidFill>
                  <a:schemeClr val="bg2">
                    <a:lumMod val="90000"/>
                    <a:lumOff val="10000"/>
                  </a:schemeClr>
                </a:solidFill>
                <a:latin typeface="Adobe Arabic" panose="02040503050201020203" pitchFamily="18" charset="-78"/>
                <a:cs typeface="Adobe Arabic" panose="02040503050201020203" pitchFamily="18" charset="-78"/>
              </a:rPr>
              <a:t>الحضاري </a:t>
            </a:r>
            <a:r>
              <a:rPr lang="ar-EG" sz="2000" b="1" dirty="0">
                <a:solidFill>
                  <a:schemeClr val="bg2">
                    <a:lumMod val="90000"/>
                    <a:lumOff val="10000"/>
                  </a:schemeClr>
                </a:solidFill>
                <a:latin typeface="Adobe Arabic" panose="02040503050201020203" pitchFamily="18" charset="-78"/>
                <a:cs typeface="Adobe Arabic" panose="02040503050201020203" pitchFamily="18" charset="-78"/>
              </a:rPr>
              <a:t>حيث:</a:t>
            </a:r>
            <a:endParaRPr lang="en-US" sz="2000" b="1" dirty="0">
              <a:solidFill>
                <a:schemeClr val="bg2">
                  <a:lumMod val="90000"/>
                  <a:lumOff val="10000"/>
                </a:schemeClr>
              </a:solidFill>
              <a:latin typeface="Adobe Arabic" panose="02040503050201020203" pitchFamily="18" charset="-78"/>
              <a:cs typeface="Adobe Arabic" panose="02040503050201020203" pitchFamily="18" charset="-78"/>
            </a:endParaRPr>
          </a:p>
        </p:txBody>
      </p:sp>
      <p:sp>
        <p:nvSpPr>
          <p:cNvPr id="32" name="مستطيل 6"/>
          <p:cNvSpPr/>
          <p:nvPr/>
        </p:nvSpPr>
        <p:spPr>
          <a:xfrm>
            <a:off x="5083991" y="1474743"/>
            <a:ext cx="2318262" cy="707886"/>
          </a:xfrm>
          <a:prstGeom prst="rect">
            <a:avLst/>
          </a:prstGeom>
        </p:spPr>
        <p:txBody>
          <a:bodyPr wrap="none">
            <a:spAutoFit/>
          </a:bodyPr>
          <a:lstStyle/>
          <a:p>
            <a:pPr lvl="0" algn="ctr" rtl="1"/>
            <a:r>
              <a:rPr lang="ar-EG" sz="2000" b="1" dirty="0">
                <a:solidFill>
                  <a:schemeClr val="bg2">
                    <a:lumMod val="90000"/>
                    <a:lumOff val="10000"/>
                  </a:schemeClr>
                </a:solidFill>
                <a:latin typeface="Adobe Arabic" panose="02040503050201020203" pitchFamily="18" charset="-78"/>
                <a:cs typeface="Adobe Arabic" panose="02040503050201020203" pitchFamily="18" charset="-78"/>
              </a:rPr>
              <a:t>استخرج النحاس من شبه جزيرة </a:t>
            </a:r>
            <a:endParaRPr lang="ar-EG" sz="2000" b="1" dirty="0" smtClean="0">
              <a:solidFill>
                <a:schemeClr val="bg2">
                  <a:lumMod val="90000"/>
                  <a:lumOff val="10000"/>
                </a:schemeClr>
              </a:solidFill>
              <a:latin typeface="Adobe Arabic" panose="02040503050201020203" pitchFamily="18" charset="-78"/>
              <a:cs typeface="Adobe Arabic" panose="02040503050201020203" pitchFamily="18" charset="-78"/>
            </a:endParaRPr>
          </a:p>
          <a:p>
            <a:pPr lvl="0" algn="ctr" rtl="1"/>
            <a:r>
              <a:rPr lang="ar-EG" sz="2000" b="1" dirty="0" smtClean="0">
                <a:solidFill>
                  <a:schemeClr val="bg2">
                    <a:lumMod val="90000"/>
                    <a:lumOff val="10000"/>
                  </a:schemeClr>
                </a:solidFill>
                <a:latin typeface="Adobe Arabic" panose="02040503050201020203" pitchFamily="18" charset="-78"/>
                <a:cs typeface="Adobe Arabic" panose="02040503050201020203" pitchFamily="18" charset="-78"/>
              </a:rPr>
              <a:t>سيناء</a:t>
            </a:r>
            <a:r>
              <a:rPr lang="ar-EG" sz="2000" b="1" dirty="0">
                <a:solidFill>
                  <a:schemeClr val="bg2">
                    <a:lumMod val="90000"/>
                    <a:lumOff val="10000"/>
                  </a:schemeClr>
                </a:solidFill>
                <a:latin typeface="Adobe Arabic" panose="02040503050201020203" pitchFamily="18" charset="-78"/>
                <a:cs typeface="Adobe Arabic" panose="02040503050201020203" pitchFamily="18" charset="-78"/>
              </a:rPr>
              <a:t>.</a:t>
            </a:r>
            <a:endParaRPr lang="en-US" sz="2000" b="1" dirty="0">
              <a:solidFill>
                <a:schemeClr val="bg2">
                  <a:lumMod val="90000"/>
                  <a:lumOff val="10000"/>
                </a:schemeClr>
              </a:solidFill>
              <a:latin typeface="Adobe Arabic" panose="02040503050201020203" pitchFamily="18" charset="-78"/>
              <a:cs typeface="Adobe Arabic" panose="02040503050201020203" pitchFamily="18" charset="-78"/>
            </a:endParaRPr>
          </a:p>
        </p:txBody>
      </p:sp>
      <p:sp>
        <p:nvSpPr>
          <p:cNvPr id="35" name="مستطيل 8"/>
          <p:cNvSpPr/>
          <p:nvPr/>
        </p:nvSpPr>
        <p:spPr>
          <a:xfrm>
            <a:off x="2194776" y="2319802"/>
            <a:ext cx="2731297" cy="707886"/>
          </a:xfrm>
          <a:prstGeom prst="rect">
            <a:avLst/>
          </a:prstGeom>
        </p:spPr>
        <p:txBody>
          <a:bodyPr wrap="square">
            <a:spAutoFit/>
          </a:bodyPr>
          <a:lstStyle/>
          <a:p>
            <a:pPr lvl="0" algn="ctr" rtl="1"/>
            <a:r>
              <a:rPr lang="ar-EG" sz="2000" b="1" dirty="0">
                <a:solidFill>
                  <a:schemeClr val="bg2">
                    <a:lumMod val="90000"/>
                    <a:lumOff val="10000"/>
                  </a:schemeClr>
                </a:solidFill>
                <a:latin typeface="Adobe Arabic" panose="02040503050201020203" pitchFamily="18" charset="-78"/>
                <a:cs typeface="Adobe Arabic" panose="02040503050201020203" pitchFamily="18" charset="-78"/>
              </a:rPr>
              <a:t>صنع ادواته من المعادن والحجارة والخشب والعاج.</a:t>
            </a:r>
            <a:endParaRPr lang="en-US" sz="2000" b="1" dirty="0">
              <a:solidFill>
                <a:schemeClr val="bg2">
                  <a:lumMod val="90000"/>
                  <a:lumOff val="10000"/>
                </a:schemeClr>
              </a:solidFill>
              <a:latin typeface="Adobe Arabic" panose="02040503050201020203" pitchFamily="18" charset="-78"/>
              <a:cs typeface="Adobe Arabic" panose="02040503050201020203" pitchFamily="18" charset="-78"/>
            </a:endParaRPr>
          </a:p>
        </p:txBody>
      </p:sp>
      <p:sp>
        <p:nvSpPr>
          <p:cNvPr id="38" name="مستطيل 10"/>
          <p:cNvSpPr/>
          <p:nvPr/>
        </p:nvSpPr>
        <p:spPr>
          <a:xfrm>
            <a:off x="5011986" y="3224502"/>
            <a:ext cx="2817742" cy="707886"/>
          </a:xfrm>
          <a:prstGeom prst="rect">
            <a:avLst/>
          </a:prstGeom>
        </p:spPr>
        <p:txBody>
          <a:bodyPr wrap="square">
            <a:spAutoFit/>
          </a:bodyPr>
          <a:lstStyle/>
          <a:p>
            <a:pPr lvl="0" algn="ctr" rtl="1"/>
            <a:r>
              <a:rPr lang="ar-EG" sz="2000" b="1" dirty="0">
                <a:solidFill>
                  <a:schemeClr val="bg2">
                    <a:lumMod val="90000"/>
                    <a:lumOff val="10000"/>
                  </a:schemeClr>
                </a:solidFill>
                <a:latin typeface="Adobe Arabic" panose="02040503050201020203" pitchFamily="18" charset="-78"/>
                <a:cs typeface="Adobe Arabic" panose="02040503050201020203" pitchFamily="18" charset="-78"/>
              </a:rPr>
              <a:t>ظهرت بعض العبادات مثل تقديس بعض الحيوانات.</a:t>
            </a:r>
            <a:endParaRPr lang="en-US" sz="2000" b="1" dirty="0">
              <a:solidFill>
                <a:schemeClr val="bg2">
                  <a:lumMod val="90000"/>
                  <a:lumOff val="10000"/>
                </a:schemeClr>
              </a:solidFill>
              <a:latin typeface="Adobe Arabic" panose="02040503050201020203" pitchFamily="18" charset="-78"/>
              <a:cs typeface="Adobe Arabic" panose="02040503050201020203" pitchFamily="18" charset="-78"/>
            </a:endParaRPr>
          </a:p>
        </p:txBody>
      </p:sp>
      <p:sp>
        <p:nvSpPr>
          <p:cNvPr id="41" name="مستطيل 9"/>
          <p:cNvSpPr/>
          <p:nvPr/>
        </p:nvSpPr>
        <p:spPr>
          <a:xfrm>
            <a:off x="2273609" y="3932388"/>
            <a:ext cx="2958558" cy="1015663"/>
          </a:xfrm>
          <a:prstGeom prst="rect">
            <a:avLst/>
          </a:prstGeom>
        </p:spPr>
        <p:txBody>
          <a:bodyPr wrap="square">
            <a:spAutoFit/>
          </a:bodyPr>
          <a:lstStyle/>
          <a:p>
            <a:pPr lvl="0" algn="ctr" rtl="1"/>
            <a:r>
              <a:rPr lang="ar-EG" sz="2000" b="1" dirty="0">
                <a:solidFill>
                  <a:schemeClr val="bg2">
                    <a:lumMod val="90000"/>
                    <a:lumOff val="10000"/>
                  </a:schemeClr>
                </a:solidFill>
                <a:latin typeface="Adobe Arabic" panose="02040503050201020203" pitchFamily="18" charset="-78"/>
                <a:cs typeface="Adobe Arabic" panose="02040503050201020203" pitchFamily="18" charset="-78"/>
              </a:rPr>
              <a:t>بنى مسكنه من الطوب اللبن وفرشه بالحصير والأسرة </a:t>
            </a:r>
            <a:r>
              <a:rPr lang="ar-EG" sz="2000" b="1" dirty="0" smtClean="0">
                <a:solidFill>
                  <a:schemeClr val="bg2">
                    <a:lumMod val="90000"/>
                    <a:lumOff val="10000"/>
                  </a:schemeClr>
                </a:solidFill>
                <a:latin typeface="Adobe Arabic" panose="02040503050201020203" pitchFamily="18" charset="-78"/>
                <a:cs typeface="Adobe Arabic" panose="02040503050201020203" pitchFamily="18" charset="-78"/>
              </a:rPr>
              <a:t>الخشيب غير </a:t>
            </a:r>
            <a:r>
              <a:rPr lang="ar-EG" sz="2000" b="1" dirty="0">
                <a:solidFill>
                  <a:schemeClr val="bg2">
                    <a:lumMod val="90000"/>
                    <a:lumOff val="10000"/>
                  </a:schemeClr>
                </a:solidFill>
                <a:latin typeface="Adobe Arabic" panose="02040503050201020203" pitchFamily="18" charset="-78"/>
                <a:cs typeface="Adobe Arabic" panose="02040503050201020203" pitchFamily="18" charset="-78"/>
              </a:rPr>
              <a:t>المرتفعة ووسائد من الجلد .</a:t>
            </a:r>
            <a:endParaRPr lang="en-US" sz="2000" b="1" dirty="0">
              <a:solidFill>
                <a:schemeClr val="bg2">
                  <a:lumMod val="90000"/>
                  <a:lumOff val="10000"/>
                </a:schemeClr>
              </a:solidFill>
              <a:latin typeface="Adobe Arabic" panose="02040503050201020203" pitchFamily="18" charset="-78"/>
              <a:cs typeface="Adobe Arabic" panose="02040503050201020203" pitchFamily="18" charset="-78"/>
            </a:endParaRPr>
          </a:p>
        </p:txBody>
      </p:sp>
      <p:pic>
        <p:nvPicPr>
          <p:cNvPr id="46" name="Picture 45">
            <a:hlinkClick r:id="rId3" action="ppaction://hlinksldjump"/>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9103" y="4691398"/>
            <a:ext cx="398346" cy="435110"/>
          </a:xfrm>
          <a:prstGeom prst="rect">
            <a:avLst/>
          </a:prstGeom>
        </p:spPr>
      </p:pic>
      <p:pic>
        <p:nvPicPr>
          <p:cNvPr id="36" name="Picture 35">
            <a:hlinkClick r:id="" action="ppaction://hlinkshowjump?jump=endshow"/>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H="1" flipV="1">
            <a:off x="8643797" y="148000"/>
            <a:ext cx="368193" cy="368193"/>
          </a:xfrm>
          <a:prstGeom prst="rect">
            <a:avLst/>
          </a:prstGeom>
        </p:spPr>
      </p:pic>
    </p:spTree>
    <p:extLst>
      <p:ext uri="{BB962C8B-B14F-4D97-AF65-F5344CB8AC3E}">
        <p14:creationId xmlns:p14="http://schemas.microsoft.com/office/powerpoint/2010/main" val="510559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fade">
                                      <p:cBhvr>
                                        <p:cTn id="7" dur="1000"/>
                                        <p:tgtEl>
                                          <p:spTgt spid="29"/>
                                        </p:tgtEl>
                                      </p:cBhvr>
                                    </p:animEffect>
                                    <p:anim calcmode="lin" valueType="num">
                                      <p:cBhvr>
                                        <p:cTn id="8" dur="1000" fill="hold"/>
                                        <p:tgtEl>
                                          <p:spTgt spid="29"/>
                                        </p:tgtEl>
                                        <p:attrNameLst>
                                          <p:attrName>ppt_x</p:attrName>
                                        </p:attrNameLst>
                                      </p:cBhvr>
                                      <p:tavLst>
                                        <p:tav tm="0">
                                          <p:val>
                                            <p:strVal val="#ppt_x"/>
                                          </p:val>
                                        </p:tav>
                                        <p:tav tm="100000">
                                          <p:val>
                                            <p:strVal val="#ppt_x"/>
                                          </p:val>
                                        </p:tav>
                                      </p:tavLst>
                                    </p:anim>
                                    <p:anim calcmode="lin" valueType="num">
                                      <p:cBhvr>
                                        <p:cTn id="9" dur="1000" fill="hold"/>
                                        <p:tgtEl>
                                          <p:spTgt spid="29"/>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30"/>
                                        </p:tgtEl>
                                        <p:attrNameLst>
                                          <p:attrName>style.visibility</p:attrName>
                                        </p:attrNameLst>
                                      </p:cBhvr>
                                      <p:to>
                                        <p:strVal val="visible"/>
                                      </p:to>
                                    </p:set>
                                    <p:animEffect transition="in" filter="fade">
                                      <p:cBhvr>
                                        <p:cTn id="13" dur="1000"/>
                                        <p:tgtEl>
                                          <p:spTgt spid="30"/>
                                        </p:tgtEl>
                                      </p:cBhvr>
                                    </p:animEffect>
                                    <p:anim calcmode="lin" valueType="num">
                                      <p:cBhvr>
                                        <p:cTn id="14" dur="1000" fill="hold"/>
                                        <p:tgtEl>
                                          <p:spTgt spid="30"/>
                                        </p:tgtEl>
                                        <p:attrNameLst>
                                          <p:attrName>ppt_x</p:attrName>
                                        </p:attrNameLst>
                                      </p:cBhvr>
                                      <p:tavLst>
                                        <p:tav tm="0">
                                          <p:val>
                                            <p:strVal val="#ppt_x"/>
                                          </p:val>
                                        </p:tav>
                                        <p:tav tm="100000">
                                          <p:val>
                                            <p:strVal val="#ppt_x"/>
                                          </p:val>
                                        </p:tav>
                                      </p:tavLst>
                                    </p:anim>
                                    <p:anim calcmode="lin" valueType="num">
                                      <p:cBhvr>
                                        <p:cTn id="15" dur="1000" fill="hold"/>
                                        <p:tgtEl>
                                          <p:spTgt spid="30"/>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2" presetClass="entr" presetSubtype="1" fill="hold" grpId="0" nodeType="clickEffect">
                                  <p:stCondLst>
                                    <p:cond delay="0"/>
                                  </p:stCondLst>
                                  <p:childTnLst>
                                    <p:set>
                                      <p:cBhvr>
                                        <p:cTn id="19" dur="1" fill="hold">
                                          <p:stCondLst>
                                            <p:cond delay="0"/>
                                          </p:stCondLst>
                                        </p:cTn>
                                        <p:tgtEl>
                                          <p:spTgt spid="198"/>
                                        </p:tgtEl>
                                        <p:attrNameLst>
                                          <p:attrName>style.visibility</p:attrName>
                                        </p:attrNameLst>
                                      </p:cBhvr>
                                      <p:to>
                                        <p:strVal val="visible"/>
                                      </p:to>
                                    </p:set>
                                    <p:animEffect transition="in" filter="wipe(up)">
                                      <p:cBhvr>
                                        <p:cTn id="20" dur="500"/>
                                        <p:tgtEl>
                                          <p:spTgt spid="198"/>
                                        </p:tgtEl>
                                      </p:cBhvr>
                                    </p:animEffect>
                                  </p:childTnLst>
                                </p:cTn>
                              </p:par>
                              <p:par>
                                <p:cTn id="21" presetID="22" presetClass="entr" presetSubtype="1" fill="hold" nodeType="withEffect">
                                  <p:stCondLst>
                                    <p:cond delay="0"/>
                                  </p:stCondLst>
                                  <p:childTnLst>
                                    <p:set>
                                      <p:cBhvr>
                                        <p:cTn id="22" dur="1" fill="hold">
                                          <p:stCondLst>
                                            <p:cond delay="0"/>
                                          </p:stCondLst>
                                        </p:cTn>
                                        <p:tgtEl>
                                          <p:spTgt spid="202"/>
                                        </p:tgtEl>
                                        <p:attrNameLst>
                                          <p:attrName>style.visibility</p:attrName>
                                        </p:attrNameLst>
                                      </p:cBhvr>
                                      <p:to>
                                        <p:strVal val="visible"/>
                                      </p:to>
                                    </p:set>
                                    <p:animEffect transition="in" filter="wipe(up)">
                                      <p:cBhvr>
                                        <p:cTn id="23" dur="500"/>
                                        <p:tgtEl>
                                          <p:spTgt spid="202"/>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1" fill="hold" nodeType="clickEffect">
                                  <p:stCondLst>
                                    <p:cond delay="0"/>
                                  </p:stCondLst>
                                  <p:childTnLst>
                                    <p:set>
                                      <p:cBhvr>
                                        <p:cTn id="27" dur="1" fill="hold">
                                          <p:stCondLst>
                                            <p:cond delay="0"/>
                                          </p:stCondLst>
                                        </p:cTn>
                                        <p:tgtEl>
                                          <p:spTgt spid="192"/>
                                        </p:tgtEl>
                                        <p:attrNameLst>
                                          <p:attrName>style.visibility</p:attrName>
                                        </p:attrNameLst>
                                      </p:cBhvr>
                                      <p:to>
                                        <p:strVal val="visible"/>
                                      </p:to>
                                    </p:set>
                                    <p:animEffect transition="in" filter="wipe(up)">
                                      <p:cBhvr>
                                        <p:cTn id="28" dur="500"/>
                                        <p:tgtEl>
                                          <p:spTgt spid="192"/>
                                        </p:tgtEl>
                                      </p:cBhvr>
                                    </p:animEffect>
                                  </p:childTnLst>
                                </p:cTn>
                              </p:par>
                            </p:childTnLst>
                          </p:cTn>
                        </p:par>
                      </p:childTnLst>
                    </p:cTn>
                  </p:par>
                  <p:par>
                    <p:cTn id="29" fill="hold">
                      <p:stCondLst>
                        <p:cond delay="indefinite"/>
                      </p:stCondLst>
                      <p:childTnLst>
                        <p:par>
                          <p:cTn id="30" fill="hold">
                            <p:stCondLst>
                              <p:cond delay="0"/>
                            </p:stCondLst>
                            <p:childTnLst>
                              <p:par>
                                <p:cTn id="31" presetID="53" presetClass="entr" presetSubtype="16" fill="hold" grpId="0" nodeType="clickEffect">
                                  <p:stCondLst>
                                    <p:cond delay="0"/>
                                  </p:stCondLst>
                                  <p:childTnLst>
                                    <p:set>
                                      <p:cBhvr>
                                        <p:cTn id="32" dur="1" fill="hold">
                                          <p:stCondLst>
                                            <p:cond delay="0"/>
                                          </p:stCondLst>
                                        </p:cTn>
                                        <p:tgtEl>
                                          <p:spTgt spid="32"/>
                                        </p:tgtEl>
                                        <p:attrNameLst>
                                          <p:attrName>style.visibility</p:attrName>
                                        </p:attrNameLst>
                                      </p:cBhvr>
                                      <p:to>
                                        <p:strVal val="visible"/>
                                      </p:to>
                                    </p:set>
                                    <p:anim calcmode="lin" valueType="num">
                                      <p:cBhvr>
                                        <p:cTn id="33" dur="500" fill="hold"/>
                                        <p:tgtEl>
                                          <p:spTgt spid="32"/>
                                        </p:tgtEl>
                                        <p:attrNameLst>
                                          <p:attrName>ppt_w</p:attrName>
                                        </p:attrNameLst>
                                      </p:cBhvr>
                                      <p:tavLst>
                                        <p:tav tm="0">
                                          <p:val>
                                            <p:fltVal val="0"/>
                                          </p:val>
                                        </p:tav>
                                        <p:tav tm="100000">
                                          <p:val>
                                            <p:strVal val="#ppt_w"/>
                                          </p:val>
                                        </p:tav>
                                      </p:tavLst>
                                    </p:anim>
                                    <p:anim calcmode="lin" valueType="num">
                                      <p:cBhvr>
                                        <p:cTn id="34" dur="500" fill="hold"/>
                                        <p:tgtEl>
                                          <p:spTgt spid="32"/>
                                        </p:tgtEl>
                                        <p:attrNameLst>
                                          <p:attrName>ppt_h</p:attrName>
                                        </p:attrNameLst>
                                      </p:cBhvr>
                                      <p:tavLst>
                                        <p:tav tm="0">
                                          <p:val>
                                            <p:fltVal val="0"/>
                                          </p:val>
                                        </p:tav>
                                        <p:tav tm="100000">
                                          <p:val>
                                            <p:strVal val="#ppt_h"/>
                                          </p:val>
                                        </p:tav>
                                      </p:tavLst>
                                    </p:anim>
                                    <p:animEffect transition="in" filter="fade">
                                      <p:cBhvr>
                                        <p:cTn id="35" dur="500"/>
                                        <p:tgtEl>
                                          <p:spTgt spid="32"/>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grpId="0" nodeType="clickEffect">
                                  <p:stCondLst>
                                    <p:cond delay="0"/>
                                  </p:stCondLst>
                                  <p:childTnLst>
                                    <p:set>
                                      <p:cBhvr>
                                        <p:cTn id="39" dur="1" fill="hold">
                                          <p:stCondLst>
                                            <p:cond delay="0"/>
                                          </p:stCondLst>
                                        </p:cTn>
                                        <p:tgtEl>
                                          <p:spTgt spid="205"/>
                                        </p:tgtEl>
                                        <p:attrNameLst>
                                          <p:attrName>style.visibility</p:attrName>
                                        </p:attrNameLst>
                                      </p:cBhvr>
                                      <p:to>
                                        <p:strVal val="visible"/>
                                      </p:to>
                                    </p:set>
                                    <p:animEffect transition="in" filter="wipe(down)">
                                      <p:cBhvr>
                                        <p:cTn id="40" dur="500"/>
                                        <p:tgtEl>
                                          <p:spTgt spid="205"/>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1" fill="hold" nodeType="clickEffect">
                                  <p:stCondLst>
                                    <p:cond delay="0"/>
                                  </p:stCondLst>
                                  <p:childTnLst>
                                    <p:set>
                                      <p:cBhvr>
                                        <p:cTn id="44" dur="1" fill="hold">
                                          <p:stCondLst>
                                            <p:cond delay="0"/>
                                          </p:stCondLst>
                                        </p:cTn>
                                        <p:tgtEl>
                                          <p:spTgt spid="195"/>
                                        </p:tgtEl>
                                        <p:attrNameLst>
                                          <p:attrName>style.visibility</p:attrName>
                                        </p:attrNameLst>
                                      </p:cBhvr>
                                      <p:to>
                                        <p:strVal val="visible"/>
                                      </p:to>
                                    </p:set>
                                    <p:animEffect transition="in" filter="wipe(up)">
                                      <p:cBhvr>
                                        <p:cTn id="45" dur="500"/>
                                        <p:tgtEl>
                                          <p:spTgt spid="195"/>
                                        </p:tgtEl>
                                      </p:cBhvr>
                                    </p:animEffect>
                                  </p:childTnLst>
                                </p:cTn>
                              </p:par>
                            </p:childTnLst>
                          </p:cTn>
                        </p:par>
                      </p:childTnLst>
                    </p:cTn>
                  </p:par>
                  <p:par>
                    <p:cTn id="46" fill="hold">
                      <p:stCondLst>
                        <p:cond delay="indefinite"/>
                      </p:stCondLst>
                      <p:childTnLst>
                        <p:par>
                          <p:cTn id="47" fill="hold">
                            <p:stCondLst>
                              <p:cond delay="0"/>
                            </p:stCondLst>
                            <p:childTnLst>
                              <p:par>
                                <p:cTn id="48" presetID="53" presetClass="entr" presetSubtype="16" fill="hold" grpId="0" nodeType="clickEffect">
                                  <p:stCondLst>
                                    <p:cond delay="0"/>
                                  </p:stCondLst>
                                  <p:childTnLst>
                                    <p:set>
                                      <p:cBhvr>
                                        <p:cTn id="49" dur="1" fill="hold">
                                          <p:stCondLst>
                                            <p:cond delay="0"/>
                                          </p:stCondLst>
                                        </p:cTn>
                                        <p:tgtEl>
                                          <p:spTgt spid="35"/>
                                        </p:tgtEl>
                                        <p:attrNameLst>
                                          <p:attrName>style.visibility</p:attrName>
                                        </p:attrNameLst>
                                      </p:cBhvr>
                                      <p:to>
                                        <p:strVal val="visible"/>
                                      </p:to>
                                    </p:set>
                                    <p:anim calcmode="lin" valueType="num">
                                      <p:cBhvr>
                                        <p:cTn id="50" dur="500" fill="hold"/>
                                        <p:tgtEl>
                                          <p:spTgt spid="35"/>
                                        </p:tgtEl>
                                        <p:attrNameLst>
                                          <p:attrName>ppt_w</p:attrName>
                                        </p:attrNameLst>
                                      </p:cBhvr>
                                      <p:tavLst>
                                        <p:tav tm="0">
                                          <p:val>
                                            <p:fltVal val="0"/>
                                          </p:val>
                                        </p:tav>
                                        <p:tav tm="100000">
                                          <p:val>
                                            <p:strVal val="#ppt_w"/>
                                          </p:val>
                                        </p:tav>
                                      </p:tavLst>
                                    </p:anim>
                                    <p:anim calcmode="lin" valueType="num">
                                      <p:cBhvr>
                                        <p:cTn id="51" dur="500" fill="hold"/>
                                        <p:tgtEl>
                                          <p:spTgt spid="35"/>
                                        </p:tgtEl>
                                        <p:attrNameLst>
                                          <p:attrName>ppt_h</p:attrName>
                                        </p:attrNameLst>
                                      </p:cBhvr>
                                      <p:tavLst>
                                        <p:tav tm="0">
                                          <p:val>
                                            <p:fltVal val="0"/>
                                          </p:val>
                                        </p:tav>
                                        <p:tav tm="100000">
                                          <p:val>
                                            <p:strVal val="#ppt_h"/>
                                          </p:val>
                                        </p:tav>
                                      </p:tavLst>
                                    </p:anim>
                                    <p:animEffect transition="in" filter="fade">
                                      <p:cBhvr>
                                        <p:cTn id="52" dur="500"/>
                                        <p:tgtEl>
                                          <p:spTgt spid="35"/>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nodeType="clickEffect">
                                  <p:stCondLst>
                                    <p:cond delay="0"/>
                                  </p:stCondLst>
                                  <p:childTnLst>
                                    <p:set>
                                      <p:cBhvr>
                                        <p:cTn id="56" dur="1" fill="hold">
                                          <p:stCondLst>
                                            <p:cond delay="0"/>
                                          </p:stCondLst>
                                        </p:cTn>
                                        <p:tgtEl>
                                          <p:spTgt spid="206"/>
                                        </p:tgtEl>
                                        <p:attrNameLst>
                                          <p:attrName>style.visibility</p:attrName>
                                        </p:attrNameLst>
                                      </p:cBhvr>
                                      <p:to>
                                        <p:strVal val="visible"/>
                                      </p:to>
                                    </p:set>
                                    <p:animEffect transition="in" filter="wipe(down)">
                                      <p:cBhvr>
                                        <p:cTn id="57" dur="500"/>
                                        <p:tgtEl>
                                          <p:spTgt spid="206"/>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1" fill="hold" nodeType="clickEffect">
                                  <p:stCondLst>
                                    <p:cond delay="0"/>
                                  </p:stCondLst>
                                  <p:childTnLst>
                                    <p:set>
                                      <p:cBhvr>
                                        <p:cTn id="61" dur="1" fill="hold">
                                          <p:stCondLst>
                                            <p:cond delay="0"/>
                                          </p:stCondLst>
                                        </p:cTn>
                                        <p:tgtEl>
                                          <p:spTgt spid="189"/>
                                        </p:tgtEl>
                                        <p:attrNameLst>
                                          <p:attrName>style.visibility</p:attrName>
                                        </p:attrNameLst>
                                      </p:cBhvr>
                                      <p:to>
                                        <p:strVal val="visible"/>
                                      </p:to>
                                    </p:set>
                                    <p:animEffect transition="in" filter="wipe(up)">
                                      <p:cBhvr>
                                        <p:cTn id="62" dur="500"/>
                                        <p:tgtEl>
                                          <p:spTgt spid="189"/>
                                        </p:tgtEl>
                                      </p:cBhvr>
                                    </p:animEffect>
                                  </p:childTnLst>
                                </p:cTn>
                              </p:par>
                            </p:childTnLst>
                          </p:cTn>
                        </p:par>
                      </p:childTnLst>
                    </p:cTn>
                  </p:par>
                  <p:par>
                    <p:cTn id="63" fill="hold">
                      <p:stCondLst>
                        <p:cond delay="indefinite"/>
                      </p:stCondLst>
                      <p:childTnLst>
                        <p:par>
                          <p:cTn id="64" fill="hold">
                            <p:stCondLst>
                              <p:cond delay="0"/>
                            </p:stCondLst>
                            <p:childTnLst>
                              <p:par>
                                <p:cTn id="65" presetID="53" presetClass="entr" presetSubtype="16" fill="hold" grpId="0" nodeType="clickEffect">
                                  <p:stCondLst>
                                    <p:cond delay="0"/>
                                  </p:stCondLst>
                                  <p:childTnLst>
                                    <p:set>
                                      <p:cBhvr>
                                        <p:cTn id="66" dur="1" fill="hold">
                                          <p:stCondLst>
                                            <p:cond delay="0"/>
                                          </p:stCondLst>
                                        </p:cTn>
                                        <p:tgtEl>
                                          <p:spTgt spid="38"/>
                                        </p:tgtEl>
                                        <p:attrNameLst>
                                          <p:attrName>style.visibility</p:attrName>
                                        </p:attrNameLst>
                                      </p:cBhvr>
                                      <p:to>
                                        <p:strVal val="visible"/>
                                      </p:to>
                                    </p:set>
                                    <p:anim calcmode="lin" valueType="num">
                                      <p:cBhvr>
                                        <p:cTn id="67" dur="500" fill="hold"/>
                                        <p:tgtEl>
                                          <p:spTgt spid="38"/>
                                        </p:tgtEl>
                                        <p:attrNameLst>
                                          <p:attrName>ppt_w</p:attrName>
                                        </p:attrNameLst>
                                      </p:cBhvr>
                                      <p:tavLst>
                                        <p:tav tm="0">
                                          <p:val>
                                            <p:fltVal val="0"/>
                                          </p:val>
                                        </p:tav>
                                        <p:tav tm="100000">
                                          <p:val>
                                            <p:strVal val="#ppt_w"/>
                                          </p:val>
                                        </p:tav>
                                      </p:tavLst>
                                    </p:anim>
                                    <p:anim calcmode="lin" valueType="num">
                                      <p:cBhvr>
                                        <p:cTn id="68" dur="500" fill="hold"/>
                                        <p:tgtEl>
                                          <p:spTgt spid="38"/>
                                        </p:tgtEl>
                                        <p:attrNameLst>
                                          <p:attrName>ppt_h</p:attrName>
                                        </p:attrNameLst>
                                      </p:cBhvr>
                                      <p:tavLst>
                                        <p:tav tm="0">
                                          <p:val>
                                            <p:fltVal val="0"/>
                                          </p:val>
                                        </p:tav>
                                        <p:tav tm="100000">
                                          <p:val>
                                            <p:strVal val="#ppt_h"/>
                                          </p:val>
                                        </p:tav>
                                      </p:tavLst>
                                    </p:anim>
                                    <p:animEffect transition="in" filter="fade">
                                      <p:cBhvr>
                                        <p:cTn id="69" dur="500"/>
                                        <p:tgtEl>
                                          <p:spTgt spid="38"/>
                                        </p:tgtEl>
                                      </p:cBhvr>
                                    </p:animEffect>
                                  </p:childTnLst>
                                </p:cTn>
                              </p:par>
                            </p:childTnLst>
                          </p:cTn>
                        </p:par>
                      </p:childTnLst>
                    </p:cTn>
                  </p:par>
                  <p:par>
                    <p:cTn id="70" fill="hold">
                      <p:stCondLst>
                        <p:cond delay="indefinite"/>
                      </p:stCondLst>
                      <p:childTnLst>
                        <p:par>
                          <p:cTn id="71" fill="hold">
                            <p:stCondLst>
                              <p:cond delay="0"/>
                            </p:stCondLst>
                            <p:childTnLst>
                              <p:par>
                                <p:cTn id="72" presetID="22" presetClass="entr" presetSubtype="4" fill="hold" nodeType="clickEffect">
                                  <p:stCondLst>
                                    <p:cond delay="0"/>
                                  </p:stCondLst>
                                  <p:childTnLst>
                                    <p:set>
                                      <p:cBhvr>
                                        <p:cTn id="73" dur="1" fill="hold">
                                          <p:stCondLst>
                                            <p:cond delay="0"/>
                                          </p:stCondLst>
                                        </p:cTn>
                                        <p:tgtEl>
                                          <p:spTgt spid="199"/>
                                        </p:tgtEl>
                                        <p:attrNameLst>
                                          <p:attrName>style.visibility</p:attrName>
                                        </p:attrNameLst>
                                      </p:cBhvr>
                                      <p:to>
                                        <p:strVal val="visible"/>
                                      </p:to>
                                    </p:set>
                                    <p:animEffect transition="in" filter="wipe(down)">
                                      <p:cBhvr>
                                        <p:cTn id="74" dur="500"/>
                                        <p:tgtEl>
                                          <p:spTgt spid="199"/>
                                        </p:tgtEl>
                                      </p:cBhvr>
                                    </p:animEffect>
                                  </p:childTnLst>
                                </p:cTn>
                              </p:par>
                            </p:childTnLst>
                          </p:cTn>
                        </p:par>
                      </p:childTnLst>
                    </p:cTn>
                  </p:par>
                  <p:par>
                    <p:cTn id="75" fill="hold">
                      <p:stCondLst>
                        <p:cond delay="indefinite"/>
                      </p:stCondLst>
                      <p:childTnLst>
                        <p:par>
                          <p:cTn id="76" fill="hold">
                            <p:stCondLst>
                              <p:cond delay="0"/>
                            </p:stCondLst>
                            <p:childTnLst>
                              <p:par>
                                <p:cTn id="77" presetID="22" presetClass="entr" presetSubtype="1" fill="hold" nodeType="clickEffect">
                                  <p:stCondLst>
                                    <p:cond delay="0"/>
                                  </p:stCondLst>
                                  <p:childTnLst>
                                    <p:set>
                                      <p:cBhvr>
                                        <p:cTn id="78" dur="1" fill="hold">
                                          <p:stCondLst>
                                            <p:cond delay="0"/>
                                          </p:stCondLst>
                                        </p:cTn>
                                        <p:tgtEl>
                                          <p:spTgt spid="185"/>
                                        </p:tgtEl>
                                        <p:attrNameLst>
                                          <p:attrName>style.visibility</p:attrName>
                                        </p:attrNameLst>
                                      </p:cBhvr>
                                      <p:to>
                                        <p:strVal val="visible"/>
                                      </p:to>
                                    </p:set>
                                    <p:animEffect transition="in" filter="wipe(up)">
                                      <p:cBhvr>
                                        <p:cTn id="79" dur="500"/>
                                        <p:tgtEl>
                                          <p:spTgt spid="185"/>
                                        </p:tgtEl>
                                      </p:cBhvr>
                                    </p:animEffect>
                                  </p:childTnLst>
                                </p:cTn>
                              </p:par>
                            </p:childTnLst>
                          </p:cTn>
                        </p:par>
                      </p:childTnLst>
                    </p:cTn>
                  </p:par>
                  <p:par>
                    <p:cTn id="80" fill="hold">
                      <p:stCondLst>
                        <p:cond delay="indefinite"/>
                      </p:stCondLst>
                      <p:childTnLst>
                        <p:par>
                          <p:cTn id="81" fill="hold">
                            <p:stCondLst>
                              <p:cond delay="0"/>
                            </p:stCondLst>
                            <p:childTnLst>
                              <p:par>
                                <p:cTn id="82" presetID="53" presetClass="entr" presetSubtype="16" fill="hold" grpId="0" nodeType="clickEffect">
                                  <p:stCondLst>
                                    <p:cond delay="0"/>
                                  </p:stCondLst>
                                  <p:childTnLst>
                                    <p:set>
                                      <p:cBhvr>
                                        <p:cTn id="83" dur="1" fill="hold">
                                          <p:stCondLst>
                                            <p:cond delay="0"/>
                                          </p:stCondLst>
                                        </p:cTn>
                                        <p:tgtEl>
                                          <p:spTgt spid="41"/>
                                        </p:tgtEl>
                                        <p:attrNameLst>
                                          <p:attrName>style.visibility</p:attrName>
                                        </p:attrNameLst>
                                      </p:cBhvr>
                                      <p:to>
                                        <p:strVal val="visible"/>
                                      </p:to>
                                    </p:set>
                                    <p:anim calcmode="lin" valueType="num">
                                      <p:cBhvr>
                                        <p:cTn id="84" dur="500" fill="hold"/>
                                        <p:tgtEl>
                                          <p:spTgt spid="41"/>
                                        </p:tgtEl>
                                        <p:attrNameLst>
                                          <p:attrName>ppt_w</p:attrName>
                                        </p:attrNameLst>
                                      </p:cBhvr>
                                      <p:tavLst>
                                        <p:tav tm="0">
                                          <p:val>
                                            <p:fltVal val="0"/>
                                          </p:val>
                                        </p:tav>
                                        <p:tav tm="100000">
                                          <p:val>
                                            <p:strVal val="#ppt_w"/>
                                          </p:val>
                                        </p:tav>
                                      </p:tavLst>
                                    </p:anim>
                                    <p:anim calcmode="lin" valueType="num">
                                      <p:cBhvr>
                                        <p:cTn id="85" dur="500" fill="hold"/>
                                        <p:tgtEl>
                                          <p:spTgt spid="41"/>
                                        </p:tgtEl>
                                        <p:attrNameLst>
                                          <p:attrName>ppt_h</p:attrName>
                                        </p:attrNameLst>
                                      </p:cBhvr>
                                      <p:tavLst>
                                        <p:tav tm="0">
                                          <p:val>
                                            <p:fltVal val="0"/>
                                          </p:val>
                                        </p:tav>
                                        <p:tav tm="100000">
                                          <p:val>
                                            <p:strVal val="#ppt_h"/>
                                          </p:val>
                                        </p:tav>
                                      </p:tavLst>
                                    </p:anim>
                                    <p:animEffect transition="in" filter="fade">
                                      <p:cBhvr>
                                        <p:cTn id="86"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8" grpId="0" animBg="1"/>
      <p:bldP spid="205" grpId="0" animBg="1"/>
      <p:bldP spid="29" grpId="0"/>
      <p:bldP spid="30" grpId="0"/>
      <p:bldP spid="32" grpId="0"/>
      <p:bldP spid="35" grpId="0"/>
      <p:bldP spid="38" grpId="0"/>
      <p:bldP spid="4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104"/>
        <p:cNvGrpSpPr/>
        <p:nvPr/>
      </p:nvGrpSpPr>
      <p:grpSpPr>
        <a:xfrm>
          <a:off x="0" y="0"/>
          <a:ext cx="0" cy="0"/>
          <a:chOff x="0" y="0"/>
          <a:chExt cx="0" cy="0"/>
        </a:xfrm>
      </p:grpSpPr>
      <p:grpSp>
        <p:nvGrpSpPr>
          <p:cNvPr id="2106" name="Google Shape;2106;p40"/>
          <p:cNvGrpSpPr/>
          <p:nvPr/>
        </p:nvGrpSpPr>
        <p:grpSpPr>
          <a:xfrm>
            <a:off x="6701331" y="3259381"/>
            <a:ext cx="1435600" cy="1645775"/>
            <a:chOff x="6492325" y="2567050"/>
            <a:chExt cx="1435600" cy="1645775"/>
          </a:xfrm>
        </p:grpSpPr>
        <p:sp>
          <p:nvSpPr>
            <p:cNvPr id="2107" name="Google Shape;2107;p40"/>
            <p:cNvSpPr/>
            <p:nvPr/>
          </p:nvSpPr>
          <p:spPr>
            <a:xfrm>
              <a:off x="6492325" y="2567050"/>
              <a:ext cx="1435600" cy="823350"/>
            </a:xfrm>
            <a:custGeom>
              <a:avLst/>
              <a:gdLst/>
              <a:ahLst/>
              <a:cxnLst/>
              <a:rect l="l" t="t" r="r" b="b"/>
              <a:pathLst>
                <a:path w="57424" h="32934" extrusionOk="0">
                  <a:moveTo>
                    <a:pt x="6441" y="1"/>
                  </a:moveTo>
                  <a:lnTo>
                    <a:pt x="0" y="7061"/>
                  </a:lnTo>
                  <a:lnTo>
                    <a:pt x="6441" y="14288"/>
                  </a:lnTo>
                  <a:lnTo>
                    <a:pt x="18288" y="14288"/>
                  </a:lnTo>
                  <a:cubicBezTo>
                    <a:pt x="17205" y="16074"/>
                    <a:pt x="16586" y="18277"/>
                    <a:pt x="16586" y="20575"/>
                  </a:cubicBezTo>
                  <a:cubicBezTo>
                    <a:pt x="16586" y="27397"/>
                    <a:pt x="22122" y="32934"/>
                    <a:pt x="28944" y="32934"/>
                  </a:cubicBezTo>
                  <a:cubicBezTo>
                    <a:pt x="35767" y="32934"/>
                    <a:pt x="41303" y="27397"/>
                    <a:pt x="41303" y="20563"/>
                  </a:cubicBezTo>
                  <a:cubicBezTo>
                    <a:pt x="41303" y="18277"/>
                    <a:pt x="40684" y="16086"/>
                    <a:pt x="39600" y="14300"/>
                  </a:cubicBezTo>
                  <a:lnTo>
                    <a:pt x="50995" y="14300"/>
                  </a:lnTo>
                  <a:lnTo>
                    <a:pt x="57424" y="7299"/>
                  </a:lnTo>
                  <a:lnTo>
                    <a:pt x="50995" y="1"/>
                  </a:lnTo>
                  <a:close/>
                </a:path>
              </a:pathLst>
            </a:custGeom>
            <a:solidFill>
              <a:srgbClr val="4949E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8" name="Google Shape;2108;p40"/>
            <p:cNvSpPr/>
            <p:nvPr/>
          </p:nvSpPr>
          <p:spPr>
            <a:xfrm>
              <a:off x="6972150" y="2841800"/>
              <a:ext cx="481025" cy="481025"/>
            </a:xfrm>
            <a:custGeom>
              <a:avLst/>
              <a:gdLst/>
              <a:ahLst/>
              <a:cxnLst/>
              <a:rect l="l" t="t" r="r" b="b"/>
              <a:pathLst>
                <a:path w="19241" h="19241" extrusionOk="0">
                  <a:moveTo>
                    <a:pt x="9620" y="0"/>
                  </a:moveTo>
                  <a:cubicBezTo>
                    <a:pt x="4310" y="0"/>
                    <a:pt x="0" y="4310"/>
                    <a:pt x="0" y="9621"/>
                  </a:cubicBezTo>
                  <a:cubicBezTo>
                    <a:pt x="0" y="14931"/>
                    <a:pt x="4310" y="19241"/>
                    <a:pt x="9620" y="19241"/>
                  </a:cubicBezTo>
                  <a:cubicBezTo>
                    <a:pt x="14931" y="19241"/>
                    <a:pt x="19241" y="14931"/>
                    <a:pt x="19241" y="9621"/>
                  </a:cubicBezTo>
                  <a:cubicBezTo>
                    <a:pt x="19241" y="4310"/>
                    <a:pt x="14931" y="0"/>
                    <a:pt x="962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9" name="Google Shape;2109;p40"/>
            <p:cNvSpPr/>
            <p:nvPr/>
          </p:nvSpPr>
          <p:spPr>
            <a:xfrm>
              <a:off x="7009650" y="2879300"/>
              <a:ext cx="406025" cy="406025"/>
            </a:xfrm>
            <a:custGeom>
              <a:avLst/>
              <a:gdLst/>
              <a:ahLst/>
              <a:cxnLst/>
              <a:rect l="l" t="t" r="r" b="b"/>
              <a:pathLst>
                <a:path w="16241" h="16241" extrusionOk="0">
                  <a:moveTo>
                    <a:pt x="8120" y="441"/>
                  </a:moveTo>
                  <a:cubicBezTo>
                    <a:pt x="12359" y="441"/>
                    <a:pt x="15812" y="3882"/>
                    <a:pt x="15812" y="8121"/>
                  </a:cubicBezTo>
                  <a:cubicBezTo>
                    <a:pt x="15812" y="12359"/>
                    <a:pt x="12359" y="15812"/>
                    <a:pt x="8120" y="15812"/>
                  </a:cubicBezTo>
                  <a:cubicBezTo>
                    <a:pt x="3882" y="15812"/>
                    <a:pt x="429" y="12359"/>
                    <a:pt x="429" y="8121"/>
                  </a:cubicBezTo>
                  <a:cubicBezTo>
                    <a:pt x="429" y="3882"/>
                    <a:pt x="3882" y="441"/>
                    <a:pt x="8120" y="441"/>
                  </a:cubicBezTo>
                  <a:close/>
                  <a:moveTo>
                    <a:pt x="8120" y="1"/>
                  </a:moveTo>
                  <a:cubicBezTo>
                    <a:pt x="3644" y="1"/>
                    <a:pt x="0" y="3644"/>
                    <a:pt x="0" y="8121"/>
                  </a:cubicBezTo>
                  <a:cubicBezTo>
                    <a:pt x="0" y="12597"/>
                    <a:pt x="3644" y="16241"/>
                    <a:pt x="8120" y="16241"/>
                  </a:cubicBezTo>
                  <a:cubicBezTo>
                    <a:pt x="12597" y="16241"/>
                    <a:pt x="16240" y="12597"/>
                    <a:pt x="16240" y="8121"/>
                  </a:cubicBezTo>
                  <a:cubicBezTo>
                    <a:pt x="16240" y="3644"/>
                    <a:pt x="12597" y="1"/>
                    <a:pt x="8120" y="1"/>
                  </a:cubicBezTo>
                  <a:close/>
                </a:path>
              </a:pathLst>
            </a:custGeom>
            <a:solidFill>
              <a:srgbClr val="4949E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110" name="Google Shape;2110;p40"/>
            <p:cNvGrpSpPr/>
            <p:nvPr/>
          </p:nvGrpSpPr>
          <p:grpSpPr>
            <a:xfrm>
              <a:off x="6696200" y="2955200"/>
              <a:ext cx="1032600" cy="536700"/>
              <a:chOff x="6696200" y="2955200"/>
              <a:chExt cx="1032600" cy="536700"/>
            </a:xfrm>
          </p:grpSpPr>
          <p:sp>
            <p:nvSpPr>
              <p:cNvPr id="2111" name="Google Shape;2111;p40"/>
              <p:cNvSpPr/>
              <p:nvPr/>
            </p:nvSpPr>
            <p:spPr>
              <a:xfrm>
                <a:off x="6696200" y="2979325"/>
                <a:ext cx="990050" cy="512575"/>
              </a:xfrm>
              <a:custGeom>
                <a:avLst/>
                <a:gdLst/>
                <a:ahLst/>
                <a:cxnLst/>
                <a:rect l="l" t="t" r="r" b="b"/>
                <a:pathLst>
                  <a:path w="39602" h="20503" extrusionOk="0">
                    <a:moveTo>
                      <a:pt x="36696" y="0"/>
                    </a:moveTo>
                    <a:lnTo>
                      <a:pt x="36756" y="262"/>
                    </a:lnTo>
                    <a:cubicBezTo>
                      <a:pt x="37029" y="1453"/>
                      <a:pt x="37172" y="2679"/>
                      <a:pt x="37172" y="3905"/>
                    </a:cubicBezTo>
                    <a:cubicBezTo>
                      <a:pt x="37172" y="12823"/>
                      <a:pt x="29921" y="20074"/>
                      <a:pt x="21004" y="20074"/>
                    </a:cubicBezTo>
                    <a:cubicBezTo>
                      <a:pt x="12098" y="20074"/>
                      <a:pt x="4847" y="12823"/>
                      <a:pt x="4847" y="3905"/>
                    </a:cubicBezTo>
                    <a:cubicBezTo>
                      <a:pt x="4847" y="2691"/>
                      <a:pt x="4990" y="1476"/>
                      <a:pt x="5252" y="298"/>
                    </a:cubicBezTo>
                    <a:lnTo>
                      <a:pt x="5311" y="36"/>
                    </a:lnTo>
                    <a:lnTo>
                      <a:pt x="1" y="36"/>
                    </a:lnTo>
                    <a:lnTo>
                      <a:pt x="1" y="464"/>
                    </a:lnTo>
                    <a:lnTo>
                      <a:pt x="4775" y="464"/>
                    </a:lnTo>
                    <a:cubicBezTo>
                      <a:pt x="4537" y="1596"/>
                      <a:pt x="4418" y="2750"/>
                      <a:pt x="4418" y="3905"/>
                    </a:cubicBezTo>
                    <a:cubicBezTo>
                      <a:pt x="4418" y="13061"/>
                      <a:pt x="11860" y="20503"/>
                      <a:pt x="21004" y="20503"/>
                    </a:cubicBezTo>
                    <a:cubicBezTo>
                      <a:pt x="30160" y="20503"/>
                      <a:pt x="37601" y="13061"/>
                      <a:pt x="37601" y="3905"/>
                    </a:cubicBezTo>
                    <a:cubicBezTo>
                      <a:pt x="37601" y="2739"/>
                      <a:pt x="37470" y="1560"/>
                      <a:pt x="37232" y="429"/>
                    </a:cubicBezTo>
                    <a:lnTo>
                      <a:pt x="39601" y="429"/>
                    </a:lnTo>
                    <a:lnTo>
                      <a:pt x="39601" y="0"/>
                    </a:lnTo>
                    <a:close/>
                  </a:path>
                </a:pathLst>
              </a:custGeom>
              <a:solidFill>
                <a:srgbClr val="4949E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2" name="Google Shape;2112;p40"/>
              <p:cNvSpPr/>
              <p:nvPr/>
            </p:nvSpPr>
            <p:spPr>
              <a:xfrm>
                <a:off x="7677575" y="2955200"/>
                <a:ext cx="51225" cy="58975"/>
              </a:xfrm>
              <a:custGeom>
                <a:avLst/>
                <a:gdLst/>
                <a:ahLst/>
                <a:cxnLst/>
                <a:rect l="l" t="t" r="r" b="b"/>
                <a:pathLst>
                  <a:path w="2049" h="2359" extrusionOk="0">
                    <a:moveTo>
                      <a:pt x="1" y="1"/>
                    </a:moveTo>
                    <a:lnTo>
                      <a:pt x="1" y="2358"/>
                    </a:lnTo>
                    <a:lnTo>
                      <a:pt x="2049" y="1179"/>
                    </a:lnTo>
                    <a:lnTo>
                      <a:pt x="1" y="1"/>
                    </a:lnTo>
                    <a:close/>
                  </a:path>
                </a:pathLst>
              </a:custGeom>
              <a:solidFill>
                <a:srgbClr val="4949E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13" name="Google Shape;2113;p40"/>
            <p:cNvSpPr/>
            <p:nvPr/>
          </p:nvSpPr>
          <p:spPr>
            <a:xfrm>
              <a:off x="7178725" y="3584150"/>
              <a:ext cx="55975" cy="55975"/>
            </a:xfrm>
            <a:custGeom>
              <a:avLst/>
              <a:gdLst/>
              <a:ahLst/>
              <a:cxnLst/>
              <a:rect l="l" t="t" r="r" b="b"/>
              <a:pathLst>
                <a:path w="2239" h="2239" extrusionOk="0">
                  <a:moveTo>
                    <a:pt x="1119" y="1"/>
                  </a:moveTo>
                  <a:cubicBezTo>
                    <a:pt x="500" y="1"/>
                    <a:pt x="0" y="501"/>
                    <a:pt x="0" y="1120"/>
                  </a:cubicBezTo>
                  <a:cubicBezTo>
                    <a:pt x="0" y="1739"/>
                    <a:pt x="500" y="2239"/>
                    <a:pt x="1119" y="2239"/>
                  </a:cubicBezTo>
                  <a:cubicBezTo>
                    <a:pt x="1738" y="2239"/>
                    <a:pt x="2238" y="1739"/>
                    <a:pt x="2238" y="1120"/>
                  </a:cubicBezTo>
                  <a:cubicBezTo>
                    <a:pt x="2238" y="501"/>
                    <a:pt x="1738" y="1"/>
                    <a:pt x="1119" y="1"/>
                  </a:cubicBezTo>
                  <a:close/>
                </a:path>
              </a:pathLst>
            </a:custGeom>
            <a:solidFill>
              <a:srgbClr val="4949E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4" name="Google Shape;2114;p40"/>
            <p:cNvSpPr/>
            <p:nvPr/>
          </p:nvSpPr>
          <p:spPr>
            <a:xfrm>
              <a:off x="7178725" y="3706200"/>
              <a:ext cx="55975" cy="55975"/>
            </a:xfrm>
            <a:custGeom>
              <a:avLst/>
              <a:gdLst/>
              <a:ahLst/>
              <a:cxnLst/>
              <a:rect l="l" t="t" r="r" b="b"/>
              <a:pathLst>
                <a:path w="2239" h="2239" extrusionOk="0">
                  <a:moveTo>
                    <a:pt x="1119" y="0"/>
                  </a:moveTo>
                  <a:cubicBezTo>
                    <a:pt x="500" y="0"/>
                    <a:pt x="0" y="500"/>
                    <a:pt x="0" y="1119"/>
                  </a:cubicBezTo>
                  <a:cubicBezTo>
                    <a:pt x="0" y="1738"/>
                    <a:pt x="500" y="2238"/>
                    <a:pt x="1119" y="2238"/>
                  </a:cubicBezTo>
                  <a:cubicBezTo>
                    <a:pt x="1738" y="2238"/>
                    <a:pt x="2238" y="1738"/>
                    <a:pt x="2238" y="1119"/>
                  </a:cubicBezTo>
                  <a:cubicBezTo>
                    <a:pt x="2238" y="500"/>
                    <a:pt x="1738" y="0"/>
                    <a:pt x="1119" y="0"/>
                  </a:cubicBezTo>
                  <a:close/>
                </a:path>
              </a:pathLst>
            </a:custGeom>
            <a:solidFill>
              <a:srgbClr val="4949E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5" name="Google Shape;2115;p40"/>
            <p:cNvSpPr/>
            <p:nvPr/>
          </p:nvSpPr>
          <p:spPr>
            <a:xfrm>
              <a:off x="7178725" y="3828225"/>
              <a:ext cx="55975" cy="55975"/>
            </a:xfrm>
            <a:custGeom>
              <a:avLst/>
              <a:gdLst/>
              <a:ahLst/>
              <a:cxnLst/>
              <a:rect l="l" t="t" r="r" b="b"/>
              <a:pathLst>
                <a:path w="2239" h="2239" extrusionOk="0">
                  <a:moveTo>
                    <a:pt x="1119" y="1"/>
                  </a:moveTo>
                  <a:cubicBezTo>
                    <a:pt x="500" y="1"/>
                    <a:pt x="0" y="501"/>
                    <a:pt x="0" y="1120"/>
                  </a:cubicBezTo>
                  <a:cubicBezTo>
                    <a:pt x="0" y="1739"/>
                    <a:pt x="500" y="2239"/>
                    <a:pt x="1119" y="2239"/>
                  </a:cubicBezTo>
                  <a:cubicBezTo>
                    <a:pt x="1738" y="2239"/>
                    <a:pt x="2238" y="1739"/>
                    <a:pt x="2238" y="1120"/>
                  </a:cubicBezTo>
                  <a:cubicBezTo>
                    <a:pt x="2238" y="501"/>
                    <a:pt x="1738" y="1"/>
                    <a:pt x="1119" y="1"/>
                  </a:cubicBezTo>
                  <a:close/>
                </a:path>
              </a:pathLst>
            </a:custGeom>
            <a:solidFill>
              <a:srgbClr val="4949E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6" name="Google Shape;2116;p40"/>
            <p:cNvSpPr/>
            <p:nvPr/>
          </p:nvSpPr>
          <p:spPr>
            <a:xfrm>
              <a:off x="7095675" y="3921400"/>
              <a:ext cx="222950" cy="291425"/>
            </a:xfrm>
            <a:custGeom>
              <a:avLst/>
              <a:gdLst/>
              <a:ahLst/>
              <a:cxnLst/>
              <a:rect l="l" t="t" r="r" b="b"/>
              <a:pathLst>
                <a:path w="8918" h="11657" extrusionOk="0">
                  <a:moveTo>
                    <a:pt x="4441" y="4036"/>
                  </a:moveTo>
                  <a:cubicBezTo>
                    <a:pt x="6191" y="4036"/>
                    <a:pt x="7608" y="5453"/>
                    <a:pt x="7608" y="7204"/>
                  </a:cubicBezTo>
                  <a:cubicBezTo>
                    <a:pt x="7608" y="8954"/>
                    <a:pt x="6191" y="10371"/>
                    <a:pt x="4441" y="10371"/>
                  </a:cubicBezTo>
                  <a:cubicBezTo>
                    <a:pt x="2691" y="10371"/>
                    <a:pt x="1274" y="8954"/>
                    <a:pt x="1274" y="7204"/>
                  </a:cubicBezTo>
                  <a:cubicBezTo>
                    <a:pt x="1274" y="5453"/>
                    <a:pt x="2691" y="4036"/>
                    <a:pt x="4441" y="4036"/>
                  </a:cubicBezTo>
                  <a:close/>
                  <a:moveTo>
                    <a:pt x="3691" y="0"/>
                  </a:moveTo>
                  <a:lnTo>
                    <a:pt x="3691" y="2810"/>
                  </a:lnTo>
                  <a:cubicBezTo>
                    <a:pt x="1608" y="3179"/>
                    <a:pt x="0" y="5013"/>
                    <a:pt x="0" y="7204"/>
                  </a:cubicBezTo>
                  <a:cubicBezTo>
                    <a:pt x="0" y="9656"/>
                    <a:pt x="1989" y="11656"/>
                    <a:pt x="4453" y="11656"/>
                  </a:cubicBezTo>
                  <a:cubicBezTo>
                    <a:pt x="6906" y="11656"/>
                    <a:pt x="8918" y="9656"/>
                    <a:pt x="8918" y="7204"/>
                  </a:cubicBezTo>
                  <a:cubicBezTo>
                    <a:pt x="8918" y="4989"/>
                    <a:pt x="7263" y="3144"/>
                    <a:pt x="5179" y="2798"/>
                  </a:cubicBezTo>
                  <a:lnTo>
                    <a:pt x="5179" y="0"/>
                  </a:lnTo>
                  <a:close/>
                </a:path>
              </a:pathLst>
            </a:custGeom>
            <a:solidFill>
              <a:srgbClr val="4949E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7" name="Google Shape;2117;p40"/>
            <p:cNvSpPr/>
            <p:nvPr/>
          </p:nvSpPr>
          <p:spPr>
            <a:xfrm>
              <a:off x="7167700" y="4062475"/>
              <a:ext cx="78000" cy="78025"/>
            </a:xfrm>
            <a:custGeom>
              <a:avLst/>
              <a:gdLst/>
              <a:ahLst/>
              <a:cxnLst/>
              <a:rect l="l" t="t" r="r" b="b"/>
              <a:pathLst>
                <a:path w="3120" h="3121" extrusionOk="0">
                  <a:moveTo>
                    <a:pt x="1560" y="1"/>
                  </a:moveTo>
                  <a:cubicBezTo>
                    <a:pt x="703" y="1"/>
                    <a:pt x="0" y="691"/>
                    <a:pt x="0" y="1561"/>
                  </a:cubicBezTo>
                  <a:cubicBezTo>
                    <a:pt x="0" y="2418"/>
                    <a:pt x="703" y="3120"/>
                    <a:pt x="1560" y="3120"/>
                  </a:cubicBezTo>
                  <a:cubicBezTo>
                    <a:pt x="2429" y="3120"/>
                    <a:pt x="3120" y="2418"/>
                    <a:pt x="3120" y="1561"/>
                  </a:cubicBezTo>
                  <a:cubicBezTo>
                    <a:pt x="3120" y="691"/>
                    <a:pt x="2429" y="1"/>
                    <a:pt x="1560" y="1"/>
                  </a:cubicBezTo>
                  <a:close/>
                </a:path>
              </a:pathLst>
            </a:custGeom>
            <a:solidFill>
              <a:srgbClr val="4949E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118" name="Google Shape;2118;p40"/>
            <p:cNvGrpSpPr/>
            <p:nvPr/>
          </p:nvGrpSpPr>
          <p:grpSpPr>
            <a:xfrm>
              <a:off x="7098350" y="2984975"/>
              <a:ext cx="244700" cy="233675"/>
              <a:chOff x="7098350" y="2984975"/>
              <a:chExt cx="244700" cy="233675"/>
            </a:xfrm>
          </p:grpSpPr>
          <p:sp>
            <p:nvSpPr>
              <p:cNvPr id="2119" name="Google Shape;2119;p40"/>
              <p:cNvSpPr/>
              <p:nvPr/>
            </p:nvSpPr>
            <p:spPr>
              <a:xfrm>
                <a:off x="7098350" y="2984975"/>
                <a:ext cx="244700" cy="15800"/>
              </a:xfrm>
              <a:custGeom>
                <a:avLst/>
                <a:gdLst/>
                <a:ahLst/>
                <a:cxnLst/>
                <a:rect l="l" t="t" r="r" b="b"/>
                <a:pathLst>
                  <a:path w="9788" h="632" extrusionOk="0">
                    <a:moveTo>
                      <a:pt x="298" y="0"/>
                    </a:moveTo>
                    <a:cubicBezTo>
                      <a:pt x="131" y="0"/>
                      <a:pt x="0" y="131"/>
                      <a:pt x="0" y="298"/>
                    </a:cubicBezTo>
                    <a:lnTo>
                      <a:pt x="0" y="334"/>
                    </a:lnTo>
                    <a:cubicBezTo>
                      <a:pt x="0" y="500"/>
                      <a:pt x="131" y="631"/>
                      <a:pt x="298" y="631"/>
                    </a:cubicBezTo>
                    <a:lnTo>
                      <a:pt x="9490" y="631"/>
                    </a:lnTo>
                    <a:cubicBezTo>
                      <a:pt x="9656" y="631"/>
                      <a:pt x="9787" y="500"/>
                      <a:pt x="9787" y="334"/>
                    </a:cubicBezTo>
                    <a:lnTo>
                      <a:pt x="9787" y="298"/>
                    </a:lnTo>
                    <a:cubicBezTo>
                      <a:pt x="9787" y="131"/>
                      <a:pt x="9656" y="0"/>
                      <a:pt x="9490" y="0"/>
                    </a:cubicBezTo>
                    <a:close/>
                  </a:path>
                </a:pathLst>
              </a:custGeom>
              <a:solidFill>
                <a:srgbClr val="4949E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0" name="Google Shape;2120;p40"/>
              <p:cNvSpPr/>
              <p:nvPr/>
            </p:nvSpPr>
            <p:spPr>
              <a:xfrm>
                <a:off x="7127225" y="3007300"/>
                <a:ext cx="186950" cy="129500"/>
              </a:xfrm>
              <a:custGeom>
                <a:avLst/>
                <a:gdLst/>
                <a:ahLst/>
                <a:cxnLst/>
                <a:rect l="l" t="t" r="r" b="b"/>
                <a:pathLst>
                  <a:path w="7478" h="5180" extrusionOk="0">
                    <a:moveTo>
                      <a:pt x="2370" y="2941"/>
                    </a:moveTo>
                    <a:lnTo>
                      <a:pt x="2370" y="4584"/>
                    </a:lnTo>
                    <a:lnTo>
                      <a:pt x="1548" y="4584"/>
                    </a:lnTo>
                    <a:lnTo>
                      <a:pt x="1548" y="2941"/>
                    </a:lnTo>
                    <a:close/>
                    <a:moveTo>
                      <a:pt x="4275" y="727"/>
                    </a:moveTo>
                    <a:lnTo>
                      <a:pt x="4275" y="4584"/>
                    </a:lnTo>
                    <a:lnTo>
                      <a:pt x="3453" y="4584"/>
                    </a:lnTo>
                    <a:lnTo>
                      <a:pt x="3453" y="727"/>
                    </a:lnTo>
                    <a:close/>
                    <a:moveTo>
                      <a:pt x="6168" y="2036"/>
                    </a:moveTo>
                    <a:lnTo>
                      <a:pt x="6168" y="4584"/>
                    </a:lnTo>
                    <a:lnTo>
                      <a:pt x="5346" y="4584"/>
                    </a:lnTo>
                    <a:lnTo>
                      <a:pt x="5346" y="2036"/>
                    </a:lnTo>
                    <a:close/>
                    <a:moveTo>
                      <a:pt x="0" y="0"/>
                    </a:moveTo>
                    <a:lnTo>
                      <a:pt x="0" y="5179"/>
                    </a:lnTo>
                    <a:lnTo>
                      <a:pt x="7477" y="5179"/>
                    </a:lnTo>
                    <a:lnTo>
                      <a:pt x="7477" y="0"/>
                    </a:lnTo>
                    <a:close/>
                  </a:path>
                </a:pathLst>
              </a:custGeom>
              <a:solidFill>
                <a:srgbClr val="4949E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1" name="Google Shape;2121;p40"/>
              <p:cNvSpPr/>
              <p:nvPr/>
            </p:nvSpPr>
            <p:spPr>
              <a:xfrm>
                <a:off x="7221275" y="3134100"/>
                <a:ext cx="5075" cy="84550"/>
              </a:xfrm>
              <a:custGeom>
                <a:avLst/>
                <a:gdLst/>
                <a:ahLst/>
                <a:cxnLst/>
                <a:rect l="l" t="t" r="r" b="b"/>
                <a:pathLst>
                  <a:path w="203" h="3382" extrusionOk="0">
                    <a:moveTo>
                      <a:pt x="96" y="0"/>
                    </a:moveTo>
                    <a:cubicBezTo>
                      <a:pt x="48" y="0"/>
                      <a:pt x="1" y="48"/>
                      <a:pt x="1" y="107"/>
                    </a:cubicBezTo>
                    <a:lnTo>
                      <a:pt x="1" y="3286"/>
                    </a:lnTo>
                    <a:cubicBezTo>
                      <a:pt x="1" y="3346"/>
                      <a:pt x="48" y="3382"/>
                      <a:pt x="96" y="3382"/>
                    </a:cubicBezTo>
                    <a:cubicBezTo>
                      <a:pt x="155" y="3382"/>
                      <a:pt x="203" y="3346"/>
                      <a:pt x="203" y="3286"/>
                    </a:cubicBezTo>
                    <a:lnTo>
                      <a:pt x="203" y="107"/>
                    </a:lnTo>
                    <a:cubicBezTo>
                      <a:pt x="203" y="48"/>
                      <a:pt x="155" y="0"/>
                      <a:pt x="96" y="0"/>
                    </a:cubicBezTo>
                    <a:close/>
                  </a:path>
                </a:pathLst>
              </a:custGeom>
              <a:solidFill>
                <a:srgbClr val="4949E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2" name="Google Shape;2122;p40"/>
              <p:cNvSpPr/>
              <p:nvPr/>
            </p:nvSpPr>
            <p:spPr>
              <a:xfrm>
                <a:off x="7197175" y="3181200"/>
                <a:ext cx="29475" cy="37450"/>
              </a:xfrm>
              <a:custGeom>
                <a:avLst/>
                <a:gdLst/>
                <a:ahLst/>
                <a:cxnLst/>
                <a:rect l="l" t="t" r="r" b="b"/>
                <a:pathLst>
                  <a:path w="1179" h="1498" extrusionOk="0">
                    <a:moveTo>
                      <a:pt x="1060" y="1"/>
                    </a:moveTo>
                    <a:cubicBezTo>
                      <a:pt x="1028" y="1"/>
                      <a:pt x="998" y="16"/>
                      <a:pt x="977" y="45"/>
                    </a:cubicBezTo>
                    <a:lnTo>
                      <a:pt x="36" y="1343"/>
                    </a:lnTo>
                    <a:cubicBezTo>
                      <a:pt x="0" y="1391"/>
                      <a:pt x="12" y="1450"/>
                      <a:pt x="60" y="1486"/>
                    </a:cubicBezTo>
                    <a:cubicBezTo>
                      <a:pt x="84" y="1498"/>
                      <a:pt x="95" y="1498"/>
                      <a:pt x="119" y="1498"/>
                    </a:cubicBezTo>
                    <a:cubicBezTo>
                      <a:pt x="155" y="1498"/>
                      <a:pt x="179" y="1486"/>
                      <a:pt x="203" y="1462"/>
                    </a:cubicBezTo>
                    <a:lnTo>
                      <a:pt x="1143" y="164"/>
                    </a:lnTo>
                    <a:cubicBezTo>
                      <a:pt x="1179" y="117"/>
                      <a:pt x="1167" y="57"/>
                      <a:pt x="1119" y="21"/>
                    </a:cubicBezTo>
                    <a:cubicBezTo>
                      <a:pt x="1101" y="7"/>
                      <a:pt x="1080" y="1"/>
                      <a:pt x="1060" y="1"/>
                    </a:cubicBezTo>
                    <a:close/>
                  </a:path>
                </a:pathLst>
              </a:custGeom>
              <a:solidFill>
                <a:srgbClr val="4949E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3" name="Google Shape;2123;p40"/>
              <p:cNvSpPr/>
              <p:nvPr/>
            </p:nvSpPr>
            <p:spPr>
              <a:xfrm>
                <a:off x="7220975" y="3181200"/>
                <a:ext cx="29500" cy="37450"/>
              </a:xfrm>
              <a:custGeom>
                <a:avLst/>
                <a:gdLst/>
                <a:ahLst/>
                <a:cxnLst/>
                <a:rect l="l" t="t" r="r" b="b"/>
                <a:pathLst>
                  <a:path w="1180" h="1498" extrusionOk="0">
                    <a:moveTo>
                      <a:pt x="120" y="1"/>
                    </a:moveTo>
                    <a:cubicBezTo>
                      <a:pt x="100" y="1"/>
                      <a:pt x="79" y="7"/>
                      <a:pt x="60" y="21"/>
                    </a:cubicBezTo>
                    <a:cubicBezTo>
                      <a:pt x="13" y="57"/>
                      <a:pt x="1" y="117"/>
                      <a:pt x="36" y="164"/>
                    </a:cubicBezTo>
                    <a:lnTo>
                      <a:pt x="977" y="1462"/>
                    </a:lnTo>
                    <a:cubicBezTo>
                      <a:pt x="1001" y="1486"/>
                      <a:pt x="1025" y="1498"/>
                      <a:pt x="1060" y="1498"/>
                    </a:cubicBezTo>
                    <a:cubicBezTo>
                      <a:pt x="1084" y="1498"/>
                      <a:pt x="1096" y="1498"/>
                      <a:pt x="1120" y="1486"/>
                    </a:cubicBezTo>
                    <a:cubicBezTo>
                      <a:pt x="1168" y="1450"/>
                      <a:pt x="1179" y="1391"/>
                      <a:pt x="1144" y="1343"/>
                    </a:cubicBezTo>
                    <a:lnTo>
                      <a:pt x="203" y="45"/>
                    </a:lnTo>
                    <a:cubicBezTo>
                      <a:pt x="181" y="16"/>
                      <a:pt x="151" y="1"/>
                      <a:pt x="120" y="1"/>
                    </a:cubicBezTo>
                    <a:close/>
                  </a:path>
                </a:pathLst>
              </a:custGeom>
              <a:solidFill>
                <a:srgbClr val="4949E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24" name="Google Shape;2124;p40"/>
            <p:cNvSpPr txBox="1"/>
            <p:nvPr/>
          </p:nvSpPr>
          <p:spPr>
            <a:xfrm>
              <a:off x="6617650" y="2569250"/>
              <a:ext cx="1178100" cy="274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US" sz="2000" b="1" dirty="0">
                  <a:solidFill>
                    <a:srgbClr val="FFFFFF"/>
                  </a:solidFill>
                  <a:latin typeface="Fira Sans Extra Condensed Medium"/>
                  <a:ea typeface="Fira Sans Extra Condensed Medium"/>
                  <a:cs typeface="Fira Sans Extra Condensed Medium"/>
                  <a:sym typeface="Fira Sans Extra Condensed Medium"/>
                </a:rPr>
                <a:t>1</a:t>
              </a:r>
              <a:endParaRPr b="1" dirty="0">
                <a:solidFill>
                  <a:srgbClr val="FFFFFF"/>
                </a:solidFill>
                <a:latin typeface="Fira Sans Extra Condensed Medium"/>
                <a:ea typeface="Fira Sans Extra Condensed Medium"/>
                <a:cs typeface="Fira Sans Extra Condensed Medium"/>
                <a:sym typeface="Fira Sans Extra Condensed Medium"/>
              </a:endParaRPr>
            </a:p>
          </p:txBody>
        </p:sp>
      </p:grpSp>
      <p:grpSp>
        <p:nvGrpSpPr>
          <p:cNvPr id="2127" name="Google Shape;2127;p40"/>
          <p:cNvGrpSpPr/>
          <p:nvPr/>
        </p:nvGrpSpPr>
        <p:grpSpPr>
          <a:xfrm>
            <a:off x="4945756" y="1988106"/>
            <a:ext cx="2503300" cy="1629450"/>
            <a:chOff x="4736750" y="1295775"/>
            <a:chExt cx="2503300" cy="1629450"/>
          </a:xfrm>
        </p:grpSpPr>
        <p:sp>
          <p:nvSpPr>
            <p:cNvPr id="2128" name="Google Shape;2128;p40"/>
            <p:cNvSpPr/>
            <p:nvPr/>
          </p:nvSpPr>
          <p:spPr>
            <a:xfrm>
              <a:off x="4736750" y="2101525"/>
              <a:ext cx="1435600" cy="822750"/>
            </a:xfrm>
            <a:custGeom>
              <a:avLst/>
              <a:gdLst/>
              <a:ahLst/>
              <a:cxnLst/>
              <a:rect l="l" t="t" r="r" b="b"/>
              <a:pathLst>
                <a:path w="57424" h="32910" extrusionOk="0">
                  <a:moveTo>
                    <a:pt x="28944" y="1"/>
                  </a:moveTo>
                  <a:cubicBezTo>
                    <a:pt x="22122" y="1"/>
                    <a:pt x="16586" y="5513"/>
                    <a:pt x="16586" y="12347"/>
                  </a:cubicBezTo>
                  <a:cubicBezTo>
                    <a:pt x="16586" y="14645"/>
                    <a:pt x="17217" y="16836"/>
                    <a:pt x="18312" y="18622"/>
                  </a:cubicBezTo>
                  <a:lnTo>
                    <a:pt x="6441" y="18622"/>
                  </a:lnTo>
                  <a:lnTo>
                    <a:pt x="0" y="25861"/>
                  </a:lnTo>
                  <a:lnTo>
                    <a:pt x="6441" y="32909"/>
                  </a:lnTo>
                  <a:lnTo>
                    <a:pt x="50995" y="32909"/>
                  </a:lnTo>
                  <a:lnTo>
                    <a:pt x="57424" y="25623"/>
                  </a:lnTo>
                  <a:lnTo>
                    <a:pt x="50995" y="18622"/>
                  </a:lnTo>
                  <a:lnTo>
                    <a:pt x="39588" y="18622"/>
                  </a:lnTo>
                  <a:cubicBezTo>
                    <a:pt x="40684" y="16836"/>
                    <a:pt x="41303" y="14645"/>
                    <a:pt x="41303" y="12347"/>
                  </a:cubicBezTo>
                  <a:cubicBezTo>
                    <a:pt x="41303" y="5525"/>
                    <a:pt x="35778" y="1"/>
                    <a:pt x="28944" y="1"/>
                  </a:cubicBezTo>
                  <a:close/>
                </a:path>
              </a:pathLst>
            </a:custGeom>
            <a:solidFill>
              <a:srgbClr val="5EB2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9" name="Google Shape;2129;p40"/>
            <p:cNvSpPr/>
            <p:nvPr/>
          </p:nvSpPr>
          <p:spPr>
            <a:xfrm>
              <a:off x="5223700" y="2170275"/>
              <a:ext cx="481050" cy="480750"/>
            </a:xfrm>
            <a:custGeom>
              <a:avLst/>
              <a:gdLst/>
              <a:ahLst/>
              <a:cxnLst/>
              <a:rect l="l" t="t" r="r" b="b"/>
              <a:pathLst>
                <a:path w="19242" h="19230" extrusionOk="0">
                  <a:moveTo>
                    <a:pt x="9621" y="1"/>
                  </a:moveTo>
                  <a:cubicBezTo>
                    <a:pt x="4311" y="1"/>
                    <a:pt x="1" y="4311"/>
                    <a:pt x="1" y="9621"/>
                  </a:cubicBezTo>
                  <a:cubicBezTo>
                    <a:pt x="1" y="14931"/>
                    <a:pt x="4311" y="19230"/>
                    <a:pt x="9621" y="19230"/>
                  </a:cubicBezTo>
                  <a:cubicBezTo>
                    <a:pt x="14931" y="19230"/>
                    <a:pt x="19241" y="14931"/>
                    <a:pt x="19241" y="9621"/>
                  </a:cubicBezTo>
                  <a:cubicBezTo>
                    <a:pt x="19241" y="4311"/>
                    <a:pt x="14931" y="1"/>
                    <a:pt x="962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0" name="Google Shape;2130;p40"/>
            <p:cNvSpPr/>
            <p:nvPr/>
          </p:nvSpPr>
          <p:spPr>
            <a:xfrm>
              <a:off x="5261200" y="2207800"/>
              <a:ext cx="406025" cy="405725"/>
            </a:xfrm>
            <a:custGeom>
              <a:avLst/>
              <a:gdLst/>
              <a:ahLst/>
              <a:cxnLst/>
              <a:rect l="l" t="t" r="r" b="b"/>
              <a:pathLst>
                <a:path w="16241" h="16229" extrusionOk="0">
                  <a:moveTo>
                    <a:pt x="8121" y="429"/>
                  </a:moveTo>
                  <a:cubicBezTo>
                    <a:pt x="12360" y="429"/>
                    <a:pt x="15812" y="3882"/>
                    <a:pt x="15812" y="8120"/>
                  </a:cubicBezTo>
                  <a:cubicBezTo>
                    <a:pt x="15812" y="12359"/>
                    <a:pt x="12360" y="15800"/>
                    <a:pt x="8121" y="15800"/>
                  </a:cubicBezTo>
                  <a:cubicBezTo>
                    <a:pt x="3882" y="15800"/>
                    <a:pt x="441" y="12359"/>
                    <a:pt x="441" y="8120"/>
                  </a:cubicBezTo>
                  <a:cubicBezTo>
                    <a:pt x="441" y="3882"/>
                    <a:pt x="3882" y="429"/>
                    <a:pt x="8121" y="429"/>
                  </a:cubicBezTo>
                  <a:close/>
                  <a:moveTo>
                    <a:pt x="8121" y="0"/>
                  </a:moveTo>
                  <a:cubicBezTo>
                    <a:pt x="3644" y="0"/>
                    <a:pt x="1" y="3643"/>
                    <a:pt x="1" y="8120"/>
                  </a:cubicBezTo>
                  <a:cubicBezTo>
                    <a:pt x="1" y="12597"/>
                    <a:pt x="3644" y="16228"/>
                    <a:pt x="8121" y="16228"/>
                  </a:cubicBezTo>
                  <a:cubicBezTo>
                    <a:pt x="12598" y="16228"/>
                    <a:pt x="16241" y="12597"/>
                    <a:pt x="16241" y="8120"/>
                  </a:cubicBezTo>
                  <a:cubicBezTo>
                    <a:pt x="16241" y="3643"/>
                    <a:pt x="12598" y="0"/>
                    <a:pt x="8121" y="0"/>
                  </a:cubicBezTo>
                  <a:close/>
                </a:path>
              </a:pathLst>
            </a:custGeom>
            <a:solidFill>
              <a:srgbClr val="5EB2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131" name="Google Shape;2131;p40"/>
            <p:cNvGrpSpPr/>
            <p:nvPr/>
          </p:nvGrpSpPr>
          <p:grpSpPr>
            <a:xfrm>
              <a:off x="4934975" y="1996450"/>
              <a:ext cx="1032600" cy="533725"/>
              <a:chOff x="4934975" y="1996450"/>
              <a:chExt cx="1032600" cy="533725"/>
            </a:xfrm>
          </p:grpSpPr>
          <p:sp>
            <p:nvSpPr>
              <p:cNvPr id="2132" name="Google Shape;2132;p40"/>
              <p:cNvSpPr/>
              <p:nvPr/>
            </p:nvSpPr>
            <p:spPr>
              <a:xfrm>
                <a:off x="4934975" y="1996450"/>
                <a:ext cx="993900" cy="511700"/>
              </a:xfrm>
              <a:custGeom>
                <a:avLst/>
                <a:gdLst/>
                <a:ahLst/>
                <a:cxnLst/>
                <a:rect l="l" t="t" r="r" b="b"/>
                <a:pathLst>
                  <a:path w="39756" h="20468" extrusionOk="0">
                    <a:moveTo>
                      <a:pt x="21015" y="1"/>
                    </a:moveTo>
                    <a:cubicBezTo>
                      <a:pt x="11871" y="1"/>
                      <a:pt x="4442" y="7430"/>
                      <a:pt x="4442" y="16574"/>
                    </a:cubicBezTo>
                    <a:cubicBezTo>
                      <a:pt x="4442" y="17741"/>
                      <a:pt x="4561" y="18896"/>
                      <a:pt x="4811" y="20039"/>
                    </a:cubicBezTo>
                    <a:lnTo>
                      <a:pt x="1" y="20039"/>
                    </a:lnTo>
                    <a:lnTo>
                      <a:pt x="1" y="20432"/>
                    </a:lnTo>
                    <a:lnTo>
                      <a:pt x="5299" y="20432"/>
                    </a:lnTo>
                    <a:lnTo>
                      <a:pt x="5239" y="20182"/>
                    </a:lnTo>
                    <a:cubicBezTo>
                      <a:pt x="4978" y="19003"/>
                      <a:pt x="4835" y="17789"/>
                      <a:pt x="4835" y="16574"/>
                    </a:cubicBezTo>
                    <a:cubicBezTo>
                      <a:pt x="4835" y="7645"/>
                      <a:pt x="12097" y="394"/>
                      <a:pt x="21015" y="394"/>
                    </a:cubicBezTo>
                    <a:cubicBezTo>
                      <a:pt x="29933" y="394"/>
                      <a:pt x="37196" y="7645"/>
                      <a:pt x="37196" y="16574"/>
                    </a:cubicBezTo>
                    <a:cubicBezTo>
                      <a:pt x="37196" y="17801"/>
                      <a:pt x="37053" y="19039"/>
                      <a:pt x="36779" y="20229"/>
                    </a:cubicBezTo>
                    <a:lnTo>
                      <a:pt x="36720" y="20468"/>
                    </a:lnTo>
                    <a:lnTo>
                      <a:pt x="39756" y="20468"/>
                    </a:lnTo>
                    <a:lnTo>
                      <a:pt x="39756" y="20075"/>
                    </a:lnTo>
                    <a:lnTo>
                      <a:pt x="37220" y="20075"/>
                    </a:lnTo>
                    <a:cubicBezTo>
                      <a:pt x="37458" y="18932"/>
                      <a:pt x="37589" y="17753"/>
                      <a:pt x="37589" y="16574"/>
                    </a:cubicBezTo>
                    <a:cubicBezTo>
                      <a:pt x="37589" y="7430"/>
                      <a:pt x="30147" y="1"/>
                      <a:pt x="21015" y="1"/>
                    </a:cubicBezTo>
                    <a:close/>
                  </a:path>
                </a:pathLst>
              </a:custGeom>
              <a:solidFill>
                <a:srgbClr val="5EB2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3" name="Google Shape;2133;p40"/>
              <p:cNvSpPr/>
              <p:nvPr/>
            </p:nvSpPr>
            <p:spPr>
              <a:xfrm>
                <a:off x="5920825" y="2476275"/>
                <a:ext cx="46750" cy="53900"/>
              </a:xfrm>
              <a:custGeom>
                <a:avLst/>
                <a:gdLst/>
                <a:ahLst/>
                <a:cxnLst/>
                <a:rect l="l" t="t" r="r" b="b"/>
                <a:pathLst>
                  <a:path w="1870" h="2156" extrusionOk="0">
                    <a:moveTo>
                      <a:pt x="0" y="1"/>
                    </a:moveTo>
                    <a:lnTo>
                      <a:pt x="0" y="2156"/>
                    </a:lnTo>
                    <a:lnTo>
                      <a:pt x="1869" y="1072"/>
                    </a:lnTo>
                    <a:lnTo>
                      <a:pt x="0" y="1"/>
                    </a:lnTo>
                    <a:close/>
                  </a:path>
                </a:pathLst>
              </a:custGeom>
              <a:solidFill>
                <a:srgbClr val="5EB2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34" name="Google Shape;2134;p40"/>
            <p:cNvGrpSpPr/>
            <p:nvPr/>
          </p:nvGrpSpPr>
          <p:grpSpPr>
            <a:xfrm>
              <a:off x="5343650" y="1295775"/>
              <a:ext cx="1896400" cy="517800"/>
              <a:chOff x="5343650" y="1295775"/>
              <a:chExt cx="1896400" cy="517800"/>
            </a:xfrm>
          </p:grpSpPr>
          <p:sp>
            <p:nvSpPr>
              <p:cNvPr id="2135" name="Google Shape;2135;p40"/>
              <p:cNvSpPr/>
              <p:nvPr/>
            </p:nvSpPr>
            <p:spPr>
              <a:xfrm>
                <a:off x="7206375" y="1404575"/>
                <a:ext cx="33675" cy="409000"/>
              </a:xfrm>
              <a:custGeom>
                <a:avLst/>
                <a:gdLst/>
                <a:ahLst/>
                <a:cxnLst/>
                <a:rect l="l" t="t" r="r" b="b"/>
                <a:pathLst>
                  <a:path w="1347" h="16360" extrusionOk="0">
                    <a:moveTo>
                      <a:pt x="1" y="1"/>
                    </a:moveTo>
                    <a:lnTo>
                      <a:pt x="1" y="16360"/>
                    </a:lnTo>
                    <a:lnTo>
                      <a:pt x="1346" y="16360"/>
                    </a:lnTo>
                    <a:lnTo>
                      <a:pt x="1346"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6" name="Google Shape;2136;p40"/>
              <p:cNvSpPr/>
              <p:nvPr/>
            </p:nvSpPr>
            <p:spPr>
              <a:xfrm>
                <a:off x="5343650" y="1295775"/>
                <a:ext cx="1896400" cy="289050"/>
              </a:xfrm>
              <a:custGeom>
                <a:avLst/>
                <a:gdLst/>
                <a:ahLst/>
                <a:cxnLst/>
                <a:rect l="l" t="t" r="r" b="b"/>
                <a:pathLst>
                  <a:path w="75856" h="11562" extrusionOk="0">
                    <a:moveTo>
                      <a:pt x="4466" y="1274"/>
                    </a:moveTo>
                    <a:cubicBezTo>
                      <a:pt x="6204" y="1274"/>
                      <a:pt x="7633" y="2703"/>
                      <a:pt x="7633" y="4441"/>
                    </a:cubicBezTo>
                    <a:cubicBezTo>
                      <a:pt x="7633" y="6192"/>
                      <a:pt x="6204" y="7620"/>
                      <a:pt x="4466" y="7620"/>
                    </a:cubicBezTo>
                    <a:cubicBezTo>
                      <a:pt x="2716" y="7620"/>
                      <a:pt x="1299" y="6192"/>
                      <a:pt x="1299" y="4441"/>
                    </a:cubicBezTo>
                    <a:cubicBezTo>
                      <a:pt x="1299" y="2703"/>
                      <a:pt x="2716" y="1274"/>
                      <a:pt x="4466" y="1274"/>
                    </a:cubicBezTo>
                    <a:close/>
                    <a:moveTo>
                      <a:pt x="4466" y="0"/>
                    </a:moveTo>
                    <a:cubicBezTo>
                      <a:pt x="2001" y="0"/>
                      <a:pt x="1" y="1989"/>
                      <a:pt x="1" y="4453"/>
                    </a:cubicBezTo>
                    <a:cubicBezTo>
                      <a:pt x="1" y="6644"/>
                      <a:pt x="1585" y="8466"/>
                      <a:pt x="3668" y="8835"/>
                    </a:cubicBezTo>
                    <a:lnTo>
                      <a:pt x="3668" y="11561"/>
                    </a:lnTo>
                    <a:lnTo>
                      <a:pt x="5156" y="11561"/>
                    </a:lnTo>
                    <a:lnTo>
                      <a:pt x="5156" y="8847"/>
                    </a:lnTo>
                    <a:cubicBezTo>
                      <a:pt x="7097" y="8537"/>
                      <a:pt x="8633" y="6954"/>
                      <a:pt x="8883" y="5013"/>
                    </a:cubicBezTo>
                    <a:lnTo>
                      <a:pt x="75856" y="5013"/>
                    </a:lnTo>
                    <a:lnTo>
                      <a:pt x="75856" y="3679"/>
                    </a:lnTo>
                    <a:lnTo>
                      <a:pt x="8847" y="3679"/>
                    </a:lnTo>
                    <a:cubicBezTo>
                      <a:pt x="8478" y="1596"/>
                      <a:pt x="6657" y="0"/>
                      <a:pt x="446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37" name="Google Shape;2137;p40"/>
            <p:cNvSpPr/>
            <p:nvPr/>
          </p:nvSpPr>
          <p:spPr>
            <a:xfrm>
              <a:off x="5427300" y="1868175"/>
              <a:ext cx="55975" cy="55975"/>
            </a:xfrm>
            <a:custGeom>
              <a:avLst/>
              <a:gdLst/>
              <a:ahLst/>
              <a:cxnLst/>
              <a:rect l="l" t="t" r="r" b="b"/>
              <a:pathLst>
                <a:path w="2239" h="2239" extrusionOk="0">
                  <a:moveTo>
                    <a:pt x="1120" y="0"/>
                  </a:moveTo>
                  <a:cubicBezTo>
                    <a:pt x="501" y="0"/>
                    <a:pt x="1" y="500"/>
                    <a:pt x="1" y="1119"/>
                  </a:cubicBezTo>
                  <a:cubicBezTo>
                    <a:pt x="1" y="1738"/>
                    <a:pt x="501" y="2239"/>
                    <a:pt x="1120" y="2239"/>
                  </a:cubicBezTo>
                  <a:cubicBezTo>
                    <a:pt x="1739" y="2239"/>
                    <a:pt x="2239" y="1738"/>
                    <a:pt x="2239" y="1119"/>
                  </a:cubicBezTo>
                  <a:cubicBezTo>
                    <a:pt x="2239" y="500"/>
                    <a:pt x="1739" y="0"/>
                    <a:pt x="1120" y="0"/>
                  </a:cubicBezTo>
                  <a:close/>
                </a:path>
              </a:pathLst>
            </a:custGeom>
            <a:solidFill>
              <a:srgbClr val="5EB2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8" name="Google Shape;2138;p40"/>
            <p:cNvSpPr/>
            <p:nvPr/>
          </p:nvSpPr>
          <p:spPr>
            <a:xfrm>
              <a:off x="5427300" y="1746125"/>
              <a:ext cx="55975" cy="55975"/>
            </a:xfrm>
            <a:custGeom>
              <a:avLst/>
              <a:gdLst/>
              <a:ahLst/>
              <a:cxnLst/>
              <a:rect l="l" t="t" r="r" b="b"/>
              <a:pathLst>
                <a:path w="2239" h="2239" extrusionOk="0">
                  <a:moveTo>
                    <a:pt x="1120" y="1"/>
                  </a:moveTo>
                  <a:cubicBezTo>
                    <a:pt x="501" y="1"/>
                    <a:pt x="1" y="501"/>
                    <a:pt x="1" y="1120"/>
                  </a:cubicBezTo>
                  <a:cubicBezTo>
                    <a:pt x="1" y="1739"/>
                    <a:pt x="501" y="2239"/>
                    <a:pt x="1120" y="2239"/>
                  </a:cubicBezTo>
                  <a:cubicBezTo>
                    <a:pt x="1739" y="2239"/>
                    <a:pt x="2239" y="1739"/>
                    <a:pt x="2239" y="1120"/>
                  </a:cubicBezTo>
                  <a:cubicBezTo>
                    <a:pt x="2239" y="501"/>
                    <a:pt x="1739" y="1"/>
                    <a:pt x="1120" y="1"/>
                  </a:cubicBezTo>
                  <a:close/>
                </a:path>
              </a:pathLst>
            </a:custGeom>
            <a:solidFill>
              <a:srgbClr val="5EB2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9" name="Google Shape;2139;p40"/>
            <p:cNvSpPr/>
            <p:nvPr/>
          </p:nvSpPr>
          <p:spPr>
            <a:xfrm>
              <a:off x="5427300" y="1624100"/>
              <a:ext cx="55975" cy="55975"/>
            </a:xfrm>
            <a:custGeom>
              <a:avLst/>
              <a:gdLst/>
              <a:ahLst/>
              <a:cxnLst/>
              <a:rect l="l" t="t" r="r" b="b"/>
              <a:pathLst>
                <a:path w="2239" h="2239" extrusionOk="0">
                  <a:moveTo>
                    <a:pt x="1120" y="0"/>
                  </a:moveTo>
                  <a:cubicBezTo>
                    <a:pt x="501" y="0"/>
                    <a:pt x="1" y="500"/>
                    <a:pt x="1" y="1119"/>
                  </a:cubicBezTo>
                  <a:cubicBezTo>
                    <a:pt x="1" y="1738"/>
                    <a:pt x="501" y="2238"/>
                    <a:pt x="1120" y="2238"/>
                  </a:cubicBezTo>
                  <a:cubicBezTo>
                    <a:pt x="1739" y="2238"/>
                    <a:pt x="2239" y="1738"/>
                    <a:pt x="2239" y="1119"/>
                  </a:cubicBezTo>
                  <a:cubicBezTo>
                    <a:pt x="2239" y="500"/>
                    <a:pt x="1739" y="0"/>
                    <a:pt x="1120" y="0"/>
                  </a:cubicBezTo>
                  <a:close/>
                </a:path>
              </a:pathLst>
            </a:custGeom>
            <a:solidFill>
              <a:srgbClr val="5EB2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0" name="Google Shape;2140;p40"/>
            <p:cNvSpPr/>
            <p:nvPr/>
          </p:nvSpPr>
          <p:spPr>
            <a:xfrm>
              <a:off x="5416000" y="1367800"/>
              <a:ext cx="78300" cy="78325"/>
            </a:xfrm>
            <a:custGeom>
              <a:avLst/>
              <a:gdLst/>
              <a:ahLst/>
              <a:cxnLst/>
              <a:rect l="l" t="t" r="r" b="b"/>
              <a:pathLst>
                <a:path w="3132" h="3133" extrusionOk="0">
                  <a:moveTo>
                    <a:pt x="1572" y="1"/>
                  </a:moveTo>
                  <a:cubicBezTo>
                    <a:pt x="703" y="1"/>
                    <a:pt x="0" y="703"/>
                    <a:pt x="0" y="1560"/>
                  </a:cubicBezTo>
                  <a:cubicBezTo>
                    <a:pt x="0" y="2430"/>
                    <a:pt x="703" y="3132"/>
                    <a:pt x="1572" y="3132"/>
                  </a:cubicBezTo>
                  <a:cubicBezTo>
                    <a:pt x="2429" y="3132"/>
                    <a:pt x="3132" y="2430"/>
                    <a:pt x="3132" y="1560"/>
                  </a:cubicBezTo>
                  <a:cubicBezTo>
                    <a:pt x="3132" y="703"/>
                    <a:pt x="2429" y="1"/>
                    <a:pt x="1572" y="1"/>
                  </a:cubicBezTo>
                  <a:close/>
                </a:path>
              </a:pathLst>
            </a:custGeom>
            <a:solidFill>
              <a:srgbClr val="5EB2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141" name="Google Shape;2141;p40"/>
            <p:cNvGrpSpPr/>
            <p:nvPr/>
          </p:nvGrpSpPr>
          <p:grpSpPr>
            <a:xfrm>
              <a:off x="5329375" y="2261375"/>
              <a:ext cx="274450" cy="241725"/>
              <a:chOff x="5329375" y="2261375"/>
              <a:chExt cx="274450" cy="241725"/>
            </a:xfrm>
          </p:grpSpPr>
          <p:sp>
            <p:nvSpPr>
              <p:cNvPr id="2142" name="Google Shape;2142;p40"/>
              <p:cNvSpPr/>
              <p:nvPr/>
            </p:nvSpPr>
            <p:spPr>
              <a:xfrm>
                <a:off x="5443975" y="2261375"/>
                <a:ext cx="50925" cy="50925"/>
              </a:xfrm>
              <a:custGeom>
                <a:avLst/>
                <a:gdLst/>
                <a:ahLst/>
                <a:cxnLst/>
                <a:rect l="l" t="t" r="r" b="b"/>
                <a:pathLst>
                  <a:path w="2037" h="2037" extrusionOk="0">
                    <a:moveTo>
                      <a:pt x="1012" y="0"/>
                    </a:moveTo>
                    <a:cubicBezTo>
                      <a:pt x="453" y="0"/>
                      <a:pt x="0" y="453"/>
                      <a:pt x="0" y="1024"/>
                    </a:cubicBezTo>
                    <a:cubicBezTo>
                      <a:pt x="0" y="1584"/>
                      <a:pt x="453" y="2036"/>
                      <a:pt x="1012" y="2036"/>
                    </a:cubicBezTo>
                    <a:cubicBezTo>
                      <a:pt x="1584" y="2036"/>
                      <a:pt x="2036" y="1584"/>
                      <a:pt x="2036" y="1024"/>
                    </a:cubicBezTo>
                    <a:cubicBezTo>
                      <a:pt x="2036" y="453"/>
                      <a:pt x="1584" y="0"/>
                      <a:pt x="1012" y="0"/>
                    </a:cubicBezTo>
                    <a:close/>
                  </a:path>
                </a:pathLst>
              </a:custGeom>
              <a:solidFill>
                <a:srgbClr val="5EB2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3" name="Google Shape;2143;p40"/>
              <p:cNvSpPr/>
              <p:nvPr/>
            </p:nvSpPr>
            <p:spPr>
              <a:xfrm>
                <a:off x="5428800" y="2311675"/>
                <a:ext cx="81275" cy="40800"/>
              </a:xfrm>
              <a:custGeom>
                <a:avLst/>
                <a:gdLst/>
                <a:ahLst/>
                <a:cxnLst/>
                <a:rect l="l" t="t" r="r" b="b"/>
                <a:pathLst>
                  <a:path w="3251" h="1632" extrusionOk="0">
                    <a:moveTo>
                      <a:pt x="1619" y="0"/>
                    </a:moveTo>
                    <a:cubicBezTo>
                      <a:pt x="726" y="0"/>
                      <a:pt x="0" y="727"/>
                      <a:pt x="0" y="1632"/>
                    </a:cubicBezTo>
                    <a:lnTo>
                      <a:pt x="3251" y="1632"/>
                    </a:lnTo>
                    <a:cubicBezTo>
                      <a:pt x="3251" y="727"/>
                      <a:pt x="2524" y="0"/>
                      <a:pt x="1619" y="0"/>
                    </a:cubicBezTo>
                    <a:close/>
                  </a:path>
                </a:pathLst>
              </a:custGeom>
              <a:solidFill>
                <a:srgbClr val="5EB2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4" name="Google Shape;2144;p40"/>
              <p:cNvSpPr/>
              <p:nvPr/>
            </p:nvSpPr>
            <p:spPr>
              <a:xfrm>
                <a:off x="5344850" y="2411975"/>
                <a:ext cx="50925" cy="51225"/>
              </a:xfrm>
              <a:custGeom>
                <a:avLst/>
                <a:gdLst/>
                <a:ahLst/>
                <a:cxnLst/>
                <a:rect l="l" t="t" r="r" b="b"/>
                <a:pathLst>
                  <a:path w="2037" h="2049" extrusionOk="0">
                    <a:moveTo>
                      <a:pt x="1013" y="1"/>
                    </a:moveTo>
                    <a:cubicBezTo>
                      <a:pt x="453" y="1"/>
                      <a:pt x="1" y="465"/>
                      <a:pt x="1" y="1025"/>
                    </a:cubicBezTo>
                    <a:cubicBezTo>
                      <a:pt x="1" y="1584"/>
                      <a:pt x="453" y="2049"/>
                      <a:pt x="1013" y="2049"/>
                    </a:cubicBezTo>
                    <a:cubicBezTo>
                      <a:pt x="1572" y="2049"/>
                      <a:pt x="2037" y="1584"/>
                      <a:pt x="2037" y="1025"/>
                    </a:cubicBezTo>
                    <a:cubicBezTo>
                      <a:pt x="2037" y="465"/>
                      <a:pt x="1572" y="1"/>
                      <a:pt x="1013" y="1"/>
                    </a:cubicBezTo>
                    <a:close/>
                  </a:path>
                </a:pathLst>
              </a:custGeom>
              <a:solidFill>
                <a:srgbClr val="5EB2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5" name="Google Shape;2145;p40"/>
              <p:cNvSpPr/>
              <p:nvPr/>
            </p:nvSpPr>
            <p:spPr>
              <a:xfrm>
                <a:off x="5329375" y="2462275"/>
                <a:ext cx="81575" cy="40825"/>
              </a:xfrm>
              <a:custGeom>
                <a:avLst/>
                <a:gdLst/>
                <a:ahLst/>
                <a:cxnLst/>
                <a:rect l="l" t="t" r="r" b="b"/>
                <a:pathLst>
                  <a:path w="3263" h="1633" extrusionOk="0">
                    <a:moveTo>
                      <a:pt x="1632" y="1"/>
                    </a:moveTo>
                    <a:cubicBezTo>
                      <a:pt x="739" y="1"/>
                      <a:pt x="0" y="739"/>
                      <a:pt x="0" y="1632"/>
                    </a:cubicBezTo>
                    <a:lnTo>
                      <a:pt x="3263" y="1632"/>
                    </a:lnTo>
                    <a:cubicBezTo>
                      <a:pt x="3263" y="739"/>
                      <a:pt x="2537" y="1"/>
                      <a:pt x="1632" y="1"/>
                    </a:cubicBezTo>
                    <a:close/>
                  </a:path>
                </a:pathLst>
              </a:custGeom>
              <a:solidFill>
                <a:srgbClr val="5EB2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6" name="Google Shape;2146;p40"/>
              <p:cNvSpPr/>
              <p:nvPr/>
            </p:nvSpPr>
            <p:spPr>
              <a:xfrm>
                <a:off x="5537425" y="2411975"/>
                <a:ext cx="50925" cy="51225"/>
              </a:xfrm>
              <a:custGeom>
                <a:avLst/>
                <a:gdLst/>
                <a:ahLst/>
                <a:cxnLst/>
                <a:rect l="l" t="t" r="r" b="b"/>
                <a:pathLst>
                  <a:path w="2037" h="2049" extrusionOk="0">
                    <a:moveTo>
                      <a:pt x="1025" y="1"/>
                    </a:moveTo>
                    <a:cubicBezTo>
                      <a:pt x="453" y="1"/>
                      <a:pt x="1" y="465"/>
                      <a:pt x="1" y="1025"/>
                    </a:cubicBezTo>
                    <a:cubicBezTo>
                      <a:pt x="1" y="1584"/>
                      <a:pt x="453" y="2049"/>
                      <a:pt x="1025" y="2049"/>
                    </a:cubicBezTo>
                    <a:cubicBezTo>
                      <a:pt x="1584" y="2049"/>
                      <a:pt x="2037" y="1584"/>
                      <a:pt x="2037" y="1025"/>
                    </a:cubicBezTo>
                    <a:cubicBezTo>
                      <a:pt x="2037" y="465"/>
                      <a:pt x="1584" y="1"/>
                      <a:pt x="1025" y="1"/>
                    </a:cubicBezTo>
                    <a:close/>
                  </a:path>
                </a:pathLst>
              </a:custGeom>
              <a:solidFill>
                <a:srgbClr val="5EB2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7" name="Google Shape;2147;p40"/>
              <p:cNvSpPr/>
              <p:nvPr/>
            </p:nvSpPr>
            <p:spPr>
              <a:xfrm>
                <a:off x="5522250" y="2462275"/>
                <a:ext cx="81575" cy="40825"/>
              </a:xfrm>
              <a:custGeom>
                <a:avLst/>
                <a:gdLst/>
                <a:ahLst/>
                <a:cxnLst/>
                <a:rect l="l" t="t" r="r" b="b"/>
                <a:pathLst>
                  <a:path w="3263" h="1633" extrusionOk="0">
                    <a:moveTo>
                      <a:pt x="1632" y="1"/>
                    </a:moveTo>
                    <a:cubicBezTo>
                      <a:pt x="727" y="1"/>
                      <a:pt x="1" y="739"/>
                      <a:pt x="1" y="1632"/>
                    </a:cubicBezTo>
                    <a:lnTo>
                      <a:pt x="3263" y="1632"/>
                    </a:lnTo>
                    <a:cubicBezTo>
                      <a:pt x="3263" y="739"/>
                      <a:pt x="2525" y="1"/>
                      <a:pt x="1632" y="1"/>
                    </a:cubicBezTo>
                    <a:close/>
                  </a:path>
                </a:pathLst>
              </a:custGeom>
              <a:solidFill>
                <a:srgbClr val="5EB2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8" name="Google Shape;2148;p40"/>
              <p:cNvSpPr/>
              <p:nvPr/>
            </p:nvSpPr>
            <p:spPr>
              <a:xfrm>
                <a:off x="5421050" y="2362875"/>
                <a:ext cx="51525" cy="92300"/>
              </a:xfrm>
              <a:custGeom>
                <a:avLst/>
                <a:gdLst/>
                <a:ahLst/>
                <a:cxnLst/>
                <a:rect l="l" t="t" r="r" b="b"/>
                <a:pathLst>
                  <a:path w="2061" h="3692" extrusionOk="0">
                    <a:moveTo>
                      <a:pt x="1941" y="0"/>
                    </a:moveTo>
                    <a:cubicBezTo>
                      <a:pt x="1882" y="0"/>
                      <a:pt x="1822" y="48"/>
                      <a:pt x="1822" y="119"/>
                    </a:cubicBezTo>
                    <a:lnTo>
                      <a:pt x="1822" y="2203"/>
                    </a:lnTo>
                    <a:lnTo>
                      <a:pt x="72" y="3477"/>
                    </a:lnTo>
                    <a:cubicBezTo>
                      <a:pt x="13" y="3525"/>
                      <a:pt x="1" y="3596"/>
                      <a:pt x="48" y="3644"/>
                    </a:cubicBezTo>
                    <a:cubicBezTo>
                      <a:pt x="60" y="3679"/>
                      <a:pt x="96" y="3691"/>
                      <a:pt x="132" y="3691"/>
                    </a:cubicBezTo>
                    <a:cubicBezTo>
                      <a:pt x="155" y="3691"/>
                      <a:pt x="179" y="3679"/>
                      <a:pt x="203" y="3667"/>
                    </a:cubicBezTo>
                    <a:lnTo>
                      <a:pt x="2060" y="2322"/>
                    </a:lnTo>
                    <a:lnTo>
                      <a:pt x="2060" y="119"/>
                    </a:lnTo>
                    <a:cubicBezTo>
                      <a:pt x="2060" y="48"/>
                      <a:pt x="2001" y="0"/>
                      <a:pt x="1941" y="0"/>
                    </a:cubicBezTo>
                    <a:close/>
                  </a:path>
                </a:pathLst>
              </a:custGeom>
              <a:solidFill>
                <a:srgbClr val="5EB2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9" name="Google Shape;2149;p40"/>
              <p:cNvSpPr/>
              <p:nvPr/>
            </p:nvSpPr>
            <p:spPr>
              <a:xfrm>
                <a:off x="5466300" y="2416550"/>
                <a:ext cx="51800" cy="38625"/>
              </a:xfrm>
              <a:custGeom>
                <a:avLst/>
                <a:gdLst/>
                <a:ahLst/>
                <a:cxnLst/>
                <a:rect l="l" t="t" r="r" b="b"/>
                <a:pathLst>
                  <a:path w="2072" h="1545" extrusionOk="0">
                    <a:moveTo>
                      <a:pt x="133" y="0"/>
                    </a:moveTo>
                    <a:cubicBezTo>
                      <a:pt x="95" y="0"/>
                      <a:pt x="58" y="19"/>
                      <a:pt x="36" y="56"/>
                    </a:cubicBezTo>
                    <a:cubicBezTo>
                      <a:pt x="0" y="104"/>
                      <a:pt x="12" y="175"/>
                      <a:pt x="60" y="211"/>
                    </a:cubicBezTo>
                    <a:lnTo>
                      <a:pt x="1870" y="1520"/>
                    </a:lnTo>
                    <a:cubicBezTo>
                      <a:pt x="1893" y="1532"/>
                      <a:pt x="1917" y="1544"/>
                      <a:pt x="1941" y="1544"/>
                    </a:cubicBezTo>
                    <a:cubicBezTo>
                      <a:pt x="1977" y="1544"/>
                      <a:pt x="2013" y="1532"/>
                      <a:pt x="2024" y="1497"/>
                    </a:cubicBezTo>
                    <a:cubicBezTo>
                      <a:pt x="2072" y="1449"/>
                      <a:pt x="2060" y="1378"/>
                      <a:pt x="2001" y="1330"/>
                    </a:cubicBezTo>
                    <a:lnTo>
                      <a:pt x="203" y="20"/>
                    </a:lnTo>
                    <a:cubicBezTo>
                      <a:pt x="180" y="7"/>
                      <a:pt x="156" y="0"/>
                      <a:pt x="133" y="0"/>
                    </a:cubicBezTo>
                    <a:close/>
                  </a:path>
                </a:pathLst>
              </a:custGeom>
              <a:solidFill>
                <a:srgbClr val="5EB2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50" name="Google Shape;2150;p40"/>
            <p:cNvSpPr txBox="1"/>
            <p:nvPr/>
          </p:nvSpPr>
          <p:spPr>
            <a:xfrm>
              <a:off x="4865500" y="2651025"/>
              <a:ext cx="1178100" cy="274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000" b="1" dirty="0" smtClean="0">
                  <a:solidFill>
                    <a:srgbClr val="FFFFFF"/>
                  </a:solidFill>
                  <a:latin typeface="Fira Sans Extra Condensed Medium"/>
                  <a:ea typeface="Fira Sans Extra Condensed Medium"/>
                  <a:cs typeface="Fira Sans Extra Condensed Medium"/>
                  <a:sym typeface="Fira Sans Extra Condensed Medium"/>
                </a:rPr>
                <a:t>2</a:t>
              </a:r>
              <a:endParaRPr sz="2000" b="1" dirty="0">
                <a:solidFill>
                  <a:srgbClr val="FFFFFF"/>
                </a:solidFill>
                <a:latin typeface="Fira Sans Extra Condensed Medium"/>
                <a:ea typeface="Fira Sans Extra Condensed Medium"/>
                <a:cs typeface="Fira Sans Extra Condensed Medium"/>
                <a:sym typeface="Fira Sans Extra Condensed Medium"/>
              </a:endParaRPr>
            </a:p>
          </p:txBody>
        </p:sp>
      </p:grpSp>
      <p:grpSp>
        <p:nvGrpSpPr>
          <p:cNvPr id="2153" name="Google Shape;2153;p40"/>
          <p:cNvGrpSpPr/>
          <p:nvPr/>
        </p:nvGrpSpPr>
        <p:grpSpPr>
          <a:xfrm>
            <a:off x="3190181" y="3259381"/>
            <a:ext cx="2494975" cy="1645625"/>
            <a:chOff x="2981175" y="2567050"/>
            <a:chExt cx="2494975" cy="1645625"/>
          </a:xfrm>
        </p:grpSpPr>
        <p:grpSp>
          <p:nvGrpSpPr>
            <p:cNvPr id="2154" name="Google Shape;2154;p40"/>
            <p:cNvGrpSpPr/>
            <p:nvPr/>
          </p:nvGrpSpPr>
          <p:grpSpPr>
            <a:xfrm rot="10800000" flipH="1">
              <a:off x="3579750" y="3694875"/>
              <a:ext cx="1896400" cy="517800"/>
              <a:chOff x="5343650" y="1295775"/>
              <a:chExt cx="1896400" cy="517800"/>
            </a:xfrm>
          </p:grpSpPr>
          <p:sp>
            <p:nvSpPr>
              <p:cNvPr id="2155" name="Google Shape;2155;p40"/>
              <p:cNvSpPr/>
              <p:nvPr/>
            </p:nvSpPr>
            <p:spPr>
              <a:xfrm>
                <a:off x="7206375" y="1404575"/>
                <a:ext cx="33675" cy="409000"/>
              </a:xfrm>
              <a:custGeom>
                <a:avLst/>
                <a:gdLst/>
                <a:ahLst/>
                <a:cxnLst/>
                <a:rect l="l" t="t" r="r" b="b"/>
                <a:pathLst>
                  <a:path w="1347" h="16360" extrusionOk="0">
                    <a:moveTo>
                      <a:pt x="1" y="1"/>
                    </a:moveTo>
                    <a:lnTo>
                      <a:pt x="1" y="16360"/>
                    </a:lnTo>
                    <a:lnTo>
                      <a:pt x="1346" y="16360"/>
                    </a:lnTo>
                    <a:lnTo>
                      <a:pt x="1346"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6" name="Google Shape;2156;p40"/>
              <p:cNvSpPr/>
              <p:nvPr/>
            </p:nvSpPr>
            <p:spPr>
              <a:xfrm>
                <a:off x="5343650" y="1295775"/>
                <a:ext cx="1896400" cy="289050"/>
              </a:xfrm>
              <a:custGeom>
                <a:avLst/>
                <a:gdLst/>
                <a:ahLst/>
                <a:cxnLst/>
                <a:rect l="l" t="t" r="r" b="b"/>
                <a:pathLst>
                  <a:path w="75856" h="11562" extrusionOk="0">
                    <a:moveTo>
                      <a:pt x="4466" y="1274"/>
                    </a:moveTo>
                    <a:cubicBezTo>
                      <a:pt x="6204" y="1274"/>
                      <a:pt x="7633" y="2703"/>
                      <a:pt x="7633" y="4441"/>
                    </a:cubicBezTo>
                    <a:cubicBezTo>
                      <a:pt x="7633" y="6192"/>
                      <a:pt x="6204" y="7620"/>
                      <a:pt x="4466" y="7620"/>
                    </a:cubicBezTo>
                    <a:cubicBezTo>
                      <a:pt x="2716" y="7620"/>
                      <a:pt x="1299" y="6192"/>
                      <a:pt x="1299" y="4441"/>
                    </a:cubicBezTo>
                    <a:cubicBezTo>
                      <a:pt x="1299" y="2703"/>
                      <a:pt x="2716" y="1274"/>
                      <a:pt x="4466" y="1274"/>
                    </a:cubicBezTo>
                    <a:close/>
                    <a:moveTo>
                      <a:pt x="4466" y="0"/>
                    </a:moveTo>
                    <a:cubicBezTo>
                      <a:pt x="2001" y="0"/>
                      <a:pt x="1" y="1989"/>
                      <a:pt x="1" y="4453"/>
                    </a:cubicBezTo>
                    <a:cubicBezTo>
                      <a:pt x="1" y="6644"/>
                      <a:pt x="1585" y="8466"/>
                      <a:pt x="3668" y="8835"/>
                    </a:cubicBezTo>
                    <a:lnTo>
                      <a:pt x="3668" y="11561"/>
                    </a:lnTo>
                    <a:lnTo>
                      <a:pt x="5156" y="11561"/>
                    </a:lnTo>
                    <a:lnTo>
                      <a:pt x="5156" y="8847"/>
                    </a:lnTo>
                    <a:cubicBezTo>
                      <a:pt x="7097" y="8537"/>
                      <a:pt x="8633" y="6954"/>
                      <a:pt x="8883" y="5013"/>
                    </a:cubicBezTo>
                    <a:lnTo>
                      <a:pt x="75856" y="5013"/>
                    </a:lnTo>
                    <a:lnTo>
                      <a:pt x="75856" y="3679"/>
                    </a:lnTo>
                    <a:lnTo>
                      <a:pt x="8847" y="3679"/>
                    </a:lnTo>
                    <a:cubicBezTo>
                      <a:pt x="8478" y="1596"/>
                      <a:pt x="6657" y="0"/>
                      <a:pt x="4466"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57" name="Google Shape;2157;p40"/>
            <p:cNvSpPr/>
            <p:nvPr/>
          </p:nvSpPr>
          <p:spPr>
            <a:xfrm>
              <a:off x="2981175" y="2567050"/>
              <a:ext cx="1435600" cy="823350"/>
            </a:xfrm>
            <a:custGeom>
              <a:avLst/>
              <a:gdLst/>
              <a:ahLst/>
              <a:cxnLst/>
              <a:rect l="l" t="t" r="r" b="b"/>
              <a:pathLst>
                <a:path w="57424" h="32934" extrusionOk="0">
                  <a:moveTo>
                    <a:pt x="6441" y="1"/>
                  </a:moveTo>
                  <a:lnTo>
                    <a:pt x="0" y="7061"/>
                  </a:lnTo>
                  <a:lnTo>
                    <a:pt x="6441" y="14288"/>
                  </a:lnTo>
                  <a:lnTo>
                    <a:pt x="18288" y="14288"/>
                  </a:lnTo>
                  <a:cubicBezTo>
                    <a:pt x="17205" y="16074"/>
                    <a:pt x="16585" y="18277"/>
                    <a:pt x="16585" y="20575"/>
                  </a:cubicBezTo>
                  <a:cubicBezTo>
                    <a:pt x="16585" y="27397"/>
                    <a:pt x="22122" y="32934"/>
                    <a:pt x="28944" y="32934"/>
                  </a:cubicBezTo>
                  <a:cubicBezTo>
                    <a:pt x="35778" y="32934"/>
                    <a:pt x="41315" y="27397"/>
                    <a:pt x="41315" y="20563"/>
                  </a:cubicBezTo>
                  <a:cubicBezTo>
                    <a:pt x="41315" y="18277"/>
                    <a:pt x="40684" y="16086"/>
                    <a:pt x="39600" y="14300"/>
                  </a:cubicBezTo>
                  <a:lnTo>
                    <a:pt x="50995" y="14300"/>
                  </a:lnTo>
                  <a:lnTo>
                    <a:pt x="57424" y="7299"/>
                  </a:lnTo>
                  <a:lnTo>
                    <a:pt x="50995" y="1"/>
                  </a:lnTo>
                  <a:close/>
                </a:path>
              </a:pathLst>
            </a:custGeom>
            <a:solidFill>
              <a:srgbClr val="EC3A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8" name="Google Shape;2158;p40"/>
            <p:cNvSpPr/>
            <p:nvPr/>
          </p:nvSpPr>
          <p:spPr>
            <a:xfrm>
              <a:off x="3466350" y="2841800"/>
              <a:ext cx="481025" cy="481025"/>
            </a:xfrm>
            <a:custGeom>
              <a:avLst/>
              <a:gdLst/>
              <a:ahLst/>
              <a:cxnLst/>
              <a:rect l="l" t="t" r="r" b="b"/>
              <a:pathLst>
                <a:path w="19241" h="19241" extrusionOk="0">
                  <a:moveTo>
                    <a:pt x="9621" y="0"/>
                  </a:moveTo>
                  <a:cubicBezTo>
                    <a:pt x="4310" y="0"/>
                    <a:pt x="0" y="4310"/>
                    <a:pt x="0" y="9621"/>
                  </a:cubicBezTo>
                  <a:cubicBezTo>
                    <a:pt x="0" y="14931"/>
                    <a:pt x="4310" y="19241"/>
                    <a:pt x="9621" y="19241"/>
                  </a:cubicBezTo>
                  <a:cubicBezTo>
                    <a:pt x="14931" y="19241"/>
                    <a:pt x="19241" y="14931"/>
                    <a:pt x="19241" y="9621"/>
                  </a:cubicBezTo>
                  <a:cubicBezTo>
                    <a:pt x="19241" y="4310"/>
                    <a:pt x="14931" y="0"/>
                    <a:pt x="962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9" name="Google Shape;2159;p40"/>
            <p:cNvSpPr/>
            <p:nvPr/>
          </p:nvSpPr>
          <p:spPr>
            <a:xfrm>
              <a:off x="3503850" y="2879300"/>
              <a:ext cx="406025" cy="406025"/>
            </a:xfrm>
            <a:custGeom>
              <a:avLst/>
              <a:gdLst/>
              <a:ahLst/>
              <a:cxnLst/>
              <a:rect l="l" t="t" r="r" b="b"/>
              <a:pathLst>
                <a:path w="16241" h="16241" extrusionOk="0">
                  <a:moveTo>
                    <a:pt x="8121" y="441"/>
                  </a:moveTo>
                  <a:cubicBezTo>
                    <a:pt x="12359" y="441"/>
                    <a:pt x="15800" y="3882"/>
                    <a:pt x="15800" y="8121"/>
                  </a:cubicBezTo>
                  <a:cubicBezTo>
                    <a:pt x="15800" y="12359"/>
                    <a:pt x="12359" y="15812"/>
                    <a:pt x="8121" y="15812"/>
                  </a:cubicBezTo>
                  <a:cubicBezTo>
                    <a:pt x="3882" y="15812"/>
                    <a:pt x="429" y="12359"/>
                    <a:pt x="429" y="8121"/>
                  </a:cubicBezTo>
                  <a:cubicBezTo>
                    <a:pt x="429" y="3882"/>
                    <a:pt x="3882" y="441"/>
                    <a:pt x="8121" y="441"/>
                  </a:cubicBezTo>
                  <a:close/>
                  <a:moveTo>
                    <a:pt x="8121" y="1"/>
                  </a:moveTo>
                  <a:cubicBezTo>
                    <a:pt x="3644" y="1"/>
                    <a:pt x="0" y="3644"/>
                    <a:pt x="0" y="8121"/>
                  </a:cubicBezTo>
                  <a:cubicBezTo>
                    <a:pt x="0" y="12597"/>
                    <a:pt x="3644" y="16241"/>
                    <a:pt x="8121" y="16241"/>
                  </a:cubicBezTo>
                  <a:cubicBezTo>
                    <a:pt x="12597" y="16241"/>
                    <a:pt x="16241" y="12597"/>
                    <a:pt x="16241" y="8121"/>
                  </a:cubicBezTo>
                  <a:cubicBezTo>
                    <a:pt x="16241" y="3644"/>
                    <a:pt x="12597" y="1"/>
                    <a:pt x="8121" y="1"/>
                  </a:cubicBezTo>
                  <a:close/>
                </a:path>
              </a:pathLst>
            </a:custGeom>
            <a:solidFill>
              <a:srgbClr val="EC3A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160" name="Google Shape;2160;p40"/>
            <p:cNvGrpSpPr/>
            <p:nvPr/>
          </p:nvGrpSpPr>
          <p:grpSpPr>
            <a:xfrm>
              <a:off x="3177025" y="2957575"/>
              <a:ext cx="1032600" cy="533725"/>
              <a:chOff x="3177025" y="2957575"/>
              <a:chExt cx="1032600" cy="533725"/>
            </a:xfrm>
          </p:grpSpPr>
          <p:sp>
            <p:nvSpPr>
              <p:cNvPr id="2161" name="Google Shape;2161;p40"/>
              <p:cNvSpPr/>
              <p:nvPr/>
            </p:nvSpPr>
            <p:spPr>
              <a:xfrm>
                <a:off x="3177025" y="2979600"/>
                <a:ext cx="993600" cy="511700"/>
              </a:xfrm>
              <a:custGeom>
                <a:avLst/>
                <a:gdLst/>
                <a:ahLst/>
                <a:cxnLst/>
                <a:rect l="l" t="t" r="r" b="b"/>
                <a:pathLst>
                  <a:path w="39744" h="20468" extrusionOk="0">
                    <a:moveTo>
                      <a:pt x="36719" y="1"/>
                    </a:moveTo>
                    <a:lnTo>
                      <a:pt x="36767" y="239"/>
                    </a:lnTo>
                    <a:cubicBezTo>
                      <a:pt x="37041" y="1442"/>
                      <a:pt x="37184" y="2668"/>
                      <a:pt x="37184" y="3894"/>
                    </a:cubicBezTo>
                    <a:cubicBezTo>
                      <a:pt x="37184" y="12824"/>
                      <a:pt x="29933" y="20075"/>
                      <a:pt x="21003" y="20075"/>
                    </a:cubicBezTo>
                    <a:cubicBezTo>
                      <a:pt x="12085" y="20075"/>
                      <a:pt x="4834" y="12824"/>
                      <a:pt x="4834" y="3894"/>
                    </a:cubicBezTo>
                    <a:cubicBezTo>
                      <a:pt x="4834" y="2680"/>
                      <a:pt x="4965" y="1465"/>
                      <a:pt x="5239" y="287"/>
                    </a:cubicBezTo>
                    <a:lnTo>
                      <a:pt x="5287" y="37"/>
                    </a:lnTo>
                    <a:lnTo>
                      <a:pt x="0" y="37"/>
                    </a:lnTo>
                    <a:lnTo>
                      <a:pt x="0" y="442"/>
                    </a:lnTo>
                    <a:lnTo>
                      <a:pt x="4799" y="442"/>
                    </a:lnTo>
                    <a:cubicBezTo>
                      <a:pt x="4560" y="1573"/>
                      <a:pt x="4441" y="2728"/>
                      <a:pt x="4441" y="3894"/>
                    </a:cubicBezTo>
                    <a:cubicBezTo>
                      <a:pt x="4441" y="13038"/>
                      <a:pt x="11871" y="20468"/>
                      <a:pt x="21003" y="20468"/>
                    </a:cubicBezTo>
                    <a:cubicBezTo>
                      <a:pt x="30147" y="20468"/>
                      <a:pt x="37577" y="13038"/>
                      <a:pt x="37577" y="3894"/>
                    </a:cubicBezTo>
                    <a:cubicBezTo>
                      <a:pt x="37577" y="2716"/>
                      <a:pt x="37457" y="1537"/>
                      <a:pt x="37207" y="394"/>
                    </a:cubicBezTo>
                    <a:lnTo>
                      <a:pt x="39743" y="394"/>
                    </a:lnTo>
                    <a:lnTo>
                      <a:pt x="39743" y="1"/>
                    </a:lnTo>
                    <a:close/>
                  </a:path>
                </a:pathLst>
              </a:custGeom>
              <a:solidFill>
                <a:srgbClr val="EC3A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2" name="Google Shape;2162;p40"/>
              <p:cNvSpPr/>
              <p:nvPr/>
            </p:nvSpPr>
            <p:spPr>
              <a:xfrm>
                <a:off x="4162850" y="2957575"/>
                <a:ext cx="46775" cy="53900"/>
              </a:xfrm>
              <a:custGeom>
                <a:avLst/>
                <a:gdLst/>
                <a:ahLst/>
                <a:cxnLst/>
                <a:rect l="l" t="t" r="r" b="b"/>
                <a:pathLst>
                  <a:path w="1871" h="2156" extrusionOk="0">
                    <a:moveTo>
                      <a:pt x="1" y="1"/>
                    </a:moveTo>
                    <a:lnTo>
                      <a:pt x="1" y="2156"/>
                    </a:lnTo>
                    <a:lnTo>
                      <a:pt x="1870" y="1084"/>
                    </a:lnTo>
                    <a:lnTo>
                      <a:pt x="1" y="1"/>
                    </a:lnTo>
                    <a:close/>
                  </a:path>
                </a:pathLst>
              </a:custGeom>
              <a:solidFill>
                <a:srgbClr val="EC3A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63" name="Google Shape;2163;p40"/>
            <p:cNvSpPr/>
            <p:nvPr/>
          </p:nvSpPr>
          <p:spPr>
            <a:xfrm>
              <a:off x="3663100" y="3584150"/>
              <a:ext cx="55975" cy="55975"/>
            </a:xfrm>
            <a:custGeom>
              <a:avLst/>
              <a:gdLst/>
              <a:ahLst/>
              <a:cxnLst/>
              <a:rect l="l" t="t" r="r" b="b"/>
              <a:pathLst>
                <a:path w="2239" h="2239" extrusionOk="0">
                  <a:moveTo>
                    <a:pt x="1119" y="1"/>
                  </a:moveTo>
                  <a:cubicBezTo>
                    <a:pt x="500" y="1"/>
                    <a:pt x="0" y="501"/>
                    <a:pt x="0" y="1120"/>
                  </a:cubicBezTo>
                  <a:cubicBezTo>
                    <a:pt x="0" y="1739"/>
                    <a:pt x="500" y="2239"/>
                    <a:pt x="1119" y="2239"/>
                  </a:cubicBezTo>
                  <a:cubicBezTo>
                    <a:pt x="1739" y="2239"/>
                    <a:pt x="2239" y="1739"/>
                    <a:pt x="2239" y="1120"/>
                  </a:cubicBezTo>
                  <a:cubicBezTo>
                    <a:pt x="2239" y="501"/>
                    <a:pt x="1739" y="1"/>
                    <a:pt x="1119" y="1"/>
                  </a:cubicBezTo>
                  <a:close/>
                </a:path>
              </a:pathLst>
            </a:custGeom>
            <a:solidFill>
              <a:srgbClr val="EC3A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4" name="Google Shape;2164;p40"/>
            <p:cNvSpPr/>
            <p:nvPr/>
          </p:nvSpPr>
          <p:spPr>
            <a:xfrm>
              <a:off x="3663100" y="3706200"/>
              <a:ext cx="55975" cy="55975"/>
            </a:xfrm>
            <a:custGeom>
              <a:avLst/>
              <a:gdLst/>
              <a:ahLst/>
              <a:cxnLst/>
              <a:rect l="l" t="t" r="r" b="b"/>
              <a:pathLst>
                <a:path w="2239" h="2239" extrusionOk="0">
                  <a:moveTo>
                    <a:pt x="1119" y="0"/>
                  </a:moveTo>
                  <a:cubicBezTo>
                    <a:pt x="500" y="0"/>
                    <a:pt x="0" y="500"/>
                    <a:pt x="0" y="1119"/>
                  </a:cubicBezTo>
                  <a:cubicBezTo>
                    <a:pt x="0" y="1738"/>
                    <a:pt x="500" y="2238"/>
                    <a:pt x="1119" y="2238"/>
                  </a:cubicBezTo>
                  <a:cubicBezTo>
                    <a:pt x="1739" y="2238"/>
                    <a:pt x="2239" y="1738"/>
                    <a:pt x="2239" y="1119"/>
                  </a:cubicBezTo>
                  <a:cubicBezTo>
                    <a:pt x="2239" y="500"/>
                    <a:pt x="1739" y="0"/>
                    <a:pt x="1119" y="0"/>
                  </a:cubicBezTo>
                  <a:close/>
                </a:path>
              </a:pathLst>
            </a:custGeom>
            <a:solidFill>
              <a:srgbClr val="EC3A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5" name="Google Shape;2165;p40"/>
            <p:cNvSpPr/>
            <p:nvPr/>
          </p:nvSpPr>
          <p:spPr>
            <a:xfrm>
              <a:off x="3663100" y="3828225"/>
              <a:ext cx="55975" cy="55975"/>
            </a:xfrm>
            <a:custGeom>
              <a:avLst/>
              <a:gdLst/>
              <a:ahLst/>
              <a:cxnLst/>
              <a:rect l="l" t="t" r="r" b="b"/>
              <a:pathLst>
                <a:path w="2239" h="2239" extrusionOk="0">
                  <a:moveTo>
                    <a:pt x="1119" y="1"/>
                  </a:moveTo>
                  <a:cubicBezTo>
                    <a:pt x="500" y="1"/>
                    <a:pt x="0" y="501"/>
                    <a:pt x="0" y="1120"/>
                  </a:cubicBezTo>
                  <a:cubicBezTo>
                    <a:pt x="0" y="1739"/>
                    <a:pt x="500" y="2239"/>
                    <a:pt x="1119" y="2239"/>
                  </a:cubicBezTo>
                  <a:cubicBezTo>
                    <a:pt x="1739" y="2239"/>
                    <a:pt x="2239" y="1739"/>
                    <a:pt x="2239" y="1120"/>
                  </a:cubicBezTo>
                  <a:cubicBezTo>
                    <a:pt x="2239" y="501"/>
                    <a:pt x="1739" y="1"/>
                    <a:pt x="1119" y="1"/>
                  </a:cubicBezTo>
                  <a:close/>
                </a:path>
              </a:pathLst>
            </a:custGeom>
            <a:solidFill>
              <a:srgbClr val="EC3A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6" name="Google Shape;2166;p40"/>
            <p:cNvSpPr/>
            <p:nvPr/>
          </p:nvSpPr>
          <p:spPr>
            <a:xfrm>
              <a:off x="3652075" y="4062475"/>
              <a:ext cx="78300" cy="78025"/>
            </a:xfrm>
            <a:custGeom>
              <a:avLst/>
              <a:gdLst/>
              <a:ahLst/>
              <a:cxnLst/>
              <a:rect l="l" t="t" r="r" b="b"/>
              <a:pathLst>
                <a:path w="3132" h="3121" extrusionOk="0">
                  <a:moveTo>
                    <a:pt x="1560" y="1"/>
                  </a:moveTo>
                  <a:cubicBezTo>
                    <a:pt x="703" y="1"/>
                    <a:pt x="1" y="691"/>
                    <a:pt x="1" y="1561"/>
                  </a:cubicBezTo>
                  <a:cubicBezTo>
                    <a:pt x="1" y="2418"/>
                    <a:pt x="703" y="3120"/>
                    <a:pt x="1560" y="3120"/>
                  </a:cubicBezTo>
                  <a:cubicBezTo>
                    <a:pt x="2430" y="3120"/>
                    <a:pt x="3132" y="2418"/>
                    <a:pt x="3132" y="1561"/>
                  </a:cubicBezTo>
                  <a:cubicBezTo>
                    <a:pt x="3132" y="691"/>
                    <a:pt x="2430" y="1"/>
                    <a:pt x="1560" y="1"/>
                  </a:cubicBezTo>
                  <a:close/>
                </a:path>
              </a:pathLst>
            </a:custGeom>
            <a:solidFill>
              <a:srgbClr val="EC3A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167" name="Google Shape;2167;p40"/>
            <p:cNvGrpSpPr/>
            <p:nvPr/>
          </p:nvGrpSpPr>
          <p:grpSpPr>
            <a:xfrm>
              <a:off x="3594925" y="2968900"/>
              <a:ext cx="225650" cy="225350"/>
              <a:chOff x="3594925" y="2968900"/>
              <a:chExt cx="225650" cy="225350"/>
            </a:xfrm>
          </p:grpSpPr>
          <p:sp>
            <p:nvSpPr>
              <p:cNvPr id="2168" name="Google Shape;2168;p40"/>
              <p:cNvSpPr/>
              <p:nvPr/>
            </p:nvSpPr>
            <p:spPr>
              <a:xfrm>
                <a:off x="3594925" y="2968900"/>
                <a:ext cx="225650" cy="225350"/>
              </a:xfrm>
              <a:custGeom>
                <a:avLst/>
                <a:gdLst/>
                <a:ahLst/>
                <a:cxnLst/>
                <a:rect l="l" t="t" r="r" b="b"/>
                <a:pathLst>
                  <a:path w="9026" h="9014" extrusionOk="0">
                    <a:moveTo>
                      <a:pt x="4513" y="584"/>
                    </a:moveTo>
                    <a:cubicBezTo>
                      <a:pt x="6680" y="584"/>
                      <a:pt x="8442" y="2346"/>
                      <a:pt x="8442" y="4501"/>
                    </a:cubicBezTo>
                    <a:cubicBezTo>
                      <a:pt x="8442" y="6668"/>
                      <a:pt x="6680" y="8430"/>
                      <a:pt x="4513" y="8430"/>
                    </a:cubicBezTo>
                    <a:cubicBezTo>
                      <a:pt x="2346" y="8430"/>
                      <a:pt x="584" y="6668"/>
                      <a:pt x="584" y="4501"/>
                    </a:cubicBezTo>
                    <a:cubicBezTo>
                      <a:pt x="584" y="2346"/>
                      <a:pt x="2346" y="584"/>
                      <a:pt x="4513" y="584"/>
                    </a:cubicBezTo>
                    <a:close/>
                    <a:moveTo>
                      <a:pt x="4513" y="0"/>
                    </a:moveTo>
                    <a:cubicBezTo>
                      <a:pt x="2025" y="0"/>
                      <a:pt x="1" y="2024"/>
                      <a:pt x="1" y="4501"/>
                    </a:cubicBezTo>
                    <a:cubicBezTo>
                      <a:pt x="1" y="6989"/>
                      <a:pt x="2025" y="9013"/>
                      <a:pt x="4513" y="9013"/>
                    </a:cubicBezTo>
                    <a:cubicBezTo>
                      <a:pt x="7002" y="9013"/>
                      <a:pt x="9026" y="6989"/>
                      <a:pt x="9026" y="4501"/>
                    </a:cubicBezTo>
                    <a:cubicBezTo>
                      <a:pt x="9026" y="2024"/>
                      <a:pt x="7002" y="0"/>
                      <a:pt x="4513" y="0"/>
                    </a:cubicBezTo>
                    <a:close/>
                  </a:path>
                </a:pathLst>
              </a:custGeom>
              <a:solidFill>
                <a:srgbClr val="EC3A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9" name="Google Shape;2169;p40"/>
              <p:cNvSpPr/>
              <p:nvPr/>
            </p:nvSpPr>
            <p:spPr>
              <a:xfrm>
                <a:off x="3661900" y="2968900"/>
                <a:ext cx="92000" cy="225350"/>
              </a:xfrm>
              <a:custGeom>
                <a:avLst/>
                <a:gdLst/>
                <a:ahLst/>
                <a:cxnLst/>
                <a:rect l="l" t="t" r="r" b="b"/>
                <a:pathLst>
                  <a:path w="3680" h="9014" extrusionOk="0">
                    <a:moveTo>
                      <a:pt x="1834" y="584"/>
                    </a:moveTo>
                    <a:cubicBezTo>
                      <a:pt x="2358" y="584"/>
                      <a:pt x="3096" y="2072"/>
                      <a:pt x="3096" y="4501"/>
                    </a:cubicBezTo>
                    <a:cubicBezTo>
                      <a:pt x="3096" y="6942"/>
                      <a:pt x="2358" y="8430"/>
                      <a:pt x="1834" y="8430"/>
                    </a:cubicBezTo>
                    <a:cubicBezTo>
                      <a:pt x="1310" y="8430"/>
                      <a:pt x="584" y="6942"/>
                      <a:pt x="584" y="4501"/>
                    </a:cubicBezTo>
                    <a:cubicBezTo>
                      <a:pt x="584" y="2072"/>
                      <a:pt x="1310" y="584"/>
                      <a:pt x="1834" y="584"/>
                    </a:cubicBezTo>
                    <a:close/>
                    <a:moveTo>
                      <a:pt x="1834" y="0"/>
                    </a:moveTo>
                    <a:cubicBezTo>
                      <a:pt x="644" y="0"/>
                      <a:pt x="1" y="2322"/>
                      <a:pt x="1" y="4501"/>
                    </a:cubicBezTo>
                    <a:cubicBezTo>
                      <a:pt x="1" y="6692"/>
                      <a:pt x="644" y="9013"/>
                      <a:pt x="1834" y="9013"/>
                    </a:cubicBezTo>
                    <a:cubicBezTo>
                      <a:pt x="3037" y="9013"/>
                      <a:pt x="3680" y="6692"/>
                      <a:pt x="3680" y="4501"/>
                    </a:cubicBezTo>
                    <a:cubicBezTo>
                      <a:pt x="3680" y="2322"/>
                      <a:pt x="3037" y="0"/>
                      <a:pt x="1834" y="0"/>
                    </a:cubicBezTo>
                    <a:close/>
                  </a:path>
                </a:pathLst>
              </a:custGeom>
              <a:solidFill>
                <a:srgbClr val="EC3A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0" name="Google Shape;2170;p40"/>
              <p:cNvSpPr/>
              <p:nvPr/>
            </p:nvSpPr>
            <p:spPr>
              <a:xfrm>
                <a:off x="3611600" y="3032300"/>
                <a:ext cx="193500" cy="14600"/>
              </a:xfrm>
              <a:custGeom>
                <a:avLst/>
                <a:gdLst/>
                <a:ahLst/>
                <a:cxnLst/>
                <a:rect l="l" t="t" r="r" b="b"/>
                <a:pathLst>
                  <a:path w="7740" h="584" extrusionOk="0">
                    <a:moveTo>
                      <a:pt x="1" y="0"/>
                    </a:moveTo>
                    <a:lnTo>
                      <a:pt x="1" y="584"/>
                    </a:lnTo>
                    <a:lnTo>
                      <a:pt x="7740" y="584"/>
                    </a:lnTo>
                    <a:lnTo>
                      <a:pt x="7740" y="0"/>
                    </a:lnTo>
                    <a:close/>
                  </a:path>
                </a:pathLst>
              </a:custGeom>
              <a:solidFill>
                <a:srgbClr val="EC3A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1" name="Google Shape;2171;p40"/>
              <p:cNvSpPr/>
              <p:nvPr/>
            </p:nvSpPr>
            <p:spPr>
              <a:xfrm>
                <a:off x="3611600" y="3116825"/>
                <a:ext cx="193500" cy="14625"/>
              </a:xfrm>
              <a:custGeom>
                <a:avLst/>
                <a:gdLst/>
                <a:ahLst/>
                <a:cxnLst/>
                <a:rect l="l" t="t" r="r" b="b"/>
                <a:pathLst>
                  <a:path w="7740" h="585" extrusionOk="0">
                    <a:moveTo>
                      <a:pt x="1" y="1"/>
                    </a:moveTo>
                    <a:lnTo>
                      <a:pt x="1" y="584"/>
                    </a:lnTo>
                    <a:lnTo>
                      <a:pt x="7740" y="584"/>
                    </a:lnTo>
                    <a:lnTo>
                      <a:pt x="7740" y="1"/>
                    </a:lnTo>
                    <a:close/>
                  </a:path>
                </a:pathLst>
              </a:custGeom>
              <a:solidFill>
                <a:srgbClr val="EC3A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74" name="Google Shape;2174;p40"/>
            <p:cNvSpPr txBox="1"/>
            <p:nvPr/>
          </p:nvSpPr>
          <p:spPr>
            <a:xfrm>
              <a:off x="3105175" y="2569250"/>
              <a:ext cx="1178100" cy="274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000" b="1" dirty="0" smtClean="0">
                  <a:solidFill>
                    <a:srgbClr val="FFFFFF"/>
                  </a:solidFill>
                  <a:latin typeface="Fira Sans Extra Condensed Medium"/>
                  <a:ea typeface="Fira Sans Extra Condensed Medium"/>
                  <a:cs typeface="Fira Sans Extra Condensed Medium"/>
                  <a:sym typeface="Fira Sans Extra Condensed Medium"/>
                </a:rPr>
                <a:t>3</a:t>
              </a:r>
              <a:endParaRPr sz="2000" b="1" dirty="0">
                <a:solidFill>
                  <a:srgbClr val="FFFFFF"/>
                </a:solidFill>
                <a:latin typeface="Fira Sans Extra Condensed Medium"/>
                <a:ea typeface="Fira Sans Extra Condensed Medium"/>
                <a:cs typeface="Fira Sans Extra Condensed Medium"/>
                <a:sym typeface="Fira Sans Extra Condensed Medium"/>
              </a:endParaRPr>
            </a:p>
          </p:txBody>
        </p:sp>
      </p:grpSp>
      <p:grpSp>
        <p:nvGrpSpPr>
          <p:cNvPr id="2175" name="Google Shape;2175;p40"/>
          <p:cNvGrpSpPr/>
          <p:nvPr/>
        </p:nvGrpSpPr>
        <p:grpSpPr>
          <a:xfrm>
            <a:off x="1425081" y="1988106"/>
            <a:ext cx="2504200" cy="1629450"/>
            <a:chOff x="1216075" y="1295775"/>
            <a:chExt cx="2504200" cy="1629450"/>
          </a:xfrm>
        </p:grpSpPr>
        <p:grpSp>
          <p:nvGrpSpPr>
            <p:cNvPr id="2176" name="Google Shape;2176;p40"/>
            <p:cNvGrpSpPr/>
            <p:nvPr/>
          </p:nvGrpSpPr>
          <p:grpSpPr>
            <a:xfrm>
              <a:off x="1823875" y="1295775"/>
              <a:ext cx="1896400" cy="517800"/>
              <a:chOff x="5343650" y="1295775"/>
              <a:chExt cx="1896400" cy="517800"/>
            </a:xfrm>
          </p:grpSpPr>
          <p:sp>
            <p:nvSpPr>
              <p:cNvPr id="2177" name="Google Shape;2177;p40"/>
              <p:cNvSpPr/>
              <p:nvPr/>
            </p:nvSpPr>
            <p:spPr>
              <a:xfrm>
                <a:off x="7206375" y="1404575"/>
                <a:ext cx="33675" cy="409000"/>
              </a:xfrm>
              <a:custGeom>
                <a:avLst/>
                <a:gdLst/>
                <a:ahLst/>
                <a:cxnLst/>
                <a:rect l="l" t="t" r="r" b="b"/>
                <a:pathLst>
                  <a:path w="1347" h="16360" extrusionOk="0">
                    <a:moveTo>
                      <a:pt x="1" y="1"/>
                    </a:moveTo>
                    <a:lnTo>
                      <a:pt x="1" y="16360"/>
                    </a:lnTo>
                    <a:lnTo>
                      <a:pt x="1346" y="16360"/>
                    </a:lnTo>
                    <a:lnTo>
                      <a:pt x="1346"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8" name="Google Shape;2178;p40"/>
              <p:cNvSpPr/>
              <p:nvPr/>
            </p:nvSpPr>
            <p:spPr>
              <a:xfrm>
                <a:off x="5343650" y="1295775"/>
                <a:ext cx="1896400" cy="289050"/>
              </a:xfrm>
              <a:custGeom>
                <a:avLst/>
                <a:gdLst/>
                <a:ahLst/>
                <a:cxnLst/>
                <a:rect l="l" t="t" r="r" b="b"/>
                <a:pathLst>
                  <a:path w="75856" h="11562" extrusionOk="0">
                    <a:moveTo>
                      <a:pt x="4466" y="1274"/>
                    </a:moveTo>
                    <a:cubicBezTo>
                      <a:pt x="6204" y="1274"/>
                      <a:pt x="7633" y="2703"/>
                      <a:pt x="7633" y="4441"/>
                    </a:cubicBezTo>
                    <a:cubicBezTo>
                      <a:pt x="7633" y="6192"/>
                      <a:pt x="6204" y="7620"/>
                      <a:pt x="4466" y="7620"/>
                    </a:cubicBezTo>
                    <a:cubicBezTo>
                      <a:pt x="2716" y="7620"/>
                      <a:pt x="1299" y="6192"/>
                      <a:pt x="1299" y="4441"/>
                    </a:cubicBezTo>
                    <a:cubicBezTo>
                      <a:pt x="1299" y="2703"/>
                      <a:pt x="2716" y="1274"/>
                      <a:pt x="4466" y="1274"/>
                    </a:cubicBezTo>
                    <a:close/>
                    <a:moveTo>
                      <a:pt x="4466" y="0"/>
                    </a:moveTo>
                    <a:cubicBezTo>
                      <a:pt x="2001" y="0"/>
                      <a:pt x="1" y="1989"/>
                      <a:pt x="1" y="4453"/>
                    </a:cubicBezTo>
                    <a:cubicBezTo>
                      <a:pt x="1" y="6644"/>
                      <a:pt x="1585" y="8466"/>
                      <a:pt x="3668" y="8835"/>
                    </a:cubicBezTo>
                    <a:lnTo>
                      <a:pt x="3668" y="11561"/>
                    </a:lnTo>
                    <a:lnTo>
                      <a:pt x="5156" y="11561"/>
                    </a:lnTo>
                    <a:lnTo>
                      <a:pt x="5156" y="8847"/>
                    </a:lnTo>
                    <a:cubicBezTo>
                      <a:pt x="7097" y="8537"/>
                      <a:pt x="8633" y="6954"/>
                      <a:pt x="8883" y="5013"/>
                    </a:cubicBezTo>
                    <a:lnTo>
                      <a:pt x="75856" y="5013"/>
                    </a:lnTo>
                    <a:lnTo>
                      <a:pt x="75856" y="3679"/>
                    </a:lnTo>
                    <a:lnTo>
                      <a:pt x="8847" y="3679"/>
                    </a:lnTo>
                    <a:cubicBezTo>
                      <a:pt x="8478" y="1596"/>
                      <a:pt x="6657" y="0"/>
                      <a:pt x="446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79" name="Google Shape;2179;p40"/>
            <p:cNvSpPr/>
            <p:nvPr/>
          </p:nvSpPr>
          <p:spPr>
            <a:xfrm>
              <a:off x="1216075" y="2101525"/>
              <a:ext cx="1435600" cy="822750"/>
            </a:xfrm>
            <a:custGeom>
              <a:avLst/>
              <a:gdLst/>
              <a:ahLst/>
              <a:cxnLst/>
              <a:rect l="l" t="t" r="r" b="b"/>
              <a:pathLst>
                <a:path w="57424" h="32910" extrusionOk="0">
                  <a:moveTo>
                    <a:pt x="28944" y="1"/>
                  </a:moveTo>
                  <a:cubicBezTo>
                    <a:pt x="22122" y="1"/>
                    <a:pt x="16585" y="5513"/>
                    <a:pt x="16585" y="12347"/>
                  </a:cubicBezTo>
                  <a:cubicBezTo>
                    <a:pt x="16585" y="14645"/>
                    <a:pt x="17216" y="16836"/>
                    <a:pt x="18300" y="18622"/>
                  </a:cubicBezTo>
                  <a:lnTo>
                    <a:pt x="6441" y="18622"/>
                  </a:lnTo>
                  <a:lnTo>
                    <a:pt x="0" y="25861"/>
                  </a:lnTo>
                  <a:lnTo>
                    <a:pt x="6441" y="32909"/>
                  </a:lnTo>
                  <a:lnTo>
                    <a:pt x="50994" y="32909"/>
                  </a:lnTo>
                  <a:lnTo>
                    <a:pt x="57424" y="25623"/>
                  </a:lnTo>
                  <a:lnTo>
                    <a:pt x="50994" y="18622"/>
                  </a:lnTo>
                  <a:lnTo>
                    <a:pt x="39588" y="18622"/>
                  </a:lnTo>
                  <a:cubicBezTo>
                    <a:pt x="40672" y="16836"/>
                    <a:pt x="41303" y="14645"/>
                    <a:pt x="41303" y="12347"/>
                  </a:cubicBezTo>
                  <a:cubicBezTo>
                    <a:pt x="41303" y="5525"/>
                    <a:pt x="35778" y="1"/>
                    <a:pt x="28944" y="1"/>
                  </a:cubicBezTo>
                  <a:close/>
                </a:path>
              </a:pathLst>
            </a:custGeom>
            <a:solidFill>
              <a:srgbClr val="69E781"/>
            </a:solidFill>
            <a:ln>
              <a:noFill/>
            </a:ln>
          </p:spPr>
          <p:txBody>
            <a:bodyPr spcFirstLastPara="1" wrap="square" lIns="91425" tIns="91425" rIns="91425" bIns="91425" anchor="b" anchorCtr="0">
              <a:noAutofit/>
            </a:bodyPr>
            <a:lstStyle/>
            <a:p>
              <a:pPr marL="0" lvl="0" indent="0" algn="ctr" rtl="0">
                <a:spcBef>
                  <a:spcPts val="0"/>
                </a:spcBef>
                <a:spcAft>
                  <a:spcPts val="0"/>
                </a:spcAft>
                <a:buClr>
                  <a:schemeClr val="dk1"/>
                </a:buClr>
                <a:buSzPts val="1100"/>
                <a:buFont typeface="Arial"/>
                <a:buNone/>
              </a:pPr>
              <a:endParaRPr sz="1500">
                <a:solidFill>
                  <a:srgbClr val="434343"/>
                </a:solidFill>
                <a:latin typeface="Fira Sans Extra Condensed Medium"/>
                <a:ea typeface="Fira Sans Extra Condensed Medium"/>
                <a:cs typeface="Fira Sans Extra Condensed Medium"/>
                <a:sym typeface="Fira Sans Extra Condensed Medium"/>
              </a:endParaRPr>
            </a:p>
          </p:txBody>
        </p:sp>
        <p:sp>
          <p:nvSpPr>
            <p:cNvPr id="2180" name="Google Shape;2180;p40"/>
            <p:cNvSpPr/>
            <p:nvPr/>
          </p:nvSpPr>
          <p:spPr>
            <a:xfrm>
              <a:off x="1699150" y="2170275"/>
              <a:ext cx="481050" cy="480750"/>
            </a:xfrm>
            <a:custGeom>
              <a:avLst/>
              <a:gdLst/>
              <a:ahLst/>
              <a:cxnLst/>
              <a:rect l="l" t="t" r="r" b="b"/>
              <a:pathLst>
                <a:path w="19242" h="19230" extrusionOk="0">
                  <a:moveTo>
                    <a:pt x="9621" y="1"/>
                  </a:moveTo>
                  <a:cubicBezTo>
                    <a:pt x="4311" y="1"/>
                    <a:pt x="1" y="4311"/>
                    <a:pt x="1" y="9621"/>
                  </a:cubicBezTo>
                  <a:cubicBezTo>
                    <a:pt x="1" y="14931"/>
                    <a:pt x="4311" y="19230"/>
                    <a:pt x="9621" y="19230"/>
                  </a:cubicBezTo>
                  <a:cubicBezTo>
                    <a:pt x="14931" y="19230"/>
                    <a:pt x="19241" y="14931"/>
                    <a:pt x="19241" y="9621"/>
                  </a:cubicBezTo>
                  <a:cubicBezTo>
                    <a:pt x="19241" y="4311"/>
                    <a:pt x="14931" y="1"/>
                    <a:pt x="962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1" name="Google Shape;2181;p40"/>
            <p:cNvSpPr/>
            <p:nvPr/>
          </p:nvSpPr>
          <p:spPr>
            <a:xfrm>
              <a:off x="1736675" y="2207800"/>
              <a:ext cx="406025" cy="405725"/>
            </a:xfrm>
            <a:custGeom>
              <a:avLst/>
              <a:gdLst/>
              <a:ahLst/>
              <a:cxnLst/>
              <a:rect l="l" t="t" r="r" b="b"/>
              <a:pathLst>
                <a:path w="16241" h="16229" extrusionOk="0">
                  <a:moveTo>
                    <a:pt x="8120" y="429"/>
                  </a:moveTo>
                  <a:cubicBezTo>
                    <a:pt x="12359" y="429"/>
                    <a:pt x="15812" y="3882"/>
                    <a:pt x="15812" y="8120"/>
                  </a:cubicBezTo>
                  <a:cubicBezTo>
                    <a:pt x="15812" y="12359"/>
                    <a:pt x="12359" y="15800"/>
                    <a:pt x="8120" y="15800"/>
                  </a:cubicBezTo>
                  <a:cubicBezTo>
                    <a:pt x="3881" y="15800"/>
                    <a:pt x="429" y="12359"/>
                    <a:pt x="429" y="8120"/>
                  </a:cubicBezTo>
                  <a:cubicBezTo>
                    <a:pt x="429" y="3882"/>
                    <a:pt x="3881" y="429"/>
                    <a:pt x="8120" y="429"/>
                  </a:cubicBezTo>
                  <a:close/>
                  <a:moveTo>
                    <a:pt x="8120" y="0"/>
                  </a:moveTo>
                  <a:cubicBezTo>
                    <a:pt x="3643" y="0"/>
                    <a:pt x="0" y="3643"/>
                    <a:pt x="0" y="8120"/>
                  </a:cubicBezTo>
                  <a:cubicBezTo>
                    <a:pt x="0" y="12597"/>
                    <a:pt x="3643" y="16228"/>
                    <a:pt x="8120" y="16228"/>
                  </a:cubicBezTo>
                  <a:cubicBezTo>
                    <a:pt x="12597" y="16228"/>
                    <a:pt x="16240" y="12597"/>
                    <a:pt x="16240" y="8120"/>
                  </a:cubicBezTo>
                  <a:cubicBezTo>
                    <a:pt x="16240" y="3643"/>
                    <a:pt x="12597" y="0"/>
                    <a:pt x="8120" y="0"/>
                  </a:cubicBezTo>
                  <a:close/>
                </a:path>
              </a:pathLst>
            </a:custGeom>
            <a:solidFill>
              <a:srgbClr val="69E7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182" name="Google Shape;2182;p40"/>
            <p:cNvGrpSpPr/>
            <p:nvPr/>
          </p:nvGrpSpPr>
          <p:grpSpPr>
            <a:xfrm>
              <a:off x="1409550" y="1996450"/>
              <a:ext cx="1037350" cy="533725"/>
              <a:chOff x="1409550" y="1996450"/>
              <a:chExt cx="1037350" cy="533725"/>
            </a:xfrm>
          </p:grpSpPr>
          <p:sp>
            <p:nvSpPr>
              <p:cNvPr id="2183" name="Google Shape;2183;p40"/>
              <p:cNvSpPr/>
              <p:nvPr/>
            </p:nvSpPr>
            <p:spPr>
              <a:xfrm>
                <a:off x="1409550" y="1996450"/>
                <a:ext cx="1003400" cy="511700"/>
              </a:xfrm>
              <a:custGeom>
                <a:avLst/>
                <a:gdLst/>
                <a:ahLst/>
                <a:cxnLst/>
                <a:rect l="l" t="t" r="r" b="b"/>
                <a:pathLst>
                  <a:path w="40136" h="20468" extrusionOk="0">
                    <a:moveTo>
                      <a:pt x="21205" y="1"/>
                    </a:moveTo>
                    <a:cubicBezTo>
                      <a:pt x="12073" y="1"/>
                      <a:pt x="4632" y="7430"/>
                      <a:pt x="4632" y="16574"/>
                    </a:cubicBezTo>
                    <a:cubicBezTo>
                      <a:pt x="4632" y="17741"/>
                      <a:pt x="4751" y="18896"/>
                      <a:pt x="5001" y="20027"/>
                    </a:cubicBezTo>
                    <a:lnTo>
                      <a:pt x="191" y="20027"/>
                    </a:lnTo>
                    <a:cubicBezTo>
                      <a:pt x="83" y="20027"/>
                      <a:pt x="0" y="20122"/>
                      <a:pt x="0" y="20229"/>
                    </a:cubicBezTo>
                    <a:cubicBezTo>
                      <a:pt x="0" y="20337"/>
                      <a:pt x="83" y="20432"/>
                      <a:pt x="191" y="20432"/>
                    </a:cubicBezTo>
                    <a:lnTo>
                      <a:pt x="5239" y="20432"/>
                    </a:lnTo>
                    <a:cubicBezTo>
                      <a:pt x="5298" y="20432"/>
                      <a:pt x="5358" y="20396"/>
                      <a:pt x="5394" y="20348"/>
                    </a:cubicBezTo>
                    <a:cubicBezTo>
                      <a:pt x="5429" y="20301"/>
                      <a:pt x="5453" y="20241"/>
                      <a:pt x="5429" y="20182"/>
                    </a:cubicBezTo>
                    <a:cubicBezTo>
                      <a:pt x="5167" y="19003"/>
                      <a:pt x="5025" y="17789"/>
                      <a:pt x="5025" y="16574"/>
                    </a:cubicBezTo>
                    <a:cubicBezTo>
                      <a:pt x="5025" y="7645"/>
                      <a:pt x="12287" y="394"/>
                      <a:pt x="21205" y="394"/>
                    </a:cubicBezTo>
                    <a:cubicBezTo>
                      <a:pt x="30123" y="394"/>
                      <a:pt x="37386" y="7645"/>
                      <a:pt x="37386" y="16574"/>
                    </a:cubicBezTo>
                    <a:cubicBezTo>
                      <a:pt x="37386" y="17801"/>
                      <a:pt x="37243" y="19039"/>
                      <a:pt x="36969" y="20229"/>
                    </a:cubicBezTo>
                    <a:cubicBezTo>
                      <a:pt x="36957" y="20277"/>
                      <a:pt x="36969" y="20348"/>
                      <a:pt x="37005" y="20396"/>
                    </a:cubicBezTo>
                    <a:cubicBezTo>
                      <a:pt x="37040" y="20444"/>
                      <a:pt x="37100" y="20468"/>
                      <a:pt x="37159" y="20468"/>
                    </a:cubicBezTo>
                    <a:lnTo>
                      <a:pt x="39946" y="20468"/>
                    </a:lnTo>
                    <a:cubicBezTo>
                      <a:pt x="40053" y="20468"/>
                      <a:pt x="40136" y="20372"/>
                      <a:pt x="40136" y="20265"/>
                    </a:cubicBezTo>
                    <a:cubicBezTo>
                      <a:pt x="40136" y="20158"/>
                      <a:pt x="40053" y="20075"/>
                      <a:pt x="39946" y="20075"/>
                    </a:cubicBezTo>
                    <a:lnTo>
                      <a:pt x="37410" y="20075"/>
                    </a:lnTo>
                    <a:cubicBezTo>
                      <a:pt x="37648" y="18932"/>
                      <a:pt x="37779" y="17753"/>
                      <a:pt x="37779" y="16574"/>
                    </a:cubicBezTo>
                    <a:cubicBezTo>
                      <a:pt x="37779" y="7430"/>
                      <a:pt x="30337" y="1"/>
                      <a:pt x="21205" y="1"/>
                    </a:cubicBezTo>
                    <a:close/>
                  </a:path>
                </a:pathLst>
              </a:custGeom>
              <a:solidFill>
                <a:srgbClr val="69E7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4" name="Google Shape;2184;p40"/>
              <p:cNvSpPr/>
              <p:nvPr/>
            </p:nvSpPr>
            <p:spPr>
              <a:xfrm>
                <a:off x="2400150" y="2476275"/>
                <a:ext cx="46750" cy="53900"/>
              </a:xfrm>
              <a:custGeom>
                <a:avLst/>
                <a:gdLst/>
                <a:ahLst/>
                <a:cxnLst/>
                <a:rect l="l" t="t" r="r" b="b"/>
                <a:pathLst>
                  <a:path w="1870" h="2156" extrusionOk="0">
                    <a:moveTo>
                      <a:pt x="0" y="1"/>
                    </a:moveTo>
                    <a:lnTo>
                      <a:pt x="0" y="2156"/>
                    </a:lnTo>
                    <a:lnTo>
                      <a:pt x="1869" y="1072"/>
                    </a:lnTo>
                    <a:lnTo>
                      <a:pt x="0" y="1"/>
                    </a:lnTo>
                    <a:close/>
                  </a:path>
                </a:pathLst>
              </a:custGeom>
              <a:solidFill>
                <a:srgbClr val="69E7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185" name="Google Shape;2185;p40"/>
            <p:cNvSpPr/>
            <p:nvPr/>
          </p:nvSpPr>
          <p:spPr>
            <a:xfrm>
              <a:off x="1911675" y="1868175"/>
              <a:ext cx="56000" cy="55975"/>
            </a:xfrm>
            <a:custGeom>
              <a:avLst/>
              <a:gdLst/>
              <a:ahLst/>
              <a:cxnLst/>
              <a:rect l="l" t="t" r="r" b="b"/>
              <a:pathLst>
                <a:path w="2240" h="2239" extrusionOk="0">
                  <a:moveTo>
                    <a:pt x="1120" y="0"/>
                  </a:moveTo>
                  <a:cubicBezTo>
                    <a:pt x="501" y="0"/>
                    <a:pt x="1" y="500"/>
                    <a:pt x="1" y="1119"/>
                  </a:cubicBezTo>
                  <a:cubicBezTo>
                    <a:pt x="1" y="1738"/>
                    <a:pt x="501" y="2239"/>
                    <a:pt x="1120" y="2239"/>
                  </a:cubicBezTo>
                  <a:cubicBezTo>
                    <a:pt x="1739" y="2239"/>
                    <a:pt x="2239" y="1738"/>
                    <a:pt x="2239" y="1119"/>
                  </a:cubicBezTo>
                  <a:cubicBezTo>
                    <a:pt x="2239" y="500"/>
                    <a:pt x="1739" y="0"/>
                    <a:pt x="1120" y="0"/>
                  </a:cubicBezTo>
                  <a:close/>
                </a:path>
              </a:pathLst>
            </a:custGeom>
            <a:solidFill>
              <a:srgbClr val="69E7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6" name="Google Shape;2186;p40"/>
            <p:cNvSpPr/>
            <p:nvPr/>
          </p:nvSpPr>
          <p:spPr>
            <a:xfrm>
              <a:off x="1911675" y="1746125"/>
              <a:ext cx="56000" cy="55975"/>
            </a:xfrm>
            <a:custGeom>
              <a:avLst/>
              <a:gdLst/>
              <a:ahLst/>
              <a:cxnLst/>
              <a:rect l="l" t="t" r="r" b="b"/>
              <a:pathLst>
                <a:path w="2240" h="2239" extrusionOk="0">
                  <a:moveTo>
                    <a:pt x="1120" y="1"/>
                  </a:moveTo>
                  <a:cubicBezTo>
                    <a:pt x="501" y="1"/>
                    <a:pt x="1" y="501"/>
                    <a:pt x="1" y="1120"/>
                  </a:cubicBezTo>
                  <a:cubicBezTo>
                    <a:pt x="1" y="1739"/>
                    <a:pt x="501" y="2239"/>
                    <a:pt x="1120" y="2239"/>
                  </a:cubicBezTo>
                  <a:cubicBezTo>
                    <a:pt x="1739" y="2239"/>
                    <a:pt x="2239" y="1739"/>
                    <a:pt x="2239" y="1120"/>
                  </a:cubicBezTo>
                  <a:cubicBezTo>
                    <a:pt x="2239" y="501"/>
                    <a:pt x="1739" y="1"/>
                    <a:pt x="1120" y="1"/>
                  </a:cubicBezTo>
                  <a:close/>
                </a:path>
              </a:pathLst>
            </a:custGeom>
            <a:solidFill>
              <a:srgbClr val="69E7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7" name="Google Shape;2187;p40"/>
            <p:cNvSpPr/>
            <p:nvPr/>
          </p:nvSpPr>
          <p:spPr>
            <a:xfrm>
              <a:off x="1911675" y="1624100"/>
              <a:ext cx="56000" cy="55975"/>
            </a:xfrm>
            <a:custGeom>
              <a:avLst/>
              <a:gdLst/>
              <a:ahLst/>
              <a:cxnLst/>
              <a:rect l="l" t="t" r="r" b="b"/>
              <a:pathLst>
                <a:path w="2240" h="2239" extrusionOk="0">
                  <a:moveTo>
                    <a:pt x="1120" y="0"/>
                  </a:moveTo>
                  <a:cubicBezTo>
                    <a:pt x="501" y="0"/>
                    <a:pt x="1" y="500"/>
                    <a:pt x="1" y="1119"/>
                  </a:cubicBezTo>
                  <a:cubicBezTo>
                    <a:pt x="1" y="1738"/>
                    <a:pt x="501" y="2238"/>
                    <a:pt x="1120" y="2238"/>
                  </a:cubicBezTo>
                  <a:cubicBezTo>
                    <a:pt x="1739" y="2238"/>
                    <a:pt x="2239" y="1738"/>
                    <a:pt x="2239" y="1119"/>
                  </a:cubicBezTo>
                  <a:cubicBezTo>
                    <a:pt x="2239" y="500"/>
                    <a:pt x="1739" y="0"/>
                    <a:pt x="1120" y="0"/>
                  </a:cubicBezTo>
                  <a:close/>
                </a:path>
              </a:pathLst>
            </a:custGeom>
            <a:solidFill>
              <a:srgbClr val="69E7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8" name="Google Shape;2188;p40"/>
            <p:cNvSpPr/>
            <p:nvPr/>
          </p:nvSpPr>
          <p:spPr>
            <a:xfrm>
              <a:off x="1900675" y="1367800"/>
              <a:ext cx="78000" cy="78325"/>
            </a:xfrm>
            <a:custGeom>
              <a:avLst/>
              <a:gdLst/>
              <a:ahLst/>
              <a:cxnLst/>
              <a:rect l="l" t="t" r="r" b="b"/>
              <a:pathLst>
                <a:path w="3120" h="3133" extrusionOk="0">
                  <a:moveTo>
                    <a:pt x="1560" y="1"/>
                  </a:moveTo>
                  <a:cubicBezTo>
                    <a:pt x="703" y="1"/>
                    <a:pt x="0" y="703"/>
                    <a:pt x="0" y="1560"/>
                  </a:cubicBezTo>
                  <a:cubicBezTo>
                    <a:pt x="0" y="2430"/>
                    <a:pt x="703" y="3132"/>
                    <a:pt x="1560" y="3132"/>
                  </a:cubicBezTo>
                  <a:cubicBezTo>
                    <a:pt x="2429" y="3132"/>
                    <a:pt x="3120" y="2430"/>
                    <a:pt x="3120" y="1560"/>
                  </a:cubicBezTo>
                  <a:cubicBezTo>
                    <a:pt x="3120" y="703"/>
                    <a:pt x="2429" y="1"/>
                    <a:pt x="1560" y="1"/>
                  </a:cubicBezTo>
                  <a:close/>
                </a:path>
              </a:pathLst>
            </a:custGeom>
            <a:solidFill>
              <a:srgbClr val="69E7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9" name="Google Shape;2189;p40"/>
            <p:cNvSpPr/>
            <p:nvPr/>
          </p:nvSpPr>
          <p:spPr>
            <a:xfrm>
              <a:off x="1827450" y="2503650"/>
              <a:ext cx="224450" cy="15525"/>
            </a:xfrm>
            <a:custGeom>
              <a:avLst/>
              <a:gdLst/>
              <a:ahLst/>
              <a:cxnLst/>
              <a:rect l="l" t="t" r="r" b="b"/>
              <a:pathLst>
                <a:path w="8978" h="621" extrusionOk="0">
                  <a:moveTo>
                    <a:pt x="286" y="1"/>
                  </a:moveTo>
                  <a:cubicBezTo>
                    <a:pt x="131" y="1"/>
                    <a:pt x="0" y="132"/>
                    <a:pt x="0" y="287"/>
                  </a:cubicBezTo>
                  <a:lnTo>
                    <a:pt x="0" y="334"/>
                  </a:lnTo>
                  <a:cubicBezTo>
                    <a:pt x="0" y="489"/>
                    <a:pt x="131" y="620"/>
                    <a:pt x="286" y="620"/>
                  </a:cubicBezTo>
                  <a:lnTo>
                    <a:pt x="8692" y="620"/>
                  </a:lnTo>
                  <a:cubicBezTo>
                    <a:pt x="8847" y="620"/>
                    <a:pt x="8978" y="489"/>
                    <a:pt x="8978" y="334"/>
                  </a:cubicBezTo>
                  <a:lnTo>
                    <a:pt x="8978" y="287"/>
                  </a:lnTo>
                  <a:cubicBezTo>
                    <a:pt x="8978" y="132"/>
                    <a:pt x="8847" y="1"/>
                    <a:pt x="8692" y="1"/>
                  </a:cubicBezTo>
                  <a:close/>
                </a:path>
              </a:pathLst>
            </a:custGeom>
            <a:solidFill>
              <a:srgbClr val="69E7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190" name="Google Shape;2190;p40"/>
            <p:cNvGrpSpPr/>
            <p:nvPr/>
          </p:nvGrpSpPr>
          <p:grpSpPr>
            <a:xfrm>
              <a:off x="1830425" y="2282800"/>
              <a:ext cx="218500" cy="224150"/>
              <a:chOff x="1830425" y="2282800"/>
              <a:chExt cx="218500" cy="224150"/>
            </a:xfrm>
          </p:grpSpPr>
          <p:sp>
            <p:nvSpPr>
              <p:cNvPr id="2191" name="Google Shape;2191;p40"/>
              <p:cNvSpPr/>
              <p:nvPr/>
            </p:nvSpPr>
            <p:spPr>
              <a:xfrm>
                <a:off x="1868225" y="2384000"/>
                <a:ext cx="17000" cy="87250"/>
              </a:xfrm>
              <a:custGeom>
                <a:avLst/>
                <a:gdLst/>
                <a:ahLst/>
                <a:cxnLst/>
                <a:rect l="l" t="t" r="r" b="b"/>
                <a:pathLst>
                  <a:path w="680" h="3490" extrusionOk="0">
                    <a:moveTo>
                      <a:pt x="1" y="1"/>
                    </a:moveTo>
                    <a:lnTo>
                      <a:pt x="1" y="3489"/>
                    </a:lnTo>
                    <a:lnTo>
                      <a:pt x="679" y="3489"/>
                    </a:lnTo>
                    <a:lnTo>
                      <a:pt x="679" y="1"/>
                    </a:lnTo>
                    <a:close/>
                  </a:path>
                </a:pathLst>
              </a:custGeom>
              <a:solidFill>
                <a:srgbClr val="69E7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2" name="Google Shape;2192;p40"/>
              <p:cNvSpPr/>
              <p:nvPr/>
            </p:nvSpPr>
            <p:spPr>
              <a:xfrm>
                <a:off x="1856325" y="2366450"/>
                <a:ext cx="40800" cy="22050"/>
              </a:xfrm>
              <a:custGeom>
                <a:avLst/>
                <a:gdLst/>
                <a:ahLst/>
                <a:cxnLst/>
                <a:rect l="l" t="t" r="r" b="b"/>
                <a:pathLst>
                  <a:path w="1632" h="882" extrusionOk="0">
                    <a:moveTo>
                      <a:pt x="0" y="0"/>
                    </a:moveTo>
                    <a:lnTo>
                      <a:pt x="0" y="881"/>
                    </a:lnTo>
                    <a:lnTo>
                      <a:pt x="1632" y="881"/>
                    </a:lnTo>
                    <a:lnTo>
                      <a:pt x="1632" y="0"/>
                    </a:lnTo>
                    <a:close/>
                  </a:path>
                </a:pathLst>
              </a:custGeom>
              <a:solidFill>
                <a:srgbClr val="69E7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3" name="Google Shape;2193;p40"/>
              <p:cNvSpPr/>
              <p:nvPr/>
            </p:nvSpPr>
            <p:spPr>
              <a:xfrm>
                <a:off x="1856325" y="2464975"/>
                <a:ext cx="40800" cy="22050"/>
              </a:xfrm>
              <a:custGeom>
                <a:avLst/>
                <a:gdLst/>
                <a:ahLst/>
                <a:cxnLst/>
                <a:rect l="l" t="t" r="r" b="b"/>
                <a:pathLst>
                  <a:path w="1632" h="882" extrusionOk="0">
                    <a:moveTo>
                      <a:pt x="0" y="0"/>
                    </a:moveTo>
                    <a:lnTo>
                      <a:pt x="0" y="881"/>
                    </a:lnTo>
                    <a:lnTo>
                      <a:pt x="1632" y="881"/>
                    </a:lnTo>
                    <a:lnTo>
                      <a:pt x="1632" y="0"/>
                    </a:lnTo>
                    <a:close/>
                  </a:path>
                </a:pathLst>
              </a:custGeom>
              <a:solidFill>
                <a:srgbClr val="69E7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4" name="Google Shape;2194;p40"/>
              <p:cNvSpPr/>
              <p:nvPr/>
            </p:nvSpPr>
            <p:spPr>
              <a:xfrm>
                <a:off x="1931325" y="2384000"/>
                <a:ext cx="16700" cy="87250"/>
              </a:xfrm>
              <a:custGeom>
                <a:avLst/>
                <a:gdLst/>
                <a:ahLst/>
                <a:cxnLst/>
                <a:rect l="l" t="t" r="r" b="b"/>
                <a:pathLst>
                  <a:path w="668" h="3490" extrusionOk="0">
                    <a:moveTo>
                      <a:pt x="1" y="1"/>
                    </a:moveTo>
                    <a:lnTo>
                      <a:pt x="1" y="3489"/>
                    </a:lnTo>
                    <a:lnTo>
                      <a:pt x="667" y="3489"/>
                    </a:lnTo>
                    <a:lnTo>
                      <a:pt x="667" y="1"/>
                    </a:lnTo>
                    <a:close/>
                  </a:path>
                </a:pathLst>
              </a:custGeom>
              <a:solidFill>
                <a:srgbClr val="69E7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5" name="Google Shape;2195;p40"/>
              <p:cNvSpPr/>
              <p:nvPr/>
            </p:nvSpPr>
            <p:spPr>
              <a:xfrm>
                <a:off x="1919125" y="2366450"/>
                <a:ext cx="41100" cy="22050"/>
              </a:xfrm>
              <a:custGeom>
                <a:avLst/>
                <a:gdLst/>
                <a:ahLst/>
                <a:cxnLst/>
                <a:rect l="l" t="t" r="r" b="b"/>
                <a:pathLst>
                  <a:path w="1644" h="882" extrusionOk="0">
                    <a:moveTo>
                      <a:pt x="1" y="0"/>
                    </a:moveTo>
                    <a:lnTo>
                      <a:pt x="1" y="881"/>
                    </a:lnTo>
                    <a:lnTo>
                      <a:pt x="1644" y="881"/>
                    </a:lnTo>
                    <a:lnTo>
                      <a:pt x="1644" y="0"/>
                    </a:lnTo>
                    <a:close/>
                  </a:path>
                </a:pathLst>
              </a:custGeom>
              <a:solidFill>
                <a:srgbClr val="69E7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6" name="Google Shape;2196;p40"/>
              <p:cNvSpPr/>
              <p:nvPr/>
            </p:nvSpPr>
            <p:spPr>
              <a:xfrm>
                <a:off x="1919125" y="2464975"/>
                <a:ext cx="41100" cy="22050"/>
              </a:xfrm>
              <a:custGeom>
                <a:avLst/>
                <a:gdLst/>
                <a:ahLst/>
                <a:cxnLst/>
                <a:rect l="l" t="t" r="r" b="b"/>
                <a:pathLst>
                  <a:path w="1644" h="882" extrusionOk="0">
                    <a:moveTo>
                      <a:pt x="1" y="0"/>
                    </a:moveTo>
                    <a:lnTo>
                      <a:pt x="1" y="881"/>
                    </a:lnTo>
                    <a:lnTo>
                      <a:pt x="1644" y="881"/>
                    </a:lnTo>
                    <a:lnTo>
                      <a:pt x="1644" y="0"/>
                    </a:lnTo>
                    <a:close/>
                  </a:path>
                </a:pathLst>
              </a:custGeom>
              <a:solidFill>
                <a:srgbClr val="69E7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7" name="Google Shape;2197;p40"/>
              <p:cNvSpPr/>
              <p:nvPr/>
            </p:nvSpPr>
            <p:spPr>
              <a:xfrm>
                <a:off x="1994125" y="2384000"/>
                <a:ext cx="17000" cy="87250"/>
              </a:xfrm>
              <a:custGeom>
                <a:avLst/>
                <a:gdLst/>
                <a:ahLst/>
                <a:cxnLst/>
                <a:rect l="l" t="t" r="r" b="b"/>
                <a:pathLst>
                  <a:path w="680" h="3490" extrusionOk="0">
                    <a:moveTo>
                      <a:pt x="1" y="1"/>
                    </a:moveTo>
                    <a:lnTo>
                      <a:pt x="1" y="3489"/>
                    </a:lnTo>
                    <a:lnTo>
                      <a:pt x="680" y="3489"/>
                    </a:lnTo>
                    <a:lnTo>
                      <a:pt x="680" y="1"/>
                    </a:lnTo>
                    <a:close/>
                  </a:path>
                </a:pathLst>
              </a:custGeom>
              <a:solidFill>
                <a:srgbClr val="69E7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8" name="Google Shape;2198;p40"/>
              <p:cNvSpPr/>
              <p:nvPr/>
            </p:nvSpPr>
            <p:spPr>
              <a:xfrm>
                <a:off x="1982225" y="2366450"/>
                <a:ext cx="40800" cy="22050"/>
              </a:xfrm>
              <a:custGeom>
                <a:avLst/>
                <a:gdLst/>
                <a:ahLst/>
                <a:cxnLst/>
                <a:rect l="l" t="t" r="r" b="b"/>
                <a:pathLst>
                  <a:path w="1632" h="882" extrusionOk="0">
                    <a:moveTo>
                      <a:pt x="1" y="0"/>
                    </a:moveTo>
                    <a:lnTo>
                      <a:pt x="1" y="881"/>
                    </a:lnTo>
                    <a:lnTo>
                      <a:pt x="1632" y="881"/>
                    </a:lnTo>
                    <a:lnTo>
                      <a:pt x="1632" y="0"/>
                    </a:lnTo>
                    <a:close/>
                  </a:path>
                </a:pathLst>
              </a:custGeom>
              <a:solidFill>
                <a:srgbClr val="69E7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9" name="Google Shape;2199;p40"/>
              <p:cNvSpPr/>
              <p:nvPr/>
            </p:nvSpPr>
            <p:spPr>
              <a:xfrm>
                <a:off x="1982225" y="2464975"/>
                <a:ext cx="40800" cy="22050"/>
              </a:xfrm>
              <a:custGeom>
                <a:avLst/>
                <a:gdLst/>
                <a:ahLst/>
                <a:cxnLst/>
                <a:rect l="l" t="t" r="r" b="b"/>
                <a:pathLst>
                  <a:path w="1632" h="882" extrusionOk="0">
                    <a:moveTo>
                      <a:pt x="1" y="0"/>
                    </a:moveTo>
                    <a:lnTo>
                      <a:pt x="1" y="881"/>
                    </a:lnTo>
                    <a:lnTo>
                      <a:pt x="1632" y="881"/>
                    </a:lnTo>
                    <a:lnTo>
                      <a:pt x="1632" y="0"/>
                    </a:lnTo>
                    <a:close/>
                  </a:path>
                </a:pathLst>
              </a:custGeom>
              <a:solidFill>
                <a:srgbClr val="69E7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0" name="Google Shape;2200;p40"/>
              <p:cNvSpPr/>
              <p:nvPr/>
            </p:nvSpPr>
            <p:spPr>
              <a:xfrm>
                <a:off x="1830425" y="2282800"/>
                <a:ext cx="218500" cy="79200"/>
              </a:xfrm>
              <a:custGeom>
                <a:avLst/>
                <a:gdLst/>
                <a:ahLst/>
                <a:cxnLst/>
                <a:rect l="l" t="t" r="r" b="b"/>
                <a:pathLst>
                  <a:path w="8740" h="3168" extrusionOk="0">
                    <a:moveTo>
                      <a:pt x="4370" y="1"/>
                    </a:moveTo>
                    <a:lnTo>
                      <a:pt x="1" y="3168"/>
                    </a:lnTo>
                    <a:lnTo>
                      <a:pt x="8740" y="3168"/>
                    </a:lnTo>
                    <a:lnTo>
                      <a:pt x="4370" y="1"/>
                    </a:lnTo>
                    <a:close/>
                  </a:path>
                </a:pathLst>
              </a:custGeom>
              <a:solidFill>
                <a:srgbClr val="69E7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1" name="Google Shape;2201;p40"/>
              <p:cNvSpPr/>
              <p:nvPr/>
            </p:nvSpPr>
            <p:spPr>
              <a:xfrm>
                <a:off x="1840550" y="2487000"/>
                <a:ext cx="198250" cy="19950"/>
              </a:xfrm>
              <a:custGeom>
                <a:avLst/>
                <a:gdLst/>
                <a:ahLst/>
                <a:cxnLst/>
                <a:rect l="l" t="t" r="r" b="b"/>
                <a:pathLst>
                  <a:path w="7930" h="798" extrusionOk="0">
                    <a:moveTo>
                      <a:pt x="0" y="0"/>
                    </a:moveTo>
                    <a:lnTo>
                      <a:pt x="0" y="798"/>
                    </a:lnTo>
                    <a:lnTo>
                      <a:pt x="7930" y="798"/>
                    </a:lnTo>
                    <a:lnTo>
                      <a:pt x="7930" y="0"/>
                    </a:lnTo>
                    <a:close/>
                  </a:path>
                </a:pathLst>
              </a:custGeom>
              <a:solidFill>
                <a:srgbClr val="69E7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2" name="Google Shape;2202;p40"/>
              <p:cNvSpPr/>
              <p:nvPr/>
            </p:nvSpPr>
            <p:spPr>
              <a:xfrm>
                <a:off x="1840550" y="2361975"/>
                <a:ext cx="198250" cy="10150"/>
              </a:xfrm>
              <a:custGeom>
                <a:avLst/>
                <a:gdLst/>
                <a:ahLst/>
                <a:cxnLst/>
                <a:rect l="l" t="t" r="r" b="b"/>
                <a:pathLst>
                  <a:path w="7930" h="406" extrusionOk="0">
                    <a:moveTo>
                      <a:pt x="0" y="1"/>
                    </a:moveTo>
                    <a:lnTo>
                      <a:pt x="0" y="405"/>
                    </a:lnTo>
                    <a:lnTo>
                      <a:pt x="7930" y="405"/>
                    </a:lnTo>
                    <a:lnTo>
                      <a:pt x="7930" y="1"/>
                    </a:lnTo>
                    <a:close/>
                  </a:path>
                </a:pathLst>
              </a:custGeom>
              <a:solidFill>
                <a:srgbClr val="69E7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203" name="Google Shape;2203;p40"/>
            <p:cNvSpPr txBox="1"/>
            <p:nvPr/>
          </p:nvSpPr>
          <p:spPr>
            <a:xfrm>
              <a:off x="1350625" y="2651025"/>
              <a:ext cx="1178100" cy="2742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000" b="1" dirty="0" smtClean="0">
                  <a:solidFill>
                    <a:srgbClr val="FFFFFF"/>
                  </a:solidFill>
                  <a:latin typeface="Fira Sans Extra Condensed Medium"/>
                  <a:ea typeface="Fira Sans Extra Condensed Medium"/>
                  <a:cs typeface="Fira Sans Extra Condensed Medium"/>
                  <a:sym typeface="Fira Sans Extra Condensed Medium"/>
                </a:rPr>
                <a:t>4</a:t>
              </a:r>
              <a:endParaRPr b="1" dirty="0">
                <a:solidFill>
                  <a:srgbClr val="FFFFFF"/>
                </a:solidFill>
                <a:latin typeface="Fira Sans Extra Condensed Medium"/>
                <a:ea typeface="Fira Sans Extra Condensed Medium"/>
                <a:cs typeface="Fira Sans Extra Condensed Medium"/>
                <a:sym typeface="Fira Sans Extra Condensed Medium"/>
              </a:endParaRPr>
            </a:p>
          </p:txBody>
        </p:sp>
      </p:grpSp>
      <p:sp>
        <p:nvSpPr>
          <p:cNvPr id="103" name="مستطيل 11">
            <a:hlinkClick r:id="rId3" action="ppaction://hlinksldjump"/>
          </p:cNvPr>
          <p:cNvSpPr/>
          <p:nvPr/>
        </p:nvSpPr>
        <p:spPr>
          <a:xfrm>
            <a:off x="548640" y="3763582"/>
            <a:ext cx="2496879" cy="400110"/>
          </a:xfrm>
          <a:prstGeom prst="rect">
            <a:avLst/>
          </a:prstGeom>
        </p:spPr>
        <p:txBody>
          <a:bodyPr wrap="square">
            <a:spAutoFit/>
          </a:bodyPr>
          <a:lstStyle/>
          <a:p>
            <a:pPr lvl="0" algn="ctr" rtl="1"/>
            <a:r>
              <a:rPr lang="ar-EG" sz="2000" b="1" dirty="0">
                <a:latin typeface="Adobe Arabic" panose="02040503050201020203" pitchFamily="18" charset="-78"/>
                <a:cs typeface="Adobe Arabic" panose="02040503050201020203" pitchFamily="18" charset="-78"/>
              </a:rPr>
              <a:t>تحقيق الوحدة الأولى </a:t>
            </a:r>
            <a:endParaRPr lang="en-US" sz="2000" b="1" dirty="0">
              <a:latin typeface="Adobe Arabic" panose="02040503050201020203" pitchFamily="18" charset="-78"/>
              <a:cs typeface="Adobe Arabic" panose="02040503050201020203" pitchFamily="18" charset="-78"/>
            </a:endParaRPr>
          </a:p>
        </p:txBody>
      </p:sp>
      <p:sp>
        <p:nvSpPr>
          <p:cNvPr id="104" name="مستطيل 11">
            <a:hlinkClick r:id="rId3" action="ppaction://hlinksldjump"/>
          </p:cNvPr>
          <p:cNvSpPr/>
          <p:nvPr/>
        </p:nvSpPr>
        <p:spPr>
          <a:xfrm>
            <a:off x="2611682" y="2654403"/>
            <a:ext cx="2701374" cy="400110"/>
          </a:xfrm>
          <a:prstGeom prst="rect">
            <a:avLst/>
          </a:prstGeom>
        </p:spPr>
        <p:txBody>
          <a:bodyPr wrap="square">
            <a:spAutoFit/>
          </a:bodyPr>
          <a:lstStyle/>
          <a:p>
            <a:pPr lvl="0" algn="ctr" rtl="1"/>
            <a:r>
              <a:rPr lang="ar-EG" sz="2000" b="1" dirty="0" smtClean="0">
                <a:latin typeface="Adobe Arabic" panose="02040503050201020203" pitchFamily="18" charset="-78"/>
                <a:cs typeface="Adobe Arabic" panose="02040503050201020203" pitchFamily="18" charset="-78"/>
              </a:rPr>
              <a:t>نشأة الأقاليم المستقلة</a:t>
            </a:r>
            <a:endParaRPr lang="en-US" sz="2000" b="1" dirty="0">
              <a:latin typeface="Adobe Arabic" panose="02040503050201020203" pitchFamily="18" charset="-78"/>
              <a:cs typeface="Adobe Arabic" panose="02040503050201020203" pitchFamily="18" charset="-78"/>
            </a:endParaRPr>
          </a:p>
        </p:txBody>
      </p:sp>
      <p:sp>
        <p:nvSpPr>
          <p:cNvPr id="107" name="مستطيل 11">
            <a:hlinkClick r:id="rId3" action="ppaction://hlinksldjump"/>
          </p:cNvPr>
          <p:cNvSpPr/>
          <p:nvPr/>
        </p:nvSpPr>
        <p:spPr>
          <a:xfrm>
            <a:off x="6167438" y="2702421"/>
            <a:ext cx="2496879" cy="400110"/>
          </a:xfrm>
          <a:prstGeom prst="rect">
            <a:avLst/>
          </a:prstGeom>
        </p:spPr>
        <p:txBody>
          <a:bodyPr wrap="square">
            <a:spAutoFit/>
          </a:bodyPr>
          <a:lstStyle/>
          <a:p>
            <a:pPr lvl="0" algn="ctr" rtl="1"/>
            <a:r>
              <a:rPr lang="ar-EG" sz="2000" b="1" dirty="0" smtClean="0">
                <a:latin typeface="Adobe Arabic" panose="02040503050201020203" pitchFamily="18" charset="-78"/>
                <a:cs typeface="Adobe Arabic" panose="02040503050201020203" pitchFamily="18" charset="-78"/>
              </a:rPr>
              <a:t>ظهور المدن</a:t>
            </a:r>
            <a:endParaRPr lang="en-US" sz="2000" b="1" dirty="0">
              <a:latin typeface="Adobe Arabic" panose="02040503050201020203" pitchFamily="18" charset="-78"/>
              <a:cs typeface="Adobe Arabic" panose="02040503050201020203" pitchFamily="18" charset="-78"/>
            </a:endParaRPr>
          </a:p>
        </p:txBody>
      </p:sp>
      <p:sp>
        <p:nvSpPr>
          <p:cNvPr id="108" name="مستطيل 11">
            <a:hlinkClick r:id="rId3" action="ppaction://hlinksldjump"/>
          </p:cNvPr>
          <p:cNvSpPr/>
          <p:nvPr/>
        </p:nvSpPr>
        <p:spPr>
          <a:xfrm>
            <a:off x="4384202" y="3821474"/>
            <a:ext cx="2496879" cy="400110"/>
          </a:xfrm>
          <a:prstGeom prst="rect">
            <a:avLst/>
          </a:prstGeom>
        </p:spPr>
        <p:txBody>
          <a:bodyPr wrap="square">
            <a:spAutoFit/>
          </a:bodyPr>
          <a:lstStyle/>
          <a:p>
            <a:pPr lvl="0" algn="ctr" rtl="1"/>
            <a:r>
              <a:rPr lang="ar-EG" sz="2000" b="1" dirty="0" smtClean="0">
                <a:latin typeface="Adobe Arabic" panose="02040503050201020203" pitchFamily="18" charset="-78"/>
                <a:cs typeface="Adobe Arabic" panose="02040503050201020203" pitchFamily="18" charset="-78"/>
              </a:rPr>
              <a:t>نشأة القرى</a:t>
            </a:r>
            <a:endParaRPr lang="en-US" sz="2000" b="1" dirty="0">
              <a:latin typeface="Adobe Arabic" panose="02040503050201020203" pitchFamily="18" charset="-78"/>
              <a:cs typeface="Adobe Arabic" panose="02040503050201020203" pitchFamily="18" charset="-78"/>
            </a:endParaRPr>
          </a:p>
        </p:txBody>
      </p:sp>
      <p:sp>
        <p:nvSpPr>
          <p:cNvPr id="110" name="Google Shape;114;p19"/>
          <p:cNvSpPr txBox="1">
            <a:spLocks noGrp="1"/>
          </p:cNvSpPr>
          <p:nvPr>
            <p:ph type="title"/>
          </p:nvPr>
        </p:nvSpPr>
        <p:spPr>
          <a:xfrm>
            <a:off x="845361" y="59122"/>
            <a:ext cx="7560840" cy="857400"/>
          </a:xfrm>
          <a:prstGeom prst="rect">
            <a:avLst/>
          </a:prstGeom>
        </p:spPr>
        <p:txBody>
          <a:bodyPr spcFirstLastPara="1" wrap="square" lIns="91425" tIns="91425" rIns="91425" bIns="91425" anchor="b" anchorCtr="0">
            <a:noAutofit/>
          </a:bodyPr>
          <a:lstStyle/>
          <a:p>
            <a:pPr lvl="0"/>
            <a:r>
              <a:rPr lang="ar-EG" sz="4400" b="1" dirty="0">
                <a:latin typeface="Aldhabi" panose="01000000000000000000" pitchFamily="2" charset="-78"/>
                <a:cs typeface="Aldhabi" panose="01000000000000000000" pitchFamily="2" charset="-78"/>
              </a:rPr>
              <a:t>عصر ما قبل الأسرات (التدرج نحو الوحدة السياسية</a:t>
            </a:r>
            <a:r>
              <a:rPr lang="ar-EG" sz="4400" b="1" dirty="0" smtClean="0">
                <a:latin typeface="Aldhabi" panose="01000000000000000000" pitchFamily="2" charset="-78"/>
                <a:cs typeface="Aldhabi" panose="01000000000000000000" pitchFamily="2" charset="-78"/>
              </a:rPr>
              <a:t>)</a:t>
            </a:r>
            <a:endParaRPr sz="4400" b="1" dirty="0">
              <a:latin typeface="Aldhabi" panose="01000000000000000000" pitchFamily="2" charset="-78"/>
              <a:cs typeface="Aldhabi" panose="01000000000000000000" pitchFamily="2" charset="-78"/>
            </a:endParaRPr>
          </a:p>
        </p:txBody>
      </p:sp>
      <p:sp>
        <p:nvSpPr>
          <p:cNvPr id="111" name="مستطيل 4"/>
          <p:cNvSpPr/>
          <p:nvPr/>
        </p:nvSpPr>
        <p:spPr>
          <a:xfrm>
            <a:off x="672685" y="1055874"/>
            <a:ext cx="8128540" cy="954107"/>
          </a:xfrm>
          <a:prstGeom prst="rect">
            <a:avLst/>
          </a:prstGeom>
        </p:spPr>
        <p:txBody>
          <a:bodyPr wrap="square">
            <a:spAutoFit/>
          </a:bodyPr>
          <a:lstStyle/>
          <a:p>
            <a:pPr algn="ctr" rtl="1"/>
            <a:r>
              <a:rPr lang="ar-EG" sz="2000" b="1" dirty="0" err="1">
                <a:latin typeface="Adobe Arabic" panose="02040503050201020203" pitchFamily="18" charset="-78"/>
                <a:cs typeface="Adobe Arabic" panose="02040503050201020203" pitchFamily="18" charset="-78"/>
              </a:rPr>
              <a:t>فى</a:t>
            </a:r>
            <a:r>
              <a:rPr lang="ar-EG" sz="2000" b="1" dirty="0">
                <a:latin typeface="Adobe Arabic" panose="02040503050201020203" pitchFamily="18" charset="-78"/>
                <a:cs typeface="Adobe Arabic" panose="02040503050201020203" pitchFamily="18" charset="-78"/>
              </a:rPr>
              <a:t> هذا العصر بذل المصريون القدماء جهودا كبيرة من أجل تحقيق حلمهم </a:t>
            </a:r>
            <a:r>
              <a:rPr lang="ar-EG" sz="2000" b="1" dirty="0" smtClean="0">
                <a:latin typeface="Adobe Arabic" panose="02040503050201020203" pitchFamily="18" charset="-78"/>
                <a:cs typeface="Adobe Arabic" panose="02040503050201020203" pitchFamily="18" charset="-78"/>
              </a:rPr>
              <a:t>في </a:t>
            </a:r>
            <a:r>
              <a:rPr lang="ar-EG" sz="2000" b="1" dirty="0">
                <a:latin typeface="Adobe Arabic" panose="02040503050201020203" pitchFamily="18" charset="-78"/>
                <a:cs typeface="Adobe Arabic" panose="02040503050201020203" pitchFamily="18" charset="-78"/>
              </a:rPr>
              <a:t>الوحدة السياسية وقد استغرق ذلك سنوات طويلة , مرت خلالها البلاد بعدة مراحل </a:t>
            </a:r>
            <a:r>
              <a:rPr lang="ar-EG" sz="2000" b="1" dirty="0">
                <a:solidFill>
                  <a:srgbClr val="0070C0"/>
                </a:solidFill>
                <a:latin typeface="Adobe Arabic" panose="02040503050201020203" pitchFamily="18" charset="-78"/>
                <a:cs typeface="Adobe Arabic" panose="02040503050201020203" pitchFamily="18" charset="-78"/>
              </a:rPr>
              <a:t>.......</a:t>
            </a:r>
            <a:r>
              <a:rPr lang="ar-EG" sz="3600" b="1" dirty="0">
                <a:solidFill>
                  <a:srgbClr val="0070C0"/>
                </a:solidFill>
                <a:latin typeface="Aldhabi" panose="01000000000000000000" pitchFamily="2" charset="-78"/>
                <a:cs typeface="Aldhabi" panose="01000000000000000000" pitchFamily="2" charset="-78"/>
              </a:rPr>
              <a:t>هل تعرفها ؟</a:t>
            </a:r>
            <a:endParaRPr lang="en-US" sz="3600" b="1" dirty="0">
              <a:solidFill>
                <a:srgbClr val="0070C0"/>
              </a:solidFill>
              <a:latin typeface="Aldhabi" panose="01000000000000000000" pitchFamily="2" charset="-78"/>
              <a:cs typeface="Aldhabi" panose="01000000000000000000" pitchFamily="2" charset="-78"/>
            </a:endParaRPr>
          </a:p>
        </p:txBody>
      </p:sp>
      <p:pic>
        <p:nvPicPr>
          <p:cNvPr id="115" name="Picture 114">
            <a:hlinkClick r:id="rId4" action="ppaction://hlinksldjump"/>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49467" y="4687452"/>
            <a:ext cx="398346" cy="435110"/>
          </a:xfrm>
          <a:prstGeom prst="rect">
            <a:avLst/>
          </a:prstGeom>
        </p:spPr>
      </p:pic>
      <p:pic>
        <p:nvPicPr>
          <p:cNvPr id="105" name="Picture 104">
            <a:hlinkClick r:id="" action="ppaction://hlinkshowjump?jump=endshow"/>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rot="10800000" flipH="1" flipV="1">
            <a:off x="8643797" y="148000"/>
            <a:ext cx="368193" cy="368193"/>
          </a:xfrm>
          <a:prstGeom prst="rect">
            <a:avLst/>
          </a:prstGeom>
        </p:spPr>
      </p:pic>
    </p:spTree>
    <p:extLst>
      <p:ext uri="{BB962C8B-B14F-4D97-AF65-F5344CB8AC3E}">
        <p14:creationId xmlns:p14="http://schemas.microsoft.com/office/powerpoint/2010/main" val="120227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110"/>
                                        </p:tgtEl>
                                        <p:attrNameLst>
                                          <p:attrName>style.visibility</p:attrName>
                                        </p:attrNameLst>
                                      </p:cBhvr>
                                      <p:to>
                                        <p:strVal val="visible"/>
                                      </p:to>
                                    </p:set>
                                    <p:animEffect transition="in" filter="fade">
                                      <p:cBhvr>
                                        <p:cTn id="7" dur="1000"/>
                                        <p:tgtEl>
                                          <p:spTgt spid="110"/>
                                        </p:tgtEl>
                                      </p:cBhvr>
                                    </p:animEffect>
                                    <p:anim calcmode="lin" valueType="num">
                                      <p:cBhvr>
                                        <p:cTn id="8" dur="1000" fill="hold"/>
                                        <p:tgtEl>
                                          <p:spTgt spid="110"/>
                                        </p:tgtEl>
                                        <p:attrNameLst>
                                          <p:attrName>ppt_x</p:attrName>
                                        </p:attrNameLst>
                                      </p:cBhvr>
                                      <p:tavLst>
                                        <p:tav tm="0">
                                          <p:val>
                                            <p:strVal val="#ppt_x"/>
                                          </p:val>
                                        </p:tav>
                                        <p:tav tm="100000">
                                          <p:val>
                                            <p:strVal val="#ppt_x"/>
                                          </p:val>
                                        </p:tav>
                                      </p:tavLst>
                                    </p:anim>
                                    <p:anim calcmode="lin" valueType="num">
                                      <p:cBhvr>
                                        <p:cTn id="9" dur="1000" fill="hold"/>
                                        <p:tgtEl>
                                          <p:spTgt spid="110"/>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111"/>
                                        </p:tgtEl>
                                        <p:attrNameLst>
                                          <p:attrName>style.visibility</p:attrName>
                                        </p:attrNameLst>
                                      </p:cBhvr>
                                      <p:to>
                                        <p:strVal val="visible"/>
                                      </p:to>
                                    </p:set>
                                    <p:animEffect transition="in" filter="fade">
                                      <p:cBhvr>
                                        <p:cTn id="13" dur="1000"/>
                                        <p:tgtEl>
                                          <p:spTgt spid="111"/>
                                        </p:tgtEl>
                                      </p:cBhvr>
                                    </p:animEffect>
                                    <p:anim calcmode="lin" valueType="num">
                                      <p:cBhvr>
                                        <p:cTn id="14" dur="1000" fill="hold"/>
                                        <p:tgtEl>
                                          <p:spTgt spid="111"/>
                                        </p:tgtEl>
                                        <p:attrNameLst>
                                          <p:attrName>ppt_x</p:attrName>
                                        </p:attrNameLst>
                                      </p:cBhvr>
                                      <p:tavLst>
                                        <p:tav tm="0">
                                          <p:val>
                                            <p:strVal val="#ppt_x"/>
                                          </p:val>
                                        </p:tav>
                                        <p:tav tm="100000">
                                          <p:val>
                                            <p:strVal val="#ppt_x"/>
                                          </p:val>
                                        </p:tav>
                                      </p:tavLst>
                                    </p:anim>
                                    <p:anim calcmode="lin" valueType="num">
                                      <p:cBhvr>
                                        <p:cTn id="15" dur="1000" fill="hold"/>
                                        <p:tgtEl>
                                          <p:spTgt spid="111"/>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nodeType="clickEffect">
                                  <p:stCondLst>
                                    <p:cond delay="0"/>
                                  </p:stCondLst>
                                  <p:childTnLst>
                                    <p:set>
                                      <p:cBhvr>
                                        <p:cTn id="19" dur="1" fill="hold">
                                          <p:stCondLst>
                                            <p:cond delay="0"/>
                                          </p:stCondLst>
                                        </p:cTn>
                                        <p:tgtEl>
                                          <p:spTgt spid="2106"/>
                                        </p:tgtEl>
                                        <p:attrNameLst>
                                          <p:attrName>style.visibility</p:attrName>
                                        </p:attrNameLst>
                                      </p:cBhvr>
                                      <p:to>
                                        <p:strVal val="visible"/>
                                      </p:to>
                                    </p:set>
                                    <p:animEffect transition="in" filter="wipe(down)">
                                      <p:cBhvr>
                                        <p:cTn id="20" dur="500"/>
                                        <p:tgtEl>
                                          <p:spTgt spid="2106"/>
                                        </p:tgtEl>
                                      </p:cBhvr>
                                    </p:animEffect>
                                  </p:childTnLst>
                                </p:cTn>
                              </p:par>
                            </p:childTnLst>
                          </p:cTn>
                        </p:par>
                      </p:childTnLst>
                    </p:cTn>
                  </p:par>
                  <p:par>
                    <p:cTn id="21" fill="hold">
                      <p:stCondLst>
                        <p:cond delay="indefinite"/>
                      </p:stCondLst>
                      <p:childTnLst>
                        <p:par>
                          <p:cTn id="22" fill="hold">
                            <p:stCondLst>
                              <p:cond delay="0"/>
                            </p:stCondLst>
                            <p:childTnLst>
                              <p:par>
                                <p:cTn id="23" presetID="53" presetClass="entr" presetSubtype="16" fill="hold" grpId="0" nodeType="clickEffect">
                                  <p:stCondLst>
                                    <p:cond delay="0"/>
                                  </p:stCondLst>
                                  <p:childTnLst>
                                    <p:set>
                                      <p:cBhvr>
                                        <p:cTn id="24" dur="1" fill="hold">
                                          <p:stCondLst>
                                            <p:cond delay="0"/>
                                          </p:stCondLst>
                                        </p:cTn>
                                        <p:tgtEl>
                                          <p:spTgt spid="107"/>
                                        </p:tgtEl>
                                        <p:attrNameLst>
                                          <p:attrName>style.visibility</p:attrName>
                                        </p:attrNameLst>
                                      </p:cBhvr>
                                      <p:to>
                                        <p:strVal val="visible"/>
                                      </p:to>
                                    </p:set>
                                    <p:anim calcmode="lin" valueType="num">
                                      <p:cBhvr>
                                        <p:cTn id="25" dur="500" fill="hold"/>
                                        <p:tgtEl>
                                          <p:spTgt spid="107"/>
                                        </p:tgtEl>
                                        <p:attrNameLst>
                                          <p:attrName>ppt_w</p:attrName>
                                        </p:attrNameLst>
                                      </p:cBhvr>
                                      <p:tavLst>
                                        <p:tav tm="0">
                                          <p:val>
                                            <p:fltVal val="0"/>
                                          </p:val>
                                        </p:tav>
                                        <p:tav tm="100000">
                                          <p:val>
                                            <p:strVal val="#ppt_w"/>
                                          </p:val>
                                        </p:tav>
                                      </p:tavLst>
                                    </p:anim>
                                    <p:anim calcmode="lin" valueType="num">
                                      <p:cBhvr>
                                        <p:cTn id="26" dur="500" fill="hold"/>
                                        <p:tgtEl>
                                          <p:spTgt spid="107"/>
                                        </p:tgtEl>
                                        <p:attrNameLst>
                                          <p:attrName>ppt_h</p:attrName>
                                        </p:attrNameLst>
                                      </p:cBhvr>
                                      <p:tavLst>
                                        <p:tav tm="0">
                                          <p:val>
                                            <p:fltVal val="0"/>
                                          </p:val>
                                        </p:tav>
                                        <p:tav tm="100000">
                                          <p:val>
                                            <p:strVal val="#ppt_h"/>
                                          </p:val>
                                        </p:tav>
                                      </p:tavLst>
                                    </p:anim>
                                    <p:animEffect transition="in" filter="fade">
                                      <p:cBhvr>
                                        <p:cTn id="27" dur="500"/>
                                        <p:tgtEl>
                                          <p:spTgt spid="107"/>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2" fill="hold" nodeType="clickEffect">
                                  <p:stCondLst>
                                    <p:cond delay="0"/>
                                  </p:stCondLst>
                                  <p:childTnLst>
                                    <p:set>
                                      <p:cBhvr>
                                        <p:cTn id="31" dur="1" fill="hold">
                                          <p:stCondLst>
                                            <p:cond delay="0"/>
                                          </p:stCondLst>
                                        </p:cTn>
                                        <p:tgtEl>
                                          <p:spTgt spid="2127"/>
                                        </p:tgtEl>
                                        <p:attrNameLst>
                                          <p:attrName>style.visibility</p:attrName>
                                        </p:attrNameLst>
                                      </p:cBhvr>
                                      <p:to>
                                        <p:strVal val="visible"/>
                                      </p:to>
                                    </p:set>
                                    <p:animEffect transition="in" filter="wipe(right)">
                                      <p:cBhvr>
                                        <p:cTn id="32" dur="500"/>
                                        <p:tgtEl>
                                          <p:spTgt spid="2127"/>
                                        </p:tgtEl>
                                      </p:cBhvr>
                                    </p:animEffect>
                                  </p:childTnLst>
                                </p:cTn>
                              </p:par>
                            </p:childTnLst>
                          </p:cTn>
                        </p:par>
                      </p:childTnLst>
                    </p:cTn>
                  </p:par>
                  <p:par>
                    <p:cTn id="33" fill="hold">
                      <p:stCondLst>
                        <p:cond delay="indefinite"/>
                      </p:stCondLst>
                      <p:childTnLst>
                        <p:par>
                          <p:cTn id="34" fill="hold">
                            <p:stCondLst>
                              <p:cond delay="0"/>
                            </p:stCondLst>
                            <p:childTnLst>
                              <p:par>
                                <p:cTn id="35" presetID="53" presetClass="entr" presetSubtype="16" fill="hold" grpId="0" nodeType="clickEffect">
                                  <p:stCondLst>
                                    <p:cond delay="0"/>
                                  </p:stCondLst>
                                  <p:childTnLst>
                                    <p:set>
                                      <p:cBhvr>
                                        <p:cTn id="36" dur="1" fill="hold">
                                          <p:stCondLst>
                                            <p:cond delay="0"/>
                                          </p:stCondLst>
                                        </p:cTn>
                                        <p:tgtEl>
                                          <p:spTgt spid="108"/>
                                        </p:tgtEl>
                                        <p:attrNameLst>
                                          <p:attrName>style.visibility</p:attrName>
                                        </p:attrNameLst>
                                      </p:cBhvr>
                                      <p:to>
                                        <p:strVal val="visible"/>
                                      </p:to>
                                    </p:set>
                                    <p:anim calcmode="lin" valueType="num">
                                      <p:cBhvr>
                                        <p:cTn id="37" dur="500" fill="hold"/>
                                        <p:tgtEl>
                                          <p:spTgt spid="108"/>
                                        </p:tgtEl>
                                        <p:attrNameLst>
                                          <p:attrName>ppt_w</p:attrName>
                                        </p:attrNameLst>
                                      </p:cBhvr>
                                      <p:tavLst>
                                        <p:tav tm="0">
                                          <p:val>
                                            <p:fltVal val="0"/>
                                          </p:val>
                                        </p:tav>
                                        <p:tav tm="100000">
                                          <p:val>
                                            <p:strVal val="#ppt_w"/>
                                          </p:val>
                                        </p:tav>
                                      </p:tavLst>
                                    </p:anim>
                                    <p:anim calcmode="lin" valueType="num">
                                      <p:cBhvr>
                                        <p:cTn id="38" dur="500" fill="hold"/>
                                        <p:tgtEl>
                                          <p:spTgt spid="108"/>
                                        </p:tgtEl>
                                        <p:attrNameLst>
                                          <p:attrName>ppt_h</p:attrName>
                                        </p:attrNameLst>
                                      </p:cBhvr>
                                      <p:tavLst>
                                        <p:tav tm="0">
                                          <p:val>
                                            <p:fltVal val="0"/>
                                          </p:val>
                                        </p:tav>
                                        <p:tav tm="100000">
                                          <p:val>
                                            <p:strVal val="#ppt_h"/>
                                          </p:val>
                                        </p:tav>
                                      </p:tavLst>
                                    </p:anim>
                                    <p:animEffect transition="in" filter="fade">
                                      <p:cBhvr>
                                        <p:cTn id="39" dur="500"/>
                                        <p:tgtEl>
                                          <p:spTgt spid="108"/>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2" fill="hold" nodeType="clickEffect">
                                  <p:stCondLst>
                                    <p:cond delay="0"/>
                                  </p:stCondLst>
                                  <p:childTnLst>
                                    <p:set>
                                      <p:cBhvr>
                                        <p:cTn id="43" dur="1" fill="hold">
                                          <p:stCondLst>
                                            <p:cond delay="0"/>
                                          </p:stCondLst>
                                        </p:cTn>
                                        <p:tgtEl>
                                          <p:spTgt spid="2153"/>
                                        </p:tgtEl>
                                        <p:attrNameLst>
                                          <p:attrName>style.visibility</p:attrName>
                                        </p:attrNameLst>
                                      </p:cBhvr>
                                      <p:to>
                                        <p:strVal val="visible"/>
                                      </p:to>
                                    </p:set>
                                    <p:animEffect transition="in" filter="wipe(right)">
                                      <p:cBhvr>
                                        <p:cTn id="44" dur="500"/>
                                        <p:tgtEl>
                                          <p:spTgt spid="2153"/>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104"/>
                                        </p:tgtEl>
                                        <p:attrNameLst>
                                          <p:attrName>style.visibility</p:attrName>
                                        </p:attrNameLst>
                                      </p:cBhvr>
                                      <p:to>
                                        <p:strVal val="visible"/>
                                      </p:to>
                                    </p:set>
                                    <p:anim calcmode="lin" valueType="num">
                                      <p:cBhvr>
                                        <p:cTn id="49" dur="500" fill="hold"/>
                                        <p:tgtEl>
                                          <p:spTgt spid="104"/>
                                        </p:tgtEl>
                                        <p:attrNameLst>
                                          <p:attrName>ppt_w</p:attrName>
                                        </p:attrNameLst>
                                      </p:cBhvr>
                                      <p:tavLst>
                                        <p:tav tm="0">
                                          <p:val>
                                            <p:fltVal val="0"/>
                                          </p:val>
                                        </p:tav>
                                        <p:tav tm="100000">
                                          <p:val>
                                            <p:strVal val="#ppt_w"/>
                                          </p:val>
                                        </p:tav>
                                      </p:tavLst>
                                    </p:anim>
                                    <p:anim calcmode="lin" valueType="num">
                                      <p:cBhvr>
                                        <p:cTn id="50" dur="500" fill="hold"/>
                                        <p:tgtEl>
                                          <p:spTgt spid="104"/>
                                        </p:tgtEl>
                                        <p:attrNameLst>
                                          <p:attrName>ppt_h</p:attrName>
                                        </p:attrNameLst>
                                      </p:cBhvr>
                                      <p:tavLst>
                                        <p:tav tm="0">
                                          <p:val>
                                            <p:fltVal val="0"/>
                                          </p:val>
                                        </p:tav>
                                        <p:tav tm="100000">
                                          <p:val>
                                            <p:strVal val="#ppt_h"/>
                                          </p:val>
                                        </p:tav>
                                      </p:tavLst>
                                    </p:anim>
                                    <p:animEffect transition="in" filter="fade">
                                      <p:cBhvr>
                                        <p:cTn id="51" dur="500"/>
                                        <p:tgtEl>
                                          <p:spTgt spid="104"/>
                                        </p:tgtEl>
                                      </p:cBhvr>
                                    </p:animEffect>
                                  </p:childTnLst>
                                </p:cTn>
                              </p:par>
                            </p:childTnLst>
                          </p:cTn>
                        </p:par>
                      </p:childTnLst>
                    </p:cTn>
                  </p:par>
                  <p:par>
                    <p:cTn id="52" fill="hold">
                      <p:stCondLst>
                        <p:cond delay="indefinite"/>
                      </p:stCondLst>
                      <p:childTnLst>
                        <p:par>
                          <p:cTn id="53" fill="hold">
                            <p:stCondLst>
                              <p:cond delay="0"/>
                            </p:stCondLst>
                            <p:childTnLst>
                              <p:par>
                                <p:cTn id="54" presetID="22" presetClass="entr" presetSubtype="2" fill="hold" nodeType="clickEffect">
                                  <p:stCondLst>
                                    <p:cond delay="0"/>
                                  </p:stCondLst>
                                  <p:childTnLst>
                                    <p:set>
                                      <p:cBhvr>
                                        <p:cTn id="55" dur="1" fill="hold">
                                          <p:stCondLst>
                                            <p:cond delay="0"/>
                                          </p:stCondLst>
                                        </p:cTn>
                                        <p:tgtEl>
                                          <p:spTgt spid="2175"/>
                                        </p:tgtEl>
                                        <p:attrNameLst>
                                          <p:attrName>style.visibility</p:attrName>
                                        </p:attrNameLst>
                                      </p:cBhvr>
                                      <p:to>
                                        <p:strVal val="visible"/>
                                      </p:to>
                                    </p:set>
                                    <p:animEffect transition="in" filter="wipe(right)">
                                      <p:cBhvr>
                                        <p:cTn id="56" dur="500"/>
                                        <p:tgtEl>
                                          <p:spTgt spid="2175"/>
                                        </p:tgtEl>
                                      </p:cBhvr>
                                    </p:animEffect>
                                  </p:childTnLst>
                                </p:cTn>
                              </p:par>
                            </p:childTnLst>
                          </p:cTn>
                        </p:par>
                      </p:childTnLst>
                    </p:cTn>
                  </p:par>
                  <p:par>
                    <p:cTn id="57" fill="hold">
                      <p:stCondLst>
                        <p:cond delay="indefinite"/>
                      </p:stCondLst>
                      <p:childTnLst>
                        <p:par>
                          <p:cTn id="58" fill="hold">
                            <p:stCondLst>
                              <p:cond delay="0"/>
                            </p:stCondLst>
                            <p:childTnLst>
                              <p:par>
                                <p:cTn id="59" presetID="53" presetClass="entr" presetSubtype="16" fill="hold" grpId="0" nodeType="clickEffect">
                                  <p:stCondLst>
                                    <p:cond delay="0"/>
                                  </p:stCondLst>
                                  <p:childTnLst>
                                    <p:set>
                                      <p:cBhvr>
                                        <p:cTn id="60" dur="1" fill="hold">
                                          <p:stCondLst>
                                            <p:cond delay="0"/>
                                          </p:stCondLst>
                                        </p:cTn>
                                        <p:tgtEl>
                                          <p:spTgt spid="103"/>
                                        </p:tgtEl>
                                        <p:attrNameLst>
                                          <p:attrName>style.visibility</p:attrName>
                                        </p:attrNameLst>
                                      </p:cBhvr>
                                      <p:to>
                                        <p:strVal val="visible"/>
                                      </p:to>
                                    </p:set>
                                    <p:anim calcmode="lin" valueType="num">
                                      <p:cBhvr>
                                        <p:cTn id="61" dur="500" fill="hold"/>
                                        <p:tgtEl>
                                          <p:spTgt spid="103"/>
                                        </p:tgtEl>
                                        <p:attrNameLst>
                                          <p:attrName>ppt_w</p:attrName>
                                        </p:attrNameLst>
                                      </p:cBhvr>
                                      <p:tavLst>
                                        <p:tav tm="0">
                                          <p:val>
                                            <p:fltVal val="0"/>
                                          </p:val>
                                        </p:tav>
                                        <p:tav tm="100000">
                                          <p:val>
                                            <p:strVal val="#ppt_w"/>
                                          </p:val>
                                        </p:tav>
                                      </p:tavLst>
                                    </p:anim>
                                    <p:anim calcmode="lin" valueType="num">
                                      <p:cBhvr>
                                        <p:cTn id="62" dur="500" fill="hold"/>
                                        <p:tgtEl>
                                          <p:spTgt spid="103"/>
                                        </p:tgtEl>
                                        <p:attrNameLst>
                                          <p:attrName>ppt_h</p:attrName>
                                        </p:attrNameLst>
                                      </p:cBhvr>
                                      <p:tavLst>
                                        <p:tav tm="0">
                                          <p:val>
                                            <p:fltVal val="0"/>
                                          </p:val>
                                        </p:tav>
                                        <p:tav tm="100000">
                                          <p:val>
                                            <p:strVal val="#ppt_h"/>
                                          </p:val>
                                        </p:tav>
                                      </p:tavLst>
                                    </p:anim>
                                    <p:animEffect transition="in" filter="fade">
                                      <p:cBhvr>
                                        <p:cTn id="63" dur="500"/>
                                        <p:tgtEl>
                                          <p:spTgt spid="1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 grpId="0"/>
      <p:bldP spid="104" grpId="0"/>
      <p:bldP spid="107" grpId="0"/>
      <p:bldP spid="108" grpId="0"/>
      <p:bldP spid="110" grpId="0"/>
      <p:bldP spid="11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3" name="Group 52"/>
          <p:cNvGrpSpPr/>
          <p:nvPr/>
        </p:nvGrpSpPr>
        <p:grpSpPr>
          <a:xfrm>
            <a:off x="1336346" y="246101"/>
            <a:ext cx="6753479" cy="4157581"/>
            <a:chOff x="4585756" y="1415363"/>
            <a:chExt cx="2950672" cy="2698300"/>
          </a:xfrm>
        </p:grpSpPr>
        <p:grpSp>
          <p:nvGrpSpPr>
            <p:cNvPr id="29" name="Google Shape;551;p26"/>
            <p:cNvGrpSpPr/>
            <p:nvPr/>
          </p:nvGrpSpPr>
          <p:grpSpPr>
            <a:xfrm>
              <a:off x="6079678" y="1422645"/>
              <a:ext cx="1456750" cy="2690418"/>
              <a:chOff x="6079678" y="1422645"/>
              <a:chExt cx="1456750" cy="2690418"/>
            </a:xfrm>
          </p:grpSpPr>
          <p:sp>
            <p:nvSpPr>
              <p:cNvPr id="30" name="Google Shape;552;p26"/>
              <p:cNvSpPr/>
              <p:nvPr/>
            </p:nvSpPr>
            <p:spPr>
              <a:xfrm>
                <a:off x="6079678" y="1848613"/>
                <a:ext cx="1456750" cy="2190091"/>
              </a:xfrm>
              <a:custGeom>
                <a:avLst/>
                <a:gdLst/>
                <a:ahLst/>
                <a:cxnLst/>
                <a:rect l="l" t="t" r="r" b="b"/>
                <a:pathLst>
                  <a:path w="58270" h="94953" extrusionOk="0">
                    <a:moveTo>
                      <a:pt x="1" y="0"/>
                    </a:moveTo>
                    <a:lnTo>
                      <a:pt x="1" y="94952"/>
                    </a:lnTo>
                    <a:lnTo>
                      <a:pt x="58270" y="94952"/>
                    </a:lnTo>
                    <a:lnTo>
                      <a:pt x="58270" y="0"/>
                    </a:lnTo>
                    <a:close/>
                  </a:path>
                </a:pathLst>
              </a:custGeom>
              <a:solidFill>
                <a:srgbClr val="4949E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553;p26"/>
              <p:cNvSpPr/>
              <p:nvPr/>
            </p:nvSpPr>
            <p:spPr>
              <a:xfrm>
                <a:off x="6434069" y="1422645"/>
                <a:ext cx="723045" cy="802225"/>
              </a:xfrm>
              <a:custGeom>
                <a:avLst/>
                <a:gdLst/>
                <a:ahLst/>
                <a:cxnLst/>
                <a:rect l="l" t="t" r="r" b="b"/>
                <a:pathLst>
                  <a:path w="29028" h="32089" extrusionOk="0">
                    <a:moveTo>
                      <a:pt x="14514" y="1"/>
                    </a:moveTo>
                    <a:cubicBezTo>
                      <a:pt x="13713" y="1"/>
                      <a:pt x="12913" y="209"/>
                      <a:pt x="12192" y="626"/>
                    </a:cubicBezTo>
                    <a:lnTo>
                      <a:pt x="2322" y="6329"/>
                    </a:lnTo>
                    <a:cubicBezTo>
                      <a:pt x="881" y="7151"/>
                      <a:pt x="0" y="8686"/>
                      <a:pt x="0" y="10341"/>
                    </a:cubicBezTo>
                    <a:lnTo>
                      <a:pt x="0" y="21748"/>
                    </a:lnTo>
                    <a:cubicBezTo>
                      <a:pt x="0" y="23403"/>
                      <a:pt x="881" y="24938"/>
                      <a:pt x="2322" y="25760"/>
                    </a:cubicBezTo>
                    <a:lnTo>
                      <a:pt x="12192" y="31463"/>
                    </a:lnTo>
                    <a:cubicBezTo>
                      <a:pt x="12913" y="31880"/>
                      <a:pt x="13713" y="32088"/>
                      <a:pt x="14514" y="32088"/>
                    </a:cubicBezTo>
                    <a:cubicBezTo>
                      <a:pt x="15315" y="32088"/>
                      <a:pt x="16115" y="31880"/>
                      <a:pt x="16836" y="31463"/>
                    </a:cubicBezTo>
                    <a:lnTo>
                      <a:pt x="26706" y="25760"/>
                    </a:lnTo>
                    <a:cubicBezTo>
                      <a:pt x="28147" y="24938"/>
                      <a:pt x="29028" y="23403"/>
                      <a:pt x="29028" y="21748"/>
                    </a:cubicBezTo>
                    <a:lnTo>
                      <a:pt x="29028" y="10341"/>
                    </a:lnTo>
                    <a:cubicBezTo>
                      <a:pt x="29028" y="8686"/>
                      <a:pt x="28147" y="7151"/>
                      <a:pt x="26706" y="6329"/>
                    </a:cubicBezTo>
                    <a:lnTo>
                      <a:pt x="16836" y="626"/>
                    </a:lnTo>
                    <a:cubicBezTo>
                      <a:pt x="16115" y="209"/>
                      <a:pt x="15315" y="1"/>
                      <a:pt x="14514" y="1"/>
                    </a:cubicBezTo>
                    <a:close/>
                  </a:path>
                </a:pathLst>
              </a:custGeom>
              <a:solidFill>
                <a:srgbClr val="4949E7"/>
              </a:solidFill>
              <a:ln w="37200" cap="flat" cmpd="sng">
                <a:solidFill>
                  <a:srgbClr val="FFFFFF"/>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560;p26"/>
              <p:cNvSpPr/>
              <p:nvPr/>
            </p:nvSpPr>
            <p:spPr>
              <a:xfrm>
                <a:off x="6736138" y="3960663"/>
                <a:ext cx="152400" cy="152400"/>
              </a:xfrm>
              <a:prstGeom prst="ellipse">
                <a:avLst/>
              </a:prstGeom>
              <a:solidFill>
                <a:srgbClr val="4949E7"/>
              </a:solidFill>
              <a:ln w="1905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9" name="Google Shape;570;p26"/>
            <p:cNvGrpSpPr/>
            <p:nvPr/>
          </p:nvGrpSpPr>
          <p:grpSpPr>
            <a:xfrm>
              <a:off x="4585756" y="1415363"/>
              <a:ext cx="1456750" cy="2697700"/>
              <a:chOff x="4585756" y="1415363"/>
              <a:chExt cx="1456750" cy="2697700"/>
            </a:xfrm>
          </p:grpSpPr>
          <p:sp>
            <p:nvSpPr>
              <p:cNvPr id="40" name="Google Shape;571;p26"/>
              <p:cNvSpPr/>
              <p:nvPr/>
            </p:nvSpPr>
            <p:spPr>
              <a:xfrm>
                <a:off x="4585756" y="1848613"/>
                <a:ext cx="1456750" cy="2190091"/>
              </a:xfrm>
              <a:custGeom>
                <a:avLst/>
                <a:gdLst/>
                <a:ahLst/>
                <a:cxnLst/>
                <a:rect l="l" t="t" r="r" b="b"/>
                <a:pathLst>
                  <a:path w="58270" h="94953" extrusionOk="0">
                    <a:moveTo>
                      <a:pt x="0" y="0"/>
                    </a:moveTo>
                    <a:lnTo>
                      <a:pt x="0" y="94952"/>
                    </a:lnTo>
                    <a:lnTo>
                      <a:pt x="58270" y="94952"/>
                    </a:lnTo>
                    <a:lnTo>
                      <a:pt x="58270" y="0"/>
                    </a:lnTo>
                    <a:close/>
                  </a:path>
                </a:pathLst>
              </a:custGeom>
              <a:solidFill>
                <a:srgbClr val="FCBD2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572;p26"/>
              <p:cNvSpPr/>
              <p:nvPr/>
            </p:nvSpPr>
            <p:spPr>
              <a:xfrm>
                <a:off x="4955538" y="1415363"/>
                <a:ext cx="725725" cy="802225"/>
              </a:xfrm>
              <a:custGeom>
                <a:avLst/>
                <a:gdLst/>
                <a:ahLst/>
                <a:cxnLst/>
                <a:rect l="l" t="t" r="r" b="b"/>
                <a:pathLst>
                  <a:path w="29029" h="32089" extrusionOk="0">
                    <a:moveTo>
                      <a:pt x="14515" y="1"/>
                    </a:moveTo>
                    <a:cubicBezTo>
                      <a:pt x="13714" y="1"/>
                      <a:pt x="12913" y="209"/>
                      <a:pt x="12193" y="626"/>
                    </a:cubicBezTo>
                    <a:lnTo>
                      <a:pt x="2323" y="6329"/>
                    </a:lnTo>
                    <a:cubicBezTo>
                      <a:pt x="882" y="7151"/>
                      <a:pt x="1" y="8686"/>
                      <a:pt x="1" y="10341"/>
                    </a:cubicBezTo>
                    <a:lnTo>
                      <a:pt x="1" y="21748"/>
                    </a:lnTo>
                    <a:cubicBezTo>
                      <a:pt x="1" y="23403"/>
                      <a:pt x="882" y="24938"/>
                      <a:pt x="2323" y="25760"/>
                    </a:cubicBezTo>
                    <a:lnTo>
                      <a:pt x="12193" y="31463"/>
                    </a:lnTo>
                    <a:cubicBezTo>
                      <a:pt x="12913" y="31880"/>
                      <a:pt x="13714" y="32088"/>
                      <a:pt x="14515" y="32088"/>
                    </a:cubicBezTo>
                    <a:cubicBezTo>
                      <a:pt x="15315" y="32088"/>
                      <a:pt x="16116" y="31880"/>
                      <a:pt x="16836" y="31463"/>
                    </a:cubicBezTo>
                    <a:lnTo>
                      <a:pt x="26707" y="25760"/>
                    </a:lnTo>
                    <a:cubicBezTo>
                      <a:pt x="28147" y="24938"/>
                      <a:pt x="29028" y="23403"/>
                      <a:pt x="29028" y="21748"/>
                    </a:cubicBezTo>
                    <a:lnTo>
                      <a:pt x="29028" y="10341"/>
                    </a:lnTo>
                    <a:cubicBezTo>
                      <a:pt x="29028" y="8686"/>
                      <a:pt x="28147" y="7151"/>
                      <a:pt x="26707" y="6329"/>
                    </a:cubicBezTo>
                    <a:lnTo>
                      <a:pt x="16836" y="626"/>
                    </a:lnTo>
                    <a:cubicBezTo>
                      <a:pt x="16116" y="209"/>
                      <a:pt x="15315" y="1"/>
                      <a:pt x="14515" y="1"/>
                    </a:cubicBezTo>
                    <a:close/>
                  </a:path>
                </a:pathLst>
              </a:custGeom>
              <a:solidFill>
                <a:srgbClr val="FCBD24"/>
              </a:solidFill>
              <a:ln w="37200" cap="flat" cmpd="sng">
                <a:solidFill>
                  <a:srgbClr val="FFFFFF"/>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581;p26"/>
              <p:cNvSpPr/>
              <p:nvPr/>
            </p:nvSpPr>
            <p:spPr>
              <a:xfrm>
                <a:off x="5241038" y="3960663"/>
                <a:ext cx="152400" cy="152400"/>
              </a:xfrm>
              <a:prstGeom prst="ellipse">
                <a:avLst/>
              </a:prstGeom>
              <a:solidFill>
                <a:srgbClr val="FCBD24"/>
              </a:solidFill>
              <a:ln w="19050" cap="flat"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51" name="Google Shape;584;p26"/>
            <p:cNvCxnSpPr/>
            <p:nvPr/>
          </p:nvCxnSpPr>
          <p:spPr>
            <a:xfrm rot="-5400000" flipH="1">
              <a:off x="6065263" y="3368013"/>
              <a:ext cx="600" cy="1490700"/>
            </a:xfrm>
            <a:prstGeom prst="bentConnector3">
              <a:avLst>
                <a:gd name="adj1" fmla="val 39687500"/>
              </a:avLst>
            </a:prstGeom>
            <a:noFill/>
            <a:ln w="9525" cap="flat" cmpd="sng">
              <a:solidFill>
                <a:srgbClr val="595959"/>
              </a:solidFill>
              <a:prstDash val="dash"/>
              <a:round/>
              <a:headEnd type="none" w="med" len="med"/>
              <a:tailEnd type="none" w="med" len="med"/>
            </a:ln>
          </p:spPr>
        </p:cxnSp>
      </p:grpSp>
      <p:sp>
        <p:nvSpPr>
          <p:cNvPr id="54" name="مستطيل 1"/>
          <p:cNvSpPr/>
          <p:nvPr/>
        </p:nvSpPr>
        <p:spPr>
          <a:xfrm>
            <a:off x="5563183" y="448642"/>
            <a:ext cx="1742786" cy="830997"/>
          </a:xfrm>
          <a:prstGeom prst="rect">
            <a:avLst/>
          </a:prstGeom>
        </p:spPr>
        <p:txBody>
          <a:bodyPr wrap="none">
            <a:spAutoFit/>
          </a:bodyPr>
          <a:lstStyle/>
          <a:p>
            <a:pPr algn="ctr" rtl="1"/>
            <a:r>
              <a:rPr lang="ar-EG" sz="4800" b="1" dirty="0" smtClean="0">
                <a:ln>
                  <a:solidFill>
                    <a:schemeClr val="accent2">
                      <a:lumMod val="50000"/>
                    </a:schemeClr>
                  </a:solidFill>
                </a:ln>
                <a:solidFill>
                  <a:schemeClr val="bg1">
                    <a:lumMod val="60000"/>
                    <a:lumOff val="40000"/>
                  </a:schemeClr>
                </a:solidFill>
                <a:latin typeface="Aldhabi" panose="01000000000000000000" pitchFamily="2" charset="-78"/>
                <a:cs typeface="Aldhabi" panose="01000000000000000000" pitchFamily="2" charset="-78"/>
              </a:rPr>
              <a:t> نشأة </a:t>
            </a:r>
            <a:r>
              <a:rPr lang="ar-EG" sz="4800" b="1" dirty="0">
                <a:ln>
                  <a:solidFill>
                    <a:schemeClr val="accent2">
                      <a:lumMod val="50000"/>
                    </a:schemeClr>
                  </a:solidFill>
                </a:ln>
                <a:solidFill>
                  <a:schemeClr val="bg1">
                    <a:lumMod val="60000"/>
                    <a:lumOff val="40000"/>
                  </a:schemeClr>
                </a:solidFill>
                <a:latin typeface="Aldhabi" panose="01000000000000000000" pitchFamily="2" charset="-78"/>
                <a:cs typeface="Aldhabi" panose="01000000000000000000" pitchFamily="2" charset="-78"/>
              </a:rPr>
              <a:t>القرى </a:t>
            </a:r>
            <a:endParaRPr lang="en-US" sz="4800" b="1" dirty="0">
              <a:ln>
                <a:solidFill>
                  <a:schemeClr val="accent2">
                    <a:lumMod val="50000"/>
                  </a:schemeClr>
                </a:solidFill>
              </a:ln>
              <a:solidFill>
                <a:schemeClr val="bg1">
                  <a:lumMod val="60000"/>
                  <a:lumOff val="40000"/>
                </a:schemeClr>
              </a:solidFill>
              <a:latin typeface="Aldhabi" panose="01000000000000000000" pitchFamily="2" charset="-78"/>
              <a:cs typeface="Aldhabi" panose="01000000000000000000" pitchFamily="2" charset="-78"/>
            </a:endParaRPr>
          </a:p>
        </p:txBody>
      </p:sp>
      <p:sp>
        <p:nvSpPr>
          <p:cNvPr id="55" name="مستطيل 2"/>
          <p:cNvSpPr/>
          <p:nvPr/>
        </p:nvSpPr>
        <p:spPr>
          <a:xfrm>
            <a:off x="4830778" y="2035245"/>
            <a:ext cx="3240047" cy="1631216"/>
          </a:xfrm>
          <a:prstGeom prst="rect">
            <a:avLst/>
          </a:prstGeom>
        </p:spPr>
        <p:txBody>
          <a:bodyPr wrap="square">
            <a:spAutoFit/>
          </a:bodyPr>
          <a:lstStyle/>
          <a:p>
            <a:pPr algn="ctr" rtl="1"/>
            <a:r>
              <a:rPr lang="ar-EG" sz="2000" b="1" dirty="0">
                <a:solidFill>
                  <a:schemeClr val="tx2"/>
                </a:solidFill>
                <a:latin typeface="Adobe Arabic" panose="02040503050201020203" pitchFamily="18" charset="-78"/>
                <a:cs typeface="Adobe Arabic" panose="02040503050201020203" pitchFamily="18" charset="-78"/>
              </a:rPr>
              <a:t>بعد أن نزل </a:t>
            </a:r>
            <a:r>
              <a:rPr lang="ar-EG" sz="2000" b="1" dirty="0" smtClean="0">
                <a:solidFill>
                  <a:schemeClr val="tx2"/>
                </a:solidFill>
                <a:latin typeface="Adobe Arabic" panose="02040503050201020203" pitchFamily="18" charset="-78"/>
                <a:cs typeface="Adobe Arabic" panose="02040503050201020203" pitchFamily="18" charset="-78"/>
              </a:rPr>
              <a:t>المصري </a:t>
            </a:r>
            <a:r>
              <a:rPr lang="ar-EG" sz="2000" b="1" dirty="0">
                <a:solidFill>
                  <a:schemeClr val="tx2"/>
                </a:solidFill>
                <a:latin typeface="Adobe Arabic" panose="02040503050201020203" pitchFamily="18" charset="-78"/>
                <a:cs typeface="Adobe Arabic" panose="02040503050201020203" pitchFamily="18" charset="-78"/>
              </a:rPr>
              <a:t>القديم ليعيش بجوار نهر النيل تعلم الزراعة والاستقرار وشيد بيوتا صغيرة وأكواخا من الطوب اللبن بجوار </a:t>
            </a:r>
            <a:r>
              <a:rPr lang="ar-EG" sz="2000" b="1" dirty="0" smtClean="0">
                <a:solidFill>
                  <a:schemeClr val="tx2"/>
                </a:solidFill>
                <a:latin typeface="Adobe Arabic" panose="02040503050201020203" pitchFamily="18" charset="-78"/>
                <a:cs typeface="Adobe Arabic" panose="02040503050201020203" pitchFamily="18" charset="-78"/>
              </a:rPr>
              <a:t>الأراضي التي </a:t>
            </a:r>
            <a:r>
              <a:rPr lang="ar-EG" sz="2000" b="1" dirty="0">
                <a:solidFill>
                  <a:schemeClr val="tx2"/>
                </a:solidFill>
                <a:latin typeface="Adobe Arabic" panose="02040503050201020203" pitchFamily="18" charset="-78"/>
                <a:cs typeface="Adobe Arabic" panose="02040503050201020203" pitchFamily="18" charset="-78"/>
              </a:rPr>
              <a:t>زرعها ، فتكونت القرى من تجمع هذه البيوت مع بعضها </a:t>
            </a:r>
            <a:r>
              <a:rPr lang="ar-EG" sz="2000" b="1" dirty="0" smtClean="0">
                <a:solidFill>
                  <a:schemeClr val="tx2"/>
                </a:solidFill>
                <a:latin typeface="Adobe Arabic" panose="02040503050201020203" pitchFamily="18" charset="-78"/>
                <a:cs typeface="Adobe Arabic" panose="02040503050201020203" pitchFamily="18" charset="-78"/>
              </a:rPr>
              <a:t>البعض</a:t>
            </a:r>
            <a:endParaRPr lang="en-US" sz="2000" b="1" dirty="0">
              <a:solidFill>
                <a:schemeClr val="tx2"/>
              </a:solidFill>
              <a:latin typeface="Adobe Arabic" panose="02040503050201020203" pitchFamily="18" charset="-78"/>
              <a:cs typeface="Adobe Arabic" panose="02040503050201020203" pitchFamily="18" charset="-78"/>
            </a:endParaRPr>
          </a:p>
        </p:txBody>
      </p:sp>
      <p:sp>
        <p:nvSpPr>
          <p:cNvPr id="56" name="مستطيل 1"/>
          <p:cNvSpPr/>
          <p:nvPr/>
        </p:nvSpPr>
        <p:spPr>
          <a:xfrm>
            <a:off x="2182701" y="383586"/>
            <a:ext cx="1681871" cy="830997"/>
          </a:xfrm>
          <a:prstGeom prst="rect">
            <a:avLst/>
          </a:prstGeom>
        </p:spPr>
        <p:txBody>
          <a:bodyPr wrap="none">
            <a:spAutoFit/>
          </a:bodyPr>
          <a:lstStyle/>
          <a:p>
            <a:pPr rtl="1"/>
            <a:r>
              <a:rPr lang="ar-EG" sz="4800" b="1" dirty="0" smtClean="0">
                <a:ln>
                  <a:solidFill>
                    <a:schemeClr val="accent2">
                      <a:lumMod val="50000"/>
                    </a:schemeClr>
                  </a:solidFill>
                </a:ln>
                <a:solidFill>
                  <a:schemeClr val="accent5">
                    <a:lumMod val="50000"/>
                  </a:schemeClr>
                </a:solidFill>
                <a:latin typeface="Aldhabi" panose="01000000000000000000" pitchFamily="2" charset="-78"/>
                <a:cs typeface="Aldhabi" panose="01000000000000000000" pitchFamily="2" charset="-78"/>
              </a:rPr>
              <a:t> </a:t>
            </a:r>
            <a:r>
              <a:rPr lang="ar-EG" sz="4800" b="1" dirty="0">
                <a:ln>
                  <a:solidFill>
                    <a:schemeClr val="accent2">
                      <a:lumMod val="50000"/>
                    </a:schemeClr>
                  </a:solidFill>
                </a:ln>
                <a:solidFill>
                  <a:schemeClr val="accent5">
                    <a:lumMod val="50000"/>
                  </a:schemeClr>
                </a:solidFill>
                <a:latin typeface="Aldhabi" panose="01000000000000000000" pitchFamily="2" charset="-78"/>
                <a:cs typeface="Aldhabi" panose="01000000000000000000" pitchFamily="2" charset="-78"/>
              </a:rPr>
              <a:t>ظهور المدن </a:t>
            </a:r>
            <a:endParaRPr lang="en-US" sz="4800" b="1" dirty="0">
              <a:ln>
                <a:solidFill>
                  <a:schemeClr val="accent2">
                    <a:lumMod val="50000"/>
                  </a:schemeClr>
                </a:solidFill>
              </a:ln>
              <a:solidFill>
                <a:schemeClr val="accent5">
                  <a:lumMod val="50000"/>
                </a:schemeClr>
              </a:solidFill>
              <a:latin typeface="Aldhabi" panose="01000000000000000000" pitchFamily="2" charset="-78"/>
              <a:cs typeface="Aldhabi" panose="01000000000000000000" pitchFamily="2" charset="-78"/>
            </a:endParaRPr>
          </a:p>
        </p:txBody>
      </p:sp>
      <p:sp>
        <p:nvSpPr>
          <p:cNvPr id="57" name="مستطيل 2"/>
          <p:cNvSpPr/>
          <p:nvPr/>
        </p:nvSpPr>
        <p:spPr>
          <a:xfrm>
            <a:off x="1569343" y="2104378"/>
            <a:ext cx="2942053" cy="1323439"/>
          </a:xfrm>
          <a:prstGeom prst="rect">
            <a:avLst/>
          </a:prstGeom>
        </p:spPr>
        <p:txBody>
          <a:bodyPr wrap="square">
            <a:spAutoFit/>
          </a:bodyPr>
          <a:lstStyle/>
          <a:p>
            <a:pPr algn="ctr" rtl="1"/>
            <a:r>
              <a:rPr lang="ar-EG" sz="2000" b="1" dirty="0">
                <a:latin typeface="Adobe Arabic" panose="02040503050201020203" pitchFamily="18" charset="-78"/>
                <a:cs typeface="Adobe Arabic" panose="02040503050201020203" pitchFamily="18" charset="-78"/>
              </a:rPr>
              <a:t>ظهرت المدن نتيجة اتساع القرى وكثرة عدد سكانها ، الذين شعروا بحاجتهم إلى نظام يحفظ لهم حقوقهم ويعرفهم واجباتهم ويضع لهم نظاما فى </a:t>
            </a:r>
            <a:r>
              <a:rPr lang="ar-EG" sz="2000" b="1" dirty="0" smtClean="0">
                <a:latin typeface="Adobe Arabic" panose="02040503050201020203" pitchFamily="18" charset="-78"/>
                <a:cs typeface="Adobe Arabic" panose="02040503050201020203" pitchFamily="18" charset="-78"/>
              </a:rPr>
              <a:t>التعامل</a:t>
            </a:r>
            <a:endParaRPr lang="en-US" sz="2000" b="1" dirty="0">
              <a:latin typeface="Adobe Arabic" panose="02040503050201020203" pitchFamily="18" charset="-78"/>
              <a:cs typeface="Adobe Arabic" panose="02040503050201020203" pitchFamily="18" charset="-78"/>
            </a:endParaRPr>
          </a:p>
        </p:txBody>
      </p:sp>
      <p:pic>
        <p:nvPicPr>
          <p:cNvPr id="61" name="Picture 60">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0687" y="4708390"/>
            <a:ext cx="398346" cy="435110"/>
          </a:xfrm>
          <a:prstGeom prst="rect">
            <a:avLst/>
          </a:prstGeom>
        </p:spPr>
      </p:pic>
      <p:pic>
        <p:nvPicPr>
          <p:cNvPr id="19" name="Picture 18">
            <a:hlinkClick r:id="" action="ppaction://hlinkshowjump?jump=endshow"/>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flipH="1" flipV="1">
            <a:off x="8643797" y="148000"/>
            <a:ext cx="368193" cy="368193"/>
          </a:xfrm>
          <a:prstGeom prst="rect">
            <a:avLst/>
          </a:prstGeom>
        </p:spPr>
      </p:pic>
    </p:spTree>
    <p:extLst>
      <p:ext uri="{BB962C8B-B14F-4D97-AF65-F5344CB8AC3E}">
        <p14:creationId xmlns:p14="http://schemas.microsoft.com/office/powerpoint/2010/main" val="27500343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54"/>
                                        </p:tgtEl>
                                        <p:attrNameLst>
                                          <p:attrName>style.visibility</p:attrName>
                                        </p:attrNameLst>
                                      </p:cBhvr>
                                      <p:to>
                                        <p:strVal val="visible"/>
                                      </p:to>
                                    </p:set>
                                    <p:anim calcmode="lin" valueType="num">
                                      <p:cBhvr>
                                        <p:cTn id="7" dur="1000" fill="hold"/>
                                        <p:tgtEl>
                                          <p:spTgt spid="54"/>
                                        </p:tgtEl>
                                        <p:attrNameLst>
                                          <p:attrName>ppt_w</p:attrName>
                                        </p:attrNameLst>
                                      </p:cBhvr>
                                      <p:tavLst>
                                        <p:tav tm="0">
                                          <p:val>
                                            <p:fltVal val="0"/>
                                          </p:val>
                                        </p:tav>
                                        <p:tav tm="100000">
                                          <p:val>
                                            <p:strVal val="#ppt_w"/>
                                          </p:val>
                                        </p:tav>
                                      </p:tavLst>
                                    </p:anim>
                                    <p:anim calcmode="lin" valueType="num">
                                      <p:cBhvr>
                                        <p:cTn id="8" dur="1000" fill="hold"/>
                                        <p:tgtEl>
                                          <p:spTgt spid="54"/>
                                        </p:tgtEl>
                                        <p:attrNameLst>
                                          <p:attrName>ppt_h</p:attrName>
                                        </p:attrNameLst>
                                      </p:cBhvr>
                                      <p:tavLst>
                                        <p:tav tm="0">
                                          <p:val>
                                            <p:fltVal val="0"/>
                                          </p:val>
                                        </p:tav>
                                        <p:tav tm="100000">
                                          <p:val>
                                            <p:strVal val="#ppt_h"/>
                                          </p:val>
                                        </p:tav>
                                      </p:tavLst>
                                    </p:anim>
                                    <p:anim calcmode="lin" valueType="num">
                                      <p:cBhvr>
                                        <p:cTn id="9" dur="1000" fill="hold"/>
                                        <p:tgtEl>
                                          <p:spTgt spid="54"/>
                                        </p:tgtEl>
                                        <p:attrNameLst>
                                          <p:attrName>style.rotation</p:attrName>
                                        </p:attrNameLst>
                                      </p:cBhvr>
                                      <p:tavLst>
                                        <p:tav tm="0">
                                          <p:val>
                                            <p:fltVal val="90"/>
                                          </p:val>
                                        </p:tav>
                                        <p:tav tm="100000">
                                          <p:val>
                                            <p:fltVal val="0"/>
                                          </p:val>
                                        </p:tav>
                                      </p:tavLst>
                                    </p:anim>
                                    <p:animEffect transition="in" filter="fade">
                                      <p:cBhvr>
                                        <p:cTn id="10" dur="1000"/>
                                        <p:tgtEl>
                                          <p:spTgt spid="54"/>
                                        </p:tgtEl>
                                      </p:cBhvr>
                                    </p:animEffect>
                                  </p:childTnLst>
                                </p:cTn>
                              </p:par>
                            </p:childTnLst>
                          </p:cTn>
                        </p:par>
                      </p:childTnLst>
                    </p:cTn>
                  </p:par>
                  <p:par>
                    <p:cTn id="11" fill="hold">
                      <p:stCondLst>
                        <p:cond delay="indefinite"/>
                      </p:stCondLst>
                      <p:childTnLst>
                        <p:par>
                          <p:cTn id="12" fill="hold">
                            <p:stCondLst>
                              <p:cond delay="0"/>
                            </p:stCondLst>
                            <p:childTnLst>
                              <p:par>
                                <p:cTn id="13" presetID="53" presetClass="entr" presetSubtype="16" fill="hold" grpId="0" nodeType="clickEffect">
                                  <p:stCondLst>
                                    <p:cond delay="0"/>
                                  </p:stCondLst>
                                  <p:childTnLst>
                                    <p:set>
                                      <p:cBhvr>
                                        <p:cTn id="14" dur="1" fill="hold">
                                          <p:stCondLst>
                                            <p:cond delay="0"/>
                                          </p:stCondLst>
                                        </p:cTn>
                                        <p:tgtEl>
                                          <p:spTgt spid="55"/>
                                        </p:tgtEl>
                                        <p:attrNameLst>
                                          <p:attrName>style.visibility</p:attrName>
                                        </p:attrNameLst>
                                      </p:cBhvr>
                                      <p:to>
                                        <p:strVal val="visible"/>
                                      </p:to>
                                    </p:set>
                                    <p:anim calcmode="lin" valueType="num">
                                      <p:cBhvr>
                                        <p:cTn id="15" dur="500" fill="hold"/>
                                        <p:tgtEl>
                                          <p:spTgt spid="55"/>
                                        </p:tgtEl>
                                        <p:attrNameLst>
                                          <p:attrName>ppt_w</p:attrName>
                                        </p:attrNameLst>
                                      </p:cBhvr>
                                      <p:tavLst>
                                        <p:tav tm="0">
                                          <p:val>
                                            <p:fltVal val="0"/>
                                          </p:val>
                                        </p:tav>
                                        <p:tav tm="100000">
                                          <p:val>
                                            <p:strVal val="#ppt_w"/>
                                          </p:val>
                                        </p:tav>
                                      </p:tavLst>
                                    </p:anim>
                                    <p:anim calcmode="lin" valueType="num">
                                      <p:cBhvr>
                                        <p:cTn id="16" dur="500" fill="hold"/>
                                        <p:tgtEl>
                                          <p:spTgt spid="55"/>
                                        </p:tgtEl>
                                        <p:attrNameLst>
                                          <p:attrName>ppt_h</p:attrName>
                                        </p:attrNameLst>
                                      </p:cBhvr>
                                      <p:tavLst>
                                        <p:tav tm="0">
                                          <p:val>
                                            <p:fltVal val="0"/>
                                          </p:val>
                                        </p:tav>
                                        <p:tav tm="100000">
                                          <p:val>
                                            <p:strVal val="#ppt_h"/>
                                          </p:val>
                                        </p:tav>
                                      </p:tavLst>
                                    </p:anim>
                                    <p:animEffect transition="in" filter="fade">
                                      <p:cBhvr>
                                        <p:cTn id="17" dur="500"/>
                                        <p:tgtEl>
                                          <p:spTgt spid="55"/>
                                        </p:tgtEl>
                                      </p:cBhvr>
                                    </p:animEffect>
                                  </p:childTnLst>
                                </p:cTn>
                              </p:par>
                            </p:childTnLst>
                          </p:cTn>
                        </p:par>
                      </p:childTnLst>
                    </p:cTn>
                  </p:par>
                  <p:par>
                    <p:cTn id="18" fill="hold">
                      <p:stCondLst>
                        <p:cond delay="indefinite"/>
                      </p:stCondLst>
                      <p:childTnLst>
                        <p:par>
                          <p:cTn id="19" fill="hold">
                            <p:stCondLst>
                              <p:cond delay="0"/>
                            </p:stCondLst>
                            <p:childTnLst>
                              <p:par>
                                <p:cTn id="20" presetID="31" presetClass="entr" presetSubtype="0" fill="hold" grpId="0" nodeType="clickEffect">
                                  <p:stCondLst>
                                    <p:cond delay="0"/>
                                  </p:stCondLst>
                                  <p:childTnLst>
                                    <p:set>
                                      <p:cBhvr>
                                        <p:cTn id="21" dur="1" fill="hold">
                                          <p:stCondLst>
                                            <p:cond delay="0"/>
                                          </p:stCondLst>
                                        </p:cTn>
                                        <p:tgtEl>
                                          <p:spTgt spid="56"/>
                                        </p:tgtEl>
                                        <p:attrNameLst>
                                          <p:attrName>style.visibility</p:attrName>
                                        </p:attrNameLst>
                                      </p:cBhvr>
                                      <p:to>
                                        <p:strVal val="visible"/>
                                      </p:to>
                                    </p:set>
                                    <p:anim calcmode="lin" valueType="num">
                                      <p:cBhvr>
                                        <p:cTn id="22" dur="1000" fill="hold"/>
                                        <p:tgtEl>
                                          <p:spTgt spid="56"/>
                                        </p:tgtEl>
                                        <p:attrNameLst>
                                          <p:attrName>ppt_w</p:attrName>
                                        </p:attrNameLst>
                                      </p:cBhvr>
                                      <p:tavLst>
                                        <p:tav tm="0">
                                          <p:val>
                                            <p:fltVal val="0"/>
                                          </p:val>
                                        </p:tav>
                                        <p:tav tm="100000">
                                          <p:val>
                                            <p:strVal val="#ppt_w"/>
                                          </p:val>
                                        </p:tav>
                                      </p:tavLst>
                                    </p:anim>
                                    <p:anim calcmode="lin" valueType="num">
                                      <p:cBhvr>
                                        <p:cTn id="23" dur="1000" fill="hold"/>
                                        <p:tgtEl>
                                          <p:spTgt spid="56"/>
                                        </p:tgtEl>
                                        <p:attrNameLst>
                                          <p:attrName>ppt_h</p:attrName>
                                        </p:attrNameLst>
                                      </p:cBhvr>
                                      <p:tavLst>
                                        <p:tav tm="0">
                                          <p:val>
                                            <p:fltVal val="0"/>
                                          </p:val>
                                        </p:tav>
                                        <p:tav tm="100000">
                                          <p:val>
                                            <p:strVal val="#ppt_h"/>
                                          </p:val>
                                        </p:tav>
                                      </p:tavLst>
                                    </p:anim>
                                    <p:anim calcmode="lin" valueType="num">
                                      <p:cBhvr>
                                        <p:cTn id="24" dur="1000" fill="hold"/>
                                        <p:tgtEl>
                                          <p:spTgt spid="56"/>
                                        </p:tgtEl>
                                        <p:attrNameLst>
                                          <p:attrName>style.rotation</p:attrName>
                                        </p:attrNameLst>
                                      </p:cBhvr>
                                      <p:tavLst>
                                        <p:tav tm="0">
                                          <p:val>
                                            <p:fltVal val="90"/>
                                          </p:val>
                                        </p:tav>
                                        <p:tav tm="100000">
                                          <p:val>
                                            <p:fltVal val="0"/>
                                          </p:val>
                                        </p:tav>
                                      </p:tavLst>
                                    </p:anim>
                                    <p:animEffect transition="in" filter="fade">
                                      <p:cBhvr>
                                        <p:cTn id="25" dur="1000"/>
                                        <p:tgtEl>
                                          <p:spTgt spid="56"/>
                                        </p:tgtEl>
                                      </p:cBhvr>
                                    </p:animEffect>
                                  </p:childTnLst>
                                </p:cTn>
                              </p:par>
                            </p:childTnLst>
                          </p:cTn>
                        </p:par>
                      </p:childTnLst>
                    </p:cTn>
                  </p:par>
                  <p:par>
                    <p:cTn id="26" fill="hold">
                      <p:stCondLst>
                        <p:cond delay="indefinite"/>
                      </p:stCondLst>
                      <p:childTnLst>
                        <p:par>
                          <p:cTn id="27" fill="hold">
                            <p:stCondLst>
                              <p:cond delay="0"/>
                            </p:stCondLst>
                            <p:childTnLst>
                              <p:par>
                                <p:cTn id="28" presetID="53" presetClass="entr" presetSubtype="16" fill="hold" grpId="0" nodeType="clickEffect">
                                  <p:stCondLst>
                                    <p:cond delay="0"/>
                                  </p:stCondLst>
                                  <p:childTnLst>
                                    <p:set>
                                      <p:cBhvr>
                                        <p:cTn id="29" dur="1" fill="hold">
                                          <p:stCondLst>
                                            <p:cond delay="0"/>
                                          </p:stCondLst>
                                        </p:cTn>
                                        <p:tgtEl>
                                          <p:spTgt spid="57"/>
                                        </p:tgtEl>
                                        <p:attrNameLst>
                                          <p:attrName>style.visibility</p:attrName>
                                        </p:attrNameLst>
                                      </p:cBhvr>
                                      <p:to>
                                        <p:strVal val="visible"/>
                                      </p:to>
                                    </p:set>
                                    <p:anim calcmode="lin" valueType="num">
                                      <p:cBhvr>
                                        <p:cTn id="30" dur="500" fill="hold"/>
                                        <p:tgtEl>
                                          <p:spTgt spid="57"/>
                                        </p:tgtEl>
                                        <p:attrNameLst>
                                          <p:attrName>ppt_w</p:attrName>
                                        </p:attrNameLst>
                                      </p:cBhvr>
                                      <p:tavLst>
                                        <p:tav tm="0">
                                          <p:val>
                                            <p:fltVal val="0"/>
                                          </p:val>
                                        </p:tav>
                                        <p:tav tm="100000">
                                          <p:val>
                                            <p:strVal val="#ppt_w"/>
                                          </p:val>
                                        </p:tav>
                                      </p:tavLst>
                                    </p:anim>
                                    <p:anim calcmode="lin" valueType="num">
                                      <p:cBhvr>
                                        <p:cTn id="31" dur="500" fill="hold"/>
                                        <p:tgtEl>
                                          <p:spTgt spid="57"/>
                                        </p:tgtEl>
                                        <p:attrNameLst>
                                          <p:attrName>ppt_h</p:attrName>
                                        </p:attrNameLst>
                                      </p:cBhvr>
                                      <p:tavLst>
                                        <p:tav tm="0">
                                          <p:val>
                                            <p:fltVal val="0"/>
                                          </p:val>
                                        </p:tav>
                                        <p:tav tm="100000">
                                          <p:val>
                                            <p:strVal val="#ppt_h"/>
                                          </p:val>
                                        </p:tav>
                                      </p:tavLst>
                                    </p:anim>
                                    <p:animEffect transition="in" filter="fade">
                                      <p:cBhvr>
                                        <p:cTn id="32" dur="500"/>
                                        <p:tgtEl>
                                          <p:spTgt spid="57"/>
                                        </p:tgtEl>
                                      </p:cBhvr>
                                    </p:animEffect>
                                  </p:childTnLst>
                                </p:cTn>
                              </p:par>
                            </p:childTnLst>
                          </p:cTn>
                        </p:par>
                      </p:childTnLst>
                    </p:cTn>
                  </p:par>
                  <p:par>
                    <p:cTn id="33" fill="hold">
                      <p:stCondLst>
                        <p:cond delay="indefinite"/>
                      </p:stCondLst>
                      <p:childTnLst>
                        <p:par>
                          <p:cTn id="34" fill="hold">
                            <p:stCondLst>
                              <p:cond delay="0"/>
                            </p:stCondLst>
                            <p:childTnLst>
                              <p:par>
                                <p:cTn id="35" presetID="53" presetClass="entr" presetSubtype="16" fill="hold" nodeType="clickEffect">
                                  <p:stCondLst>
                                    <p:cond delay="0"/>
                                  </p:stCondLst>
                                  <p:childTnLst>
                                    <p:set>
                                      <p:cBhvr>
                                        <p:cTn id="36" dur="1" fill="hold">
                                          <p:stCondLst>
                                            <p:cond delay="0"/>
                                          </p:stCondLst>
                                        </p:cTn>
                                        <p:tgtEl>
                                          <p:spTgt spid="53"/>
                                        </p:tgtEl>
                                        <p:attrNameLst>
                                          <p:attrName>style.visibility</p:attrName>
                                        </p:attrNameLst>
                                      </p:cBhvr>
                                      <p:to>
                                        <p:strVal val="visible"/>
                                      </p:to>
                                    </p:set>
                                    <p:anim calcmode="lin" valueType="num">
                                      <p:cBhvr>
                                        <p:cTn id="37" dur="500" fill="hold"/>
                                        <p:tgtEl>
                                          <p:spTgt spid="53"/>
                                        </p:tgtEl>
                                        <p:attrNameLst>
                                          <p:attrName>ppt_w</p:attrName>
                                        </p:attrNameLst>
                                      </p:cBhvr>
                                      <p:tavLst>
                                        <p:tav tm="0">
                                          <p:val>
                                            <p:fltVal val="0"/>
                                          </p:val>
                                        </p:tav>
                                        <p:tav tm="100000">
                                          <p:val>
                                            <p:strVal val="#ppt_w"/>
                                          </p:val>
                                        </p:tav>
                                      </p:tavLst>
                                    </p:anim>
                                    <p:anim calcmode="lin" valueType="num">
                                      <p:cBhvr>
                                        <p:cTn id="38" dur="500" fill="hold"/>
                                        <p:tgtEl>
                                          <p:spTgt spid="53"/>
                                        </p:tgtEl>
                                        <p:attrNameLst>
                                          <p:attrName>ppt_h</p:attrName>
                                        </p:attrNameLst>
                                      </p:cBhvr>
                                      <p:tavLst>
                                        <p:tav tm="0">
                                          <p:val>
                                            <p:fltVal val="0"/>
                                          </p:val>
                                        </p:tav>
                                        <p:tav tm="100000">
                                          <p:val>
                                            <p:strVal val="#ppt_h"/>
                                          </p:val>
                                        </p:tav>
                                      </p:tavLst>
                                    </p:anim>
                                    <p:animEffect transition="in" filter="fade">
                                      <p:cBhvr>
                                        <p:cTn id="39" dur="500"/>
                                        <p:tgtEl>
                                          <p:spTgt spid="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 grpId="0"/>
      <p:bldP spid="55" grpId="0"/>
      <p:bldP spid="56" grpId="0"/>
      <p:bldP spid="5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Google Shape;336;p19"/>
          <p:cNvSpPr/>
          <p:nvPr/>
        </p:nvSpPr>
        <p:spPr>
          <a:xfrm>
            <a:off x="4521502" y="-60297"/>
            <a:ext cx="145576" cy="5203797"/>
          </a:xfrm>
          <a:custGeom>
            <a:avLst/>
            <a:gdLst/>
            <a:ahLst/>
            <a:cxnLst/>
            <a:rect l="l" t="t" r="r" b="b"/>
            <a:pathLst>
              <a:path w="1513" h="166415" extrusionOk="0">
                <a:moveTo>
                  <a:pt x="751" y="1"/>
                </a:moveTo>
                <a:cubicBezTo>
                  <a:pt x="346" y="1"/>
                  <a:pt x="1" y="334"/>
                  <a:pt x="1" y="751"/>
                </a:cubicBezTo>
                <a:lnTo>
                  <a:pt x="1" y="165664"/>
                </a:lnTo>
                <a:cubicBezTo>
                  <a:pt x="1" y="166081"/>
                  <a:pt x="334" y="166414"/>
                  <a:pt x="751" y="166414"/>
                </a:cubicBezTo>
                <a:cubicBezTo>
                  <a:pt x="1167" y="166414"/>
                  <a:pt x="1513" y="166081"/>
                  <a:pt x="1513" y="165664"/>
                </a:cubicBezTo>
                <a:lnTo>
                  <a:pt x="1513" y="751"/>
                </a:lnTo>
                <a:cubicBezTo>
                  <a:pt x="1513" y="334"/>
                  <a:pt x="1167" y="1"/>
                  <a:pt x="751" y="1"/>
                </a:cubicBezTo>
                <a:close/>
              </a:path>
            </a:pathLst>
          </a:cu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grpSp>
        <p:nvGrpSpPr>
          <p:cNvPr id="4" name="Google Shape;356;p19"/>
          <p:cNvGrpSpPr/>
          <p:nvPr/>
        </p:nvGrpSpPr>
        <p:grpSpPr>
          <a:xfrm>
            <a:off x="4337235" y="1626157"/>
            <a:ext cx="4043283" cy="3517343"/>
            <a:chOff x="2723278" y="1150750"/>
            <a:chExt cx="2078594" cy="979497"/>
          </a:xfrm>
        </p:grpSpPr>
        <p:sp>
          <p:nvSpPr>
            <p:cNvPr id="5" name="Google Shape;357;p19"/>
            <p:cNvSpPr/>
            <p:nvPr/>
          </p:nvSpPr>
          <p:spPr>
            <a:xfrm>
              <a:off x="2723278" y="1169328"/>
              <a:ext cx="1980694" cy="960919"/>
            </a:xfrm>
            <a:custGeom>
              <a:avLst/>
              <a:gdLst/>
              <a:ahLst/>
              <a:cxnLst/>
              <a:rect l="l" t="t" r="r" b="b"/>
              <a:pathLst>
                <a:path w="51793" h="25127" extrusionOk="0">
                  <a:moveTo>
                    <a:pt x="18228" y="1"/>
                  </a:moveTo>
                  <a:cubicBezTo>
                    <a:pt x="16310" y="1"/>
                    <a:pt x="14715" y="1511"/>
                    <a:pt x="14657" y="3432"/>
                  </a:cubicBezTo>
                  <a:lnTo>
                    <a:pt x="14348" y="12588"/>
                  </a:lnTo>
                  <a:cubicBezTo>
                    <a:pt x="14312" y="13697"/>
                    <a:pt x="13396" y="14565"/>
                    <a:pt x="12283" y="14565"/>
                  </a:cubicBezTo>
                  <a:cubicBezTo>
                    <a:pt x="12261" y="14565"/>
                    <a:pt x="12239" y="14565"/>
                    <a:pt x="12216" y="14564"/>
                  </a:cubicBezTo>
                  <a:lnTo>
                    <a:pt x="8871" y="14457"/>
                  </a:lnTo>
                  <a:cubicBezTo>
                    <a:pt x="8121" y="14433"/>
                    <a:pt x="7466" y="14005"/>
                    <a:pt x="7132" y="13397"/>
                  </a:cubicBezTo>
                  <a:cubicBezTo>
                    <a:pt x="6501" y="12302"/>
                    <a:pt x="5334" y="11540"/>
                    <a:pt x="3965" y="11492"/>
                  </a:cubicBezTo>
                  <a:cubicBezTo>
                    <a:pt x="3921" y="11491"/>
                    <a:pt x="3877" y="11490"/>
                    <a:pt x="3833" y="11490"/>
                  </a:cubicBezTo>
                  <a:cubicBezTo>
                    <a:pt x="1808" y="11490"/>
                    <a:pt x="130" y="13084"/>
                    <a:pt x="60" y="15100"/>
                  </a:cubicBezTo>
                  <a:cubicBezTo>
                    <a:pt x="0" y="17160"/>
                    <a:pt x="1632" y="18886"/>
                    <a:pt x="3715" y="18958"/>
                  </a:cubicBezTo>
                  <a:cubicBezTo>
                    <a:pt x="3750" y="18959"/>
                    <a:pt x="3784" y="18959"/>
                    <a:pt x="3818" y="18959"/>
                  </a:cubicBezTo>
                  <a:cubicBezTo>
                    <a:pt x="5145" y="18959"/>
                    <a:pt x="6317" y="18288"/>
                    <a:pt x="7001" y="17267"/>
                  </a:cubicBezTo>
                  <a:cubicBezTo>
                    <a:pt x="7371" y="16690"/>
                    <a:pt x="8020" y="16325"/>
                    <a:pt x="8743" y="16325"/>
                  </a:cubicBezTo>
                  <a:cubicBezTo>
                    <a:pt x="8765" y="16325"/>
                    <a:pt x="8788" y="16326"/>
                    <a:pt x="8811" y="16326"/>
                  </a:cubicBezTo>
                  <a:lnTo>
                    <a:pt x="12157" y="16434"/>
                  </a:lnTo>
                  <a:cubicBezTo>
                    <a:pt x="13300" y="16469"/>
                    <a:pt x="14193" y="17410"/>
                    <a:pt x="14157" y="18541"/>
                  </a:cubicBezTo>
                  <a:lnTo>
                    <a:pt x="14097" y="20470"/>
                  </a:lnTo>
                  <a:cubicBezTo>
                    <a:pt x="14026" y="22434"/>
                    <a:pt x="15586" y="24077"/>
                    <a:pt x="17562" y="24137"/>
                  </a:cubicBezTo>
                  <a:lnTo>
                    <a:pt x="47459" y="25125"/>
                  </a:lnTo>
                  <a:cubicBezTo>
                    <a:pt x="47496" y="25126"/>
                    <a:pt x="47533" y="25127"/>
                    <a:pt x="47570" y="25127"/>
                  </a:cubicBezTo>
                  <a:cubicBezTo>
                    <a:pt x="49509" y="25127"/>
                    <a:pt x="51103" y="23612"/>
                    <a:pt x="51174" y="21696"/>
                  </a:cubicBezTo>
                  <a:lnTo>
                    <a:pt x="51733" y="4646"/>
                  </a:lnTo>
                  <a:cubicBezTo>
                    <a:pt x="51793" y="2694"/>
                    <a:pt x="50245" y="1051"/>
                    <a:pt x="48257" y="979"/>
                  </a:cubicBezTo>
                  <a:lnTo>
                    <a:pt x="18360" y="3"/>
                  </a:lnTo>
                  <a:cubicBezTo>
                    <a:pt x="18316" y="1"/>
                    <a:pt x="18271" y="1"/>
                    <a:pt x="18228" y="1"/>
                  </a:cubicBezTo>
                  <a:close/>
                </a:path>
              </a:pathLst>
            </a:custGeom>
            <a:solidFill>
              <a:srgbClr val="B7B7B7">
                <a:alpha val="55310"/>
              </a:srgbClr>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6" name="Google Shape;358;p19"/>
            <p:cNvSpPr/>
            <p:nvPr/>
          </p:nvSpPr>
          <p:spPr>
            <a:xfrm>
              <a:off x="4624272" y="1406505"/>
              <a:ext cx="177598" cy="256316"/>
            </a:xfrm>
            <a:custGeom>
              <a:avLst/>
              <a:gdLst/>
              <a:ahLst/>
              <a:cxnLst/>
              <a:rect l="l" t="t" r="r" b="b"/>
              <a:pathLst>
                <a:path w="4644" h="6026" extrusionOk="0">
                  <a:moveTo>
                    <a:pt x="0" y="1"/>
                  </a:moveTo>
                  <a:lnTo>
                    <a:pt x="0" y="6025"/>
                  </a:lnTo>
                  <a:lnTo>
                    <a:pt x="1643" y="6025"/>
                  </a:lnTo>
                  <a:cubicBezTo>
                    <a:pt x="3298" y="6025"/>
                    <a:pt x="4643" y="4668"/>
                    <a:pt x="4643" y="3013"/>
                  </a:cubicBezTo>
                  <a:cubicBezTo>
                    <a:pt x="4643" y="2179"/>
                    <a:pt x="4310" y="1429"/>
                    <a:pt x="3762" y="894"/>
                  </a:cubicBezTo>
                  <a:cubicBezTo>
                    <a:pt x="3215" y="346"/>
                    <a:pt x="2465" y="1"/>
                    <a:pt x="1643" y="1"/>
                  </a:cubicBezTo>
                  <a:close/>
                </a:path>
              </a:pathLst>
            </a:custGeom>
            <a:solidFill>
              <a:srgbClr val="20C33F"/>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7" name="Google Shape;359;p19"/>
            <p:cNvSpPr/>
            <p:nvPr/>
          </p:nvSpPr>
          <p:spPr>
            <a:xfrm>
              <a:off x="2725573" y="1151201"/>
              <a:ext cx="1939698" cy="923901"/>
            </a:xfrm>
            <a:custGeom>
              <a:avLst/>
              <a:gdLst/>
              <a:ahLst/>
              <a:cxnLst/>
              <a:rect l="l" t="t" r="r" b="b"/>
              <a:pathLst>
                <a:path w="50721" h="24159" extrusionOk="0">
                  <a:moveTo>
                    <a:pt x="17597" y="1"/>
                  </a:moveTo>
                  <a:cubicBezTo>
                    <a:pt x="15633" y="1"/>
                    <a:pt x="14037" y="1596"/>
                    <a:pt x="14037" y="3561"/>
                  </a:cubicBezTo>
                  <a:lnTo>
                    <a:pt x="14037" y="12717"/>
                  </a:lnTo>
                  <a:cubicBezTo>
                    <a:pt x="14037" y="13848"/>
                    <a:pt x="13121" y="14764"/>
                    <a:pt x="11990" y="14764"/>
                  </a:cubicBezTo>
                  <a:lnTo>
                    <a:pt x="8692" y="14764"/>
                  </a:lnTo>
                  <a:cubicBezTo>
                    <a:pt x="7941" y="14764"/>
                    <a:pt x="7287" y="14360"/>
                    <a:pt x="6929" y="13764"/>
                  </a:cubicBezTo>
                  <a:cubicBezTo>
                    <a:pt x="6275" y="12681"/>
                    <a:pt x="5084" y="11966"/>
                    <a:pt x="3739" y="11966"/>
                  </a:cubicBezTo>
                  <a:cubicBezTo>
                    <a:pt x="1679" y="11966"/>
                    <a:pt x="0" y="13633"/>
                    <a:pt x="0" y="15693"/>
                  </a:cubicBezTo>
                  <a:cubicBezTo>
                    <a:pt x="0" y="17753"/>
                    <a:pt x="1679" y="19432"/>
                    <a:pt x="3739" y="19432"/>
                  </a:cubicBezTo>
                  <a:cubicBezTo>
                    <a:pt x="5084" y="19432"/>
                    <a:pt x="6275" y="18705"/>
                    <a:pt x="6929" y="17634"/>
                  </a:cubicBezTo>
                  <a:cubicBezTo>
                    <a:pt x="7287" y="17027"/>
                    <a:pt x="7941" y="16634"/>
                    <a:pt x="8692" y="16634"/>
                  </a:cubicBezTo>
                  <a:lnTo>
                    <a:pt x="11990" y="16634"/>
                  </a:lnTo>
                  <a:cubicBezTo>
                    <a:pt x="13121" y="16634"/>
                    <a:pt x="14037" y="17539"/>
                    <a:pt x="14037" y="18670"/>
                  </a:cubicBezTo>
                  <a:lnTo>
                    <a:pt x="14037" y="20598"/>
                  </a:lnTo>
                  <a:cubicBezTo>
                    <a:pt x="14037" y="22563"/>
                    <a:pt x="15633" y="24158"/>
                    <a:pt x="17597" y="24158"/>
                  </a:cubicBezTo>
                  <a:lnTo>
                    <a:pt x="47173" y="24158"/>
                  </a:lnTo>
                  <a:cubicBezTo>
                    <a:pt x="49137" y="24158"/>
                    <a:pt x="50721" y="22563"/>
                    <a:pt x="50721" y="20598"/>
                  </a:cubicBezTo>
                  <a:lnTo>
                    <a:pt x="50721" y="3561"/>
                  </a:lnTo>
                  <a:cubicBezTo>
                    <a:pt x="50721" y="1596"/>
                    <a:pt x="49137" y="1"/>
                    <a:pt x="47173" y="1"/>
                  </a:cubicBezTo>
                  <a:close/>
                </a:path>
              </a:pathLst>
            </a:custGeom>
            <a:solidFill>
              <a:srgbClr val="FDFDFD"/>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8" name="Google Shape;360;p19"/>
            <p:cNvSpPr/>
            <p:nvPr/>
          </p:nvSpPr>
          <p:spPr>
            <a:xfrm>
              <a:off x="2752419" y="1635195"/>
              <a:ext cx="232247" cy="232285"/>
            </a:xfrm>
            <a:custGeom>
              <a:avLst/>
              <a:gdLst/>
              <a:ahLst/>
              <a:cxnLst/>
              <a:rect l="l" t="t" r="r" b="b"/>
              <a:pathLst>
                <a:path w="6073" h="6074" extrusionOk="0">
                  <a:moveTo>
                    <a:pt x="3037" y="1"/>
                  </a:moveTo>
                  <a:cubicBezTo>
                    <a:pt x="1358" y="1"/>
                    <a:pt x="0" y="1358"/>
                    <a:pt x="0" y="3037"/>
                  </a:cubicBezTo>
                  <a:cubicBezTo>
                    <a:pt x="0" y="4716"/>
                    <a:pt x="1358" y="6073"/>
                    <a:pt x="3037" y="6073"/>
                  </a:cubicBezTo>
                  <a:cubicBezTo>
                    <a:pt x="4715" y="6073"/>
                    <a:pt x="6073" y="4716"/>
                    <a:pt x="6073" y="3037"/>
                  </a:cubicBezTo>
                  <a:cubicBezTo>
                    <a:pt x="6073" y="1358"/>
                    <a:pt x="4715" y="1"/>
                    <a:pt x="3037" y="1"/>
                  </a:cubicBezTo>
                  <a:close/>
                </a:path>
              </a:pathLst>
            </a:custGeom>
            <a:solidFill>
              <a:srgbClr val="69E78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9" name="Google Shape;361;p19"/>
            <p:cNvSpPr/>
            <p:nvPr/>
          </p:nvSpPr>
          <p:spPr>
            <a:xfrm>
              <a:off x="3195458" y="1181162"/>
              <a:ext cx="1606414" cy="368736"/>
            </a:xfrm>
            <a:custGeom>
              <a:avLst/>
              <a:gdLst/>
              <a:ahLst/>
              <a:cxnLst/>
              <a:rect l="l" t="t" r="r" b="b"/>
              <a:pathLst>
                <a:path w="42006" h="8669" extrusionOk="0">
                  <a:moveTo>
                    <a:pt x="3001" y="0"/>
                  </a:moveTo>
                  <a:cubicBezTo>
                    <a:pt x="1465" y="0"/>
                    <a:pt x="191" y="1155"/>
                    <a:pt x="12" y="2655"/>
                  </a:cubicBezTo>
                  <a:cubicBezTo>
                    <a:pt x="0" y="2775"/>
                    <a:pt x="0" y="2894"/>
                    <a:pt x="0" y="3013"/>
                  </a:cubicBezTo>
                  <a:cubicBezTo>
                    <a:pt x="0" y="4668"/>
                    <a:pt x="1346" y="6013"/>
                    <a:pt x="3001" y="6013"/>
                  </a:cubicBezTo>
                  <a:lnTo>
                    <a:pt x="39005" y="6013"/>
                  </a:lnTo>
                  <a:cubicBezTo>
                    <a:pt x="39827" y="6013"/>
                    <a:pt x="40589" y="6358"/>
                    <a:pt x="41124" y="6894"/>
                  </a:cubicBezTo>
                  <a:cubicBezTo>
                    <a:pt x="41589" y="7358"/>
                    <a:pt x="41898" y="7978"/>
                    <a:pt x="41982" y="8668"/>
                  </a:cubicBezTo>
                  <a:lnTo>
                    <a:pt x="42005" y="8311"/>
                  </a:lnTo>
                  <a:lnTo>
                    <a:pt x="42005" y="3013"/>
                  </a:lnTo>
                  <a:cubicBezTo>
                    <a:pt x="42005" y="2179"/>
                    <a:pt x="41672" y="1429"/>
                    <a:pt x="41124" y="881"/>
                  </a:cubicBezTo>
                  <a:cubicBezTo>
                    <a:pt x="40589" y="346"/>
                    <a:pt x="39827" y="0"/>
                    <a:pt x="39005" y="0"/>
                  </a:cubicBezTo>
                  <a:close/>
                </a:path>
              </a:pathLst>
            </a:custGeom>
            <a:solidFill>
              <a:srgbClr val="B7B7B7">
                <a:alpha val="55310"/>
              </a:srgbClr>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10" name="Google Shape;362;p19"/>
            <p:cNvSpPr/>
            <p:nvPr/>
          </p:nvSpPr>
          <p:spPr>
            <a:xfrm>
              <a:off x="3195458" y="1150750"/>
              <a:ext cx="1606414" cy="383921"/>
            </a:xfrm>
            <a:custGeom>
              <a:avLst/>
              <a:gdLst/>
              <a:ahLst/>
              <a:cxnLst/>
              <a:rect l="l" t="t" r="r" b="b"/>
              <a:pathLst>
                <a:path w="42006" h="9026" extrusionOk="0">
                  <a:moveTo>
                    <a:pt x="3001" y="1"/>
                  </a:moveTo>
                  <a:cubicBezTo>
                    <a:pt x="1346" y="1"/>
                    <a:pt x="0" y="1346"/>
                    <a:pt x="0" y="3013"/>
                  </a:cubicBezTo>
                  <a:cubicBezTo>
                    <a:pt x="0" y="4668"/>
                    <a:pt x="1346" y="6014"/>
                    <a:pt x="3001" y="6014"/>
                  </a:cubicBezTo>
                  <a:lnTo>
                    <a:pt x="39005" y="6014"/>
                  </a:lnTo>
                  <a:cubicBezTo>
                    <a:pt x="39827" y="6014"/>
                    <a:pt x="40577" y="6359"/>
                    <a:pt x="41124" y="6907"/>
                  </a:cubicBezTo>
                  <a:cubicBezTo>
                    <a:pt x="41672" y="7442"/>
                    <a:pt x="42005" y="8192"/>
                    <a:pt x="42005" y="9026"/>
                  </a:cubicBezTo>
                  <a:lnTo>
                    <a:pt x="42005" y="3013"/>
                  </a:lnTo>
                  <a:cubicBezTo>
                    <a:pt x="42005" y="2180"/>
                    <a:pt x="41672" y="1430"/>
                    <a:pt x="41124" y="882"/>
                  </a:cubicBezTo>
                  <a:cubicBezTo>
                    <a:pt x="40577" y="346"/>
                    <a:pt x="39827" y="1"/>
                    <a:pt x="39005" y="1"/>
                  </a:cubicBezTo>
                  <a:close/>
                </a:path>
              </a:pathLst>
            </a:custGeom>
            <a:solidFill>
              <a:srgbClr val="69E78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12" name="Google Shape;364;p19"/>
            <p:cNvSpPr txBox="1"/>
            <p:nvPr/>
          </p:nvSpPr>
          <p:spPr>
            <a:xfrm>
              <a:off x="3195450" y="1150750"/>
              <a:ext cx="1469700" cy="2559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solidFill>
                  <a:srgbClr val="FFFFFF"/>
                </a:solidFill>
                <a:latin typeface="Fira Sans Extra Condensed Medium"/>
                <a:ea typeface="Fira Sans Extra Condensed Medium"/>
                <a:cs typeface="Fira Sans Extra Condensed Medium"/>
                <a:sym typeface="Fira Sans Extra Condensed Medium"/>
              </a:endParaRPr>
            </a:p>
          </p:txBody>
        </p:sp>
      </p:grpSp>
      <p:grpSp>
        <p:nvGrpSpPr>
          <p:cNvPr id="13" name="Google Shape;365;p19"/>
          <p:cNvGrpSpPr/>
          <p:nvPr/>
        </p:nvGrpSpPr>
        <p:grpSpPr>
          <a:xfrm>
            <a:off x="1010202" y="161469"/>
            <a:ext cx="3835485" cy="3465547"/>
            <a:chOff x="933838" y="532900"/>
            <a:chExt cx="2079971" cy="979046"/>
          </a:xfrm>
        </p:grpSpPr>
        <p:sp>
          <p:nvSpPr>
            <p:cNvPr id="14" name="Google Shape;366;p19"/>
            <p:cNvSpPr/>
            <p:nvPr/>
          </p:nvSpPr>
          <p:spPr>
            <a:xfrm>
              <a:off x="1033115" y="551027"/>
              <a:ext cx="1980694" cy="960919"/>
            </a:xfrm>
            <a:custGeom>
              <a:avLst/>
              <a:gdLst/>
              <a:ahLst/>
              <a:cxnLst/>
              <a:rect l="l" t="t" r="r" b="b"/>
              <a:pathLst>
                <a:path w="51793" h="25127" extrusionOk="0">
                  <a:moveTo>
                    <a:pt x="33544" y="1"/>
                  </a:moveTo>
                  <a:cubicBezTo>
                    <a:pt x="33507" y="1"/>
                    <a:pt x="33470" y="1"/>
                    <a:pt x="33433" y="2"/>
                  </a:cubicBezTo>
                  <a:lnTo>
                    <a:pt x="3537" y="990"/>
                  </a:lnTo>
                  <a:cubicBezTo>
                    <a:pt x="1548" y="1050"/>
                    <a:pt x="0" y="2693"/>
                    <a:pt x="60" y="4658"/>
                  </a:cubicBezTo>
                  <a:lnTo>
                    <a:pt x="620" y="21695"/>
                  </a:lnTo>
                  <a:cubicBezTo>
                    <a:pt x="690" y="23611"/>
                    <a:pt x="2284" y="25126"/>
                    <a:pt x="4211" y="25126"/>
                  </a:cubicBezTo>
                  <a:cubicBezTo>
                    <a:pt x="4248" y="25126"/>
                    <a:pt x="4285" y="25126"/>
                    <a:pt x="4322" y="25124"/>
                  </a:cubicBezTo>
                  <a:lnTo>
                    <a:pt x="34231" y="24136"/>
                  </a:lnTo>
                  <a:cubicBezTo>
                    <a:pt x="36207" y="24077"/>
                    <a:pt x="37767" y="22434"/>
                    <a:pt x="37696" y="20469"/>
                  </a:cubicBezTo>
                  <a:lnTo>
                    <a:pt x="37636" y="18540"/>
                  </a:lnTo>
                  <a:cubicBezTo>
                    <a:pt x="37600" y="17409"/>
                    <a:pt x="38493" y="16469"/>
                    <a:pt x="39636" y="16433"/>
                  </a:cubicBezTo>
                  <a:lnTo>
                    <a:pt x="42982" y="16326"/>
                  </a:lnTo>
                  <a:cubicBezTo>
                    <a:pt x="43004" y="16325"/>
                    <a:pt x="43026" y="16325"/>
                    <a:pt x="43049" y="16325"/>
                  </a:cubicBezTo>
                  <a:cubicBezTo>
                    <a:pt x="43772" y="16325"/>
                    <a:pt x="44422" y="16700"/>
                    <a:pt x="44792" y="17266"/>
                  </a:cubicBezTo>
                  <a:cubicBezTo>
                    <a:pt x="45460" y="18291"/>
                    <a:pt x="46628" y="18959"/>
                    <a:pt x="47943" y="18959"/>
                  </a:cubicBezTo>
                  <a:cubicBezTo>
                    <a:pt x="47988" y="18959"/>
                    <a:pt x="48033" y="18959"/>
                    <a:pt x="48078" y="18957"/>
                  </a:cubicBezTo>
                  <a:cubicBezTo>
                    <a:pt x="50162" y="18886"/>
                    <a:pt x="51793" y="17159"/>
                    <a:pt x="51721" y="15099"/>
                  </a:cubicBezTo>
                  <a:cubicBezTo>
                    <a:pt x="51663" y="13077"/>
                    <a:pt x="49974" y="11490"/>
                    <a:pt x="47940" y="11490"/>
                  </a:cubicBezTo>
                  <a:cubicBezTo>
                    <a:pt x="47903" y="11490"/>
                    <a:pt x="47865" y="11491"/>
                    <a:pt x="47828" y="11492"/>
                  </a:cubicBezTo>
                  <a:cubicBezTo>
                    <a:pt x="46459" y="11539"/>
                    <a:pt x="45292" y="12301"/>
                    <a:pt x="44661" y="13397"/>
                  </a:cubicBezTo>
                  <a:cubicBezTo>
                    <a:pt x="44327" y="14004"/>
                    <a:pt x="43673" y="14433"/>
                    <a:pt x="42911" y="14456"/>
                  </a:cubicBezTo>
                  <a:lnTo>
                    <a:pt x="39577" y="14575"/>
                  </a:lnTo>
                  <a:cubicBezTo>
                    <a:pt x="39555" y="14576"/>
                    <a:pt x="39533" y="14577"/>
                    <a:pt x="39511" y="14577"/>
                  </a:cubicBezTo>
                  <a:cubicBezTo>
                    <a:pt x="38397" y="14577"/>
                    <a:pt x="37480" y="13697"/>
                    <a:pt x="37434" y="12599"/>
                  </a:cubicBezTo>
                  <a:lnTo>
                    <a:pt x="37136" y="3431"/>
                  </a:lnTo>
                  <a:cubicBezTo>
                    <a:pt x="37078" y="1515"/>
                    <a:pt x="35472" y="1"/>
                    <a:pt x="33544" y="1"/>
                  </a:cubicBezTo>
                  <a:close/>
                </a:path>
              </a:pathLst>
            </a:custGeom>
            <a:solidFill>
              <a:srgbClr val="B7B7B7">
                <a:alpha val="55310"/>
              </a:srgbClr>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15" name="Google Shape;367;p19"/>
            <p:cNvSpPr/>
            <p:nvPr/>
          </p:nvSpPr>
          <p:spPr>
            <a:xfrm>
              <a:off x="933838" y="788897"/>
              <a:ext cx="177598" cy="256076"/>
            </a:xfrm>
            <a:custGeom>
              <a:avLst/>
              <a:gdLst/>
              <a:ahLst/>
              <a:cxnLst/>
              <a:rect l="l" t="t" r="r" b="b"/>
              <a:pathLst>
                <a:path w="4644" h="6014" extrusionOk="0">
                  <a:moveTo>
                    <a:pt x="3001" y="1"/>
                  </a:moveTo>
                  <a:cubicBezTo>
                    <a:pt x="2168" y="1"/>
                    <a:pt x="1417" y="334"/>
                    <a:pt x="882" y="882"/>
                  </a:cubicBezTo>
                  <a:cubicBezTo>
                    <a:pt x="334" y="1418"/>
                    <a:pt x="1" y="2180"/>
                    <a:pt x="1" y="3001"/>
                  </a:cubicBezTo>
                  <a:cubicBezTo>
                    <a:pt x="1" y="4668"/>
                    <a:pt x="1346" y="6014"/>
                    <a:pt x="3001" y="6014"/>
                  </a:cubicBezTo>
                  <a:lnTo>
                    <a:pt x="4644" y="6014"/>
                  </a:lnTo>
                  <a:lnTo>
                    <a:pt x="4644" y="1"/>
                  </a:lnTo>
                  <a:close/>
                </a:path>
              </a:pathLst>
            </a:custGeom>
            <a:solidFill>
              <a:srgbClr val="EB7D1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16" name="Google Shape;368;p19"/>
            <p:cNvSpPr/>
            <p:nvPr/>
          </p:nvSpPr>
          <p:spPr>
            <a:xfrm>
              <a:off x="1071816" y="532900"/>
              <a:ext cx="1939277" cy="923862"/>
            </a:xfrm>
            <a:custGeom>
              <a:avLst/>
              <a:gdLst/>
              <a:ahLst/>
              <a:cxnLst/>
              <a:rect l="l" t="t" r="r" b="b"/>
              <a:pathLst>
                <a:path w="50710" h="24158" extrusionOk="0">
                  <a:moveTo>
                    <a:pt x="3549" y="0"/>
                  </a:moveTo>
                  <a:cubicBezTo>
                    <a:pt x="1584" y="0"/>
                    <a:pt x="1" y="1595"/>
                    <a:pt x="1" y="3560"/>
                  </a:cubicBezTo>
                  <a:lnTo>
                    <a:pt x="1" y="20610"/>
                  </a:lnTo>
                  <a:cubicBezTo>
                    <a:pt x="1" y="22562"/>
                    <a:pt x="1584" y="24158"/>
                    <a:pt x="3549" y="24158"/>
                  </a:cubicBezTo>
                  <a:lnTo>
                    <a:pt x="33124" y="24158"/>
                  </a:lnTo>
                  <a:cubicBezTo>
                    <a:pt x="35088" y="24158"/>
                    <a:pt x="36684" y="22562"/>
                    <a:pt x="36684" y="20610"/>
                  </a:cubicBezTo>
                  <a:lnTo>
                    <a:pt x="36684" y="18669"/>
                  </a:lnTo>
                  <a:cubicBezTo>
                    <a:pt x="36684" y="17550"/>
                    <a:pt x="37600" y="16633"/>
                    <a:pt x="38720" y="16633"/>
                  </a:cubicBezTo>
                  <a:lnTo>
                    <a:pt x="42030" y="16633"/>
                  </a:lnTo>
                  <a:cubicBezTo>
                    <a:pt x="42780" y="16633"/>
                    <a:pt x="43435" y="17038"/>
                    <a:pt x="43792" y="17633"/>
                  </a:cubicBezTo>
                  <a:cubicBezTo>
                    <a:pt x="44447" y="18705"/>
                    <a:pt x="45625" y="19431"/>
                    <a:pt x="46983" y="19431"/>
                  </a:cubicBezTo>
                  <a:cubicBezTo>
                    <a:pt x="49042" y="19431"/>
                    <a:pt x="50709" y="17752"/>
                    <a:pt x="50709" y="15692"/>
                  </a:cubicBezTo>
                  <a:cubicBezTo>
                    <a:pt x="50709" y="13633"/>
                    <a:pt x="49042" y="11966"/>
                    <a:pt x="46983" y="11966"/>
                  </a:cubicBezTo>
                  <a:cubicBezTo>
                    <a:pt x="45625" y="11966"/>
                    <a:pt x="44447" y="12692"/>
                    <a:pt x="43792" y="13764"/>
                  </a:cubicBezTo>
                  <a:cubicBezTo>
                    <a:pt x="43435" y="14359"/>
                    <a:pt x="42780" y="14764"/>
                    <a:pt x="42030" y="14764"/>
                  </a:cubicBezTo>
                  <a:lnTo>
                    <a:pt x="38720" y="14764"/>
                  </a:lnTo>
                  <a:cubicBezTo>
                    <a:pt x="37600" y="14764"/>
                    <a:pt x="36684" y="13847"/>
                    <a:pt x="36684" y="12728"/>
                  </a:cubicBezTo>
                  <a:lnTo>
                    <a:pt x="36684" y="3560"/>
                  </a:lnTo>
                  <a:cubicBezTo>
                    <a:pt x="36684" y="1595"/>
                    <a:pt x="35088" y="0"/>
                    <a:pt x="33124" y="0"/>
                  </a:cubicBezTo>
                  <a:close/>
                </a:path>
              </a:pathLst>
            </a:custGeom>
            <a:solidFill>
              <a:srgbClr val="FDFDFD"/>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17" name="Google Shape;369;p19"/>
            <p:cNvSpPr/>
            <p:nvPr/>
          </p:nvSpPr>
          <p:spPr>
            <a:xfrm>
              <a:off x="2752419" y="1016894"/>
              <a:ext cx="232247" cy="232706"/>
            </a:xfrm>
            <a:custGeom>
              <a:avLst/>
              <a:gdLst/>
              <a:ahLst/>
              <a:cxnLst/>
              <a:rect l="l" t="t" r="r" b="b"/>
              <a:pathLst>
                <a:path w="6073" h="6085" extrusionOk="0">
                  <a:moveTo>
                    <a:pt x="3037" y="0"/>
                  </a:moveTo>
                  <a:cubicBezTo>
                    <a:pt x="1358" y="0"/>
                    <a:pt x="0" y="1370"/>
                    <a:pt x="0" y="3036"/>
                  </a:cubicBezTo>
                  <a:cubicBezTo>
                    <a:pt x="0" y="4715"/>
                    <a:pt x="1358" y="6084"/>
                    <a:pt x="3037" y="6084"/>
                  </a:cubicBezTo>
                  <a:cubicBezTo>
                    <a:pt x="4715" y="6084"/>
                    <a:pt x="6073" y="4715"/>
                    <a:pt x="6073" y="3036"/>
                  </a:cubicBezTo>
                  <a:cubicBezTo>
                    <a:pt x="6073" y="1370"/>
                    <a:pt x="4715" y="0"/>
                    <a:pt x="3037" y="0"/>
                  </a:cubicBezTo>
                  <a:close/>
                </a:path>
              </a:pathLst>
            </a:custGeom>
            <a:solidFill>
              <a:srgbClr val="FCBD24"/>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18" name="Google Shape;370;p19"/>
            <p:cNvSpPr/>
            <p:nvPr/>
          </p:nvSpPr>
          <p:spPr>
            <a:xfrm>
              <a:off x="935214" y="562799"/>
              <a:ext cx="1606414" cy="369126"/>
            </a:xfrm>
            <a:custGeom>
              <a:avLst/>
              <a:gdLst/>
              <a:ahLst/>
              <a:cxnLst/>
              <a:rect l="l" t="t" r="r" b="b"/>
              <a:pathLst>
                <a:path w="42006" h="8669" extrusionOk="0">
                  <a:moveTo>
                    <a:pt x="3001" y="1"/>
                  </a:moveTo>
                  <a:cubicBezTo>
                    <a:pt x="2168" y="1"/>
                    <a:pt x="1417" y="346"/>
                    <a:pt x="882" y="882"/>
                  </a:cubicBezTo>
                  <a:cubicBezTo>
                    <a:pt x="334" y="1429"/>
                    <a:pt x="1" y="2180"/>
                    <a:pt x="1" y="3013"/>
                  </a:cubicBezTo>
                  <a:lnTo>
                    <a:pt x="1" y="8311"/>
                  </a:lnTo>
                  <a:lnTo>
                    <a:pt x="24" y="8668"/>
                  </a:lnTo>
                  <a:cubicBezTo>
                    <a:pt x="108" y="7978"/>
                    <a:pt x="417" y="7371"/>
                    <a:pt x="882" y="6894"/>
                  </a:cubicBezTo>
                  <a:cubicBezTo>
                    <a:pt x="1417" y="6359"/>
                    <a:pt x="2168" y="6013"/>
                    <a:pt x="3001" y="6013"/>
                  </a:cubicBezTo>
                  <a:lnTo>
                    <a:pt x="39006" y="6013"/>
                  </a:lnTo>
                  <a:cubicBezTo>
                    <a:pt x="40660" y="6013"/>
                    <a:pt x="42006" y="4668"/>
                    <a:pt x="42006" y="3013"/>
                  </a:cubicBezTo>
                  <a:cubicBezTo>
                    <a:pt x="42006" y="2894"/>
                    <a:pt x="42006" y="2775"/>
                    <a:pt x="41982" y="2656"/>
                  </a:cubicBezTo>
                  <a:cubicBezTo>
                    <a:pt x="41815" y="1168"/>
                    <a:pt x="40541" y="1"/>
                    <a:pt x="39006" y="1"/>
                  </a:cubicBezTo>
                  <a:close/>
                </a:path>
              </a:pathLst>
            </a:custGeom>
            <a:solidFill>
              <a:srgbClr val="B7B7B7">
                <a:alpha val="55310"/>
              </a:srgbClr>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19" name="Google Shape;371;p19"/>
            <p:cNvSpPr/>
            <p:nvPr/>
          </p:nvSpPr>
          <p:spPr>
            <a:xfrm>
              <a:off x="935214" y="532909"/>
              <a:ext cx="1606414" cy="383816"/>
            </a:xfrm>
            <a:custGeom>
              <a:avLst/>
              <a:gdLst/>
              <a:ahLst/>
              <a:cxnLst/>
              <a:rect l="l" t="t" r="r" b="b"/>
              <a:pathLst>
                <a:path w="42006" h="9014" extrusionOk="0">
                  <a:moveTo>
                    <a:pt x="3001" y="0"/>
                  </a:moveTo>
                  <a:cubicBezTo>
                    <a:pt x="2168" y="0"/>
                    <a:pt x="1417" y="334"/>
                    <a:pt x="882" y="881"/>
                  </a:cubicBezTo>
                  <a:cubicBezTo>
                    <a:pt x="334" y="1417"/>
                    <a:pt x="1" y="2167"/>
                    <a:pt x="1" y="3001"/>
                  </a:cubicBezTo>
                  <a:lnTo>
                    <a:pt x="1" y="9013"/>
                  </a:lnTo>
                  <a:cubicBezTo>
                    <a:pt x="1" y="8192"/>
                    <a:pt x="334" y="7430"/>
                    <a:pt x="882" y="6894"/>
                  </a:cubicBezTo>
                  <a:cubicBezTo>
                    <a:pt x="1417" y="6346"/>
                    <a:pt x="2168" y="6013"/>
                    <a:pt x="3001" y="6013"/>
                  </a:cubicBezTo>
                  <a:lnTo>
                    <a:pt x="39006" y="6013"/>
                  </a:lnTo>
                  <a:cubicBezTo>
                    <a:pt x="40660" y="6013"/>
                    <a:pt x="42006" y="4667"/>
                    <a:pt x="42006" y="3001"/>
                  </a:cubicBezTo>
                  <a:cubicBezTo>
                    <a:pt x="42006" y="1346"/>
                    <a:pt x="40660" y="0"/>
                    <a:pt x="39006" y="0"/>
                  </a:cubicBezTo>
                  <a:close/>
                </a:path>
              </a:pathLst>
            </a:custGeom>
            <a:solidFill>
              <a:srgbClr val="FCBD24"/>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1300">
                <a:latin typeface="Fira Sans Extra Condensed"/>
                <a:ea typeface="Fira Sans Extra Condensed"/>
                <a:cs typeface="Fira Sans Extra Condensed"/>
                <a:sym typeface="Fira Sans Extra Condensed"/>
              </a:endParaRPr>
            </a:p>
          </p:txBody>
        </p:sp>
      </p:grpSp>
      <p:sp>
        <p:nvSpPr>
          <p:cNvPr id="23" name="مستطيل 1"/>
          <p:cNvSpPr/>
          <p:nvPr/>
        </p:nvSpPr>
        <p:spPr>
          <a:xfrm>
            <a:off x="5430936" y="1735366"/>
            <a:ext cx="2683748" cy="769441"/>
          </a:xfrm>
          <a:prstGeom prst="rect">
            <a:avLst/>
          </a:prstGeom>
          <a:ln>
            <a:noFill/>
          </a:ln>
        </p:spPr>
        <p:txBody>
          <a:bodyPr wrap="none">
            <a:spAutoFit/>
          </a:bodyPr>
          <a:lstStyle/>
          <a:p>
            <a:pPr algn="ctr" rtl="1"/>
            <a:r>
              <a:rPr lang="ar-EG" sz="4400" b="1" dirty="0" smtClean="0">
                <a:ln>
                  <a:solidFill>
                    <a:schemeClr val="accent2">
                      <a:lumMod val="50000"/>
                    </a:schemeClr>
                  </a:solidFill>
                </a:ln>
                <a:solidFill>
                  <a:schemeClr val="bg2">
                    <a:lumMod val="90000"/>
                    <a:lumOff val="10000"/>
                  </a:schemeClr>
                </a:solidFill>
                <a:latin typeface="Aldhabi" panose="01000000000000000000" pitchFamily="2" charset="-78"/>
                <a:cs typeface="Aldhabi" panose="01000000000000000000" pitchFamily="2" charset="-78"/>
              </a:rPr>
              <a:t> </a:t>
            </a:r>
            <a:r>
              <a:rPr lang="ar-EG" sz="4400" b="1" dirty="0">
                <a:ln>
                  <a:solidFill>
                    <a:schemeClr val="accent2">
                      <a:lumMod val="50000"/>
                    </a:schemeClr>
                  </a:solidFill>
                </a:ln>
                <a:solidFill>
                  <a:schemeClr val="bg2">
                    <a:lumMod val="90000"/>
                    <a:lumOff val="10000"/>
                  </a:schemeClr>
                </a:solidFill>
                <a:latin typeface="Aldhabi" panose="01000000000000000000" pitchFamily="2" charset="-78"/>
                <a:cs typeface="Aldhabi" panose="01000000000000000000" pitchFamily="2" charset="-78"/>
              </a:rPr>
              <a:t>نشأة الأقاليم </a:t>
            </a:r>
            <a:r>
              <a:rPr lang="ar-EG" sz="4400" b="1" dirty="0" smtClean="0">
                <a:ln>
                  <a:solidFill>
                    <a:schemeClr val="accent2">
                      <a:lumMod val="50000"/>
                    </a:schemeClr>
                  </a:solidFill>
                </a:ln>
                <a:solidFill>
                  <a:schemeClr val="bg2">
                    <a:lumMod val="90000"/>
                    <a:lumOff val="10000"/>
                  </a:schemeClr>
                </a:solidFill>
                <a:latin typeface="Aldhabi" panose="01000000000000000000" pitchFamily="2" charset="-78"/>
                <a:cs typeface="Aldhabi" panose="01000000000000000000" pitchFamily="2" charset="-78"/>
              </a:rPr>
              <a:t>المستقلة</a:t>
            </a:r>
            <a:endParaRPr lang="en-US" sz="4400" b="1" dirty="0">
              <a:ln>
                <a:solidFill>
                  <a:schemeClr val="accent2">
                    <a:lumMod val="50000"/>
                  </a:schemeClr>
                </a:solidFill>
              </a:ln>
              <a:solidFill>
                <a:schemeClr val="bg2">
                  <a:lumMod val="90000"/>
                  <a:lumOff val="10000"/>
                </a:schemeClr>
              </a:solidFill>
              <a:latin typeface="Aldhabi" panose="01000000000000000000" pitchFamily="2" charset="-78"/>
              <a:cs typeface="Aldhabi" panose="01000000000000000000" pitchFamily="2" charset="-78"/>
            </a:endParaRPr>
          </a:p>
        </p:txBody>
      </p:sp>
      <p:sp>
        <p:nvSpPr>
          <p:cNvPr id="24" name="مستطيل 2"/>
          <p:cNvSpPr/>
          <p:nvPr/>
        </p:nvSpPr>
        <p:spPr>
          <a:xfrm>
            <a:off x="5454721" y="2750984"/>
            <a:ext cx="2575321" cy="2246769"/>
          </a:xfrm>
          <a:prstGeom prst="rect">
            <a:avLst/>
          </a:prstGeom>
        </p:spPr>
        <p:txBody>
          <a:bodyPr wrap="square">
            <a:spAutoFit/>
          </a:bodyPr>
          <a:lstStyle/>
          <a:p>
            <a:pPr algn="ctr" rtl="1"/>
            <a:r>
              <a:rPr lang="ar-EG" sz="2000" b="1" dirty="0">
                <a:latin typeface="Adobe Arabic" panose="02040503050201020203" pitchFamily="18" charset="-78"/>
                <a:cs typeface="Adobe Arabic" panose="02040503050201020203" pitchFamily="18" charset="-78"/>
              </a:rPr>
              <a:t>لم تلبث أن نشأت من تجمع كل من القرى والمدن وحدات إقليمية مستقلة كان لكل منها :</a:t>
            </a:r>
            <a:endParaRPr lang="en-US" sz="2000" b="1" dirty="0">
              <a:latin typeface="Adobe Arabic" panose="02040503050201020203" pitchFamily="18" charset="-78"/>
              <a:cs typeface="Adobe Arabic" panose="02040503050201020203" pitchFamily="18" charset="-78"/>
            </a:endParaRPr>
          </a:p>
          <a:p>
            <a:pPr algn="ctr"/>
            <a:r>
              <a:rPr lang="ar-EG" sz="2000" b="1" dirty="0">
                <a:latin typeface="Adobe Arabic" panose="02040503050201020203" pitchFamily="18" charset="-78"/>
                <a:cs typeface="Adobe Arabic" panose="02040503050201020203" pitchFamily="18" charset="-78"/>
              </a:rPr>
              <a:t>معبود خاص له شعار من الطير أو الحيوان أو النبات ،وعاصمة خاصة به , وحاكم يرعى شئونه, وجيش يحميه.</a:t>
            </a:r>
            <a:endParaRPr lang="en-US" sz="2000" b="1" dirty="0">
              <a:latin typeface="Adobe Arabic" panose="02040503050201020203" pitchFamily="18" charset="-78"/>
              <a:cs typeface="Adobe Arabic" panose="02040503050201020203" pitchFamily="18" charset="-78"/>
            </a:endParaRPr>
          </a:p>
        </p:txBody>
      </p:sp>
      <p:sp>
        <p:nvSpPr>
          <p:cNvPr id="25" name="مستطيل 1"/>
          <p:cNvSpPr/>
          <p:nvPr/>
        </p:nvSpPr>
        <p:spPr>
          <a:xfrm>
            <a:off x="1154307" y="169502"/>
            <a:ext cx="2579552" cy="830997"/>
          </a:xfrm>
          <a:prstGeom prst="rect">
            <a:avLst/>
          </a:prstGeom>
          <a:ln>
            <a:noFill/>
          </a:ln>
        </p:spPr>
        <p:txBody>
          <a:bodyPr wrap="none">
            <a:spAutoFit/>
          </a:bodyPr>
          <a:lstStyle/>
          <a:p>
            <a:pPr rtl="1"/>
            <a:r>
              <a:rPr lang="ar-EG" sz="4800" b="1" dirty="0" smtClean="0">
                <a:ln>
                  <a:solidFill>
                    <a:schemeClr val="accent2">
                      <a:lumMod val="50000"/>
                    </a:schemeClr>
                  </a:solidFill>
                </a:ln>
                <a:solidFill>
                  <a:schemeClr val="bg2">
                    <a:lumMod val="90000"/>
                    <a:lumOff val="10000"/>
                  </a:schemeClr>
                </a:solidFill>
                <a:latin typeface="Aldhabi" panose="01000000000000000000" pitchFamily="2" charset="-78"/>
                <a:cs typeface="Aldhabi" panose="01000000000000000000" pitchFamily="2" charset="-78"/>
              </a:rPr>
              <a:t> تحقيق الوحدة الأولى</a:t>
            </a:r>
            <a:endParaRPr lang="en-US" sz="4800" b="1" dirty="0">
              <a:ln>
                <a:solidFill>
                  <a:schemeClr val="accent2">
                    <a:lumMod val="50000"/>
                  </a:schemeClr>
                </a:solidFill>
              </a:ln>
              <a:solidFill>
                <a:schemeClr val="bg2">
                  <a:lumMod val="90000"/>
                  <a:lumOff val="10000"/>
                </a:schemeClr>
              </a:solidFill>
              <a:latin typeface="Aldhabi" panose="01000000000000000000" pitchFamily="2" charset="-78"/>
              <a:cs typeface="Aldhabi" panose="01000000000000000000" pitchFamily="2" charset="-78"/>
            </a:endParaRPr>
          </a:p>
        </p:txBody>
      </p:sp>
      <p:sp>
        <p:nvSpPr>
          <p:cNvPr id="26" name="مستطيل 2"/>
          <p:cNvSpPr/>
          <p:nvPr/>
        </p:nvSpPr>
        <p:spPr>
          <a:xfrm>
            <a:off x="1124806" y="1154960"/>
            <a:ext cx="2844347" cy="2246769"/>
          </a:xfrm>
          <a:prstGeom prst="rect">
            <a:avLst/>
          </a:prstGeom>
        </p:spPr>
        <p:txBody>
          <a:bodyPr wrap="square">
            <a:spAutoFit/>
          </a:bodyPr>
          <a:lstStyle/>
          <a:p>
            <a:pPr algn="ctr" rtl="1"/>
            <a:r>
              <a:rPr lang="ar-EG" sz="2000" b="1" dirty="0">
                <a:latin typeface="Adobe Arabic" panose="02040503050201020203" pitchFamily="18" charset="-78"/>
                <a:cs typeface="Adobe Arabic" panose="02040503050201020203" pitchFamily="18" charset="-78"/>
              </a:rPr>
              <a:t>بمرور الزمن تمكن أحد حكام أقاليم الوجه </a:t>
            </a:r>
            <a:r>
              <a:rPr lang="ar-EG" sz="2000" b="1" dirty="0" smtClean="0">
                <a:latin typeface="Adobe Arabic" panose="02040503050201020203" pitchFamily="18" charset="-78"/>
                <a:cs typeface="Adobe Arabic" panose="02040503050201020203" pitchFamily="18" charset="-78"/>
              </a:rPr>
              <a:t>البحري </a:t>
            </a:r>
            <a:r>
              <a:rPr lang="ar-EG" sz="2000" b="1" dirty="0">
                <a:latin typeface="Adobe Arabic" panose="02040503050201020203" pitchFamily="18" charset="-78"/>
                <a:cs typeface="Adobe Arabic" panose="02040503050201020203" pitchFamily="18" charset="-78"/>
              </a:rPr>
              <a:t>أن يوحد كل أقاليم الدلتا فى مملكة واحدة عرفت بمملكة الشمال ، ثم اتسعت الوحدة فشملت مصر كلها عام 4242ق.م، وتم اختيار مدينة (أون )هليوبوليس مكان عين شمس الحالية عاصمة موحدة للبلاد </a:t>
            </a:r>
            <a:endParaRPr lang="en-US" sz="2000" b="1" dirty="0">
              <a:solidFill>
                <a:schemeClr val="bg2">
                  <a:lumMod val="75000"/>
                </a:schemeClr>
              </a:solidFill>
              <a:latin typeface="Adobe Arabic" panose="02040503050201020203" pitchFamily="18" charset="-78"/>
              <a:cs typeface="Adobe Arabic" panose="02040503050201020203" pitchFamily="18" charset="-78"/>
            </a:endParaRPr>
          </a:p>
        </p:txBody>
      </p:sp>
      <p:pic>
        <p:nvPicPr>
          <p:cNvPr id="30" name="Picture 29">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5057" y="4703069"/>
            <a:ext cx="398346" cy="435110"/>
          </a:xfrm>
          <a:prstGeom prst="rect">
            <a:avLst/>
          </a:prstGeom>
        </p:spPr>
      </p:pic>
      <p:pic>
        <p:nvPicPr>
          <p:cNvPr id="27" name="Picture 26">
            <a:hlinkClick r:id="" action="ppaction://hlinkshowjump?jump=endshow"/>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flipH="1" flipV="1">
            <a:off x="8190083" y="89586"/>
            <a:ext cx="368193" cy="368193"/>
          </a:xfrm>
          <a:prstGeom prst="rect">
            <a:avLst/>
          </a:prstGeom>
        </p:spPr>
      </p:pic>
    </p:spTree>
    <p:extLst>
      <p:ext uri="{BB962C8B-B14F-4D97-AF65-F5344CB8AC3E}">
        <p14:creationId xmlns:p14="http://schemas.microsoft.com/office/powerpoint/2010/main" val="1172021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wipe(right)">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53" presetClass="entr" presetSubtype="16"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anim calcmode="lin" valueType="num">
                                      <p:cBhvr>
                                        <p:cTn id="17" dur="500" fill="hold"/>
                                        <p:tgtEl>
                                          <p:spTgt spid="25"/>
                                        </p:tgtEl>
                                        <p:attrNameLst>
                                          <p:attrName>ppt_w</p:attrName>
                                        </p:attrNameLst>
                                      </p:cBhvr>
                                      <p:tavLst>
                                        <p:tav tm="0">
                                          <p:val>
                                            <p:fltVal val="0"/>
                                          </p:val>
                                        </p:tav>
                                        <p:tav tm="100000">
                                          <p:val>
                                            <p:strVal val="#ppt_w"/>
                                          </p:val>
                                        </p:tav>
                                      </p:tavLst>
                                    </p:anim>
                                    <p:anim calcmode="lin" valueType="num">
                                      <p:cBhvr>
                                        <p:cTn id="18" dur="500" fill="hold"/>
                                        <p:tgtEl>
                                          <p:spTgt spid="25"/>
                                        </p:tgtEl>
                                        <p:attrNameLst>
                                          <p:attrName>ppt_h</p:attrName>
                                        </p:attrNameLst>
                                      </p:cBhvr>
                                      <p:tavLst>
                                        <p:tav tm="0">
                                          <p:val>
                                            <p:fltVal val="0"/>
                                          </p:val>
                                        </p:tav>
                                        <p:tav tm="100000">
                                          <p:val>
                                            <p:strVal val="#ppt_h"/>
                                          </p:val>
                                        </p:tav>
                                      </p:tavLst>
                                    </p:anim>
                                    <p:animEffect transition="in" filter="fade">
                                      <p:cBhvr>
                                        <p:cTn id="19" dur="500"/>
                                        <p:tgtEl>
                                          <p:spTgt spid="25"/>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26"/>
                                        </p:tgtEl>
                                        <p:attrNameLst>
                                          <p:attrName>style.visibility</p:attrName>
                                        </p:attrNameLst>
                                      </p:cBhvr>
                                      <p:to>
                                        <p:strVal val="visible"/>
                                      </p:to>
                                    </p:set>
                                    <p:animEffect transition="in" filter="barn(inVertical)">
                                      <p:cBhvr>
                                        <p:cTn id="24" dur="500"/>
                                        <p:tgtEl>
                                          <p:spTgt spid="26"/>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nodeType="clickEffect">
                                  <p:stCondLst>
                                    <p:cond delay="0"/>
                                  </p:stCondLst>
                                  <p:childTnLst>
                                    <p:set>
                                      <p:cBhvr>
                                        <p:cTn id="28" dur="1" fill="hold">
                                          <p:stCondLst>
                                            <p:cond delay="0"/>
                                          </p:stCondLst>
                                        </p:cTn>
                                        <p:tgtEl>
                                          <p:spTgt spid="4"/>
                                        </p:tgtEl>
                                        <p:attrNameLst>
                                          <p:attrName>style.visibility</p:attrName>
                                        </p:attrNameLst>
                                      </p:cBhvr>
                                      <p:to>
                                        <p:strVal val="visible"/>
                                      </p:to>
                                    </p:set>
                                    <p:animEffect transition="in" filter="wipe(left)">
                                      <p:cBhvr>
                                        <p:cTn id="29" dur="500"/>
                                        <p:tgtEl>
                                          <p:spTgt spid="4"/>
                                        </p:tgtEl>
                                      </p:cBhvr>
                                    </p:animEffect>
                                  </p:childTnLst>
                                </p:cTn>
                              </p:par>
                            </p:childTnLst>
                          </p:cTn>
                        </p:par>
                        <p:par>
                          <p:cTn id="30" fill="hold">
                            <p:stCondLst>
                              <p:cond delay="500"/>
                            </p:stCondLst>
                            <p:childTnLst>
                              <p:par>
                                <p:cTn id="31" presetID="42" presetClass="entr" presetSubtype="0" fill="hold" grpId="0" nodeType="afterEffect">
                                  <p:stCondLst>
                                    <p:cond delay="0"/>
                                  </p:stCondLst>
                                  <p:childTnLst>
                                    <p:set>
                                      <p:cBhvr>
                                        <p:cTn id="32" dur="1" fill="hold">
                                          <p:stCondLst>
                                            <p:cond delay="0"/>
                                          </p:stCondLst>
                                        </p:cTn>
                                        <p:tgtEl>
                                          <p:spTgt spid="23"/>
                                        </p:tgtEl>
                                        <p:attrNameLst>
                                          <p:attrName>style.visibility</p:attrName>
                                        </p:attrNameLst>
                                      </p:cBhvr>
                                      <p:to>
                                        <p:strVal val="visible"/>
                                      </p:to>
                                    </p:set>
                                    <p:animEffect transition="in" filter="fade">
                                      <p:cBhvr>
                                        <p:cTn id="33" dur="1000"/>
                                        <p:tgtEl>
                                          <p:spTgt spid="23"/>
                                        </p:tgtEl>
                                      </p:cBhvr>
                                    </p:animEffect>
                                    <p:anim calcmode="lin" valueType="num">
                                      <p:cBhvr>
                                        <p:cTn id="34" dur="1000" fill="hold"/>
                                        <p:tgtEl>
                                          <p:spTgt spid="23"/>
                                        </p:tgtEl>
                                        <p:attrNameLst>
                                          <p:attrName>ppt_x</p:attrName>
                                        </p:attrNameLst>
                                      </p:cBhvr>
                                      <p:tavLst>
                                        <p:tav tm="0">
                                          <p:val>
                                            <p:strVal val="#ppt_x"/>
                                          </p:val>
                                        </p:tav>
                                        <p:tav tm="100000">
                                          <p:val>
                                            <p:strVal val="#ppt_x"/>
                                          </p:val>
                                        </p:tav>
                                      </p:tavLst>
                                    </p:anim>
                                    <p:anim calcmode="lin" valueType="num">
                                      <p:cBhvr>
                                        <p:cTn id="35"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53" presetClass="entr" presetSubtype="16" fill="hold" nodeType="clickEffect">
                                  <p:stCondLst>
                                    <p:cond delay="0"/>
                                  </p:stCondLst>
                                  <p:childTnLst>
                                    <p:set>
                                      <p:cBhvr>
                                        <p:cTn id="39" dur="1" fill="hold">
                                          <p:stCondLst>
                                            <p:cond delay="0"/>
                                          </p:stCondLst>
                                        </p:cTn>
                                        <p:tgtEl>
                                          <p:spTgt spid="23">
                                            <p:txEl>
                                              <p:pRg st="0" end="0"/>
                                            </p:txEl>
                                          </p:spTgt>
                                        </p:tgtEl>
                                        <p:attrNameLst>
                                          <p:attrName>style.visibility</p:attrName>
                                        </p:attrNameLst>
                                      </p:cBhvr>
                                      <p:to>
                                        <p:strVal val="visible"/>
                                      </p:to>
                                    </p:set>
                                    <p:anim calcmode="lin" valueType="num">
                                      <p:cBhvr>
                                        <p:cTn id="40" dur="500" fill="hold"/>
                                        <p:tgtEl>
                                          <p:spTgt spid="23">
                                            <p:txEl>
                                              <p:pRg st="0" end="0"/>
                                            </p:txEl>
                                          </p:spTgt>
                                        </p:tgtEl>
                                        <p:attrNameLst>
                                          <p:attrName>ppt_w</p:attrName>
                                        </p:attrNameLst>
                                      </p:cBhvr>
                                      <p:tavLst>
                                        <p:tav tm="0">
                                          <p:val>
                                            <p:fltVal val="0"/>
                                          </p:val>
                                        </p:tav>
                                        <p:tav tm="100000">
                                          <p:val>
                                            <p:strVal val="#ppt_w"/>
                                          </p:val>
                                        </p:tav>
                                      </p:tavLst>
                                    </p:anim>
                                    <p:anim calcmode="lin" valueType="num">
                                      <p:cBhvr>
                                        <p:cTn id="41" dur="500" fill="hold"/>
                                        <p:tgtEl>
                                          <p:spTgt spid="23">
                                            <p:txEl>
                                              <p:pRg st="0" end="0"/>
                                            </p:txEl>
                                          </p:spTgt>
                                        </p:tgtEl>
                                        <p:attrNameLst>
                                          <p:attrName>ppt_h</p:attrName>
                                        </p:attrNameLst>
                                      </p:cBhvr>
                                      <p:tavLst>
                                        <p:tav tm="0">
                                          <p:val>
                                            <p:fltVal val="0"/>
                                          </p:val>
                                        </p:tav>
                                        <p:tav tm="100000">
                                          <p:val>
                                            <p:strVal val="#ppt_h"/>
                                          </p:val>
                                        </p:tav>
                                      </p:tavLst>
                                    </p:anim>
                                    <p:animEffect transition="in" filter="fade">
                                      <p:cBhvr>
                                        <p:cTn id="42" dur="500"/>
                                        <p:tgtEl>
                                          <p:spTgt spid="23">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24"/>
                                        </p:tgtEl>
                                        <p:attrNameLst>
                                          <p:attrName>style.visibility</p:attrName>
                                        </p:attrNameLst>
                                      </p:cBhvr>
                                      <p:to>
                                        <p:strVal val="visible"/>
                                      </p:to>
                                    </p:set>
                                    <p:animEffect transition="in" filter="barn(inVertical)">
                                      <p:cBhvr>
                                        <p:cTn id="47"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3" grpId="0"/>
      <p:bldP spid="24" grpId="0"/>
      <p:bldP spid="25" grpId="0"/>
      <p:bldP spid="2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Google Shape;987;p25"/>
          <p:cNvSpPr/>
          <p:nvPr/>
        </p:nvSpPr>
        <p:spPr>
          <a:xfrm>
            <a:off x="3596146" y="2404058"/>
            <a:ext cx="760791" cy="372540"/>
          </a:xfrm>
          <a:custGeom>
            <a:avLst/>
            <a:gdLst/>
            <a:ahLst/>
            <a:cxnLst/>
            <a:rect l="l" t="t" r="r" b="b"/>
            <a:pathLst>
              <a:path w="14121" h="9943" extrusionOk="0">
                <a:moveTo>
                  <a:pt x="9085" y="489"/>
                </a:moveTo>
                <a:cubicBezTo>
                  <a:pt x="9120" y="489"/>
                  <a:pt x="9144" y="501"/>
                  <a:pt x="9156" y="513"/>
                </a:cubicBezTo>
                <a:lnTo>
                  <a:pt x="13537" y="4894"/>
                </a:lnTo>
                <a:cubicBezTo>
                  <a:pt x="13585" y="4942"/>
                  <a:pt x="13585" y="5001"/>
                  <a:pt x="13537" y="5049"/>
                </a:cubicBezTo>
                <a:lnTo>
                  <a:pt x="9156" y="9419"/>
                </a:lnTo>
                <a:cubicBezTo>
                  <a:pt x="9144" y="9442"/>
                  <a:pt x="9120" y="9454"/>
                  <a:pt x="9085" y="9454"/>
                </a:cubicBezTo>
                <a:cubicBezTo>
                  <a:pt x="9049" y="9454"/>
                  <a:pt x="8977" y="9430"/>
                  <a:pt x="8977" y="9347"/>
                </a:cubicBezTo>
                <a:lnTo>
                  <a:pt x="8977" y="7930"/>
                </a:lnTo>
                <a:cubicBezTo>
                  <a:pt x="8977" y="7597"/>
                  <a:pt x="8715" y="7335"/>
                  <a:pt x="8382" y="7335"/>
                </a:cubicBezTo>
                <a:lnTo>
                  <a:pt x="595" y="7335"/>
                </a:lnTo>
                <a:cubicBezTo>
                  <a:pt x="536" y="7335"/>
                  <a:pt x="488" y="7287"/>
                  <a:pt x="488" y="7228"/>
                </a:cubicBezTo>
                <a:lnTo>
                  <a:pt x="488" y="2703"/>
                </a:lnTo>
                <a:cubicBezTo>
                  <a:pt x="488" y="2644"/>
                  <a:pt x="536" y="2608"/>
                  <a:pt x="595" y="2608"/>
                </a:cubicBezTo>
                <a:lnTo>
                  <a:pt x="8382" y="2608"/>
                </a:lnTo>
                <a:cubicBezTo>
                  <a:pt x="8715" y="2608"/>
                  <a:pt x="8977" y="2334"/>
                  <a:pt x="8977" y="2013"/>
                </a:cubicBezTo>
                <a:lnTo>
                  <a:pt x="8977" y="596"/>
                </a:lnTo>
                <a:cubicBezTo>
                  <a:pt x="8977" y="513"/>
                  <a:pt x="9049" y="489"/>
                  <a:pt x="9085" y="489"/>
                </a:cubicBezTo>
                <a:close/>
                <a:moveTo>
                  <a:pt x="9085" y="1"/>
                </a:moveTo>
                <a:cubicBezTo>
                  <a:pt x="8763" y="1"/>
                  <a:pt x="8489" y="263"/>
                  <a:pt x="8489" y="596"/>
                </a:cubicBezTo>
                <a:lnTo>
                  <a:pt x="8489" y="2013"/>
                </a:lnTo>
                <a:cubicBezTo>
                  <a:pt x="8489" y="2061"/>
                  <a:pt x="8442" y="2108"/>
                  <a:pt x="8382" y="2108"/>
                </a:cubicBezTo>
                <a:lnTo>
                  <a:pt x="595" y="2108"/>
                </a:lnTo>
                <a:cubicBezTo>
                  <a:pt x="274" y="2108"/>
                  <a:pt x="0" y="2382"/>
                  <a:pt x="0" y="2703"/>
                </a:cubicBezTo>
                <a:lnTo>
                  <a:pt x="0" y="7228"/>
                </a:lnTo>
                <a:cubicBezTo>
                  <a:pt x="0" y="7561"/>
                  <a:pt x="274" y="7823"/>
                  <a:pt x="595" y="7823"/>
                </a:cubicBezTo>
                <a:lnTo>
                  <a:pt x="8382" y="7823"/>
                </a:lnTo>
                <a:cubicBezTo>
                  <a:pt x="8442" y="7823"/>
                  <a:pt x="8489" y="7871"/>
                  <a:pt x="8489" y="7930"/>
                </a:cubicBezTo>
                <a:lnTo>
                  <a:pt x="8489" y="9347"/>
                </a:lnTo>
                <a:cubicBezTo>
                  <a:pt x="8489" y="9680"/>
                  <a:pt x="8763" y="9942"/>
                  <a:pt x="9085" y="9942"/>
                </a:cubicBezTo>
                <a:cubicBezTo>
                  <a:pt x="9251" y="9942"/>
                  <a:pt x="9394" y="9883"/>
                  <a:pt x="9501" y="9764"/>
                </a:cubicBezTo>
                <a:lnTo>
                  <a:pt x="13883" y="5394"/>
                </a:lnTo>
                <a:cubicBezTo>
                  <a:pt x="14121" y="5156"/>
                  <a:pt x="14121" y="4775"/>
                  <a:pt x="13883" y="4549"/>
                </a:cubicBezTo>
                <a:lnTo>
                  <a:pt x="9501" y="167"/>
                </a:lnTo>
                <a:cubicBezTo>
                  <a:pt x="9394" y="60"/>
                  <a:pt x="9251" y="1"/>
                  <a:pt x="9085" y="1"/>
                </a:cubicBezTo>
                <a:close/>
              </a:path>
            </a:pathLst>
          </a:custGeom>
          <a:solidFill>
            <a:srgbClr val="869FB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grpSp>
        <p:nvGrpSpPr>
          <p:cNvPr id="35" name="Google Shape;991;p25"/>
          <p:cNvGrpSpPr/>
          <p:nvPr/>
        </p:nvGrpSpPr>
        <p:grpSpPr>
          <a:xfrm>
            <a:off x="4589761" y="968945"/>
            <a:ext cx="2054719" cy="3341797"/>
            <a:chOff x="2731617" y="1444942"/>
            <a:chExt cx="1156806" cy="2705407"/>
          </a:xfrm>
        </p:grpSpPr>
        <p:sp>
          <p:nvSpPr>
            <p:cNvPr id="36" name="Google Shape;992;p25"/>
            <p:cNvSpPr/>
            <p:nvPr/>
          </p:nvSpPr>
          <p:spPr>
            <a:xfrm>
              <a:off x="2994908" y="3234080"/>
              <a:ext cx="14833" cy="766745"/>
            </a:xfrm>
            <a:custGeom>
              <a:avLst/>
              <a:gdLst/>
              <a:ahLst/>
              <a:cxnLst/>
              <a:rect l="l" t="t" r="r" b="b"/>
              <a:pathLst>
                <a:path w="489" h="25278" extrusionOk="0">
                  <a:moveTo>
                    <a:pt x="0" y="1"/>
                  </a:moveTo>
                  <a:lnTo>
                    <a:pt x="0" y="25278"/>
                  </a:lnTo>
                  <a:lnTo>
                    <a:pt x="488" y="25278"/>
                  </a:lnTo>
                  <a:lnTo>
                    <a:pt x="488" y="1"/>
                  </a:lnTo>
                  <a:close/>
                </a:path>
              </a:pathLst>
            </a:custGeom>
            <a:solidFill>
              <a:srgbClr val="EC3A3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37" name="Google Shape;993;p25"/>
            <p:cNvSpPr/>
            <p:nvPr/>
          </p:nvSpPr>
          <p:spPr>
            <a:xfrm>
              <a:off x="2923019" y="3991437"/>
              <a:ext cx="158942" cy="158912"/>
            </a:xfrm>
            <a:custGeom>
              <a:avLst/>
              <a:gdLst/>
              <a:ahLst/>
              <a:cxnLst/>
              <a:rect l="l" t="t" r="r" b="b"/>
              <a:pathLst>
                <a:path w="5240" h="5239" extrusionOk="0">
                  <a:moveTo>
                    <a:pt x="2620" y="488"/>
                  </a:moveTo>
                  <a:cubicBezTo>
                    <a:pt x="3787" y="488"/>
                    <a:pt x="4740" y="1453"/>
                    <a:pt x="4740" y="2620"/>
                  </a:cubicBezTo>
                  <a:cubicBezTo>
                    <a:pt x="4740" y="3798"/>
                    <a:pt x="3787" y="4751"/>
                    <a:pt x="2620" y="4751"/>
                  </a:cubicBezTo>
                  <a:cubicBezTo>
                    <a:pt x="1442" y="4751"/>
                    <a:pt x="489" y="3798"/>
                    <a:pt x="489" y="2620"/>
                  </a:cubicBezTo>
                  <a:cubicBezTo>
                    <a:pt x="489" y="1453"/>
                    <a:pt x="1442" y="488"/>
                    <a:pt x="2620" y="488"/>
                  </a:cubicBezTo>
                  <a:close/>
                  <a:moveTo>
                    <a:pt x="2620" y="0"/>
                  </a:moveTo>
                  <a:cubicBezTo>
                    <a:pt x="1180" y="0"/>
                    <a:pt x="1" y="1179"/>
                    <a:pt x="1" y="2620"/>
                  </a:cubicBezTo>
                  <a:cubicBezTo>
                    <a:pt x="1" y="4060"/>
                    <a:pt x="1180" y="5239"/>
                    <a:pt x="2620" y="5239"/>
                  </a:cubicBezTo>
                  <a:cubicBezTo>
                    <a:pt x="4061" y="5239"/>
                    <a:pt x="5240" y="4060"/>
                    <a:pt x="5240" y="2620"/>
                  </a:cubicBezTo>
                  <a:cubicBezTo>
                    <a:pt x="5240" y="1179"/>
                    <a:pt x="4061" y="0"/>
                    <a:pt x="2620" y="0"/>
                  </a:cubicBezTo>
                  <a:close/>
                </a:path>
              </a:pathLst>
            </a:custGeom>
            <a:solidFill>
              <a:srgbClr val="EC3A3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38" name="Google Shape;994;p25"/>
            <p:cNvSpPr/>
            <p:nvPr/>
          </p:nvSpPr>
          <p:spPr>
            <a:xfrm>
              <a:off x="2962755" y="4031143"/>
              <a:ext cx="79471" cy="79501"/>
            </a:xfrm>
            <a:custGeom>
              <a:avLst/>
              <a:gdLst/>
              <a:ahLst/>
              <a:cxnLst/>
              <a:rect l="l" t="t" r="r" b="b"/>
              <a:pathLst>
                <a:path w="2620" h="2621" extrusionOk="0">
                  <a:moveTo>
                    <a:pt x="1310" y="1"/>
                  </a:moveTo>
                  <a:cubicBezTo>
                    <a:pt x="584" y="1"/>
                    <a:pt x="1" y="584"/>
                    <a:pt x="1" y="1311"/>
                  </a:cubicBezTo>
                  <a:cubicBezTo>
                    <a:pt x="1" y="2037"/>
                    <a:pt x="584" y="2620"/>
                    <a:pt x="1310" y="2620"/>
                  </a:cubicBezTo>
                  <a:cubicBezTo>
                    <a:pt x="2037" y="2620"/>
                    <a:pt x="2620" y="2037"/>
                    <a:pt x="2620" y="1311"/>
                  </a:cubicBezTo>
                  <a:cubicBezTo>
                    <a:pt x="2620" y="584"/>
                    <a:pt x="2037" y="1"/>
                    <a:pt x="1310" y="1"/>
                  </a:cubicBezTo>
                  <a:close/>
                </a:path>
              </a:pathLst>
            </a:custGeom>
            <a:solidFill>
              <a:srgbClr val="EC3A3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39" name="Google Shape;995;p25"/>
            <p:cNvSpPr/>
            <p:nvPr/>
          </p:nvSpPr>
          <p:spPr>
            <a:xfrm>
              <a:off x="3595502" y="2250256"/>
              <a:ext cx="292921" cy="504975"/>
            </a:xfrm>
            <a:custGeom>
              <a:avLst/>
              <a:gdLst/>
              <a:ahLst/>
              <a:cxnLst/>
              <a:rect l="l" t="t" r="r" b="b"/>
              <a:pathLst>
                <a:path w="9657" h="16648" extrusionOk="0">
                  <a:moveTo>
                    <a:pt x="384" y="1"/>
                  </a:moveTo>
                  <a:cubicBezTo>
                    <a:pt x="270" y="1"/>
                    <a:pt x="158" y="56"/>
                    <a:pt x="96" y="157"/>
                  </a:cubicBezTo>
                  <a:cubicBezTo>
                    <a:pt x="0" y="324"/>
                    <a:pt x="48" y="526"/>
                    <a:pt x="203" y="621"/>
                  </a:cubicBezTo>
                  <a:cubicBezTo>
                    <a:pt x="5692" y="4003"/>
                    <a:pt x="8978" y="9861"/>
                    <a:pt x="8978" y="16302"/>
                  </a:cubicBezTo>
                  <a:cubicBezTo>
                    <a:pt x="8978" y="16492"/>
                    <a:pt x="9121" y="16647"/>
                    <a:pt x="9311" y="16647"/>
                  </a:cubicBezTo>
                  <a:cubicBezTo>
                    <a:pt x="9502" y="16647"/>
                    <a:pt x="9656" y="16492"/>
                    <a:pt x="9656" y="16302"/>
                  </a:cubicBezTo>
                  <a:cubicBezTo>
                    <a:pt x="9656" y="9623"/>
                    <a:pt x="6251" y="3550"/>
                    <a:pt x="560" y="50"/>
                  </a:cubicBezTo>
                  <a:cubicBezTo>
                    <a:pt x="506" y="17"/>
                    <a:pt x="445" y="1"/>
                    <a:pt x="384" y="1"/>
                  </a:cubicBezTo>
                  <a:close/>
                </a:path>
              </a:pathLst>
            </a:custGeom>
            <a:solidFill>
              <a:srgbClr val="EC3A3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40" name="Google Shape;996;p25"/>
            <p:cNvSpPr/>
            <p:nvPr/>
          </p:nvSpPr>
          <p:spPr>
            <a:xfrm>
              <a:off x="2731617" y="2250256"/>
              <a:ext cx="292921" cy="988900"/>
            </a:xfrm>
            <a:custGeom>
              <a:avLst/>
              <a:gdLst/>
              <a:ahLst/>
              <a:cxnLst/>
              <a:rect l="l" t="t" r="r" b="b"/>
              <a:pathLst>
                <a:path w="9657" h="32602" extrusionOk="0">
                  <a:moveTo>
                    <a:pt x="9267" y="1"/>
                  </a:moveTo>
                  <a:cubicBezTo>
                    <a:pt x="9206" y="1"/>
                    <a:pt x="9143" y="17"/>
                    <a:pt x="9085" y="50"/>
                  </a:cubicBezTo>
                  <a:cubicBezTo>
                    <a:pt x="3394" y="3550"/>
                    <a:pt x="1" y="9623"/>
                    <a:pt x="1" y="16302"/>
                  </a:cubicBezTo>
                  <a:cubicBezTo>
                    <a:pt x="1" y="22981"/>
                    <a:pt x="3394" y="29053"/>
                    <a:pt x="9085" y="32554"/>
                  </a:cubicBezTo>
                  <a:cubicBezTo>
                    <a:pt x="9145" y="32590"/>
                    <a:pt x="9204" y="32602"/>
                    <a:pt x="9264" y="32602"/>
                  </a:cubicBezTo>
                  <a:cubicBezTo>
                    <a:pt x="9383" y="32602"/>
                    <a:pt x="9490" y="32554"/>
                    <a:pt x="9561" y="32447"/>
                  </a:cubicBezTo>
                  <a:cubicBezTo>
                    <a:pt x="9657" y="32292"/>
                    <a:pt x="9609" y="32078"/>
                    <a:pt x="9442" y="31982"/>
                  </a:cubicBezTo>
                  <a:cubicBezTo>
                    <a:pt x="3953" y="28601"/>
                    <a:pt x="667" y="22743"/>
                    <a:pt x="667" y="16302"/>
                  </a:cubicBezTo>
                  <a:cubicBezTo>
                    <a:pt x="667" y="9861"/>
                    <a:pt x="3953" y="4003"/>
                    <a:pt x="9442" y="621"/>
                  </a:cubicBezTo>
                  <a:cubicBezTo>
                    <a:pt x="9609" y="526"/>
                    <a:pt x="9657" y="324"/>
                    <a:pt x="9561" y="157"/>
                  </a:cubicBezTo>
                  <a:cubicBezTo>
                    <a:pt x="9492" y="56"/>
                    <a:pt x="9381" y="1"/>
                    <a:pt x="9267" y="1"/>
                  </a:cubicBezTo>
                  <a:close/>
                </a:path>
              </a:pathLst>
            </a:custGeom>
            <a:solidFill>
              <a:srgbClr val="EC3A3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41" name="Google Shape;997;p25"/>
            <p:cNvSpPr/>
            <p:nvPr/>
          </p:nvSpPr>
          <p:spPr>
            <a:xfrm>
              <a:off x="3595502" y="2734615"/>
              <a:ext cx="292921" cy="504551"/>
            </a:xfrm>
            <a:custGeom>
              <a:avLst/>
              <a:gdLst/>
              <a:ahLst/>
              <a:cxnLst/>
              <a:rect l="l" t="t" r="r" b="b"/>
              <a:pathLst>
                <a:path w="9657" h="16634" extrusionOk="0">
                  <a:moveTo>
                    <a:pt x="9311" y="1"/>
                  </a:moveTo>
                  <a:cubicBezTo>
                    <a:pt x="9121" y="1"/>
                    <a:pt x="8978" y="143"/>
                    <a:pt x="8978" y="334"/>
                  </a:cubicBezTo>
                  <a:cubicBezTo>
                    <a:pt x="8978" y="6775"/>
                    <a:pt x="5692" y="12633"/>
                    <a:pt x="203" y="16014"/>
                  </a:cubicBezTo>
                  <a:cubicBezTo>
                    <a:pt x="48" y="16110"/>
                    <a:pt x="0" y="16324"/>
                    <a:pt x="96" y="16479"/>
                  </a:cubicBezTo>
                  <a:cubicBezTo>
                    <a:pt x="155" y="16586"/>
                    <a:pt x="262" y="16634"/>
                    <a:pt x="381" y="16634"/>
                  </a:cubicBezTo>
                  <a:cubicBezTo>
                    <a:pt x="441" y="16634"/>
                    <a:pt x="500" y="16622"/>
                    <a:pt x="560" y="16586"/>
                  </a:cubicBezTo>
                  <a:cubicBezTo>
                    <a:pt x="6251" y="13085"/>
                    <a:pt x="9656" y="7013"/>
                    <a:pt x="9656" y="334"/>
                  </a:cubicBezTo>
                  <a:cubicBezTo>
                    <a:pt x="9656" y="143"/>
                    <a:pt x="9502" y="1"/>
                    <a:pt x="9311" y="1"/>
                  </a:cubicBezTo>
                  <a:close/>
                </a:path>
              </a:pathLst>
            </a:custGeom>
            <a:solidFill>
              <a:srgbClr val="EC3A3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42" name="Google Shape;998;p25"/>
            <p:cNvSpPr/>
            <p:nvPr/>
          </p:nvSpPr>
          <p:spPr>
            <a:xfrm>
              <a:off x="2820463" y="2255352"/>
              <a:ext cx="978739" cy="978739"/>
            </a:xfrm>
            <a:custGeom>
              <a:avLst/>
              <a:gdLst/>
              <a:ahLst/>
              <a:cxnLst/>
              <a:rect l="l" t="t" r="r" b="b"/>
              <a:pathLst>
                <a:path w="32267" h="32267" extrusionOk="0">
                  <a:moveTo>
                    <a:pt x="16134" y="334"/>
                  </a:moveTo>
                  <a:cubicBezTo>
                    <a:pt x="24849" y="334"/>
                    <a:pt x="31933" y="7430"/>
                    <a:pt x="31933" y="16134"/>
                  </a:cubicBezTo>
                  <a:cubicBezTo>
                    <a:pt x="31933" y="24849"/>
                    <a:pt x="24849" y="31933"/>
                    <a:pt x="16134" y="31933"/>
                  </a:cubicBezTo>
                  <a:cubicBezTo>
                    <a:pt x="7418" y="31933"/>
                    <a:pt x="334" y="24849"/>
                    <a:pt x="334" y="16134"/>
                  </a:cubicBezTo>
                  <a:cubicBezTo>
                    <a:pt x="334" y="7430"/>
                    <a:pt x="7418" y="334"/>
                    <a:pt x="16134" y="334"/>
                  </a:cubicBezTo>
                  <a:close/>
                  <a:moveTo>
                    <a:pt x="16134" y="1"/>
                  </a:moveTo>
                  <a:cubicBezTo>
                    <a:pt x="7240" y="1"/>
                    <a:pt x="1" y="7240"/>
                    <a:pt x="1" y="16134"/>
                  </a:cubicBezTo>
                  <a:cubicBezTo>
                    <a:pt x="1" y="25028"/>
                    <a:pt x="7240" y="32267"/>
                    <a:pt x="16134" y="32267"/>
                  </a:cubicBezTo>
                  <a:cubicBezTo>
                    <a:pt x="25027" y="32267"/>
                    <a:pt x="32266" y="25028"/>
                    <a:pt x="32266" y="16134"/>
                  </a:cubicBezTo>
                  <a:cubicBezTo>
                    <a:pt x="32266" y="7240"/>
                    <a:pt x="25027" y="1"/>
                    <a:pt x="16134" y="1"/>
                  </a:cubicBezTo>
                  <a:close/>
                </a:path>
              </a:pathLst>
            </a:custGeom>
            <a:solidFill>
              <a:srgbClr val="EC3A3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43" name="Google Shape;999;p25"/>
            <p:cNvSpPr/>
            <p:nvPr/>
          </p:nvSpPr>
          <p:spPr>
            <a:xfrm>
              <a:off x="3299725" y="2331943"/>
              <a:ext cx="422926" cy="423290"/>
            </a:xfrm>
            <a:custGeom>
              <a:avLst/>
              <a:gdLst/>
              <a:ahLst/>
              <a:cxnLst/>
              <a:rect l="l" t="t" r="r" b="b"/>
              <a:pathLst>
                <a:path w="13943" h="13955" extrusionOk="0">
                  <a:moveTo>
                    <a:pt x="334" y="0"/>
                  </a:moveTo>
                  <a:cubicBezTo>
                    <a:pt x="143" y="0"/>
                    <a:pt x="0" y="155"/>
                    <a:pt x="0" y="333"/>
                  </a:cubicBezTo>
                  <a:cubicBezTo>
                    <a:pt x="0" y="524"/>
                    <a:pt x="143" y="679"/>
                    <a:pt x="334" y="679"/>
                  </a:cubicBezTo>
                  <a:cubicBezTo>
                    <a:pt x="7465" y="679"/>
                    <a:pt x="13264" y="6477"/>
                    <a:pt x="13264" y="13609"/>
                  </a:cubicBezTo>
                  <a:cubicBezTo>
                    <a:pt x="13264" y="13799"/>
                    <a:pt x="13418" y="13954"/>
                    <a:pt x="13609" y="13954"/>
                  </a:cubicBezTo>
                  <a:cubicBezTo>
                    <a:pt x="13788" y="13954"/>
                    <a:pt x="13942" y="13799"/>
                    <a:pt x="13942" y="13609"/>
                  </a:cubicBezTo>
                  <a:cubicBezTo>
                    <a:pt x="13942" y="6108"/>
                    <a:pt x="7834" y="0"/>
                    <a:pt x="334" y="0"/>
                  </a:cubicBezTo>
                  <a:close/>
                </a:path>
              </a:pathLst>
            </a:custGeom>
            <a:solidFill>
              <a:srgbClr val="EC3A3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44" name="Google Shape;1000;p25"/>
            <p:cNvSpPr/>
            <p:nvPr/>
          </p:nvSpPr>
          <p:spPr>
            <a:xfrm>
              <a:off x="2864901" y="2698427"/>
              <a:ext cx="397993" cy="471488"/>
            </a:xfrm>
            <a:custGeom>
              <a:avLst/>
              <a:gdLst/>
              <a:ahLst/>
              <a:cxnLst/>
              <a:rect l="l" t="t" r="r" b="b"/>
              <a:pathLst>
                <a:path w="13121" h="15544" extrusionOk="0">
                  <a:moveTo>
                    <a:pt x="1301" y="0"/>
                  </a:moveTo>
                  <a:cubicBezTo>
                    <a:pt x="1130" y="0"/>
                    <a:pt x="986" y="125"/>
                    <a:pt x="964" y="301"/>
                  </a:cubicBezTo>
                  <a:cubicBezTo>
                    <a:pt x="0" y="7742"/>
                    <a:pt x="5274" y="14576"/>
                    <a:pt x="12716" y="15541"/>
                  </a:cubicBezTo>
                  <a:cubicBezTo>
                    <a:pt x="12731" y="15542"/>
                    <a:pt x="12746" y="15543"/>
                    <a:pt x="12760" y="15543"/>
                  </a:cubicBezTo>
                  <a:cubicBezTo>
                    <a:pt x="12932" y="15543"/>
                    <a:pt x="13075" y="15418"/>
                    <a:pt x="13097" y="15243"/>
                  </a:cubicBezTo>
                  <a:cubicBezTo>
                    <a:pt x="13121" y="15064"/>
                    <a:pt x="12990" y="14886"/>
                    <a:pt x="12811" y="14862"/>
                  </a:cubicBezTo>
                  <a:cubicBezTo>
                    <a:pt x="5739" y="13957"/>
                    <a:pt x="726" y="7456"/>
                    <a:pt x="1631" y="384"/>
                  </a:cubicBezTo>
                  <a:cubicBezTo>
                    <a:pt x="1655" y="205"/>
                    <a:pt x="1524" y="27"/>
                    <a:pt x="1345" y="3"/>
                  </a:cubicBezTo>
                  <a:cubicBezTo>
                    <a:pt x="1330" y="1"/>
                    <a:pt x="1316" y="0"/>
                    <a:pt x="1301" y="0"/>
                  </a:cubicBezTo>
                  <a:close/>
                </a:path>
              </a:pathLst>
            </a:custGeom>
            <a:solidFill>
              <a:srgbClr val="EC3A3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45" name="Google Shape;1001;p25"/>
            <p:cNvSpPr/>
            <p:nvPr/>
          </p:nvSpPr>
          <p:spPr>
            <a:xfrm>
              <a:off x="2976496" y="2411749"/>
              <a:ext cx="666678" cy="667072"/>
            </a:xfrm>
            <a:custGeom>
              <a:avLst/>
              <a:gdLst/>
              <a:ahLst/>
              <a:cxnLst/>
              <a:rect l="l" t="t" r="r" b="b"/>
              <a:pathLst>
                <a:path w="21979" h="21992" extrusionOk="0">
                  <a:moveTo>
                    <a:pt x="10990" y="0"/>
                  </a:moveTo>
                  <a:cubicBezTo>
                    <a:pt x="4917" y="0"/>
                    <a:pt x="0" y="4930"/>
                    <a:pt x="0" y="11002"/>
                  </a:cubicBezTo>
                  <a:cubicBezTo>
                    <a:pt x="0" y="17062"/>
                    <a:pt x="4917" y="21991"/>
                    <a:pt x="10990" y="21991"/>
                  </a:cubicBezTo>
                  <a:cubicBezTo>
                    <a:pt x="17062" y="21991"/>
                    <a:pt x="21979" y="17062"/>
                    <a:pt x="21979" y="11002"/>
                  </a:cubicBezTo>
                  <a:cubicBezTo>
                    <a:pt x="21979" y="4930"/>
                    <a:pt x="17062" y="0"/>
                    <a:pt x="10990" y="0"/>
                  </a:cubicBezTo>
                  <a:close/>
                </a:path>
              </a:pathLst>
            </a:custGeom>
            <a:solidFill>
              <a:srgbClr val="EC3A3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3600" b="1" dirty="0" smtClean="0">
                  <a:solidFill>
                    <a:srgbClr val="FFFFFF"/>
                  </a:solidFill>
                  <a:latin typeface="Fira Sans Extra Condensed"/>
                  <a:ea typeface="Fira Sans Extra Condensed"/>
                  <a:cs typeface="Fira Sans Extra Condensed"/>
                  <a:sym typeface="Fira Sans Extra Condensed"/>
                </a:rPr>
                <a:t>1</a:t>
              </a:r>
              <a:endParaRPr b="1" dirty="0">
                <a:solidFill>
                  <a:srgbClr val="FFFFFF"/>
                </a:solidFill>
                <a:latin typeface="Fira Sans Extra Condensed"/>
                <a:ea typeface="Fira Sans Extra Condensed"/>
                <a:cs typeface="Fira Sans Extra Condensed"/>
                <a:sym typeface="Fira Sans Extra Condensed"/>
              </a:endParaRPr>
            </a:p>
          </p:txBody>
        </p:sp>
        <p:sp>
          <p:nvSpPr>
            <p:cNvPr id="46" name="Google Shape;1002;p25"/>
            <p:cNvSpPr/>
            <p:nvPr/>
          </p:nvSpPr>
          <p:spPr>
            <a:xfrm>
              <a:off x="3233629" y="1882649"/>
              <a:ext cx="158942" cy="158942"/>
            </a:xfrm>
            <a:custGeom>
              <a:avLst/>
              <a:gdLst/>
              <a:ahLst/>
              <a:cxnLst/>
              <a:rect l="l" t="t" r="r" b="b"/>
              <a:pathLst>
                <a:path w="5240" h="5240" extrusionOk="0">
                  <a:moveTo>
                    <a:pt x="2620" y="501"/>
                  </a:moveTo>
                  <a:cubicBezTo>
                    <a:pt x="3786" y="501"/>
                    <a:pt x="4751" y="1453"/>
                    <a:pt x="4751" y="2620"/>
                  </a:cubicBezTo>
                  <a:cubicBezTo>
                    <a:pt x="4751" y="3799"/>
                    <a:pt x="3786" y="4751"/>
                    <a:pt x="2620" y="4751"/>
                  </a:cubicBezTo>
                  <a:cubicBezTo>
                    <a:pt x="1441" y="4751"/>
                    <a:pt x="488" y="3799"/>
                    <a:pt x="488" y="2620"/>
                  </a:cubicBezTo>
                  <a:cubicBezTo>
                    <a:pt x="488" y="1453"/>
                    <a:pt x="1441" y="501"/>
                    <a:pt x="2620" y="501"/>
                  </a:cubicBezTo>
                  <a:close/>
                  <a:moveTo>
                    <a:pt x="2620" y="1"/>
                  </a:moveTo>
                  <a:cubicBezTo>
                    <a:pt x="1179" y="1"/>
                    <a:pt x="0" y="1179"/>
                    <a:pt x="0" y="2620"/>
                  </a:cubicBezTo>
                  <a:cubicBezTo>
                    <a:pt x="0" y="4061"/>
                    <a:pt x="1179" y="5239"/>
                    <a:pt x="2620" y="5239"/>
                  </a:cubicBezTo>
                  <a:cubicBezTo>
                    <a:pt x="4060" y="5239"/>
                    <a:pt x="5239" y="4061"/>
                    <a:pt x="5239" y="2620"/>
                  </a:cubicBezTo>
                  <a:cubicBezTo>
                    <a:pt x="5239" y="1179"/>
                    <a:pt x="4060" y="1"/>
                    <a:pt x="2620" y="1"/>
                  </a:cubicBezTo>
                  <a:close/>
                </a:path>
              </a:pathLst>
            </a:custGeom>
            <a:solidFill>
              <a:srgbClr val="EC3A3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47" name="Google Shape;1003;p25"/>
            <p:cNvSpPr/>
            <p:nvPr/>
          </p:nvSpPr>
          <p:spPr>
            <a:xfrm>
              <a:off x="3273335" y="1922385"/>
              <a:ext cx="79501" cy="79471"/>
            </a:xfrm>
            <a:custGeom>
              <a:avLst/>
              <a:gdLst/>
              <a:ahLst/>
              <a:cxnLst/>
              <a:rect l="l" t="t" r="r" b="b"/>
              <a:pathLst>
                <a:path w="2621" h="2620" extrusionOk="0">
                  <a:moveTo>
                    <a:pt x="1311" y="0"/>
                  </a:moveTo>
                  <a:cubicBezTo>
                    <a:pt x="584" y="0"/>
                    <a:pt x="1" y="584"/>
                    <a:pt x="1" y="1310"/>
                  </a:cubicBezTo>
                  <a:cubicBezTo>
                    <a:pt x="1" y="2036"/>
                    <a:pt x="584" y="2620"/>
                    <a:pt x="1311" y="2620"/>
                  </a:cubicBezTo>
                  <a:cubicBezTo>
                    <a:pt x="2037" y="2620"/>
                    <a:pt x="2620" y="2036"/>
                    <a:pt x="2620" y="1310"/>
                  </a:cubicBezTo>
                  <a:cubicBezTo>
                    <a:pt x="2620" y="584"/>
                    <a:pt x="2037" y="0"/>
                    <a:pt x="1311" y="0"/>
                  </a:cubicBezTo>
                  <a:close/>
                </a:path>
              </a:pathLst>
            </a:custGeom>
            <a:solidFill>
              <a:srgbClr val="EC3A3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48" name="Google Shape;1004;p25"/>
            <p:cNvSpPr/>
            <p:nvPr/>
          </p:nvSpPr>
          <p:spPr>
            <a:xfrm>
              <a:off x="2931330" y="1444942"/>
              <a:ext cx="863172" cy="524783"/>
            </a:xfrm>
            <a:custGeom>
              <a:avLst/>
              <a:gdLst/>
              <a:ahLst/>
              <a:cxnLst/>
              <a:rect l="l" t="t" r="r" b="b"/>
              <a:pathLst>
                <a:path w="28457" h="17301" extrusionOk="0">
                  <a:moveTo>
                    <a:pt x="1811" y="0"/>
                  </a:moveTo>
                  <a:cubicBezTo>
                    <a:pt x="810" y="0"/>
                    <a:pt x="1" y="822"/>
                    <a:pt x="1" y="1822"/>
                  </a:cubicBezTo>
                  <a:lnTo>
                    <a:pt x="1" y="15490"/>
                  </a:lnTo>
                  <a:cubicBezTo>
                    <a:pt x="1" y="16491"/>
                    <a:pt x="810" y="17300"/>
                    <a:pt x="1811" y="17300"/>
                  </a:cubicBezTo>
                  <a:lnTo>
                    <a:pt x="10097" y="17300"/>
                  </a:lnTo>
                  <a:cubicBezTo>
                    <a:pt x="10228" y="17300"/>
                    <a:pt x="10335" y="17193"/>
                    <a:pt x="10335" y="17050"/>
                  </a:cubicBezTo>
                  <a:cubicBezTo>
                    <a:pt x="10335" y="16919"/>
                    <a:pt x="10228" y="16812"/>
                    <a:pt x="10097" y="16812"/>
                  </a:cubicBezTo>
                  <a:lnTo>
                    <a:pt x="1811" y="16812"/>
                  </a:lnTo>
                  <a:cubicBezTo>
                    <a:pt x="1084" y="16812"/>
                    <a:pt x="489" y="16217"/>
                    <a:pt x="489" y="15490"/>
                  </a:cubicBezTo>
                  <a:lnTo>
                    <a:pt x="489" y="1822"/>
                  </a:lnTo>
                  <a:cubicBezTo>
                    <a:pt x="489" y="1084"/>
                    <a:pt x="1084" y="500"/>
                    <a:pt x="1811" y="500"/>
                  </a:cubicBezTo>
                  <a:lnTo>
                    <a:pt x="26647" y="500"/>
                  </a:lnTo>
                  <a:cubicBezTo>
                    <a:pt x="27385" y="500"/>
                    <a:pt x="27969" y="1084"/>
                    <a:pt x="27969" y="1822"/>
                  </a:cubicBezTo>
                  <a:lnTo>
                    <a:pt x="27969" y="15490"/>
                  </a:lnTo>
                  <a:cubicBezTo>
                    <a:pt x="27969" y="16217"/>
                    <a:pt x="27385" y="16812"/>
                    <a:pt x="26647" y="16812"/>
                  </a:cubicBezTo>
                  <a:lnTo>
                    <a:pt x="20968" y="16812"/>
                  </a:lnTo>
                  <a:cubicBezTo>
                    <a:pt x="20837" y="16812"/>
                    <a:pt x="20730" y="16919"/>
                    <a:pt x="20730" y="17050"/>
                  </a:cubicBezTo>
                  <a:cubicBezTo>
                    <a:pt x="20730" y="17193"/>
                    <a:pt x="20837" y="17300"/>
                    <a:pt x="20968" y="17300"/>
                  </a:cubicBezTo>
                  <a:lnTo>
                    <a:pt x="26647" y="17300"/>
                  </a:lnTo>
                  <a:cubicBezTo>
                    <a:pt x="27647" y="17300"/>
                    <a:pt x="28457" y="16491"/>
                    <a:pt x="28457" y="15490"/>
                  </a:cubicBezTo>
                  <a:lnTo>
                    <a:pt x="28457" y="1822"/>
                  </a:lnTo>
                  <a:cubicBezTo>
                    <a:pt x="28457" y="822"/>
                    <a:pt x="27647" y="0"/>
                    <a:pt x="26647" y="0"/>
                  </a:cubicBezTo>
                  <a:close/>
                </a:path>
              </a:pathLst>
            </a:custGeom>
            <a:solidFill>
              <a:srgbClr val="EC3A3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sp>
          <p:nvSpPr>
            <p:cNvPr id="49" name="Google Shape;1005;p25"/>
            <p:cNvSpPr/>
            <p:nvPr/>
          </p:nvSpPr>
          <p:spPr>
            <a:xfrm>
              <a:off x="3625835" y="1954872"/>
              <a:ext cx="14833" cy="328683"/>
            </a:xfrm>
            <a:custGeom>
              <a:avLst/>
              <a:gdLst/>
              <a:ahLst/>
              <a:cxnLst/>
              <a:rect l="l" t="t" r="r" b="b"/>
              <a:pathLst>
                <a:path w="489" h="10836" extrusionOk="0">
                  <a:moveTo>
                    <a:pt x="239" y="1"/>
                  </a:moveTo>
                  <a:cubicBezTo>
                    <a:pt x="108" y="1"/>
                    <a:pt x="0" y="108"/>
                    <a:pt x="0" y="239"/>
                  </a:cubicBezTo>
                  <a:lnTo>
                    <a:pt x="0" y="10586"/>
                  </a:lnTo>
                  <a:cubicBezTo>
                    <a:pt x="0" y="10728"/>
                    <a:pt x="108" y="10836"/>
                    <a:pt x="239" y="10836"/>
                  </a:cubicBezTo>
                  <a:cubicBezTo>
                    <a:pt x="381" y="10836"/>
                    <a:pt x="489" y="10728"/>
                    <a:pt x="489" y="10586"/>
                  </a:cubicBezTo>
                  <a:lnTo>
                    <a:pt x="489" y="239"/>
                  </a:lnTo>
                  <a:cubicBezTo>
                    <a:pt x="489" y="108"/>
                    <a:pt x="381" y="1"/>
                    <a:pt x="239" y="1"/>
                  </a:cubicBezTo>
                  <a:close/>
                </a:path>
              </a:pathLst>
            </a:custGeom>
            <a:solidFill>
              <a:srgbClr val="EC3A3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grpSp>
      <p:grpSp>
        <p:nvGrpSpPr>
          <p:cNvPr id="76" name="Group 75"/>
          <p:cNvGrpSpPr/>
          <p:nvPr/>
        </p:nvGrpSpPr>
        <p:grpSpPr>
          <a:xfrm>
            <a:off x="1264373" y="861861"/>
            <a:ext cx="2063015" cy="3329759"/>
            <a:chOff x="1264373" y="861861"/>
            <a:chExt cx="2063015" cy="3329759"/>
          </a:xfrm>
        </p:grpSpPr>
        <p:sp>
          <p:nvSpPr>
            <p:cNvPr id="32" name="Google Shape;985;p25"/>
            <p:cNvSpPr/>
            <p:nvPr/>
          </p:nvSpPr>
          <p:spPr>
            <a:xfrm>
              <a:off x="2839825" y="3155746"/>
              <a:ext cx="26346" cy="405999"/>
            </a:xfrm>
            <a:custGeom>
              <a:avLst/>
              <a:gdLst/>
              <a:ahLst/>
              <a:cxnLst/>
              <a:rect l="l" t="t" r="r" b="b"/>
              <a:pathLst>
                <a:path w="489" h="10836" extrusionOk="0">
                  <a:moveTo>
                    <a:pt x="238" y="1"/>
                  </a:moveTo>
                  <a:cubicBezTo>
                    <a:pt x="107" y="1"/>
                    <a:pt x="0" y="108"/>
                    <a:pt x="0" y="251"/>
                  </a:cubicBezTo>
                  <a:lnTo>
                    <a:pt x="0" y="10597"/>
                  </a:lnTo>
                  <a:cubicBezTo>
                    <a:pt x="0" y="10728"/>
                    <a:pt x="107" y="10835"/>
                    <a:pt x="238" y="10835"/>
                  </a:cubicBezTo>
                  <a:cubicBezTo>
                    <a:pt x="381" y="10835"/>
                    <a:pt x="488" y="10728"/>
                    <a:pt x="488" y="10597"/>
                  </a:cubicBezTo>
                  <a:lnTo>
                    <a:pt x="488" y="251"/>
                  </a:lnTo>
                  <a:cubicBezTo>
                    <a:pt x="488" y="108"/>
                    <a:pt x="381" y="1"/>
                    <a:pt x="23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34" name="Google Shape;990;p25"/>
            <p:cNvSpPr/>
            <p:nvPr/>
          </p:nvSpPr>
          <p:spPr>
            <a:xfrm>
              <a:off x="2792340" y="1959309"/>
              <a:ext cx="535048" cy="1221481"/>
            </a:xfrm>
            <a:custGeom>
              <a:avLst/>
              <a:gdLst/>
              <a:ahLst/>
              <a:cxnLst/>
              <a:rect l="l" t="t" r="r" b="b"/>
              <a:pathLst>
                <a:path w="9931" h="32601" extrusionOk="0">
                  <a:moveTo>
                    <a:pt x="382" y="0"/>
                  </a:moveTo>
                  <a:cubicBezTo>
                    <a:pt x="263" y="0"/>
                    <a:pt x="156" y="60"/>
                    <a:pt x="96" y="167"/>
                  </a:cubicBezTo>
                  <a:cubicBezTo>
                    <a:pt x="1" y="322"/>
                    <a:pt x="48" y="536"/>
                    <a:pt x="203" y="631"/>
                  </a:cubicBezTo>
                  <a:cubicBezTo>
                    <a:pt x="5740" y="3941"/>
                    <a:pt x="9097" y="9751"/>
                    <a:pt x="9169" y="16193"/>
                  </a:cubicBezTo>
                  <a:cubicBezTo>
                    <a:pt x="9252" y="22634"/>
                    <a:pt x="6049" y="28528"/>
                    <a:pt x="596" y="31980"/>
                  </a:cubicBezTo>
                  <a:cubicBezTo>
                    <a:pt x="429" y="32076"/>
                    <a:pt x="394" y="32290"/>
                    <a:pt x="489" y="32445"/>
                  </a:cubicBezTo>
                  <a:cubicBezTo>
                    <a:pt x="551" y="32546"/>
                    <a:pt x="664" y="32601"/>
                    <a:pt x="777" y="32601"/>
                  </a:cubicBezTo>
                  <a:cubicBezTo>
                    <a:pt x="838" y="32601"/>
                    <a:pt x="899" y="32585"/>
                    <a:pt x="953" y="32552"/>
                  </a:cubicBezTo>
                  <a:cubicBezTo>
                    <a:pt x="6609" y="28980"/>
                    <a:pt x="9931" y="22860"/>
                    <a:pt x="9847" y="16181"/>
                  </a:cubicBezTo>
                  <a:cubicBezTo>
                    <a:pt x="9764" y="9513"/>
                    <a:pt x="6299" y="3477"/>
                    <a:pt x="560" y="48"/>
                  </a:cubicBezTo>
                  <a:cubicBezTo>
                    <a:pt x="501" y="12"/>
                    <a:pt x="441" y="0"/>
                    <a:pt x="382" y="0"/>
                  </a:cubicBezTo>
                  <a:close/>
                </a:path>
              </a:pathLst>
            </a:custGeom>
            <a:solidFill>
              <a:srgbClr val="5EB2FC"/>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grpSp>
          <p:nvGrpSpPr>
            <p:cNvPr id="51" name="Google Shape;1007;p25"/>
            <p:cNvGrpSpPr/>
            <p:nvPr/>
          </p:nvGrpSpPr>
          <p:grpSpPr>
            <a:xfrm>
              <a:off x="1264373" y="861861"/>
              <a:ext cx="1906479" cy="3329759"/>
              <a:chOff x="859425" y="1358250"/>
              <a:chExt cx="1073347" cy="2695662"/>
            </a:xfrm>
          </p:grpSpPr>
          <p:sp>
            <p:nvSpPr>
              <p:cNvPr id="52" name="Google Shape;1008;p25"/>
              <p:cNvSpPr/>
              <p:nvPr/>
            </p:nvSpPr>
            <p:spPr>
              <a:xfrm>
                <a:off x="1354198" y="3457271"/>
                <a:ext cx="158912" cy="158942"/>
              </a:xfrm>
              <a:custGeom>
                <a:avLst/>
                <a:gdLst/>
                <a:ahLst/>
                <a:cxnLst/>
                <a:rect l="l" t="t" r="r" b="b"/>
                <a:pathLst>
                  <a:path w="5239" h="5240" extrusionOk="0">
                    <a:moveTo>
                      <a:pt x="2619" y="489"/>
                    </a:moveTo>
                    <a:cubicBezTo>
                      <a:pt x="3786" y="489"/>
                      <a:pt x="4751" y="1442"/>
                      <a:pt x="4751" y="2620"/>
                    </a:cubicBezTo>
                    <a:cubicBezTo>
                      <a:pt x="4751" y="3787"/>
                      <a:pt x="3786" y="4740"/>
                      <a:pt x="2619" y="4740"/>
                    </a:cubicBezTo>
                    <a:cubicBezTo>
                      <a:pt x="1441" y="4740"/>
                      <a:pt x="488" y="3787"/>
                      <a:pt x="488" y="2620"/>
                    </a:cubicBezTo>
                    <a:cubicBezTo>
                      <a:pt x="488" y="1442"/>
                      <a:pt x="1441" y="489"/>
                      <a:pt x="2619" y="489"/>
                    </a:cubicBezTo>
                    <a:close/>
                    <a:moveTo>
                      <a:pt x="2619" y="1"/>
                    </a:moveTo>
                    <a:cubicBezTo>
                      <a:pt x="1179" y="1"/>
                      <a:pt x="0" y="1180"/>
                      <a:pt x="0" y="2620"/>
                    </a:cubicBezTo>
                    <a:cubicBezTo>
                      <a:pt x="0" y="4061"/>
                      <a:pt x="1179" y="5240"/>
                      <a:pt x="2619" y="5240"/>
                    </a:cubicBezTo>
                    <a:cubicBezTo>
                      <a:pt x="4060" y="5240"/>
                      <a:pt x="5239" y="4061"/>
                      <a:pt x="5239" y="2620"/>
                    </a:cubicBezTo>
                    <a:cubicBezTo>
                      <a:pt x="5239" y="1180"/>
                      <a:pt x="4060" y="1"/>
                      <a:pt x="261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53" name="Google Shape;1009;p25"/>
              <p:cNvSpPr/>
              <p:nvPr/>
            </p:nvSpPr>
            <p:spPr>
              <a:xfrm>
                <a:off x="1393904" y="3497007"/>
                <a:ext cx="79501" cy="79471"/>
              </a:xfrm>
              <a:custGeom>
                <a:avLst/>
                <a:gdLst/>
                <a:ahLst/>
                <a:cxnLst/>
                <a:rect l="l" t="t" r="r" b="b"/>
                <a:pathLst>
                  <a:path w="2621" h="2620" extrusionOk="0">
                    <a:moveTo>
                      <a:pt x="1310" y="1"/>
                    </a:moveTo>
                    <a:cubicBezTo>
                      <a:pt x="584" y="1"/>
                      <a:pt x="1" y="584"/>
                      <a:pt x="1" y="1310"/>
                    </a:cubicBezTo>
                    <a:cubicBezTo>
                      <a:pt x="1" y="2037"/>
                      <a:pt x="584" y="2620"/>
                      <a:pt x="1310" y="2620"/>
                    </a:cubicBezTo>
                    <a:cubicBezTo>
                      <a:pt x="2037" y="2620"/>
                      <a:pt x="2620" y="2037"/>
                      <a:pt x="2620" y="1310"/>
                    </a:cubicBezTo>
                    <a:cubicBezTo>
                      <a:pt x="2620" y="584"/>
                      <a:pt x="2037" y="1"/>
                      <a:pt x="131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54" name="Google Shape;1010;p25"/>
              <p:cNvSpPr/>
              <p:nvPr/>
            </p:nvSpPr>
            <p:spPr>
              <a:xfrm>
                <a:off x="1051899" y="3529160"/>
                <a:ext cx="863172" cy="524752"/>
              </a:xfrm>
              <a:custGeom>
                <a:avLst/>
                <a:gdLst/>
                <a:ahLst/>
                <a:cxnLst/>
                <a:rect l="l" t="t" r="r" b="b"/>
                <a:pathLst>
                  <a:path w="28457" h="17300" extrusionOk="0">
                    <a:moveTo>
                      <a:pt x="1810" y="0"/>
                    </a:moveTo>
                    <a:cubicBezTo>
                      <a:pt x="810" y="0"/>
                      <a:pt x="0" y="810"/>
                      <a:pt x="0" y="1810"/>
                    </a:cubicBezTo>
                    <a:lnTo>
                      <a:pt x="0" y="15478"/>
                    </a:lnTo>
                    <a:cubicBezTo>
                      <a:pt x="0" y="16478"/>
                      <a:pt x="810" y="17300"/>
                      <a:pt x="1810" y="17300"/>
                    </a:cubicBezTo>
                    <a:lnTo>
                      <a:pt x="26647" y="17300"/>
                    </a:lnTo>
                    <a:cubicBezTo>
                      <a:pt x="27647" y="17300"/>
                      <a:pt x="28456" y="16478"/>
                      <a:pt x="28456" y="15478"/>
                    </a:cubicBezTo>
                    <a:lnTo>
                      <a:pt x="28456" y="1810"/>
                    </a:lnTo>
                    <a:cubicBezTo>
                      <a:pt x="28456" y="810"/>
                      <a:pt x="27647" y="0"/>
                      <a:pt x="26647" y="0"/>
                    </a:cubicBezTo>
                    <a:lnTo>
                      <a:pt x="20967" y="0"/>
                    </a:lnTo>
                    <a:cubicBezTo>
                      <a:pt x="20836" y="0"/>
                      <a:pt x="20729" y="107"/>
                      <a:pt x="20729" y="250"/>
                    </a:cubicBezTo>
                    <a:cubicBezTo>
                      <a:pt x="20729" y="381"/>
                      <a:pt x="20836" y="488"/>
                      <a:pt x="20967" y="488"/>
                    </a:cubicBezTo>
                    <a:lnTo>
                      <a:pt x="26647" y="488"/>
                    </a:lnTo>
                    <a:cubicBezTo>
                      <a:pt x="27385" y="488"/>
                      <a:pt x="27968" y="1084"/>
                      <a:pt x="27968" y="1810"/>
                    </a:cubicBezTo>
                    <a:lnTo>
                      <a:pt x="27968" y="15478"/>
                    </a:lnTo>
                    <a:cubicBezTo>
                      <a:pt x="27968" y="16217"/>
                      <a:pt x="27385" y="16800"/>
                      <a:pt x="26647" y="16800"/>
                    </a:cubicBezTo>
                    <a:lnTo>
                      <a:pt x="1810" y="16800"/>
                    </a:lnTo>
                    <a:cubicBezTo>
                      <a:pt x="1084" y="16800"/>
                      <a:pt x="489" y="16217"/>
                      <a:pt x="489" y="15478"/>
                    </a:cubicBezTo>
                    <a:lnTo>
                      <a:pt x="489" y="1810"/>
                    </a:lnTo>
                    <a:cubicBezTo>
                      <a:pt x="489" y="1084"/>
                      <a:pt x="1084" y="488"/>
                      <a:pt x="1810" y="488"/>
                    </a:cubicBezTo>
                    <a:lnTo>
                      <a:pt x="10097" y="488"/>
                    </a:lnTo>
                    <a:cubicBezTo>
                      <a:pt x="10228" y="488"/>
                      <a:pt x="10335" y="381"/>
                      <a:pt x="10335" y="250"/>
                    </a:cubicBezTo>
                    <a:cubicBezTo>
                      <a:pt x="10335" y="107"/>
                      <a:pt x="10228" y="0"/>
                      <a:pt x="100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latin typeface="Fira Sans Extra Condensed"/>
                  <a:ea typeface="Fira Sans Extra Condensed"/>
                  <a:cs typeface="Fira Sans Extra Condensed"/>
                  <a:sym typeface="Fira Sans Extra Condensed"/>
                </a:endParaRPr>
              </a:p>
            </p:txBody>
          </p:sp>
          <p:sp>
            <p:nvSpPr>
              <p:cNvPr id="55" name="Google Shape;1011;p25"/>
              <p:cNvSpPr/>
              <p:nvPr/>
            </p:nvSpPr>
            <p:spPr>
              <a:xfrm>
                <a:off x="1125233" y="1507792"/>
                <a:ext cx="14833" cy="766381"/>
              </a:xfrm>
              <a:custGeom>
                <a:avLst/>
                <a:gdLst/>
                <a:ahLst/>
                <a:cxnLst/>
                <a:rect l="l" t="t" r="r" b="b"/>
                <a:pathLst>
                  <a:path w="489" h="25266" extrusionOk="0">
                    <a:moveTo>
                      <a:pt x="0" y="0"/>
                    </a:moveTo>
                    <a:lnTo>
                      <a:pt x="0" y="25265"/>
                    </a:lnTo>
                    <a:lnTo>
                      <a:pt x="488" y="25265"/>
                    </a:lnTo>
                    <a:lnTo>
                      <a:pt x="488" y="0"/>
                    </a:lnTo>
                    <a:close/>
                  </a:path>
                </a:pathLst>
              </a:custGeom>
              <a:solidFill>
                <a:srgbClr val="5EB2FC"/>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56" name="Google Shape;1012;p25"/>
              <p:cNvSpPr/>
              <p:nvPr/>
            </p:nvSpPr>
            <p:spPr>
              <a:xfrm>
                <a:off x="1053344" y="1358250"/>
                <a:ext cx="158578" cy="158578"/>
              </a:xfrm>
              <a:custGeom>
                <a:avLst/>
                <a:gdLst/>
                <a:ahLst/>
                <a:cxnLst/>
                <a:rect l="l" t="t" r="r" b="b"/>
                <a:pathLst>
                  <a:path w="5228" h="5228" extrusionOk="0">
                    <a:moveTo>
                      <a:pt x="2608" y="489"/>
                    </a:moveTo>
                    <a:cubicBezTo>
                      <a:pt x="3787" y="489"/>
                      <a:pt x="4739" y="1442"/>
                      <a:pt x="4739" y="2620"/>
                    </a:cubicBezTo>
                    <a:cubicBezTo>
                      <a:pt x="4739" y="3787"/>
                      <a:pt x="3787" y="4740"/>
                      <a:pt x="2608" y="4740"/>
                    </a:cubicBezTo>
                    <a:cubicBezTo>
                      <a:pt x="1441" y="4740"/>
                      <a:pt x="489" y="3787"/>
                      <a:pt x="489" y="2620"/>
                    </a:cubicBezTo>
                    <a:cubicBezTo>
                      <a:pt x="489" y="1442"/>
                      <a:pt x="1441" y="489"/>
                      <a:pt x="2608" y="489"/>
                    </a:cubicBezTo>
                    <a:close/>
                    <a:moveTo>
                      <a:pt x="2608" y="1"/>
                    </a:moveTo>
                    <a:cubicBezTo>
                      <a:pt x="1168" y="1"/>
                      <a:pt x="1" y="1168"/>
                      <a:pt x="1" y="2620"/>
                    </a:cubicBezTo>
                    <a:cubicBezTo>
                      <a:pt x="1" y="4061"/>
                      <a:pt x="1168" y="5228"/>
                      <a:pt x="2608" y="5228"/>
                    </a:cubicBezTo>
                    <a:cubicBezTo>
                      <a:pt x="4061" y="5228"/>
                      <a:pt x="5228" y="4061"/>
                      <a:pt x="5228" y="2620"/>
                    </a:cubicBezTo>
                    <a:cubicBezTo>
                      <a:pt x="5228" y="1168"/>
                      <a:pt x="4061" y="1"/>
                      <a:pt x="2608" y="1"/>
                    </a:cubicBezTo>
                    <a:close/>
                  </a:path>
                </a:pathLst>
              </a:custGeom>
              <a:solidFill>
                <a:srgbClr val="5EB2FC"/>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57" name="Google Shape;1013;p25"/>
              <p:cNvSpPr/>
              <p:nvPr/>
            </p:nvSpPr>
            <p:spPr>
              <a:xfrm>
                <a:off x="1092716" y="1397622"/>
                <a:ext cx="79471" cy="79835"/>
              </a:xfrm>
              <a:custGeom>
                <a:avLst/>
                <a:gdLst/>
                <a:ahLst/>
                <a:cxnLst/>
                <a:rect l="l" t="t" r="r" b="b"/>
                <a:pathLst>
                  <a:path w="2620" h="2632" extrusionOk="0">
                    <a:moveTo>
                      <a:pt x="1310" y="1"/>
                    </a:moveTo>
                    <a:cubicBezTo>
                      <a:pt x="596" y="1"/>
                      <a:pt x="0" y="596"/>
                      <a:pt x="0" y="1322"/>
                    </a:cubicBezTo>
                    <a:cubicBezTo>
                      <a:pt x="0" y="2037"/>
                      <a:pt x="596" y="2632"/>
                      <a:pt x="1310" y="2632"/>
                    </a:cubicBezTo>
                    <a:cubicBezTo>
                      <a:pt x="2036" y="2632"/>
                      <a:pt x="2620" y="2037"/>
                      <a:pt x="2620" y="1322"/>
                    </a:cubicBezTo>
                    <a:cubicBezTo>
                      <a:pt x="2620" y="596"/>
                      <a:pt x="2036" y="1"/>
                      <a:pt x="1310" y="1"/>
                    </a:cubicBezTo>
                    <a:close/>
                  </a:path>
                </a:pathLst>
              </a:custGeom>
              <a:solidFill>
                <a:srgbClr val="5EB2FC"/>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58" name="Google Shape;1014;p25"/>
              <p:cNvSpPr/>
              <p:nvPr/>
            </p:nvSpPr>
            <p:spPr>
              <a:xfrm>
                <a:off x="861579" y="2741470"/>
                <a:ext cx="299048" cy="501336"/>
              </a:xfrm>
              <a:custGeom>
                <a:avLst/>
                <a:gdLst/>
                <a:ahLst/>
                <a:cxnLst/>
                <a:rect l="l" t="t" r="r" b="b"/>
                <a:pathLst>
                  <a:path w="9859" h="16528" extrusionOk="0">
                    <a:moveTo>
                      <a:pt x="346" y="1"/>
                    </a:moveTo>
                    <a:cubicBezTo>
                      <a:pt x="155" y="1"/>
                      <a:pt x="0" y="156"/>
                      <a:pt x="0" y="346"/>
                    </a:cubicBezTo>
                    <a:cubicBezTo>
                      <a:pt x="84" y="7014"/>
                      <a:pt x="3560" y="13050"/>
                      <a:pt x="9299" y="16479"/>
                    </a:cubicBezTo>
                    <a:cubicBezTo>
                      <a:pt x="9353" y="16512"/>
                      <a:pt x="9414" y="16528"/>
                      <a:pt x="9475" y="16528"/>
                    </a:cubicBezTo>
                    <a:cubicBezTo>
                      <a:pt x="9589" y="16528"/>
                      <a:pt x="9702" y="16473"/>
                      <a:pt x="9764" y="16372"/>
                    </a:cubicBezTo>
                    <a:cubicBezTo>
                      <a:pt x="9859" y="16205"/>
                      <a:pt x="9799" y="16003"/>
                      <a:pt x="9645" y="15907"/>
                    </a:cubicBezTo>
                    <a:cubicBezTo>
                      <a:pt x="4108" y="12598"/>
                      <a:pt x="762" y="6775"/>
                      <a:pt x="679" y="334"/>
                    </a:cubicBezTo>
                    <a:cubicBezTo>
                      <a:pt x="679" y="144"/>
                      <a:pt x="524" y="1"/>
                      <a:pt x="346" y="1"/>
                    </a:cubicBezTo>
                    <a:close/>
                  </a:path>
                </a:pathLst>
              </a:custGeom>
              <a:solidFill>
                <a:srgbClr val="5EB2FC"/>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59" name="Google Shape;1015;p25"/>
              <p:cNvSpPr/>
              <p:nvPr/>
            </p:nvSpPr>
            <p:spPr>
              <a:xfrm>
                <a:off x="859425" y="2253926"/>
                <a:ext cx="289281" cy="508160"/>
              </a:xfrm>
              <a:custGeom>
                <a:avLst/>
                <a:gdLst/>
                <a:ahLst/>
                <a:cxnLst/>
                <a:rect l="l" t="t" r="r" b="b"/>
                <a:pathLst>
                  <a:path w="9537" h="16753" extrusionOk="0">
                    <a:moveTo>
                      <a:pt x="9144" y="0"/>
                    </a:moveTo>
                    <a:cubicBezTo>
                      <a:pt x="9085" y="0"/>
                      <a:pt x="9025" y="12"/>
                      <a:pt x="8965" y="48"/>
                    </a:cubicBezTo>
                    <a:cubicBezTo>
                      <a:pt x="3322" y="3620"/>
                      <a:pt x="0" y="9740"/>
                      <a:pt x="71" y="16419"/>
                    </a:cubicBezTo>
                    <a:cubicBezTo>
                      <a:pt x="83" y="16598"/>
                      <a:pt x="238" y="16752"/>
                      <a:pt x="417" y="16752"/>
                    </a:cubicBezTo>
                    <a:cubicBezTo>
                      <a:pt x="607" y="16740"/>
                      <a:pt x="762" y="16598"/>
                      <a:pt x="750" y="16407"/>
                    </a:cubicBezTo>
                    <a:cubicBezTo>
                      <a:pt x="679" y="9966"/>
                      <a:pt x="3881" y="4072"/>
                      <a:pt x="9335" y="619"/>
                    </a:cubicBezTo>
                    <a:cubicBezTo>
                      <a:pt x="9489" y="524"/>
                      <a:pt x="9537" y="310"/>
                      <a:pt x="9442" y="155"/>
                    </a:cubicBezTo>
                    <a:cubicBezTo>
                      <a:pt x="9370" y="48"/>
                      <a:pt x="9263" y="0"/>
                      <a:pt x="9144" y="0"/>
                    </a:cubicBezTo>
                    <a:close/>
                  </a:path>
                </a:pathLst>
              </a:custGeom>
              <a:solidFill>
                <a:srgbClr val="5EB2FC"/>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60" name="Google Shape;1016;p25"/>
              <p:cNvSpPr/>
              <p:nvPr/>
            </p:nvSpPr>
            <p:spPr>
              <a:xfrm>
                <a:off x="947542" y="2255321"/>
                <a:ext cx="985230" cy="978799"/>
              </a:xfrm>
              <a:custGeom>
                <a:avLst/>
                <a:gdLst/>
                <a:ahLst/>
                <a:cxnLst/>
                <a:rect l="l" t="t" r="r" b="b"/>
                <a:pathLst>
                  <a:path w="32481" h="32269" extrusionOk="0">
                    <a:moveTo>
                      <a:pt x="16247" y="334"/>
                    </a:moveTo>
                    <a:cubicBezTo>
                      <a:pt x="24861" y="334"/>
                      <a:pt x="31922" y="7295"/>
                      <a:pt x="32028" y="15944"/>
                    </a:cubicBezTo>
                    <a:cubicBezTo>
                      <a:pt x="32135" y="24648"/>
                      <a:pt x="25146" y="31827"/>
                      <a:pt x="16431" y="31934"/>
                    </a:cubicBezTo>
                    <a:cubicBezTo>
                      <a:pt x="16365" y="31935"/>
                      <a:pt x="16299" y="31936"/>
                      <a:pt x="16234" y="31936"/>
                    </a:cubicBezTo>
                    <a:cubicBezTo>
                      <a:pt x="7619" y="31936"/>
                      <a:pt x="547" y="24975"/>
                      <a:pt x="441" y="16325"/>
                    </a:cubicBezTo>
                    <a:cubicBezTo>
                      <a:pt x="334" y="7622"/>
                      <a:pt x="7334" y="442"/>
                      <a:pt x="16050" y="335"/>
                    </a:cubicBezTo>
                    <a:cubicBezTo>
                      <a:pt x="16116" y="335"/>
                      <a:pt x="16181" y="334"/>
                      <a:pt x="16247" y="334"/>
                    </a:cubicBezTo>
                    <a:close/>
                    <a:moveTo>
                      <a:pt x="16235" y="1"/>
                    </a:moveTo>
                    <a:cubicBezTo>
                      <a:pt x="16170" y="1"/>
                      <a:pt x="16104" y="1"/>
                      <a:pt x="16038" y="2"/>
                    </a:cubicBezTo>
                    <a:cubicBezTo>
                      <a:pt x="7144" y="109"/>
                      <a:pt x="0" y="7443"/>
                      <a:pt x="107" y="16337"/>
                    </a:cubicBezTo>
                    <a:cubicBezTo>
                      <a:pt x="214" y="25165"/>
                      <a:pt x="7429" y="32269"/>
                      <a:pt x="16233" y="32269"/>
                    </a:cubicBezTo>
                    <a:cubicBezTo>
                      <a:pt x="16299" y="32269"/>
                      <a:pt x="16365" y="32269"/>
                      <a:pt x="16431" y="32268"/>
                    </a:cubicBezTo>
                    <a:cubicBezTo>
                      <a:pt x="25337" y="32161"/>
                      <a:pt x="32480" y="24838"/>
                      <a:pt x="32373" y="15932"/>
                    </a:cubicBezTo>
                    <a:cubicBezTo>
                      <a:pt x="32267" y="7104"/>
                      <a:pt x="25040" y="1"/>
                      <a:pt x="16235" y="1"/>
                    </a:cubicBezTo>
                    <a:close/>
                  </a:path>
                </a:pathLst>
              </a:custGeom>
              <a:solidFill>
                <a:srgbClr val="5EB2FC"/>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61" name="Google Shape;1017;p25"/>
              <p:cNvSpPr/>
              <p:nvPr/>
            </p:nvSpPr>
            <p:spPr>
              <a:xfrm>
                <a:off x="1027349" y="2739316"/>
                <a:ext cx="427992" cy="418255"/>
              </a:xfrm>
              <a:custGeom>
                <a:avLst/>
                <a:gdLst/>
                <a:ahLst/>
                <a:cxnLst/>
                <a:rect l="l" t="t" r="r" b="b"/>
                <a:pathLst>
                  <a:path w="14110" h="13789" extrusionOk="0">
                    <a:moveTo>
                      <a:pt x="334" y="0"/>
                    </a:moveTo>
                    <a:cubicBezTo>
                      <a:pt x="143" y="0"/>
                      <a:pt x="0" y="155"/>
                      <a:pt x="0" y="346"/>
                    </a:cubicBezTo>
                    <a:cubicBezTo>
                      <a:pt x="95" y="7788"/>
                      <a:pt x="6179" y="13789"/>
                      <a:pt x="13601" y="13789"/>
                    </a:cubicBezTo>
                    <a:cubicBezTo>
                      <a:pt x="13659" y="13789"/>
                      <a:pt x="13718" y="13788"/>
                      <a:pt x="13776" y="13788"/>
                    </a:cubicBezTo>
                    <a:cubicBezTo>
                      <a:pt x="13966" y="13788"/>
                      <a:pt x="14109" y="13633"/>
                      <a:pt x="14109" y="13442"/>
                    </a:cubicBezTo>
                    <a:cubicBezTo>
                      <a:pt x="14109" y="13264"/>
                      <a:pt x="13955" y="13109"/>
                      <a:pt x="13764" y="13109"/>
                    </a:cubicBezTo>
                    <a:cubicBezTo>
                      <a:pt x="13706" y="13110"/>
                      <a:pt x="13647" y="13110"/>
                      <a:pt x="13589" y="13110"/>
                    </a:cubicBezTo>
                    <a:cubicBezTo>
                      <a:pt x="6536" y="13110"/>
                      <a:pt x="762" y="7407"/>
                      <a:pt x="679" y="334"/>
                    </a:cubicBezTo>
                    <a:cubicBezTo>
                      <a:pt x="679" y="155"/>
                      <a:pt x="524" y="0"/>
                      <a:pt x="334" y="0"/>
                    </a:cubicBezTo>
                    <a:close/>
                  </a:path>
                </a:pathLst>
              </a:custGeom>
              <a:solidFill>
                <a:srgbClr val="5EB2FC"/>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62" name="Google Shape;1018;p25"/>
              <p:cNvSpPr/>
              <p:nvPr/>
            </p:nvSpPr>
            <p:spPr>
              <a:xfrm>
                <a:off x="1482041" y="2318839"/>
                <a:ext cx="400541" cy="467151"/>
              </a:xfrm>
              <a:custGeom>
                <a:avLst/>
                <a:gdLst/>
                <a:ahLst/>
                <a:cxnLst/>
                <a:rect l="l" t="t" r="r" b="b"/>
                <a:pathLst>
                  <a:path w="13205" h="15401" extrusionOk="0">
                    <a:moveTo>
                      <a:pt x="354" y="1"/>
                    </a:moveTo>
                    <a:cubicBezTo>
                      <a:pt x="189" y="1"/>
                      <a:pt x="35" y="136"/>
                      <a:pt x="24" y="301"/>
                    </a:cubicBezTo>
                    <a:cubicBezTo>
                      <a:pt x="0" y="492"/>
                      <a:pt x="131" y="658"/>
                      <a:pt x="322" y="682"/>
                    </a:cubicBezTo>
                    <a:cubicBezTo>
                      <a:pt x="7394" y="1504"/>
                      <a:pt x="12490" y="7945"/>
                      <a:pt x="11669" y="15029"/>
                    </a:cubicBezTo>
                    <a:cubicBezTo>
                      <a:pt x="11645" y="15208"/>
                      <a:pt x="11776" y="15374"/>
                      <a:pt x="11966" y="15398"/>
                    </a:cubicBezTo>
                    <a:cubicBezTo>
                      <a:pt x="11980" y="15400"/>
                      <a:pt x="11994" y="15401"/>
                      <a:pt x="12008" y="15401"/>
                    </a:cubicBezTo>
                    <a:cubicBezTo>
                      <a:pt x="12170" y="15401"/>
                      <a:pt x="12313" y="15276"/>
                      <a:pt x="12335" y="15101"/>
                    </a:cubicBezTo>
                    <a:cubicBezTo>
                      <a:pt x="13204" y="7647"/>
                      <a:pt x="7847" y="873"/>
                      <a:pt x="393" y="3"/>
                    </a:cubicBezTo>
                    <a:cubicBezTo>
                      <a:pt x="380" y="2"/>
                      <a:pt x="367" y="1"/>
                      <a:pt x="354" y="1"/>
                    </a:cubicBezTo>
                    <a:close/>
                  </a:path>
                </a:pathLst>
              </a:custGeom>
              <a:solidFill>
                <a:srgbClr val="5EB2FC"/>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63" name="Google Shape;1019;p25"/>
              <p:cNvSpPr/>
              <p:nvPr/>
            </p:nvSpPr>
            <p:spPr>
              <a:xfrm>
                <a:off x="1106791" y="2411021"/>
                <a:ext cx="666708" cy="666708"/>
              </a:xfrm>
              <a:custGeom>
                <a:avLst/>
                <a:gdLst/>
                <a:ahLst/>
                <a:cxnLst/>
                <a:rect l="l" t="t" r="r" b="b"/>
                <a:pathLst>
                  <a:path w="21980" h="21980" extrusionOk="0">
                    <a:moveTo>
                      <a:pt x="10990" y="1"/>
                    </a:moveTo>
                    <a:cubicBezTo>
                      <a:pt x="4918" y="1"/>
                      <a:pt x="1" y="4918"/>
                      <a:pt x="1" y="10990"/>
                    </a:cubicBezTo>
                    <a:cubicBezTo>
                      <a:pt x="1" y="17050"/>
                      <a:pt x="4918" y="21979"/>
                      <a:pt x="10990" y="21979"/>
                    </a:cubicBezTo>
                    <a:cubicBezTo>
                      <a:pt x="17062" y="21979"/>
                      <a:pt x="21980" y="17050"/>
                      <a:pt x="21980" y="10990"/>
                    </a:cubicBezTo>
                    <a:cubicBezTo>
                      <a:pt x="21980" y="4918"/>
                      <a:pt x="17062" y="1"/>
                      <a:pt x="10990" y="1"/>
                    </a:cubicBezTo>
                    <a:close/>
                  </a:path>
                </a:pathLst>
              </a:custGeom>
              <a:solidFill>
                <a:srgbClr val="5EB2FC"/>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3600" b="1" dirty="0" smtClean="0">
                    <a:solidFill>
                      <a:srgbClr val="FFFFFF"/>
                    </a:solidFill>
                    <a:latin typeface="Fira Sans Extra Condensed"/>
                    <a:ea typeface="Fira Sans Extra Condensed"/>
                    <a:cs typeface="Fira Sans Extra Condensed"/>
                    <a:sym typeface="Fira Sans Extra Condensed"/>
                  </a:rPr>
                  <a:t>2</a:t>
                </a:r>
                <a:endParaRPr sz="3600" b="1" dirty="0">
                  <a:solidFill>
                    <a:srgbClr val="FFFFFF"/>
                  </a:solidFill>
                  <a:latin typeface="Fira Sans Extra Condensed"/>
                  <a:ea typeface="Fira Sans Extra Condensed"/>
                  <a:cs typeface="Fira Sans Extra Condensed"/>
                  <a:sym typeface="Fira Sans Extra Condensed"/>
                </a:endParaRPr>
              </a:p>
            </p:txBody>
          </p:sp>
        </p:grpSp>
      </p:grpSp>
      <p:sp>
        <p:nvSpPr>
          <p:cNvPr id="66" name="مستطيل 2"/>
          <p:cNvSpPr/>
          <p:nvPr/>
        </p:nvSpPr>
        <p:spPr>
          <a:xfrm>
            <a:off x="5036223" y="3238724"/>
            <a:ext cx="3127871" cy="1323439"/>
          </a:xfrm>
          <a:prstGeom prst="rect">
            <a:avLst/>
          </a:prstGeom>
          <a:ln>
            <a:noFill/>
          </a:ln>
        </p:spPr>
        <p:txBody>
          <a:bodyPr wrap="square">
            <a:spAutoFit/>
          </a:bodyPr>
          <a:lstStyle/>
          <a:p>
            <a:pPr lvl="0" algn="ctr" rtl="1"/>
            <a:r>
              <a:rPr lang="ar-EG" sz="2000" b="1" dirty="0" smtClean="0">
                <a:latin typeface="Adobe Arabic" panose="02040503050201020203" pitchFamily="18" charset="-78"/>
                <a:cs typeface="Adobe Arabic" panose="02040503050201020203" pitchFamily="18" charset="-78"/>
              </a:rPr>
              <a:t>قامت في </a:t>
            </a:r>
            <a:r>
              <a:rPr lang="ar-EG" sz="2000" b="1" dirty="0">
                <a:latin typeface="Adobe Arabic" panose="02040503050201020203" pitchFamily="18" charset="-78"/>
                <a:cs typeface="Adobe Arabic" panose="02040503050201020203" pitchFamily="18" charset="-78"/>
              </a:rPr>
              <a:t>الوجه البحرى وكانت عاصمتها بوتو(مركز دسوق محافظة كفر الشيخ) وشعارها نبات البردى ، ومعبودها ثعبان الكوبرا .</a:t>
            </a:r>
            <a:endParaRPr lang="en-US" sz="2000" b="1" dirty="0">
              <a:latin typeface="Adobe Arabic" panose="02040503050201020203" pitchFamily="18" charset="-78"/>
              <a:cs typeface="Adobe Arabic" panose="02040503050201020203" pitchFamily="18" charset="-78"/>
            </a:endParaRPr>
          </a:p>
        </p:txBody>
      </p:sp>
      <p:sp>
        <p:nvSpPr>
          <p:cNvPr id="67" name="مستطيل 3"/>
          <p:cNvSpPr/>
          <p:nvPr/>
        </p:nvSpPr>
        <p:spPr>
          <a:xfrm>
            <a:off x="1799368" y="607280"/>
            <a:ext cx="3071692" cy="1323439"/>
          </a:xfrm>
          <a:prstGeom prst="rect">
            <a:avLst/>
          </a:prstGeom>
          <a:ln>
            <a:noFill/>
          </a:ln>
        </p:spPr>
        <p:txBody>
          <a:bodyPr wrap="square">
            <a:spAutoFit/>
          </a:bodyPr>
          <a:lstStyle/>
          <a:p>
            <a:pPr lvl="0" algn="ctr" rtl="1"/>
            <a:r>
              <a:rPr lang="ar-EG" sz="2000" b="1" dirty="0" smtClean="0">
                <a:latin typeface="Adobe Arabic" panose="02040503050201020203" pitchFamily="18" charset="-78"/>
                <a:cs typeface="Adobe Arabic" panose="02040503050201020203" pitchFamily="18" charset="-78"/>
              </a:rPr>
              <a:t>قامت بالوجه القبلي </a:t>
            </a:r>
            <a:r>
              <a:rPr lang="ar-EG" sz="2000" b="1" dirty="0">
                <a:latin typeface="Adobe Arabic" panose="02040503050201020203" pitchFamily="18" charset="-78"/>
                <a:cs typeface="Adobe Arabic" panose="02040503050201020203" pitchFamily="18" charset="-78"/>
              </a:rPr>
              <a:t>وكانت عاصمتها نخب (الكاب حاليا) شمال </a:t>
            </a:r>
            <a:r>
              <a:rPr lang="ar-EG" sz="2000" b="1" dirty="0" smtClean="0">
                <a:latin typeface="Adobe Arabic" panose="02040503050201020203" pitchFamily="18" charset="-78"/>
                <a:cs typeface="Adobe Arabic" panose="02040503050201020203" pitchFamily="18" charset="-78"/>
              </a:rPr>
              <a:t>أدفو بمحافظة </a:t>
            </a:r>
            <a:r>
              <a:rPr lang="ar-EG" sz="2000" b="1" dirty="0">
                <a:latin typeface="Adobe Arabic" panose="02040503050201020203" pitchFamily="18" charset="-78"/>
                <a:cs typeface="Adobe Arabic" panose="02040503050201020203" pitchFamily="18" charset="-78"/>
              </a:rPr>
              <a:t>أسوان </a:t>
            </a:r>
            <a:r>
              <a:rPr lang="ar-EG" sz="2000" b="1" dirty="0" smtClean="0">
                <a:latin typeface="Adobe Arabic" panose="02040503050201020203" pitchFamily="18" charset="-78"/>
                <a:cs typeface="Adobe Arabic" panose="02040503050201020203" pitchFamily="18" charset="-78"/>
              </a:rPr>
              <a:t>وشعارها </a:t>
            </a:r>
            <a:r>
              <a:rPr lang="ar-EG" sz="2000" b="1" dirty="0">
                <a:latin typeface="Adobe Arabic" panose="02040503050201020203" pitchFamily="18" charset="-78"/>
                <a:cs typeface="Adobe Arabic" panose="02040503050201020203" pitchFamily="18" charset="-78"/>
              </a:rPr>
              <a:t>زهرة اللوتس , ومعبودها أنثى النسر .</a:t>
            </a:r>
            <a:endParaRPr lang="en-US" sz="2000" b="1" dirty="0">
              <a:latin typeface="Adobe Arabic" panose="02040503050201020203" pitchFamily="18" charset="-78"/>
              <a:cs typeface="Adobe Arabic" panose="02040503050201020203" pitchFamily="18" charset="-78"/>
            </a:endParaRPr>
          </a:p>
        </p:txBody>
      </p:sp>
      <p:sp>
        <p:nvSpPr>
          <p:cNvPr id="68" name="Google Shape;114;p19"/>
          <p:cNvSpPr txBox="1">
            <a:spLocks/>
          </p:cNvSpPr>
          <p:nvPr/>
        </p:nvSpPr>
        <p:spPr>
          <a:xfrm>
            <a:off x="5212922" y="765973"/>
            <a:ext cx="1206388" cy="857400"/>
          </a:xfrm>
          <a:prstGeom prst="rect">
            <a:avLst/>
          </a:prstGeom>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ar-EG" sz="3600" b="1" dirty="0" smtClean="0">
                <a:solidFill>
                  <a:schemeClr val="accent2">
                    <a:lumMod val="75000"/>
                  </a:schemeClr>
                </a:solidFill>
                <a:latin typeface="Aldhabi" panose="01000000000000000000" pitchFamily="2" charset="-78"/>
                <a:cs typeface="Aldhabi" panose="01000000000000000000" pitchFamily="2" charset="-78"/>
              </a:rPr>
              <a:t>الشمال</a:t>
            </a:r>
            <a:endParaRPr lang="ar-EG" sz="3600" b="1" dirty="0">
              <a:solidFill>
                <a:schemeClr val="accent2">
                  <a:lumMod val="75000"/>
                </a:schemeClr>
              </a:solidFill>
              <a:latin typeface="Aldhabi" panose="01000000000000000000" pitchFamily="2" charset="-78"/>
              <a:cs typeface="Aldhabi" panose="01000000000000000000" pitchFamily="2" charset="-78"/>
            </a:endParaRPr>
          </a:p>
        </p:txBody>
      </p:sp>
      <p:sp>
        <p:nvSpPr>
          <p:cNvPr id="69" name="Google Shape;114;p19"/>
          <p:cNvSpPr txBox="1">
            <a:spLocks/>
          </p:cNvSpPr>
          <p:nvPr/>
        </p:nvSpPr>
        <p:spPr>
          <a:xfrm>
            <a:off x="1890478" y="3334047"/>
            <a:ext cx="1206388" cy="857400"/>
          </a:xfrm>
          <a:prstGeom prst="rect">
            <a:avLst/>
          </a:prstGeom>
        </p:spPr>
        <p:txBody>
          <a:bodyPr spcFirstLastPara="1" wrap="square" lIns="91425"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ar-EG" sz="3600" b="1" dirty="0" smtClean="0">
                <a:solidFill>
                  <a:schemeClr val="accent2">
                    <a:lumMod val="75000"/>
                  </a:schemeClr>
                </a:solidFill>
                <a:latin typeface="Aldhabi" panose="01000000000000000000" pitchFamily="2" charset="-78"/>
                <a:cs typeface="Aldhabi" panose="01000000000000000000" pitchFamily="2" charset="-78"/>
              </a:rPr>
              <a:t>الجنوب</a:t>
            </a:r>
            <a:endParaRPr lang="ar-EG" sz="3600" b="1" dirty="0">
              <a:solidFill>
                <a:schemeClr val="accent2">
                  <a:lumMod val="75000"/>
                </a:schemeClr>
              </a:solidFill>
              <a:latin typeface="Aldhabi" panose="01000000000000000000" pitchFamily="2" charset="-78"/>
              <a:cs typeface="Aldhabi" panose="01000000000000000000" pitchFamily="2" charset="-78"/>
            </a:endParaRPr>
          </a:p>
        </p:txBody>
      </p:sp>
      <p:pic>
        <p:nvPicPr>
          <p:cNvPr id="73" name="Picture 72">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7111" y="4708390"/>
            <a:ext cx="398346" cy="435110"/>
          </a:xfrm>
          <a:prstGeom prst="rect">
            <a:avLst/>
          </a:prstGeom>
        </p:spPr>
      </p:pic>
      <p:pic>
        <p:nvPicPr>
          <p:cNvPr id="50" name="Picture 49">
            <a:hlinkClick r:id="" action="ppaction://hlinkshowjump?jump=endshow"/>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flipH="1" flipV="1">
            <a:off x="8164094" y="114547"/>
            <a:ext cx="368193" cy="368193"/>
          </a:xfrm>
          <a:prstGeom prst="rect">
            <a:avLst/>
          </a:prstGeom>
        </p:spPr>
      </p:pic>
    </p:spTree>
    <p:extLst>
      <p:ext uri="{BB962C8B-B14F-4D97-AF65-F5344CB8AC3E}">
        <p14:creationId xmlns:p14="http://schemas.microsoft.com/office/powerpoint/2010/main" val="39828512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wipe(down)">
                                      <p:cBhvr>
                                        <p:cTn id="7" dur="500"/>
                                        <p:tgtEl>
                                          <p:spTgt spid="35"/>
                                        </p:tgtEl>
                                      </p:cBhvr>
                                    </p:animEffect>
                                  </p:childTnLst>
                                </p:cTn>
                              </p:par>
                            </p:childTnLst>
                          </p:cTn>
                        </p:par>
                        <p:par>
                          <p:cTn id="8" fill="hold">
                            <p:stCondLst>
                              <p:cond delay="500"/>
                            </p:stCondLst>
                            <p:childTnLst>
                              <p:par>
                                <p:cTn id="9" presetID="47" presetClass="entr" presetSubtype="0" fill="hold" grpId="0" nodeType="afterEffect">
                                  <p:stCondLst>
                                    <p:cond delay="0"/>
                                  </p:stCondLst>
                                  <p:childTnLst>
                                    <p:set>
                                      <p:cBhvr>
                                        <p:cTn id="10" dur="1" fill="hold">
                                          <p:stCondLst>
                                            <p:cond delay="0"/>
                                          </p:stCondLst>
                                        </p:cTn>
                                        <p:tgtEl>
                                          <p:spTgt spid="68"/>
                                        </p:tgtEl>
                                        <p:attrNameLst>
                                          <p:attrName>style.visibility</p:attrName>
                                        </p:attrNameLst>
                                      </p:cBhvr>
                                      <p:to>
                                        <p:strVal val="visible"/>
                                      </p:to>
                                    </p:set>
                                    <p:animEffect transition="in" filter="fade">
                                      <p:cBhvr>
                                        <p:cTn id="11" dur="1000"/>
                                        <p:tgtEl>
                                          <p:spTgt spid="68"/>
                                        </p:tgtEl>
                                      </p:cBhvr>
                                    </p:animEffect>
                                    <p:anim calcmode="lin" valueType="num">
                                      <p:cBhvr>
                                        <p:cTn id="12" dur="1000" fill="hold"/>
                                        <p:tgtEl>
                                          <p:spTgt spid="68"/>
                                        </p:tgtEl>
                                        <p:attrNameLst>
                                          <p:attrName>ppt_x</p:attrName>
                                        </p:attrNameLst>
                                      </p:cBhvr>
                                      <p:tavLst>
                                        <p:tav tm="0">
                                          <p:val>
                                            <p:strVal val="#ppt_x"/>
                                          </p:val>
                                        </p:tav>
                                        <p:tav tm="100000">
                                          <p:val>
                                            <p:strVal val="#ppt_x"/>
                                          </p:val>
                                        </p:tav>
                                      </p:tavLst>
                                    </p:anim>
                                    <p:anim calcmode="lin" valueType="num">
                                      <p:cBhvr>
                                        <p:cTn id="13" dur="1000" fill="hold"/>
                                        <p:tgtEl>
                                          <p:spTgt spid="68"/>
                                        </p:tgtEl>
                                        <p:attrNameLst>
                                          <p:attrName>ppt_y</p:attrName>
                                        </p:attrNameLst>
                                      </p:cBhvr>
                                      <p:tavLst>
                                        <p:tav tm="0">
                                          <p:val>
                                            <p:strVal val="#ppt_y-.1"/>
                                          </p:val>
                                        </p:tav>
                                        <p:tav tm="100000">
                                          <p:val>
                                            <p:strVal val="#ppt_y"/>
                                          </p:val>
                                        </p:tav>
                                      </p:tavLst>
                                    </p:anim>
                                  </p:childTnLst>
                                </p:cTn>
                              </p:par>
                            </p:childTnLst>
                          </p:cTn>
                        </p:par>
                        <p:par>
                          <p:cTn id="14" fill="hold">
                            <p:stCondLst>
                              <p:cond delay="1500"/>
                            </p:stCondLst>
                            <p:childTnLst>
                              <p:par>
                                <p:cTn id="15" presetID="42" presetClass="entr" presetSubtype="0" fill="hold" grpId="0" nodeType="afterEffect">
                                  <p:stCondLst>
                                    <p:cond delay="0"/>
                                  </p:stCondLst>
                                  <p:childTnLst>
                                    <p:set>
                                      <p:cBhvr>
                                        <p:cTn id="16" dur="1" fill="hold">
                                          <p:stCondLst>
                                            <p:cond delay="0"/>
                                          </p:stCondLst>
                                        </p:cTn>
                                        <p:tgtEl>
                                          <p:spTgt spid="66"/>
                                        </p:tgtEl>
                                        <p:attrNameLst>
                                          <p:attrName>style.visibility</p:attrName>
                                        </p:attrNameLst>
                                      </p:cBhvr>
                                      <p:to>
                                        <p:strVal val="visible"/>
                                      </p:to>
                                    </p:set>
                                    <p:animEffect transition="in" filter="fade">
                                      <p:cBhvr>
                                        <p:cTn id="17" dur="1000"/>
                                        <p:tgtEl>
                                          <p:spTgt spid="66"/>
                                        </p:tgtEl>
                                      </p:cBhvr>
                                    </p:animEffect>
                                    <p:anim calcmode="lin" valueType="num">
                                      <p:cBhvr>
                                        <p:cTn id="18" dur="1000" fill="hold"/>
                                        <p:tgtEl>
                                          <p:spTgt spid="66"/>
                                        </p:tgtEl>
                                        <p:attrNameLst>
                                          <p:attrName>ppt_x</p:attrName>
                                        </p:attrNameLst>
                                      </p:cBhvr>
                                      <p:tavLst>
                                        <p:tav tm="0">
                                          <p:val>
                                            <p:strVal val="#ppt_x"/>
                                          </p:val>
                                        </p:tav>
                                        <p:tav tm="100000">
                                          <p:val>
                                            <p:strVal val="#ppt_x"/>
                                          </p:val>
                                        </p:tav>
                                      </p:tavLst>
                                    </p:anim>
                                    <p:anim calcmode="lin" valueType="num">
                                      <p:cBhvr>
                                        <p:cTn id="19" dur="1000" fill="hold"/>
                                        <p:tgtEl>
                                          <p:spTgt spid="66"/>
                                        </p:tgtEl>
                                        <p:attrNameLst>
                                          <p:attrName>ppt_y</p:attrName>
                                        </p:attrNameLst>
                                      </p:cBhvr>
                                      <p:tavLst>
                                        <p:tav tm="0">
                                          <p:val>
                                            <p:strVal val="#ppt_y+.1"/>
                                          </p:val>
                                        </p:tav>
                                        <p:tav tm="100000">
                                          <p:val>
                                            <p:strVal val="#ppt_y"/>
                                          </p:val>
                                        </p:tav>
                                      </p:tavLst>
                                    </p:anim>
                                  </p:childTnLst>
                                </p:cTn>
                              </p:par>
                              <p:par>
                                <p:cTn id="20" presetID="22" presetClass="entr" presetSubtype="4" fill="hold" grpId="0" nodeType="withEffect">
                                  <p:stCondLst>
                                    <p:cond delay="0"/>
                                  </p:stCondLst>
                                  <p:childTnLst>
                                    <p:set>
                                      <p:cBhvr>
                                        <p:cTn id="21" dur="1" fill="hold">
                                          <p:stCondLst>
                                            <p:cond delay="0"/>
                                          </p:stCondLst>
                                        </p:cTn>
                                        <p:tgtEl>
                                          <p:spTgt spid="33"/>
                                        </p:tgtEl>
                                        <p:attrNameLst>
                                          <p:attrName>style.visibility</p:attrName>
                                        </p:attrNameLst>
                                      </p:cBhvr>
                                      <p:to>
                                        <p:strVal val="visible"/>
                                      </p:to>
                                    </p:set>
                                    <p:animEffect transition="in" filter="wipe(down)">
                                      <p:cBhvr>
                                        <p:cTn id="22" dur="500"/>
                                        <p:tgtEl>
                                          <p:spTgt spid="33"/>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nodeType="clickEffect">
                                  <p:stCondLst>
                                    <p:cond delay="0"/>
                                  </p:stCondLst>
                                  <p:childTnLst>
                                    <p:set>
                                      <p:cBhvr>
                                        <p:cTn id="26" dur="1" fill="hold">
                                          <p:stCondLst>
                                            <p:cond delay="0"/>
                                          </p:stCondLst>
                                        </p:cTn>
                                        <p:tgtEl>
                                          <p:spTgt spid="76"/>
                                        </p:tgtEl>
                                        <p:attrNameLst>
                                          <p:attrName>style.visibility</p:attrName>
                                        </p:attrNameLst>
                                      </p:cBhvr>
                                      <p:to>
                                        <p:strVal val="visible"/>
                                      </p:to>
                                    </p:set>
                                    <p:animEffect transition="in" filter="wipe(up)">
                                      <p:cBhvr>
                                        <p:cTn id="27" dur="500"/>
                                        <p:tgtEl>
                                          <p:spTgt spid="76"/>
                                        </p:tgtEl>
                                      </p:cBhvr>
                                    </p:animEffect>
                                  </p:childTnLst>
                                </p:cTn>
                              </p:par>
                            </p:childTnLst>
                          </p:cTn>
                        </p:par>
                        <p:par>
                          <p:cTn id="28" fill="hold">
                            <p:stCondLst>
                              <p:cond delay="500"/>
                            </p:stCondLst>
                            <p:childTnLst>
                              <p:par>
                                <p:cTn id="29" presetID="47" presetClass="entr" presetSubtype="0" fill="hold" grpId="0" nodeType="afterEffect">
                                  <p:stCondLst>
                                    <p:cond delay="0"/>
                                  </p:stCondLst>
                                  <p:childTnLst>
                                    <p:set>
                                      <p:cBhvr>
                                        <p:cTn id="30" dur="1" fill="hold">
                                          <p:stCondLst>
                                            <p:cond delay="0"/>
                                          </p:stCondLst>
                                        </p:cTn>
                                        <p:tgtEl>
                                          <p:spTgt spid="69"/>
                                        </p:tgtEl>
                                        <p:attrNameLst>
                                          <p:attrName>style.visibility</p:attrName>
                                        </p:attrNameLst>
                                      </p:cBhvr>
                                      <p:to>
                                        <p:strVal val="visible"/>
                                      </p:to>
                                    </p:set>
                                    <p:animEffect transition="in" filter="fade">
                                      <p:cBhvr>
                                        <p:cTn id="31" dur="1000"/>
                                        <p:tgtEl>
                                          <p:spTgt spid="69"/>
                                        </p:tgtEl>
                                      </p:cBhvr>
                                    </p:animEffect>
                                    <p:anim calcmode="lin" valueType="num">
                                      <p:cBhvr>
                                        <p:cTn id="32" dur="1000" fill="hold"/>
                                        <p:tgtEl>
                                          <p:spTgt spid="69"/>
                                        </p:tgtEl>
                                        <p:attrNameLst>
                                          <p:attrName>ppt_x</p:attrName>
                                        </p:attrNameLst>
                                      </p:cBhvr>
                                      <p:tavLst>
                                        <p:tav tm="0">
                                          <p:val>
                                            <p:strVal val="#ppt_x"/>
                                          </p:val>
                                        </p:tav>
                                        <p:tav tm="100000">
                                          <p:val>
                                            <p:strVal val="#ppt_x"/>
                                          </p:val>
                                        </p:tav>
                                      </p:tavLst>
                                    </p:anim>
                                    <p:anim calcmode="lin" valueType="num">
                                      <p:cBhvr>
                                        <p:cTn id="33" dur="1000" fill="hold"/>
                                        <p:tgtEl>
                                          <p:spTgt spid="69"/>
                                        </p:tgtEl>
                                        <p:attrNameLst>
                                          <p:attrName>ppt_y</p:attrName>
                                        </p:attrNameLst>
                                      </p:cBhvr>
                                      <p:tavLst>
                                        <p:tav tm="0">
                                          <p:val>
                                            <p:strVal val="#ppt_y-.1"/>
                                          </p:val>
                                        </p:tav>
                                        <p:tav tm="100000">
                                          <p:val>
                                            <p:strVal val="#ppt_y"/>
                                          </p:val>
                                        </p:tav>
                                      </p:tavLst>
                                    </p:anim>
                                  </p:childTnLst>
                                </p:cTn>
                              </p:par>
                            </p:childTnLst>
                          </p:cTn>
                        </p:par>
                        <p:par>
                          <p:cTn id="34" fill="hold">
                            <p:stCondLst>
                              <p:cond delay="1500"/>
                            </p:stCondLst>
                            <p:childTnLst>
                              <p:par>
                                <p:cTn id="35" presetID="42" presetClass="entr" presetSubtype="0" fill="hold" grpId="0" nodeType="afterEffect">
                                  <p:stCondLst>
                                    <p:cond delay="0"/>
                                  </p:stCondLst>
                                  <p:childTnLst>
                                    <p:set>
                                      <p:cBhvr>
                                        <p:cTn id="36" dur="1" fill="hold">
                                          <p:stCondLst>
                                            <p:cond delay="0"/>
                                          </p:stCondLst>
                                        </p:cTn>
                                        <p:tgtEl>
                                          <p:spTgt spid="67"/>
                                        </p:tgtEl>
                                        <p:attrNameLst>
                                          <p:attrName>style.visibility</p:attrName>
                                        </p:attrNameLst>
                                      </p:cBhvr>
                                      <p:to>
                                        <p:strVal val="visible"/>
                                      </p:to>
                                    </p:set>
                                    <p:animEffect transition="in" filter="fade">
                                      <p:cBhvr>
                                        <p:cTn id="37" dur="1000"/>
                                        <p:tgtEl>
                                          <p:spTgt spid="67"/>
                                        </p:tgtEl>
                                      </p:cBhvr>
                                    </p:animEffect>
                                    <p:anim calcmode="lin" valueType="num">
                                      <p:cBhvr>
                                        <p:cTn id="38" dur="1000" fill="hold"/>
                                        <p:tgtEl>
                                          <p:spTgt spid="67"/>
                                        </p:tgtEl>
                                        <p:attrNameLst>
                                          <p:attrName>ppt_x</p:attrName>
                                        </p:attrNameLst>
                                      </p:cBhvr>
                                      <p:tavLst>
                                        <p:tav tm="0">
                                          <p:val>
                                            <p:strVal val="#ppt_x"/>
                                          </p:val>
                                        </p:tav>
                                        <p:tav tm="100000">
                                          <p:val>
                                            <p:strVal val="#ppt_x"/>
                                          </p:val>
                                        </p:tav>
                                      </p:tavLst>
                                    </p:anim>
                                    <p:anim calcmode="lin" valueType="num">
                                      <p:cBhvr>
                                        <p:cTn id="39" dur="1000" fill="hold"/>
                                        <p:tgtEl>
                                          <p:spTgt spid="6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66" grpId="0"/>
      <p:bldP spid="67" grpId="0"/>
      <p:bldP spid="68" grpId="0"/>
      <p:bldP spid="6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oogle Shape;420;p23"/>
          <p:cNvGrpSpPr/>
          <p:nvPr/>
        </p:nvGrpSpPr>
        <p:grpSpPr>
          <a:xfrm>
            <a:off x="2003721" y="297950"/>
            <a:ext cx="5099045" cy="5499463"/>
            <a:chOff x="710498" y="2003921"/>
            <a:chExt cx="1891746" cy="1957954"/>
          </a:xfrm>
        </p:grpSpPr>
        <p:grpSp>
          <p:nvGrpSpPr>
            <p:cNvPr id="3" name="Google Shape;421;p23"/>
            <p:cNvGrpSpPr/>
            <p:nvPr/>
          </p:nvGrpSpPr>
          <p:grpSpPr>
            <a:xfrm>
              <a:off x="710498" y="2003921"/>
              <a:ext cx="1891746" cy="1590548"/>
              <a:chOff x="1338088" y="1500713"/>
              <a:chExt cx="1967700" cy="1654408"/>
            </a:xfrm>
          </p:grpSpPr>
          <p:sp>
            <p:nvSpPr>
              <p:cNvPr id="5" name="Google Shape;422;p23"/>
              <p:cNvSpPr/>
              <p:nvPr/>
            </p:nvSpPr>
            <p:spPr>
              <a:xfrm>
                <a:off x="1338088" y="2060100"/>
                <a:ext cx="1870200" cy="1095021"/>
              </a:xfrm>
              <a:prstGeom prst="roundRect">
                <a:avLst>
                  <a:gd name="adj" fmla="val 6755"/>
                </a:avLst>
              </a:prstGeom>
              <a:solidFill>
                <a:schemeClr val="accent6"/>
              </a:solidFill>
              <a:ln>
                <a:noFill/>
              </a:ln>
            </p:spPr>
            <p:txBody>
              <a:bodyPr spcFirstLastPara="1" wrap="square" lIns="182875" tIns="91425" rIns="182875" bIns="91425" anchor="ctr" anchorCtr="0">
                <a:noAutofit/>
              </a:bodyPr>
              <a:lstStyle/>
              <a:p>
                <a:pPr marL="0" lvl="0" indent="0" algn="ctr" rtl="0">
                  <a:spcBef>
                    <a:spcPts val="0"/>
                  </a:spcBef>
                  <a:spcAft>
                    <a:spcPts val="0"/>
                  </a:spcAft>
                  <a:buClr>
                    <a:schemeClr val="dk1"/>
                  </a:buClr>
                  <a:buSzPts val="1100"/>
                  <a:buFont typeface="Arial"/>
                  <a:buNone/>
                </a:pPr>
                <a:endParaRPr sz="1200" dirty="0">
                  <a:solidFill>
                    <a:srgbClr val="FFFFFF"/>
                  </a:solidFill>
                  <a:latin typeface="Roboto"/>
                  <a:ea typeface="Roboto"/>
                  <a:cs typeface="Roboto"/>
                  <a:sym typeface="Roboto"/>
                </a:endParaRPr>
              </a:p>
            </p:txBody>
          </p:sp>
          <p:sp>
            <p:nvSpPr>
              <p:cNvPr id="6" name="Google Shape;423;p23"/>
              <p:cNvSpPr/>
              <p:nvPr/>
            </p:nvSpPr>
            <p:spPr>
              <a:xfrm>
                <a:off x="1889650" y="1500713"/>
                <a:ext cx="767075" cy="767375"/>
              </a:xfrm>
              <a:custGeom>
                <a:avLst/>
                <a:gdLst/>
                <a:ahLst/>
                <a:cxnLst/>
                <a:rect l="l" t="t" r="r" b="b"/>
                <a:pathLst>
                  <a:path w="30683" h="30695" extrusionOk="0">
                    <a:moveTo>
                      <a:pt x="15348" y="1"/>
                    </a:moveTo>
                    <a:cubicBezTo>
                      <a:pt x="6871" y="1"/>
                      <a:pt x="1" y="6871"/>
                      <a:pt x="1" y="15348"/>
                    </a:cubicBezTo>
                    <a:cubicBezTo>
                      <a:pt x="1" y="23825"/>
                      <a:pt x="6871" y="30695"/>
                      <a:pt x="15348" y="30695"/>
                    </a:cubicBezTo>
                    <a:cubicBezTo>
                      <a:pt x="23813" y="30695"/>
                      <a:pt x="30683" y="23825"/>
                      <a:pt x="30683" y="15348"/>
                    </a:cubicBezTo>
                    <a:cubicBezTo>
                      <a:pt x="30683" y="6871"/>
                      <a:pt x="23813" y="1"/>
                      <a:pt x="15348" y="1"/>
                    </a:cubicBezTo>
                    <a:close/>
                  </a:path>
                </a:pathLst>
              </a:custGeom>
              <a:solidFill>
                <a:schemeClr val="lt1"/>
              </a:solidFill>
              <a:ln w="19050"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427;p23"/>
              <p:cNvSpPr/>
              <p:nvPr/>
            </p:nvSpPr>
            <p:spPr>
              <a:xfrm rot="5400000">
                <a:off x="2978788" y="2602048"/>
                <a:ext cx="556500" cy="97500"/>
              </a:xfrm>
              <a:prstGeom prst="triangle">
                <a:avLst>
                  <a:gd name="adj" fmla="val 50000"/>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 name="Google Shape;428;p23"/>
            <p:cNvSpPr txBox="1"/>
            <p:nvPr/>
          </p:nvSpPr>
          <p:spPr>
            <a:xfrm>
              <a:off x="811361" y="3532275"/>
              <a:ext cx="1591800" cy="4296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1700" dirty="0">
                <a:solidFill>
                  <a:srgbClr val="434343"/>
                </a:solidFill>
                <a:latin typeface="Fira Sans Extra Condensed Medium"/>
                <a:ea typeface="Fira Sans Extra Condensed Medium"/>
                <a:cs typeface="Fira Sans Extra Condensed Medium"/>
                <a:sym typeface="Fira Sans Extra Condensed Medium"/>
              </a:endParaRPr>
            </a:p>
          </p:txBody>
        </p:sp>
      </p:grpSp>
      <p:sp>
        <p:nvSpPr>
          <p:cNvPr id="11" name="مستطيل 1"/>
          <p:cNvSpPr/>
          <p:nvPr/>
        </p:nvSpPr>
        <p:spPr>
          <a:xfrm>
            <a:off x="2498613" y="2659099"/>
            <a:ext cx="3844513" cy="1631216"/>
          </a:xfrm>
          <a:prstGeom prst="rect">
            <a:avLst/>
          </a:prstGeom>
        </p:spPr>
        <p:txBody>
          <a:bodyPr wrap="square">
            <a:spAutoFit/>
          </a:bodyPr>
          <a:lstStyle/>
          <a:p>
            <a:pPr algn="ctr" rtl="1"/>
            <a:r>
              <a:rPr lang="ar-EG" sz="2000" b="1" dirty="0">
                <a:latin typeface="Adobe Arabic" panose="02040503050201020203" pitchFamily="18" charset="-78"/>
                <a:cs typeface="Adobe Arabic" panose="02040503050201020203" pitchFamily="18" charset="-78"/>
              </a:rPr>
              <a:t>ظلت البلاد منقسمة إلى مملكتين متحاربتين زمنا طويلا حتى ظهر فى طيبة (الأقصر حاليا) حاكم عظيم يدعى نعرمر (مينا )اتجه نحو توحيد البلاد بعد أن حقق النصر على مملكة الشمال وبذلك ثم توحيد مصر كلها شمالها وجنوبها سنة 3200ق.م,وبنى لها عاصمة </a:t>
            </a:r>
            <a:r>
              <a:rPr lang="ar-EG" sz="2000" b="1" dirty="0" smtClean="0">
                <a:latin typeface="Adobe Arabic" panose="02040503050201020203" pitchFamily="18" charset="-78"/>
                <a:cs typeface="Adobe Arabic" panose="02040503050201020203" pitchFamily="18" charset="-78"/>
              </a:rPr>
              <a:t>موحدة</a:t>
            </a:r>
            <a:endParaRPr lang="en-US" sz="2000" b="1" dirty="0">
              <a:solidFill>
                <a:srgbClr val="002060"/>
              </a:solidFill>
              <a:latin typeface="Adobe Arabic" panose="02040503050201020203" pitchFamily="18" charset="-78"/>
              <a:cs typeface="Adobe Arabic" panose="02040503050201020203" pitchFamily="18" charset="-78"/>
            </a:endParaRPr>
          </a:p>
        </p:txBody>
      </p:sp>
      <p:sp>
        <p:nvSpPr>
          <p:cNvPr id="12" name="مستطيل 1"/>
          <p:cNvSpPr/>
          <p:nvPr/>
        </p:nvSpPr>
        <p:spPr>
          <a:xfrm>
            <a:off x="3515813" y="967698"/>
            <a:ext cx="1810111" cy="830997"/>
          </a:xfrm>
          <a:prstGeom prst="rect">
            <a:avLst/>
          </a:prstGeom>
        </p:spPr>
        <p:txBody>
          <a:bodyPr wrap="none">
            <a:spAutoFit/>
          </a:bodyPr>
          <a:lstStyle/>
          <a:p>
            <a:pPr algn="ctr" rtl="1"/>
            <a:r>
              <a:rPr lang="ar-EG" sz="4800" b="1" dirty="0" smtClean="0">
                <a:ln>
                  <a:solidFill>
                    <a:schemeClr val="accent2">
                      <a:lumMod val="50000"/>
                    </a:schemeClr>
                  </a:solidFill>
                </a:ln>
                <a:solidFill>
                  <a:schemeClr val="bg2">
                    <a:lumMod val="90000"/>
                    <a:lumOff val="10000"/>
                  </a:schemeClr>
                </a:solidFill>
                <a:latin typeface="Aldhabi" panose="01000000000000000000" pitchFamily="2" charset="-78"/>
                <a:cs typeface="Aldhabi" panose="01000000000000000000" pitchFamily="2" charset="-78"/>
              </a:rPr>
              <a:t>العصر العتيق</a:t>
            </a:r>
            <a:endParaRPr lang="en-US" sz="4800" b="1" dirty="0">
              <a:ln>
                <a:solidFill>
                  <a:schemeClr val="accent2">
                    <a:lumMod val="50000"/>
                  </a:schemeClr>
                </a:solidFill>
              </a:ln>
              <a:solidFill>
                <a:schemeClr val="bg2">
                  <a:lumMod val="90000"/>
                  <a:lumOff val="10000"/>
                </a:schemeClr>
              </a:solidFill>
              <a:latin typeface="Aldhabi" panose="01000000000000000000" pitchFamily="2" charset="-78"/>
              <a:cs typeface="Aldhabi" panose="01000000000000000000" pitchFamily="2" charset="-78"/>
            </a:endParaRPr>
          </a:p>
        </p:txBody>
      </p:sp>
      <p:pic>
        <p:nvPicPr>
          <p:cNvPr id="13" name="Picture 12">
            <a:hlinkClick r:id="rId2" action="ppaction://hlinksldjump"/>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93469" y="4708390"/>
            <a:ext cx="398346" cy="435110"/>
          </a:xfrm>
          <a:prstGeom prst="rect">
            <a:avLst/>
          </a:prstGeom>
        </p:spPr>
      </p:pic>
      <p:pic>
        <p:nvPicPr>
          <p:cNvPr id="16" name="Picture 15">
            <a:hlinkClick r:id="" action="ppaction://hlinkshowjump?jump=endshow"/>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flipH="1" flipV="1">
            <a:off x="8153144" y="113853"/>
            <a:ext cx="368193" cy="368193"/>
          </a:xfrm>
          <a:prstGeom prst="rect">
            <a:avLst/>
          </a:prstGeom>
        </p:spPr>
      </p:pic>
    </p:spTree>
    <p:extLst>
      <p:ext uri="{BB962C8B-B14F-4D97-AF65-F5344CB8AC3E}">
        <p14:creationId xmlns:p14="http://schemas.microsoft.com/office/powerpoint/2010/main" val="430098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fltVal val="0"/>
                                          </p:val>
                                        </p:tav>
                                        <p:tav tm="100000">
                                          <p:val>
                                            <p:strVal val="#ppt_h"/>
                                          </p:val>
                                        </p:tav>
                                      </p:tavLst>
                                    </p:anim>
                                    <p:animEffect transition="in" filter="fade">
                                      <p:cBhvr>
                                        <p:cTn id="9" dur="500"/>
                                        <p:tgtEl>
                                          <p:spTgt spid="11"/>
                                        </p:tgtEl>
                                      </p:cBhvr>
                                    </p:animEffect>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barn(inVertical)">
                                      <p:cBhvr>
                                        <p:cTn id="14" dur="500"/>
                                        <p:tgtEl>
                                          <p:spTgt spid="12"/>
                                        </p:tgtEl>
                                      </p:cBhvr>
                                    </p:animEffect>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p:cTn id="19" dur="1000" fill="hold"/>
                                        <p:tgtEl>
                                          <p:spTgt spid="2"/>
                                        </p:tgtEl>
                                        <p:attrNameLst>
                                          <p:attrName>ppt_w</p:attrName>
                                        </p:attrNameLst>
                                      </p:cBhvr>
                                      <p:tavLst>
                                        <p:tav tm="0">
                                          <p:val>
                                            <p:fltVal val="0"/>
                                          </p:val>
                                        </p:tav>
                                        <p:tav tm="100000">
                                          <p:val>
                                            <p:strVal val="#ppt_w"/>
                                          </p:val>
                                        </p:tav>
                                      </p:tavLst>
                                    </p:anim>
                                    <p:anim calcmode="lin" valueType="num">
                                      <p:cBhvr>
                                        <p:cTn id="20" dur="1000" fill="hold"/>
                                        <p:tgtEl>
                                          <p:spTgt spid="2"/>
                                        </p:tgtEl>
                                        <p:attrNameLst>
                                          <p:attrName>ppt_h</p:attrName>
                                        </p:attrNameLst>
                                      </p:cBhvr>
                                      <p:tavLst>
                                        <p:tav tm="0">
                                          <p:val>
                                            <p:fltVal val="0"/>
                                          </p:val>
                                        </p:tav>
                                        <p:tav tm="100000">
                                          <p:val>
                                            <p:strVal val="#ppt_h"/>
                                          </p:val>
                                        </p:tav>
                                      </p:tavLst>
                                    </p:anim>
                                    <p:anim calcmode="lin" valueType="num">
                                      <p:cBhvr>
                                        <p:cTn id="21" dur="1000" fill="hold"/>
                                        <p:tgtEl>
                                          <p:spTgt spid="2"/>
                                        </p:tgtEl>
                                        <p:attrNameLst>
                                          <p:attrName>style.rotation</p:attrName>
                                        </p:attrNameLst>
                                      </p:cBhvr>
                                      <p:tavLst>
                                        <p:tav tm="0">
                                          <p:val>
                                            <p:fltVal val="90"/>
                                          </p:val>
                                        </p:tav>
                                        <p:tav tm="100000">
                                          <p:val>
                                            <p:fltVal val="0"/>
                                          </p:val>
                                        </p:tav>
                                      </p:tavLst>
                                    </p:anim>
                                    <p:animEffect transition="in" filter="fade">
                                      <p:cBhvr>
                                        <p:cTn id="22"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6364"/>
        <p:cNvGrpSpPr/>
        <p:nvPr/>
      </p:nvGrpSpPr>
      <p:grpSpPr>
        <a:xfrm>
          <a:off x="0" y="0"/>
          <a:ext cx="0" cy="0"/>
          <a:chOff x="0" y="0"/>
          <a:chExt cx="0" cy="0"/>
        </a:xfrm>
      </p:grpSpPr>
      <p:grpSp>
        <p:nvGrpSpPr>
          <p:cNvPr id="6367" name="Google Shape;6367;p73"/>
          <p:cNvGrpSpPr/>
          <p:nvPr/>
        </p:nvGrpSpPr>
        <p:grpSpPr>
          <a:xfrm>
            <a:off x="220717" y="488731"/>
            <a:ext cx="8592208" cy="4382815"/>
            <a:chOff x="238125" y="1440900"/>
            <a:chExt cx="3549850" cy="2826025"/>
          </a:xfrm>
        </p:grpSpPr>
        <p:sp>
          <p:nvSpPr>
            <p:cNvPr id="6368" name="Google Shape;6368;p73"/>
            <p:cNvSpPr/>
            <p:nvPr/>
          </p:nvSpPr>
          <p:spPr>
            <a:xfrm>
              <a:off x="238125" y="3555400"/>
              <a:ext cx="3549850" cy="307600"/>
            </a:xfrm>
            <a:custGeom>
              <a:avLst/>
              <a:gdLst/>
              <a:ahLst/>
              <a:cxnLst/>
              <a:rect l="l" t="t" r="r" b="b"/>
              <a:pathLst>
                <a:path w="141994" h="12304" extrusionOk="0">
                  <a:moveTo>
                    <a:pt x="0" y="1"/>
                  </a:moveTo>
                  <a:lnTo>
                    <a:pt x="0" y="7792"/>
                  </a:lnTo>
                  <a:cubicBezTo>
                    <a:pt x="0" y="10130"/>
                    <a:pt x="2009" y="12303"/>
                    <a:pt x="4367" y="12303"/>
                  </a:cubicBezTo>
                  <a:lnTo>
                    <a:pt x="137769" y="12303"/>
                  </a:lnTo>
                  <a:cubicBezTo>
                    <a:pt x="140107" y="12303"/>
                    <a:pt x="141993" y="10130"/>
                    <a:pt x="141993" y="7792"/>
                  </a:cubicBezTo>
                  <a:lnTo>
                    <a:pt x="141993"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6369" name="Google Shape;6369;p73"/>
            <p:cNvSpPr/>
            <p:nvPr/>
          </p:nvSpPr>
          <p:spPr>
            <a:xfrm>
              <a:off x="1379700" y="3856825"/>
              <a:ext cx="1287200" cy="403450"/>
            </a:xfrm>
            <a:custGeom>
              <a:avLst/>
              <a:gdLst/>
              <a:ahLst/>
              <a:cxnLst/>
              <a:rect l="l" t="t" r="r" b="b"/>
              <a:pathLst>
                <a:path w="51488" h="16138" extrusionOk="0">
                  <a:moveTo>
                    <a:pt x="11237" y="0"/>
                  </a:moveTo>
                  <a:cubicBezTo>
                    <a:pt x="11237" y="0"/>
                    <a:pt x="11114" y="6951"/>
                    <a:pt x="7997" y="10130"/>
                  </a:cubicBezTo>
                  <a:cubicBezTo>
                    <a:pt x="4880" y="13287"/>
                    <a:pt x="0" y="16137"/>
                    <a:pt x="8469" y="16137"/>
                  </a:cubicBezTo>
                  <a:lnTo>
                    <a:pt x="43019" y="16137"/>
                  </a:lnTo>
                  <a:cubicBezTo>
                    <a:pt x="51487" y="16137"/>
                    <a:pt x="46607" y="13287"/>
                    <a:pt x="43490" y="10130"/>
                  </a:cubicBezTo>
                  <a:cubicBezTo>
                    <a:pt x="40374" y="6951"/>
                    <a:pt x="40271" y="0"/>
                    <a:pt x="4027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6370" name="Google Shape;6370;p73"/>
            <p:cNvSpPr/>
            <p:nvPr/>
          </p:nvSpPr>
          <p:spPr>
            <a:xfrm>
              <a:off x="1481200" y="4228475"/>
              <a:ext cx="1098025" cy="38450"/>
            </a:xfrm>
            <a:custGeom>
              <a:avLst/>
              <a:gdLst/>
              <a:ahLst/>
              <a:cxnLst/>
              <a:rect l="l" t="t" r="r" b="b"/>
              <a:pathLst>
                <a:path w="43921" h="1538" extrusionOk="0">
                  <a:moveTo>
                    <a:pt x="0" y="0"/>
                  </a:moveTo>
                  <a:lnTo>
                    <a:pt x="0" y="328"/>
                  </a:lnTo>
                  <a:cubicBezTo>
                    <a:pt x="0" y="1148"/>
                    <a:pt x="1149" y="1538"/>
                    <a:pt x="4634" y="1538"/>
                  </a:cubicBezTo>
                  <a:lnTo>
                    <a:pt x="39205" y="1538"/>
                  </a:lnTo>
                  <a:cubicBezTo>
                    <a:pt x="42691" y="1538"/>
                    <a:pt x="43921" y="1025"/>
                    <a:pt x="43921" y="246"/>
                  </a:cubicBezTo>
                  <a:lnTo>
                    <a:pt x="43839" y="246"/>
                  </a:lnTo>
                  <a:lnTo>
                    <a:pt x="43839"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6371" name="Google Shape;6371;p73"/>
            <p:cNvSpPr/>
            <p:nvPr/>
          </p:nvSpPr>
          <p:spPr>
            <a:xfrm>
              <a:off x="1586275" y="4258200"/>
              <a:ext cx="875050" cy="5650"/>
            </a:xfrm>
            <a:custGeom>
              <a:avLst/>
              <a:gdLst/>
              <a:ahLst/>
              <a:cxnLst/>
              <a:rect l="l" t="t" r="r" b="b"/>
              <a:pathLst>
                <a:path w="35002" h="226" extrusionOk="0">
                  <a:moveTo>
                    <a:pt x="17512" y="0"/>
                  </a:moveTo>
                  <a:lnTo>
                    <a:pt x="8756" y="21"/>
                  </a:lnTo>
                  <a:cubicBezTo>
                    <a:pt x="5844" y="41"/>
                    <a:pt x="2912" y="62"/>
                    <a:pt x="1" y="123"/>
                  </a:cubicBezTo>
                  <a:cubicBezTo>
                    <a:pt x="2912" y="164"/>
                    <a:pt x="5844" y="185"/>
                    <a:pt x="8756" y="205"/>
                  </a:cubicBezTo>
                  <a:lnTo>
                    <a:pt x="17512" y="226"/>
                  </a:lnTo>
                  <a:lnTo>
                    <a:pt x="26246" y="205"/>
                  </a:lnTo>
                  <a:lnTo>
                    <a:pt x="30614" y="164"/>
                  </a:lnTo>
                  <a:lnTo>
                    <a:pt x="35002" y="123"/>
                  </a:lnTo>
                  <a:lnTo>
                    <a:pt x="30614" y="62"/>
                  </a:lnTo>
                  <a:lnTo>
                    <a:pt x="26246" y="21"/>
                  </a:lnTo>
                  <a:lnTo>
                    <a:pt x="17512" y="0"/>
                  </a:lnTo>
                  <a:close/>
                </a:path>
              </a:pathLst>
            </a:custGeom>
            <a:solidFill>
              <a:srgbClr val="FFE24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
          <p:nvSpPr>
            <p:cNvPr id="6372" name="Google Shape;6372;p73"/>
            <p:cNvSpPr/>
            <p:nvPr/>
          </p:nvSpPr>
          <p:spPr>
            <a:xfrm>
              <a:off x="238125" y="1440900"/>
              <a:ext cx="3549850" cy="2121200"/>
            </a:xfrm>
            <a:custGeom>
              <a:avLst/>
              <a:gdLst/>
              <a:ahLst/>
              <a:cxnLst/>
              <a:rect l="l" t="t" r="r" b="b"/>
              <a:pathLst>
                <a:path w="141994" h="84848" extrusionOk="0">
                  <a:moveTo>
                    <a:pt x="136109" y="5639"/>
                  </a:moveTo>
                  <a:lnTo>
                    <a:pt x="136109" y="78942"/>
                  </a:lnTo>
                  <a:lnTo>
                    <a:pt x="5905" y="78942"/>
                  </a:lnTo>
                  <a:lnTo>
                    <a:pt x="5905" y="5639"/>
                  </a:lnTo>
                  <a:close/>
                  <a:moveTo>
                    <a:pt x="4367" y="0"/>
                  </a:moveTo>
                  <a:cubicBezTo>
                    <a:pt x="2009" y="0"/>
                    <a:pt x="0" y="1661"/>
                    <a:pt x="0" y="3998"/>
                  </a:cubicBezTo>
                  <a:lnTo>
                    <a:pt x="0" y="84847"/>
                  </a:lnTo>
                  <a:lnTo>
                    <a:pt x="141993" y="84847"/>
                  </a:lnTo>
                  <a:lnTo>
                    <a:pt x="141993" y="3998"/>
                  </a:lnTo>
                  <a:cubicBezTo>
                    <a:pt x="141993" y="1661"/>
                    <a:pt x="140107" y="0"/>
                    <a:pt x="13776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grpSp>
      <p:sp>
        <p:nvSpPr>
          <p:cNvPr id="2" name="Rectangle 1"/>
          <p:cNvSpPr/>
          <p:nvPr/>
        </p:nvSpPr>
        <p:spPr>
          <a:xfrm>
            <a:off x="567121" y="673090"/>
            <a:ext cx="7899400" cy="2921000"/>
          </a:xfrm>
          <a:prstGeom prst="rect">
            <a:avLst/>
          </a:prstGeom>
          <a:solidFill>
            <a:schemeClr val="tx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
        <p:nvSpPr>
          <p:cNvPr id="11" name="Google Shape;4727;p45"/>
          <p:cNvSpPr txBox="1">
            <a:spLocks noGrp="1"/>
          </p:cNvSpPr>
          <p:nvPr>
            <p:ph type="title"/>
          </p:nvPr>
        </p:nvSpPr>
        <p:spPr>
          <a:xfrm>
            <a:off x="1345474" y="1390098"/>
            <a:ext cx="5584187" cy="5727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ar-EG" sz="8800" dirty="0" smtClean="0">
                <a:solidFill>
                  <a:schemeClr val="accent4">
                    <a:lumMod val="75000"/>
                  </a:schemeClr>
                </a:solidFill>
                <a:latin typeface="Aldhabi" panose="01000000000000000000" pitchFamily="2" charset="-78"/>
                <a:cs typeface="Aldhabi" panose="01000000000000000000" pitchFamily="2" charset="-78"/>
              </a:rPr>
              <a:t>لينك اللعبة التعليمية</a:t>
            </a:r>
            <a:endParaRPr sz="8800" dirty="0">
              <a:solidFill>
                <a:schemeClr val="accent4">
                  <a:lumMod val="75000"/>
                </a:schemeClr>
              </a:solidFill>
              <a:latin typeface="Aldhabi" panose="01000000000000000000" pitchFamily="2" charset="-78"/>
              <a:cs typeface="Aldhabi" panose="01000000000000000000" pitchFamily="2" charset="-78"/>
            </a:endParaRPr>
          </a:p>
        </p:txBody>
      </p:sp>
      <p:pic>
        <p:nvPicPr>
          <p:cNvPr id="13" name="Picture 12">
            <a:hlinkClick r:id="" action="ppaction://hlinkshowjump?jump=endshow"/>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10800000" flipH="1" flipV="1">
            <a:off x="8628828" y="33553"/>
            <a:ext cx="368193" cy="368193"/>
          </a:xfrm>
          <a:prstGeom prst="rect">
            <a:avLst/>
          </a:prstGeom>
        </p:spPr>
      </p:pic>
      <p:sp>
        <p:nvSpPr>
          <p:cNvPr id="4" name="Rectangle 3"/>
          <p:cNvSpPr/>
          <p:nvPr/>
        </p:nvSpPr>
        <p:spPr>
          <a:xfrm>
            <a:off x="1787700" y="2679806"/>
            <a:ext cx="4900701" cy="461665"/>
          </a:xfrm>
          <a:prstGeom prst="rect">
            <a:avLst/>
          </a:prstGeom>
        </p:spPr>
        <p:txBody>
          <a:bodyPr wrap="none">
            <a:spAutoFit/>
          </a:bodyPr>
          <a:lstStyle/>
          <a:p>
            <a:r>
              <a:rPr lang="ar-EG" sz="2400" b="1" dirty="0">
                <a:latin typeface="Adobe نسخ Medium" panose="01010101010101010101" pitchFamily="50" charset="-78"/>
                <a:cs typeface="Adobe نسخ Medium" panose="01010101010101010101" pitchFamily="50" charset="-78"/>
              </a:rPr>
              <a:t>https://wordwall.net/embed/play/8072/237/649</a:t>
            </a:r>
          </a:p>
        </p:txBody>
      </p:sp>
    </p:spTree>
    <p:extLst>
      <p:ext uri="{BB962C8B-B14F-4D97-AF65-F5344CB8AC3E}">
        <p14:creationId xmlns:p14="http://schemas.microsoft.com/office/powerpoint/2010/main" val="208081891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down)">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60"/>
        <p:cNvGrpSpPr/>
        <p:nvPr/>
      </p:nvGrpSpPr>
      <p:grpSpPr>
        <a:xfrm>
          <a:off x="0" y="0"/>
          <a:ext cx="0" cy="0"/>
          <a:chOff x="0" y="0"/>
          <a:chExt cx="0" cy="0"/>
        </a:xfrm>
      </p:grpSpPr>
      <p:grpSp>
        <p:nvGrpSpPr>
          <p:cNvPr id="42" name="Google Shape;217;p17"/>
          <p:cNvGrpSpPr/>
          <p:nvPr/>
        </p:nvGrpSpPr>
        <p:grpSpPr>
          <a:xfrm>
            <a:off x="957898" y="1603456"/>
            <a:ext cx="2007831" cy="1923461"/>
            <a:chOff x="1036275" y="1121000"/>
            <a:chExt cx="1412709" cy="1923461"/>
          </a:xfrm>
        </p:grpSpPr>
        <p:sp>
          <p:nvSpPr>
            <p:cNvPr id="43" name="Google Shape;218;p17"/>
            <p:cNvSpPr/>
            <p:nvPr/>
          </p:nvSpPr>
          <p:spPr>
            <a:xfrm>
              <a:off x="1812795" y="2639054"/>
              <a:ext cx="534944" cy="218918"/>
            </a:xfrm>
            <a:custGeom>
              <a:avLst/>
              <a:gdLst/>
              <a:ahLst/>
              <a:cxnLst/>
              <a:rect l="l" t="t" r="r" b="b"/>
              <a:pathLst>
                <a:path w="17110" h="7002" extrusionOk="0">
                  <a:moveTo>
                    <a:pt x="0" y="1"/>
                  </a:moveTo>
                  <a:lnTo>
                    <a:pt x="2810" y="3501"/>
                  </a:lnTo>
                  <a:lnTo>
                    <a:pt x="0" y="7002"/>
                  </a:lnTo>
                  <a:lnTo>
                    <a:pt x="14300" y="7002"/>
                  </a:lnTo>
                  <a:lnTo>
                    <a:pt x="17110" y="3501"/>
                  </a:lnTo>
                  <a:lnTo>
                    <a:pt x="14300" y="1"/>
                  </a:lnTo>
                  <a:close/>
                </a:path>
              </a:pathLst>
            </a:custGeom>
            <a:solidFill>
              <a:srgbClr val="FCBD24"/>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44" name="Google Shape;219;p17"/>
            <p:cNvSpPr/>
            <p:nvPr/>
          </p:nvSpPr>
          <p:spPr>
            <a:xfrm>
              <a:off x="1742447" y="1996915"/>
              <a:ext cx="31" cy="754581"/>
            </a:xfrm>
            <a:custGeom>
              <a:avLst/>
              <a:gdLst/>
              <a:ahLst/>
              <a:cxnLst/>
              <a:rect l="l" t="t" r="r" b="b"/>
              <a:pathLst>
                <a:path w="1" h="24135" fill="none" extrusionOk="0">
                  <a:moveTo>
                    <a:pt x="0" y="24134"/>
                  </a:moveTo>
                  <a:lnTo>
                    <a:pt x="0" y="0"/>
                  </a:lnTo>
                </a:path>
              </a:pathLst>
            </a:custGeom>
            <a:noFill/>
            <a:ln w="17850" cap="rnd" cmpd="sng">
              <a:solidFill>
                <a:srgbClr val="9DB6C6"/>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45" name="Google Shape;220;p17"/>
            <p:cNvSpPr/>
            <p:nvPr/>
          </p:nvSpPr>
          <p:spPr>
            <a:xfrm>
              <a:off x="1036275" y="1121000"/>
              <a:ext cx="1412709" cy="987693"/>
            </a:xfrm>
            <a:custGeom>
              <a:avLst/>
              <a:gdLst/>
              <a:ahLst/>
              <a:cxnLst/>
              <a:rect l="l" t="t" r="r" b="b"/>
              <a:pathLst>
                <a:path w="45185" h="31591" extrusionOk="0">
                  <a:moveTo>
                    <a:pt x="2858" y="0"/>
                  </a:moveTo>
                  <a:cubicBezTo>
                    <a:pt x="1274" y="0"/>
                    <a:pt x="0" y="1274"/>
                    <a:pt x="0" y="2846"/>
                  </a:cubicBezTo>
                  <a:lnTo>
                    <a:pt x="0" y="21669"/>
                  </a:lnTo>
                  <a:cubicBezTo>
                    <a:pt x="0" y="25753"/>
                    <a:pt x="3310" y="29063"/>
                    <a:pt x="7394" y="29063"/>
                  </a:cubicBezTo>
                  <a:lnTo>
                    <a:pt x="18121" y="29063"/>
                  </a:lnTo>
                  <a:cubicBezTo>
                    <a:pt x="18157" y="29111"/>
                    <a:pt x="18193" y="29170"/>
                    <a:pt x="18240" y="29206"/>
                  </a:cubicBezTo>
                  <a:lnTo>
                    <a:pt x="19241" y="30206"/>
                  </a:lnTo>
                  <a:cubicBezTo>
                    <a:pt x="20163" y="31129"/>
                    <a:pt x="21375" y="31590"/>
                    <a:pt x="22586" y="31590"/>
                  </a:cubicBezTo>
                  <a:cubicBezTo>
                    <a:pt x="23798" y="31590"/>
                    <a:pt x="25009" y="31129"/>
                    <a:pt x="25932" y="30206"/>
                  </a:cubicBezTo>
                  <a:lnTo>
                    <a:pt x="26932" y="29206"/>
                  </a:lnTo>
                  <a:cubicBezTo>
                    <a:pt x="26980" y="29170"/>
                    <a:pt x="27003" y="29111"/>
                    <a:pt x="27051" y="29063"/>
                  </a:cubicBezTo>
                  <a:lnTo>
                    <a:pt x="37779" y="29063"/>
                  </a:lnTo>
                  <a:cubicBezTo>
                    <a:pt x="41874" y="29063"/>
                    <a:pt x="45184" y="25753"/>
                    <a:pt x="45184" y="21669"/>
                  </a:cubicBezTo>
                  <a:lnTo>
                    <a:pt x="45184" y="2846"/>
                  </a:lnTo>
                  <a:cubicBezTo>
                    <a:pt x="45184" y="1274"/>
                    <a:pt x="43898" y="0"/>
                    <a:pt x="42327"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endParaRPr sz="1200">
                <a:latin typeface="Fira Sans Extra Condensed"/>
                <a:ea typeface="Fira Sans Extra Condensed"/>
                <a:cs typeface="Fira Sans Extra Condensed"/>
                <a:sym typeface="Fira Sans Extra Condensed"/>
              </a:endParaRPr>
            </a:p>
            <a:p>
              <a:pPr marL="0" lvl="0" indent="0" algn="ctr" rtl="0">
                <a:spcBef>
                  <a:spcPts val="0"/>
                </a:spcBef>
                <a:spcAft>
                  <a:spcPts val="0"/>
                </a:spcAft>
                <a:buClr>
                  <a:schemeClr val="dk1"/>
                </a:buClr>
                <a:buSzPts val="1100"/>
                <a:buFont typeface="Arial"/>
                <a:buNone/>
              </a:pPr>
              <a:endParaRPr sz="1200">
                <a:latin typeface="Fira Sans Extra Condensed"/>
                <a:ea typeface="Fira Sans Extra Condensed"/>
                <a:cs typeface="Fira Sans Extra Condensed"/>
                <a:sym typeface="Fira Sans Extra Condensed"/>
              </a:endParaRPr>
            </a:p>
          </p:txBody>
        </p:sp>
        <p:sp>
          <p:nvSpPr>
            <p:cNvPr id="46" name="Google Shape;221;p17"/>
            <p:cNvSpPr/>
            <p:nvPr/>
          </p:nvSpPr>
          <p:spPr>
            <a:xfrm>
              <a:off x="1036275" y="1121000"/>
              <a:ext cx="1412709" cy="336536"/>
            </a:xfrm>
            <a:custGeom>
              <a:avLst/>
              <a:gdLst/>
              <a:ahLst/>
              <a:cxnLst/>
              <a:rect l="l" t="t" r="r" b="b"/>
              <a:pathLst>
                <a:path w="45185" h="10764" extrusionOk="0">
                  <a:moveTo>
                    <a:pt x="2846" y="0"/>
                  </a:moveTo>
                  <a:cubicBezTo>
                    <a:pt x="1274" y="0"/>
                    <a:pt x="0" y="1274"/>
                    <a:pt x="0" y="2846"/>
                  </a:cubicBezTo>
                  <a:lnTo>
                    <a:pt x="0" y="10763"/>
                  </a:lnTo>
                  <a:lnTo>
                    <a:pt x="45184" y="10763"/>
                  </a:lnTo>
                  <a:lnTo>
                    <a:pt x="45184" y="2846"/>
                  </a:lnTo>
                  <a:cubicBezTo>
                    <a:pt x="45184" y="1274"/>
                    <a:pt x="43910" y="0"/>
                    <a:pt x="42339" y="0"/>
                  </a:cubicBezTo>
                  <a:close/>
                </a:path>
              </a:pathLst>
            </a:custGeom>
            <a:solidFill>
              <a:srgbClr val="FCBD24"/>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1600" dirty="0">
                <a:solidFill>
                  <a:srgbClr val="FFFFFF"/>
                </a:solidFill>
                <a:latin typeface="Fira Sans Extra Condensed Medium"/>
                <a:ea typeface="Fira Sans Extra Condensed Medium"/>
                <a:cs typeface="Fira Sans Extra Condensed Medium"/>
                <a:sym typeface="Fira Sans Extra Condensed Medium"/>
              </a:endParaRPr>
            </a:p>
          </p:txBody>
        </p:sp>
        <p:sp>
          <p:nvSpPr>
            <p:cNvPr id="55" name="Google Shape;222;p17"/>
            <p:cNvSpPr/>
            <p:nvPr/>
          </p:nvSpPr>
          <p:spPr>
            <a:xfrm>
              <a:off x="1449454" y="2458524"/>
              <a:ext cx="585969" cy="585937"/>
            </a:xfrm>
            <a:custGeom>
              <a:avLst/>
              <a:gdLst/>
              <a:ahLst/>
              <a:cxnLst/>
              <a:rect l="l" t="t" r="r" b="b"/>
              <a:pathLst>
                <a:path w="18742" h="18741" extrusionOk="0">
                  <a:moveTo>
                    <a:pt x="9371" y="0"/>
                  </a:moveTo>
                  <a:cubicBezTo>
                    <a:pt x="4204" y="0"/>
                    <a:pt x="1" y="4191"/>
                    <a:pt x="1" y="9370"/>
                  </a:cubicBezTo>
                  <a:cubicBezTo>
                    <a:pt x="1" y="14538"/>
                    <a:pt x="4204" y="18741"/>
                    <a:pt x="9371" y="18741"/>
                  </a:cubicBezTo>
                  <a:cubicBezTo>
                    <a:pt x="14550" y="18741"/>
                    <a:pt x="18741" y="14538"/>
                    <a:pt x="18741" y="9370"/>
                  </a:cubicBezTo>
                  <a:cubicBezTo>
                    <a:pt x="18741" y="4191"/>
                    <a:pt x="14550" y="0"/>
                    <a:pt x="9371" y="0"/>
                  </a:cubicBezTo>
                  <a:close/>
                </a:path>
              </a:pathLst>
            </a:custGeom>
            <a:solidFill>
              <a:srgbClr val="FCBD24"/>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56" name="Google Shape;223;p17"/>
            <p:cNvSpPr/>
            <p:nvPr/>
          </p:nvSpPr>
          <p:spPr>
            <a:xfrm>
              <a:off x="1524680" y="2533344"/>
              <a:ext cx="435928" cy="436303"/>
            </a:xfrm>
            <a:custGeom>
              <a:avLst/>
              <a:gdLst/>
              <a:ahLst/>
              <a:cxnLst/>
              <a:rect l="l" t="t" r="r" b="b"/>
              <a:pathLst>
                <a:path w="13943" h="13955" extrusionOk="0">
                  <a:moveTo>
                    <a:pt x="6965" y="0"/>
                  </a:moveTo>
                  <a:cubicBezTo>
                    <a:pt x="3119" y="0"/>
                    <a:pt x="0" y="3120"/>
                    <a:pt x="0" y="6977"/>
                  </a:cubicBezTo>
                  <a:cubicBezTo>
                    <a:pt x="0" y="10823"/>
                    <a:pt x="3119" y="13954"/>
                    <a:pt x="6965" y="13954"/>
                  </a:cubicBezTo>
                  <a:cubicBezTo>
                    <a:pt x="10823" y="13954"/>
                    <a:pt x="13942" y="10823"/>
                    <a:pt x="13942" y="6977"/>
                  </a:cubicBezTo>
                  <a:cubicBezTo>
                    <a:pt x="13942" y="3120"/>
                    <a:pt x="10823" y="0"/>
                    <a:pt x="6965" y="0"/>
                  </a:cubicBezTo>
                  <a:close/>
                </a:path>
              </a:pathLst>
            </a:custGeom>
            <a:solidFill>
              <a:srgbClr val="FFFFFF"/>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57" name="Google Shape;224;p17"/>
            <p:cNvSpPr/>
            <p:nvPr/>
          </p:nvSpPr>
          <p:spPr>
            <a:xfrm>
              <a:off x="1637831" y="2646870"/>
              <a:ext cx="209601" cy="209225"/>
            </a:xfrm>
            <a:custGeom>
              <a:avLst/>
              <a:gdLst/>
              <a:ahLst/>
              <a:cxnLst/>
              <a:rect l="l" t="t" r="r" b="b"/>
              <a:pathLst>
                <a:path w="6704" h="6692" extrusionOk="0">
                  <a:moveTo>
                    <a:pt x="3346" y="453"/>
                  </a:moveTo>
                  <a:cubicBezTo>
                    <a:pt x="3656" y="453"/>
                    <a:pt x="3941" y="501"/>
                    <a:pt x="4215" y="584"/>
                  </a:cubicBezTo>
                  <a:cubicBezTo>
                    <a:pt x="3941" y="691"/>
                    <a:pt x="3584" y="846"/>
                    <a:pt x="3203" y="1084"/>
                  </a:cubicBezTo>
                  <a:cubicBezTo>
                    <a:pt x="2870" y="929"/>
                    <a:pt x="2513" y="810"/>
                    <a:pt x="2108" y="727"/>
                  </a:cubicBezTo>
                  <a:cubicBezTo>
                    <a:pt x="2489" y="548"/>
                    <a:pt x="2906" y="453"/>
                    <a:pt x="3346" y="453"/>
                  </a:cubicBezTo>
                  <a:close/>
                  <a:moveTo>
                    <a:pt x="1632" y="1025"/>
                  </a:moveTo>
                  <a:cubicBezTo>
                    <a:pt x="2072" y="1084"/>
                    <a:pt x="2477" y="1179"/>
                    <a:pt x="2834" y="1322"/>
                  </a:cubicBezTo>
                  <a:cubicBezTo>
                    <a:pt x="2572" y="1513"/>
                    <a:pt x="2310" y="1739"/>
                    <a:pt x="2048" y="2001"/>
                  </a:cubicBezTo>
                  <a:lnTo>
                    <a:pt x="1298" y="1298"/>
                  </a:lnTo>
                  <a:cubicBezTo>
                    <a:pt x="1405" y="1191"/>
                    <a:pt x="1513" y="1108"/>
                    <a:pt x="1632" y="1025"/>
                  </a:cubicBezTo>
                  <a:close/>
                  <a:moveTo>
                    <a:pt x="4715" y="798"/>
                  </a:moveTo>
                  <a:cubicBezTo>
                    <a:pt x="5061" y="977"/>
                    <a:pt x="5358" y="1227"/>
                    <a:pt x="5596" y="1525"/>
                  </a:cubicBezTo>
                  <a:cubicBezTo>
                    <a:pt x="5573" y="2037"/>
                    <a:pt x="5489" y="2489"/>
                    <a:pt x="5358" y="2894"/>
                  </a:cubicBezTo>
                  <a:cubicBezTo>
                    <a:pt x="4954" y="2310"/>
                    <a:pt x="4382" y="1703"/>
                    <a:pt x="3584" y="1263"/>
                  </a:cubicBezTo>
                  <a:cubicBezTo>
                    <a:pt x="4096" y="977"/>
                    <a:pt x="4537" y="846"/>
                    <a:pt x="4715" y="798"/>
                  </a:cubicBezTo>
                  <a:close/>
                  <a:moveTo>
                    <a:pt x="1060" y="1572"/>
                  </a:moveTo>
                  <a:lnTo>
                    <a:pt x="1810" y="2275"/>
                  </a:lnTo>
                  <a:cubicBezTo>
                    <a:pt x="1596" y="2525"/>
                    <a:pt x="1405" y="2811"/>
                    <a:pt x="1239" y="3132"/>
                  </a:cubicBezTo>
                  <a:cubicBezTo>
                    <a:pt x="989" y="2632"/>
                    <a:pt x="870" y="2191"/>
                    <a:pt x="822" y="1941"/>
                  </a:cubicBezTo>
                  <a:cubicBezTo>
                    <a:pt x="893" y="1810"/>
                    <a:pt x="977" y="1691"/>
                    <a:pt x="1060" y="1572"/>
                  </a:cubicBezTo>
                  <a:close/>
                  <a:moveTo>
                    <a:pt x="5930" y="2025"/>
                  </a:moveTo>
                  <a:cubicBezTo>
                    <a:pt x="6132" y="2418"/>
                    <a:pt x="6239" y="2870"/>
                    <a:pt x="6239" y="3346"/>
                  </a:cubicBezTo>
                  <a:cubicBezTo>
                    <a:pt x="6239" y="3680"/>
                    <a:pt x="6192" y="3989"/>
                    <a:pt x="6085" y="4287"/>
                  </a:cubicBezTo>
                  <a:cubicBezTo>
                    <a:pt x="5989" y="4025"/>
                    <a:pt x="5835" y="3668"/>
                    <a:pt x="5608" y="3275"/>
                  </a:cubicBezTo>
                  <a:cubicBezTo>
                    <a:pt x="5751" y="2906"/>
                    <a:pt x="5858" y="2489"/>
                    <a:pt x="5930" y="2025"/>
                  </a:cubicBezTo>
                  <a:close/>
                  <a:moveTo>
                    <a:pt x="3215" y="1477"/>
                  </a:moveTo>
                  <a:cubicBezTo>
                    <a:pt x="4180" y="1941"/>
                    <a:pt x="4811" y="2656"/>
                    <a:pt x="5204" y="3299"/>
                  </a:cubicBezTo>
                  <a:cubicBezTo>
                    <a:pt x="5037" y="3704"/>
                    <a:pt x="4811" y="4061"/>
                    <a:pt x="4573" y="4370"/>
                  </a:cubicBezTo>
                  <a:lnTo>
                    <a:pt x="2310" y="2239"/>
                  </a:lnTo>
                  <a:cubicBezTo>
                    <a:pt x="2596" y="1929"/>
                    <a:pt x="2918" y="1679"/>
                    <a:pt x="3215" y="1477"/>
                  </a:cubicBezTo>
                  <a:close/>
                  <a:moveTo>
                    <a:pt x="596" y="2465"/>
                  </a:moveTo>
                  <a:cubicBezTo>
                    <a:pt x="691" y="2763"/>
                    <a:pt x="834" y="3132"/>
                    <a:pt x="1048" y="3525"/>
                  </a:cubicBezTo>
                  <a:cubicBezTo>
                    <a:pt x="917" y="3846"/>
                    <a:pt x="810" y="4192"/>
                    <a:pt x="739" y="4573"/>
                  </a:cubicBezTo>
                  <a:cubicBezTo>
                    <a:pt x="560" y="4204"/>
                    <a:pt x="453" y="3787"/>
                    <a:pt x="453" y="3346"/>
                  </a:cubicBezTo>
                  <a:cubicBezTo>
                    <a:pt x="453" y="3037"/>
                    <a:pt x="501" y="2751"/>
                    <a:pt x="596" y="2465"/>
                  </a:cubicBezTo>
                  <a:close/>
                  <a:moveTo>
                    <a:pt x="5430" y="3680"/>
                  </a:moveTo>
                  <a:cubicBezTo>
                    <a:pt x="5716" y="4215"/>
                    <a:pt x="5835" y="4668"/>
                    <a:pt x="5858" y="4787"/>
                  </a:cubicBezTo>
                  <a:cubicBezTo>
                    <a:pt x="5763" y="4954"/>
                    <a:pt x="5644" y="5108"/>
                    <a:pt x="5513" y="5263"/>
                  </a:cubicBezTo>
                  <a:lnTo>
                    <a:pt x="4823" y="4608"/>
                  </a:lnTo>
                  <a:cubicBezTo>
                    <a:pt x="5049" y="4335"/>
                    <a:pt x="5251" y="4025"/>
                    <a:pt x="5430" y="3680"/>
                  </a:cubicBezTo>
                  <a:close/>
                  <a:moveTo>
                    <a:pt x="2072" y="2513"/>
                  </a:moveTo>
                  <a:lnTo>
                    <a:pt x="4334" y="4644"/>
                  </a:lnTo>
                  <a:cubicBezTo>
                    <a:pt x="4049" y="4954"/>
                    <a:pt x="3739" y="5204"/>
                    <a:pt x="3453" y="5394"/>
                  </a:cubicBezTo>
                  <a:cubicBezTo>
                    <a:pt x="2477" y="4918"/>
                    <a:pt x="1846" y="4192"/>
                    <a:pt x="1453" y="3525"/>
                  </a:cubicBezTo>
                  <a:cubicBezTo>
                    <a:pt x="1620" y="3132"/>
                    <a:pt x="1834" y="2799"/>
                    <a:pt x="2072" y="2513"/>
                  </a:cubicBezTo>
                  <a:close/>
                  <a:moveTo>
                    <a:pt x="4584" y="4882"/>
                  </a:moveTo>
                  <a:lnTo>
                    <a:pt x="5263" y="5513"/>
                  </a:lnTo>
                  <a:cubicBezTo>
                    <a:pt x="5120" y="5632"/>
                    <a:pt x="4965" y="5751"/>
                    <a:pt x="4811" y="5835"/>
                  </a:cubicBezTo>
                  <a:cubicBezTo>
                    <a:pt x="4453" y="5775"/>
                    <a:pt x="4120" y="5680"/>
                    <a:pt x="3834" y="5561"/>
                  </a:cubicBezTo>
                  <a:cubicBezTo>
                    <a:pt x="4084" y="5370"/>
                    <a:pt x="4334" y="5144"/>
                    <a:pt x="4584" y="4882"/>
                  </a:cubicBezTo>
                  <a:close/>
                  <a:moveTo>
                    <a:pt x="1286" y="3918"/>
                  </a:moveTo>
                  <a:cubicBezTo>
                    <a:pt x="1691" y="4537"/>
                    <a:pt x="2275" y="5156"/>
                    <a:pt x="3108" y="5620"/>
                  </a:cubicBezTo>
                  <a:cubicBezTo>
                    <a:pt x="2739" y="5835"/>
                    <a:pt x="2429" y="5966"/>
                    <a:pt x="2251" y="6025"/>
                  </a:cubicBezTo>
                  <a:cubicBezTo>
                    <a:pt x="1763" y="5823"/>
                    <a:pt x="1346" y="5489"/>
                    <a:pt x="1024" y="5061"/>
                  </a:cubicBezTo>
                  <a:cubicBezTo>
                    <a:pt x="1072" y="4644"/>
                    <a:pt x="1167" y="4263"/>
                    <a:pt x="1286" y="3918"/>
                  </a:cubicBezTo>
                  <a:close/>
                  <a:moveTo>
                    <a:pt x="3477" y="5811"/>
                  </a:moveTo>
                  <a:cubicBezTo>
                    <a:pt x="3715" y="5918"/>
                    <a:pt x="3977" y="6013"/>
                    <a:pt x="4263" y="6085"/>
                  </a:cubicBezTo>
                  <a:cubicBezTo>
                    <a:pt x="3977" y="6180"/>
                    <a:pt x="3668" y="6240"/>
                    <a:pt x="3346" y="6240"/>
                  </a:cubicBezTo>
                  <a:cubicBezTo>
                    <a:pt x="3168" y="6240"/>
                    <a:pt x="2977" y="6216"/>
                    <a:pt x="2798" y="6180"/>
                  </a:cubicBezTo>
                  <a:cubicBezTo>
                    <a:pt x="2989" y="6097"/>
                    <a:pt x="3227" y="5966"/>
                    <a:pt x="3477" y="5811"/>
                  </a:cubicBezTo>
                  <a:close/>
                  <a:moveTo>
                    <a:pt x="3346" y="1"/>
                  </a:moveTo>
                  <a:cubicBezTo>
                    <a:pt x="1501" y="1"/>
                    <a:pt x="1" y="1489"/>
                    <a:pt x="1" y="3346"/>
                  </a:cubicBezTo>
                  <a:cubicBezTo>
                    <a:pt x="1" y="5192"/>
                    <a:pt x="1501" y="6692"/>
                    <a:pt x="3346" y="6692"/>
                  </a:cubicBezTo>
                  <a:cubicBezTo>
                    <a:pt x="5204" y="6692"/>
                    <a:pt x="6704" y="5192"/>
                    <a:pt x="6704" y="3346"/>
                  </a:cubicBezTo>
                  <a:cubicBezTo>
                    <a:pt x="6704" y="1489"/>
                    <a:pt x="5204" y="1"/>
                    <a:pt x="3346" y="1"/>
                  </a:cubicBezTo>
                  <a:close/>
                </a:path>
              </a:pathLst>
            </a:custGeom>
            <a:solidFill>
              <a:srgbClr val="FCBD24"/>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58" name="Google Shape;225;p17"/>
            <p:cNvSpPr txBox="1"/>
            <p:nvPr/>
          </p:nvSpPr>
          <p:spPr>
            <a:xfrm>
              <a:off x="1130650" y="1457525"/>
              <a:ext cx="1224000" cy="5349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1200" dirty="0">
                <a:solidFill>
                  <a:srgbClr val="434343"/>
                </a:solidFill>
                <a:latin typeface="Roboto"/>
                <a:ea typeface="Roboto"/>
                <a:cs typeface="Roboto"/>
                <a:sym typeface="Roboto"/>
              </a:endParaRPr>
            </a:p>
          </p:txBody>
        </p:sp>
      </p:grpSp>
      <p:grpSp>
        <p:nvGrpSpPr>
          <p:cNvPr id="59" name="Google Shape;226;p17"/>
          <p:cNvGrpSpPr/>
          <p:nvPr/>
        </p:nvGrpSpPr>
        <p:grpSpPr>
          <a:xfrm>
            <a:off x="4162524" y="1603456"/>
            <a:ext cx="2007298" cy="1923461"/>
            <a:chOff x="3291048" y="1121000"/>
            <a:chExt cx="1412334" cy="1923461"/>
          </a:xfrm>
        </p:grpSpPr>
        <p:sp>
          <p:nvSpPr>
            <p:cNvPr id="61" name="Google Shape;227;p17"/>
            <p:cNvSpPr/>
            <p:nvPr/>
          </p:nvSpPr>
          <p:spPr>
            <a:xfrm>
              <a:off x="3997219" y="1996915"/>
              <a:ext cx="31" cy="754581"/>
            </a:xfrm>
            <a:custGeom>
              <a:avLst/>
              <a:gdLst/>
              <a:ahLst/>
              <a:cxnLst/>
              <a:rect l="l" t="t" r="r" b="b"/>
              <a:pathLst>
                <a:path w="1" h="24135" fill="none" extrusionOk="0">
                  <a:moveTo>
                    <a:pt x="0" y="24134"/>
                  </a:moveTo>
                  <a:lnTo>
                    <a:pt x="0" y="0"/>
                  </a:lnTo>
                </a:path>
              </a:pathLst>
            </a:custGeom>
            <a:noFill/>
            <a:ln w="17850" cap="rnd" cmpd="sng">
              <a:solidFill>
                <a:srgbClr val="9DB6C6"/>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62" name="Google Shape;228;p17"/>
            <p:cNvSpPr/>
            <p:nvPr/>
          </p:nvSpPr>
          <p:spPr>
            <a:xfrm>
              <a:off x="3291048" y="1121000"/>
              <a:ext cx="1412334" cy="987693"/>
            </a:xfrm>
            <a:custGeom>
              <a:avLst/>
              <a:gdLst/>
              <a:ahLst/>
              <a:cxnLst/>
              <a:rect l="l" t="t" r="r" b="b"/>
              <a:pathLst>
                <a:path w="45173" h="31591" extrusionOk="0">
                  <a:moveTo>
                    <a:pt x="2846" y="0"/>
                  </a:moveTo>
                  <a:cubicBezTo>
                    <a:pt x="1274" y="0"/>
                    <a:pt x="0" y="1274"/>
                    <a:pt x="0" y="2846"/>
                  </a:cubicBezTo>
                  <a:lnTo>
                    <a:pt x="0" y="21669"/>
                  </a:lnTo>
                  <a:cubicBezTo>
                    <a:pt x="0" y="25753"/>
                    <a:pt x="3310" y="29063"/>
                    <a:pt x="7394" y="29063"/>
                  </a:cubicBezTo>
                  <a:lnTo>
                    <a:pt x="18121" y="29063"/>
                  </a:lnTo>
                  <a:cubicBezTo>
                    <a:pt x="18157" y="29111"/>
                    <a:pt x="18193" y="29170"/>
                    <a:pt x="18241" y="29206"/>
                  </a:cubicBezTo>
                  <a:lnTo>
                    <a:pt x="19229" y="30206"/>
                  </a:lnTo>
                  <a:cubicBezTo>
                    <a:pt x="20157" y="31129"/>
                    <a:pt x="21369" y="31590"/>
                    <a:pt x="22580" y="31590"/>
                  </a:cubicBezTo>
                  <a:cubicBezTo>
                    <a:pt x="23792" y="31590"/>
                    <a:pt x="25003" y="31129"/>
                    <a:pt x="25932" y="30206"/>
                  </a:cubicBezTo>
                  <a:lnTo>
                    <a:pt x="26920" y="29206"/>
                  </a:lnTo>
                  <a:cubicBezTo>
                    <a:pt x="26968" y="29170"/>
                    <a:pt x="27004" y="29111"/>
                    <a:pt x="27039" y="29063"/>
                  </a:cubicBezTo>
                  <a:lnTo>
                    <a:pt x="37779" y="29063"/>
                  </a:lnTo>
                  <a:cubicBezTo>
                    <a:pt x="41863" y="29063"/>
                    <a:pt x="45172" y="25753"/>
                    <a:pt x="45172" y="21669"/>
                  </a:cubicBezTo>
                  <a:lnTo>
                    <a:pt x="45172" y="2846"/>
                  </a:lnTo>
                  <a:cubicBezTo>
                    <a:pt x="45172" y="1274"/>
                    <a:pt x="43899" y="0"/>
                    <a:pt x="42327"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63" name="Google Shape;229;p17"/>
            <p:cNvSpPr txBox="1"/>
            <p:nvPr/>
          </p:nvSpPr>
          <p:spPr>
            <a:xfrm>
              <a:off x="3385213" y="1457525"/>
              <a:ext cx="1224000" cy="5349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1200" dirty="0">
                <a:solidFill>
                  <a:srgbClr val="434343"/>
                </a:solidFill>
                <a:latin typeface="Roboto"/>
                <a:ea typeface="Roboto"/>
                <a:cs typeface="Roboto"/>
                <a:sym typeface="Roboto"/>
              </a:endParaRPr>
            </a:p>
          </p:txBody>
        </p:sp>
        <p:sp>
          <p:nvSpPr>
            <p:cNvPr id="64" name="Google Shape;230;p17"/>
            <p:cNvSpPr/>
            <p:nvPr/>
          </p:nvSpPr>
          <p:spPr>
            <a:xfrm>
              <a:off x="3291048" y="1121000"/>
              <a:ext cx="1412334" cy="336536"/>
            </a:xfrm>
            <a:custGeom>
              <a:avLst/>
              <a:gdLst/>
              <a:ahLst/>
              <a:cxnLst/>
              <a:rect l="l" t="t" r="r" b="b"/>
              <a:pathLst>
                <a:path w="45173" h="10764" extrusionOk="0">
                  <a:moveTo>
                    <a:pt x="2846" y="0"/>
                  </a:moveTo>
                  <a:cubicBezTo>
                    <a:pt x="1274" y="0"/>
                    <a:pt x="0" y="1274"/>
                    <a:pt x="0" y="2846"/>
                  </a:cubicBezTo>
                  <a:lnTo>
                    <a:pt x="0" y="10763"/>
                  </a:lnTo>
                  <a:lnTo>
                    <a:pt x="45172" y="10763"/>
                  </a:lnTo>
                  <a:lnTo>
                    <a:pt x="45172" y="2846"/>
                  </a:lnTo>
                  <a:cubicBezTo>
                    <a:pt x="45172" y="1274"/>
                    <a:pt x="43899" y="0"/>
                    <a:pt x="42327" y="0"/>
                  </a:cubicBezTo>
                  <a:close/>
                </a:path>
              </a:pathLst>
            </a:custGeom>
            <a:solidFill>
              <a:srgbClr val="869FB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1600" dirty="0">
                <a:solidFill>
                  <a:srgbClr val="FFFFFF"/>
                </a:solidFill>
                <a:latin typeface="Fira Sans Extra Condensed Medium"/>
                <a:ea typeface="Fira Sans Extra Condensed Medium"/>
                <a:cs typeface="Fira Sans Extra Condensed Medium"/>
                <a:sym typeface="Fira Sans Extra Condensed Medium"/>
              </a:endParaRPr>
            </a:p>
          </p:txBody>
        </p:sp>
        <p:sp>
          <p:nvSpPr>
            <p:cNvPr id="65" name="Google Shape;231;p17"/>
            <p:cNvSpPr/>
            <p:nvPr/>
          </p:nvSpPr>
          <p:spPr>
            <a:xfrm>
              <a:off x="3390067" y="2639054"/>
              <a:ext cx="534569" cy="218918"/>
            </a:xfrm>
            <a:custGeom>
              <a:avLst/>
              <a:gdLst/>
              <a:ahLst/>
              <a:cxnLst/>
              <a:rect l="l" t="t" r="r" b="b"/>
              <a:pathLst>
                <a:path w="17098" h="7002" extrusionOk="0">
                  <a:moveTo>
                    <a:pt x="0" y="1"/>
                  </a:moveTo>
                  <a:lnTo>
                    <a:pt x="2798" y="3501"/>
                  </a:lnTo>
                  <a:lnTo>
                    <a:pt x="0" y="7002"/>
                  </a:lnTo>
                  <a:lnTo>
                    <a:pt x="14288" y="7002"/>
                  </a:lnTo>
                  <a:lnTo>
                    <a:pt x="17098" y="3501"/>
                  </a:lnTo>
                  <a:lnTo>
                    <a:pt x="14288" y="1"/>
                  </a:lnTo>
                  <a:close/>
                </a:path>
              </a:pathLst>
            </a:custGeom>
            <a:solidFill>
              <a:srgbClr val="869FB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66" name="Google Shape;232;p17"/>
            <p:cNvSpPr/>
            <p:nvPr/>
          </p:nvSpPr>
          <p:spPr>
            <a:xfrm>
              <a:off x="4072789" y="2639054"/>
              <a:ext cx="534569" cy="218918"/>
            </a:xfrm>
            <a:custGeom>
              <a:avLst/>
              <a:gdLst/>
              <a:ahLst/>
              <a:cxnLst/>
              <a:rect l="l" t="t" r="r" b="b"/>
              <a:pathLst>
                <a:path w="17098" h="7002" extrusionOk="0">
                  <a:moveTo>
                    <a:pt x="0" y="1"/>
                  </a:moveTo>
                  <a:lnTo>
                    <a:pt x="2798" y="3501"/>
                  </a:lnTo>
                  <a:lnTo>
                    <a:pt x="0" y="7002"/>
                  </a:lnTo>
                  <a:lnTo>
                    <a:pt x="14288" y="7002"/>
                  </a:lnTo>
                  <a:lnTo>
                    <a:pt x="17098" y="3501"/>
                  </a:lnTo>
                  <a:lnTo>
                    <a:pt x="14288" y="1"/>
                  </a:lnTo>
                  <a:close/>
                </a:path>
              </a:pathLst>
            </a:custGeom>
            <a:solidFill>
              <a:srgbClr val="869FB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67" name="Google Shape;233;p17"/>
            <p:cNvSpPr/>
            <p:nvPr/>
          </p:nvSpPr>
          <p:spPr>
            <a:xfrm>
              <a:off x="3704258" y="2458524"/>
              <a:ext cx="585937" cy="585937"/>
            </a:xfrm>
            <a:custGeom>
              <a:avLst/>
              <a:gdLst/>
              <a:ahLst/>
              <a:cxnLst/>
              <a:rect l="l" t="t" r="r" b="b"/>
              <a:pathLst>
                <a:path w="18741" h="18741" extrusionOk="0">
                  <a:moveTo>
                    <a:pt x="9370" y="0"/>
                  </a:moveTo>
                  <a:cubicBezTo>
                    <a:pt x="4191" y="0"/>
                    <a:pt x="0" y="4191"/>
                    <a:pt x="0" y="9370"/>
                  </a:cubicBezTo>
                  <a:cubicBezTo>
                    <a:pt x="0" y="14538"/>
                    <a:pt x="4191" y="18741"/>
                    <a:pt x="9370" y="18741"/>
                  </a:cubicBezTo>
                  <a:cubicBezTo>
                    <a:pt x="14550" y="18741"/>
                    <a:pt x="18741" y="14538"/>
                    <a:pt x="18741" y="9370"/>
                  </a:cubicBezTo>
                  <a:cubicBezTo>
                    <a:pt x="18741" y="4191"/>
                    <a:pt x="14550" y="0"/>
                    <a:pt x="9370" y="0"/>
                  </a:cubicBezTo>
                  <a:close/>
                </a:path>
              </a:pathLst>
            </a:custGeom>
            <a:solidFill>
              <a:srgbClr val="869FB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68" name="Google Shape;234;p17"/>
            <p:cNvSpPr/>
            <p:nvPr/>
          </p:nvSpPr>
          <p:spPr>
            <a:xfrm>
              <a:off x="3779077" y="2533344"/>
              <a:ext cx="436303" cy="436303"/>
            </a:xfrm>
            <a:custGeom>
              <a:avLst/>
              <a:gdLst/>
              <a:ahLst/>
              <a:cxnLst/>
              <a:rect l="l" t="t" r="r" b="b"/>
              <a:pathLst>
                <a:path w="13955" h="13955" extrusionOk="0">
                  <a:moveTo>
                    <a:pt x="6977" y="0"/>
                  </a:moveTo>
                  <a:cubicBezTo>
                    <a:pt x="3120" y="0"/>
                    <a:pt x="0" y="3120"/>
                    <a:pt x="0" y="6977"/>
                  </a:cubicBezTo>
                  <a:cubicBezTo>
                    <a:pt x="0" y="10823"/>
                    <a:pt x="3120" y="13954"/>
                    <a:pt x="6977" y="13954"/>
                  </a:cubicBezTo>
                  <a:cubicBezTo>
                    <a:pt x="10823" y="13954"/>
                    <a:pt x="13954" y="10823"/>
                    <a:pt x="13954" y="6977"/>
                  </a:cubicBezTo>
                  <a:cubicBezTo>
                    <a:pt x="13954" y="3120"/>
                    <a:pt x="10823" y="0"/>
                    <a:pt x="6977" y="0"/>
                  </a:cubicBezTo>
                  <a:close/>
                </a:path>
              </a:pathLst>
            </a:custGeom>
            <a:solidFill>
              <a:srgbClr val="FFFFFF"/>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69" name="Google Shape;235;p17"/>
            <p:cNvSpPr/>
            <p:nvPr/>
          </p:nvSpPr>
          <p:spPr>
            <a:xfrm>
              <a:off x="3915303" y="2646495"/>
              <a:ext cx="163453" cy="204035"/>
            </a:xfrm>
            <a:custGeom>
              <a:avLst/>
              <a:gdLst/>
              <a:ahLst/>
              <a:cxnLst/>
              <a:rect l="l" t="t" r="r" b="b"/>
              <a:pathLst>
                <a:path w="5228" h="6526" extrusionOk="0">
                  <a:moveTo>
                    <a:pt x="989" y="1"/>
                  </a:moveTo>
                  <a:cubicBezTo>
                    <a:pt x="453" y="1"/>
                    <a:pt x="1" y="441"/>
                    <a:pt x="1" y="989"/>
                  </a:cubicBezTo>
                  <a:cubicBezTo>
                    <a:pt x="1" y="1537"/>
                    <a:pt x="453" y="1977"/>
                    <a:pt x="989" y="1977"/>
                  </a:cubicBezTo>
                  <a:cubicBezTo>
                    <a:pt x="1251" y="1977"/>
                    <a:pt x="1489" y="1870"/>
                    <a:pt x="1668" y="1703"/>
                  </a:cubicBezTo>
                  <a:lnTo>
                    <a:pt x="3335" y="2870"/>
                  </a:lnTo>
                  <a:cubicBezTo>
                    <a:pt x="3275" y="2989"/>
                    <a:pt x="3251" y="3120"/>
                    <a:pt x="3251" y="3263"/>
                  </a:cubicBezTo>
                  <a:cubicBezTo>
                    <a:pt x="3251" y="3406"/>
                    <a:pt x="3275" y="3537"/>
                    <a:pt x="3335" y="3656"/>
                  </a:cubicBezTo>
                  <a:lnTo>
                    <a:pt x="1668" y="4823"/>
                  </a:lnTo>
                  <a:cubicBezTo>
                    <a:pt x="1489" y="4656"/>
                    <a:pt x="1251" y="4549"/>
                    <a:pt x="989" y="4549"/>
                  </a:cubicBezTo>
                  <a:cubicBezTo>
                    <a:pt x="453" y="4549"/>
                    <a:pt x="1" y="4989"/>
                    <a:pt x="1" y="5537"/>
                  </a:cubicBezTo>
                  <a:cubicBezTo>
                    <a:pt x="1" y="6085"/>
                    <a:pt x="453" y="6525"/>
                    <a:pt x="989" y="6525"/>
                  </a:cubicBezTo>
                  <a:cubicBezTo>
                    <a:pt x="1537" y="6525"/>
                    <a:pt x="1977" y="6085"/>
                    <a:pt x="1977" y="5537"/>
                  </a:cubicBezTo>
                  <a:cubicBezTo>
                    <a:pt x="1977" y="5394"/>
                    <a:pt x="1954" y="5263"/>
                    <a:pt x="1894" y="5144"/>
                  </a:cubicBezTo>
                  <a:lnTo>
                    <a:pt x="3561" y="3977"/>
                  </a:lnTo>
                  <a:cubicBezTo>
                    <a:pt x="3740" y="4144"/>
                    <a:pt x="3978" y="4251"/>
                    <a:pt x="4240" y="4251"/>
                  </a:cubicBezTo>
                  <a:cubicBezTo>
                    <a:pt x="4787" y="4251"/>
                    <a:pt x="5228" y="3811"/>
                    <a:pt x="5228" y="3263"/>
                  </a:cubicBezTo>
                  <a:cubicBezTo>
                    <a:pt x="5228" y="2715"/>
                    <a:pt x="4787" y="2275"/>
                    <a:pt x="4240" y="2275"/>
                  </a:cubicBezTo>
                  <a:cubicBezTo>
                    <a:pt x="3978" y="2275"/>
                    <a:pt x="3740" y="2382"/>
                    <a:pt x="3561" y="2549"/>
                  </a:cubicBezTo>
                  <a:lnTo>
                    <a:pt x="1894" y="1382"/>
                  </a:lnTo>
                  <a:cubicBezTo>
                    <a:pt x="1954" y="1263"/>
                    <a:pt x="1977" y="1132"/>
                    <a:pt x="1977" y="989"/>
                  </a:cubicBezTo>
                  <a:cubicBezTo>
                    <a:pt x="1977" y="441"/>
                    <a:pt x="1537" y="1"/>
                    <a:pt x="989" y="1"/>
                  </a:cubicBezTo>
                  <a:close/>
                </a:path>
              </a:pathLst>
            </a:custGeom>
            <a:solidFill>
              <a:srgbClr val="869FB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grpSp>
      <p:grpSp>
        <p:nvGrpSpPr>
          <p:cNvPr id="70" name="Google Shape;249;p17"/>
          <p:cNvGrpSpPr/>
          <p:nvPr/>
        </p:nvGrpSpPr>
        <p:grpSpPr>
          <a:xfrm>
            <a:off x="2559944" y="2940981"/>
            <a:ext cx="2007831" cy="1929066"/>
            <a:chOff x="2163474" y="2458524"/>
            <a:chExt cx="1412709" cy="1929066"/>
          </a:xfrm>
        </p:grpSpPr>
        <p:sp>
          <p:nvSpPr>
            <p:cNvPr id="71" name="Google Shape;250;p17"/>
            <p:cNvSpPr/>
            <p:nvPr/>
          </p:nvSpPr>
          <p:spPr>
            <a:xfrm>
              <a:off x="2260242" y="2639054"/>
              <a:ext cx="534944" cy="218918"/>
            </a:xfrm>
            <a:custGeom>
              <a:avLst/>
              <a:gdLst/>
              <a:ahLst/>
              <a:cxnLst/>
              <a:rect l="l" t="t" r="r" b="b"/>
              <a:pathLst>
                <a:path w="17110" h="7002" extrusionOk="0">
                  <a:moveTo>
                    <a:pt x="1" y="1"/>
                  </a:moveTo>
                  <a:lnTo>
                    <a:pt x="2811" y="3501"/>
                  </a:lnTo>
                  <a:lnTo>
                    <a:pt x="1" y="7002"/>
                  </a:lnTo>
                  <a:lnTo>
                    <a:pt x="14300" y="7002"/>
                  </a:lnTo>
                  <a:lnTo>
                    <a:pt x="17110" y="3501"/>
                  </a:lnTo>
                  <a:lnTo>
                    <a:pt x="14300" y="1"/>
                  </a:lnTo>
                  <a:close/>
                </a:path>
              </a:pathLst>
            </a:custGeom>
            <a:solidFill>
              <a:srgbClr val="69E78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79" name="Google Shape;251;p17"/>
            <p:cNvSpPr/>
            <p:nvPr/>
          </p:nvSpPr>
          <p:spPr>
            <a:xfrm>
              <a:off x="2942589" y="2639054"/>
              <a:ext cx="534600" cy="218918"/>
            </a:xfrm>
            <a:custGeom>
              <a:avLst/>
              <a:gdLst/>
              <a:ahLst/>
              <a:cxnLst/>
              <a:rect l="l" t="t" r="r" b="b"/>
              <a:pathLst>
                <a:path w="17099" h="7002" extrusionOk="0">
                  <a:moveTo>
                    <a:pt x="1" y="1"/>
                  </a:moveTo>
                  <a:lnTo>
                    <a:pt x="2799" y="3501"/>
                  </a:lnTo>
                  <a:lnTo>
                    <a:pt x="1" y="7002"/>
                  </a:lnTo>
                  <a:lnTo>
                    <a:pt x="14288" y="7002"/>
                  </a:lnTo>
                  <a:lnTo>
                    <a:pt x="17098" y="3501"/>
                  </a:lnTo>
                  <a:lnTo>
                    <a:pt x="14288" y="1"/>
                  </a:lnTo>
                  <a:close/>
                </a:path>
              </a:pathLst>
            </a:custGeom>
            <a:solidFill>
              <a:srgbClr val="69E78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86" name="Google Shape;252;p17"/>
            <p:cNvSpPr/>
            <p:nvPr/>
          </p:nvSpPr>
          <p:spPr>
            <a:xfrm>
              <a:off x="2870021" y="2757051"/>
              <a:ext cx="31" cy="754206"/>
            </a:xfrm>
            <a:custGeom>
              <a:avLst/>
              <a:gdLst/>
              <a:ahLst/>
              <a:cxnLst/>
              <a:rect l="l" t="t" r="r" b="b"/>
              <a:pathLst>
                <a:path w="1" h="24123" fill="none" extrusionOk="0">
                  <a:moveTo>
                    <a:pt x="0" y="1"/>
                  </a:moveTo>
                  <a:lnTo>
                    <a:pt x="0" y="24123"/>
                  </a:lnTo>
                </a:path>
              </a:pathLst>
            </a:custGeom>
            <a:noFill/>
            <a:ln w="17850" cap="rnd" cmpd="sng">
              <a:solidFill>
                <a:srgbClr val="9DB6C6"/>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87" name="Google Shape;253;p17"/>
            <p:cNvSpPr/>
            <p:nvPr/>
          </p:nvSpPr>
          <p:spPr>
            <a:xfrm>
              <a:off x="2163474" y="3399597"/>
              <a:ext cx="1412709" cy="987974"/>
            </a:xfrm>
            <a:custGeom>
              <a:avLst/>
              <a:gdLst/>
              <a:ahLst/>
              <a:cxnLst/>
              <a:rect l="l" t="t" r="r" b="b"/>
              <a:pathLst>
                <a:path w="45185" h="31600" extrusionOk="0">
                  <a:moveTo>
                    <a:pt x="22598" y="0"/>
                  </a:moveTo>
                  <a:cubicBezTo>
                    <a:pt x="21387" y="0"/>
                    <a:pt x="20175" y="464"/>
                    <a:pt x="19253" y="1393"/>
                  </a:cubicBezTo>
                  <a:lnTo>
                    <a:pt x="18252" y="2381"/>
                  </a:lnTo>
                  <a:cubicBezTo>
                    <a:pt x="18205" y="2429"/>
                    <a:pt x="18181" y="2477"/>
                    <a:pt x="18133" y="2524"/>
                  </a:cubicBezTo>
                  <a:lnTo>
                    <a:pt x="7406" y="2524"/>
                  </a:lnTo>
                  <a:cubicBezTo>
                    <a:pt x="3310" y="2524"/>
                    <a:pt x="0" y="5846"/>
                    <a:pt x="0" y="9930"/>
                  </a:cubicBezTo>
                  <a:lnTo>
                    <a:pt x="0" y="28742"/>
                  </a:lnTo>
                  <a:cubicBezTo>
                    <a:pt x="0" y="30325"/>
                    <a:pt x="1286" y="31599"/>
                    <a:pt x="2858" y="31599"/>
                  </a:cubicBezTo>
                  <a:lnTo>
                    <a:pt x="42327" y="31599"/>
                  </a:lnTo>
                  <a:cubicBezTo>
                    <a:pt x="43910" y="31599"/>
                    <a:pt x="45184" y="30325"/>
                    <a:pt x="45184" y="28742"/>
                  </a:cubicBezTo>
                  <a:lnTo>
                    <a:pt x="45184" y="9930"/>
                  </a:lnTo>
                  <a:cubicBezTo>
                    <a:pt x="45184" y="5846"/>
                    <a:pt x="41874" y="2524"/>
                    <a:pt x="37791" y="2524"/>
                  </a:cubicBezTo>
                  <a:lnTo>
                    <a:pt x="27063" y="2524"/>
                  </a:lnTo>
                  <a:cubicBezTo>
                    <a:pt x="27027" y="2477"/>
                    <a:pt x="26992" y="2429"/>
                    <a:pt x="26944" y="2381"/>
                  </a:cubicBezTo>
                  <a:lnTo>
                    <a:pt x="25944" y="1393"/>
                  </a:lnTo>
                  <a:cubicBezTo>
                    <a:pt x="25021" y="464"/>
                    <a:pt x="23810" y="0"/>
                    <a:pt x="22598" y="0"/>
                  </a:cubicBezTo>
                  <a:close/>
                </a:path>
              </a:pathLst>
            </a:custGeom>
            <a:solidFill>
              <a:srgbClr val="F2F2F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101" name="Google Shape;254;p17"/>
            <p:cNvSpPr/>
            <p:nvPr/>
          </p:nvSpPr>
          <p:spPr>
            <a:xfrm>
              <a:off x="2163474" y="4051022"/>
              <a:ext cx="1412709" cy="336568"/>
            </a:xfrm>
            <a:custGeom>
              <a:avLst/>
              <a:gdLst/>
              <a:ahLst/>
              <a:cxnLst/>
              <a:rect l="l" t="t" r="r" b="b"/>
              <a:pathLst>
                <a:path w="45185" h="10765" extrusionOk="0">
                  <a:moveTo>
                    <a:pt x="0" y="1"/>
                  </a:moveTo>
                  <a:lnTo>
                    <a:pt x="0" y="7919"/>
                  </a:lnTo>
                  <a:cubicBezTo>
                    <a:pt x="0" y="9490"/>
                    <a:pt x="1274" y="10764"/>
                    <a:pt x="2846" y="10764"/>
                  </a:cubicBezTo>
                  <a:lnTo>
                    <a:pt x="42339" y="10764"/>
                  </a:lnTo>
                  <a:cubicBezTo>
                    <a:pt x="43910" y="10764"/>
                    <a:pt x="45184" y="9490"/>
                    <a:pt x="45184" y="7919"/>
                  </a:cubicBezTo>
                  <a:lnTo>
                    <a:pt x="45184" y="1"/>
                  </a:lnTo>
                  <a:close/>
                </a:path>
              </a:pathLst>
            </a:custGeom>
            <a:solidFill>
              <a:srgbClr val="69E78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1600" dirty="0">
                <a:solidFill>
                  <a:srgbClr val="FFFFFF"/>
                </a:solidFill>
                <a:latin typeface="Fira Sans Extra Condensed Medium"/>
                <a:ea typeface="Fira Sans Extra Condensed Medium"/>
                <a:cs typeface="Fira Sans Extra Condensed Medium"/>
                <a:sym typeface="Fira Sans Extra Condensed Medium"/>
              </a:endParaRPr>
            </a:p>
          </p:txBody>
        </p:sp>
        <p:sp>
          <p:nvSpPr>
            <p:cNvPr id="107" name="Google Shape;255;p17"/>
            <p:cNvSpPr/>
            <p:nvPr/>
          </p:nvSpPr>
          <p:spPr>
            <a:xfrm>
              <a:off x="2577028" y="2458524"/>
              <a:ext cx="585969" cy="585937"/>
            </a:xfrm>
            <a:custGeom>
              <a:avLst/>
              <a:gdLst/>
              <a:ahLst/>
              <a:cxnLst/>
              <a:rect l="l" t="t" r="r" b="b"/>
              <a:pathLst>
                <a:path w="18742" h="18741" extrusionOk="0">
                  <a:moveTo>
                    <a:pt x="9371" y="0"/>
                  </a:moveTo>
                  <a:cubicBezTo>
                    <a:pt x="4192" y="0"/>
                    <a:pt x="1" y="4191"/>
                    <a:pt x="1" y="9370"/>
                  </a:cubicBezTo>
                  <a:cubicBezTo>
                    <a:pt x="1" y="14538"/>
                    <a:pt x="4192" y="18741"/>
                    <a:pt x="9371" y="18741"/>
                  </a:cubicBezTo>
                  <a:cubicBezTo>
                    <a:pt x="14539" y="18741"/>
                    <a:pt x="18741" y="14538"/>
                    <a:pt x="18741" y="9370"/>
                  </a:cubicBezTo>
                  <a:cubicBezTo>
                    <a:pt x="18741" y="4191"/>
                    <a:pt x="14539" y="0"/>
                    <a:pt x="9371" y="0"/>
                  </a:cubicBezTo>
                  <a:close/>
                </a:path>
              </a:pathLst>
            </a:custGeom>
            <a:solidFill>
              <a:srgbClr val="69E78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108" name="Google Shape;256;p17"/>
            <p:cNvSpPr/>
            <p:nvPr/>
          </p:nvSpPr>
          <p:spPr>
            <a:xfrm>
              <a:off x="2651878" y="2533344"/>
              <a:ext cx="435928" cy="436303"/>
            </a:xfrm>
            <a:custGeom>
              <a:avLst/>
              <a:gdLst/>
              <a:ahLst/>
              <a:cxnLst/>
              <a:rect l="l" t="t" r="r" b="b"/>
              <a:pathLst>
                <a:path w="13943" h="13955" extrusionOk="0">
                  <a:moveTo>
                    <a:pt x="6977" y="0"/>
                  </a:moveTo>
                  <a:cubicBezTo>
                    <a:pt x="3120" y="0"/>
                    <a:pt x="0" y="3120"/>
                    <a:pt x="0" y="6977"/>
                  </a:cubicBezTo>
                  <a:cubicBezTo>
                    <a:pt x="0" y="10823"/>
                    <a:pt x="3120" y="13954"/>
                    <a:pt x="6977" y="13954"/>
                  </a:cubicBezTo>
                  <a:cubicBezTo>
                    <a:pt x="10823" y="13954"/>
                    <a:pt x="13942" y="10823"/>
                    <a:pt x="13942" y="6977"/>
                  </a:cubicBezTo>
                  <a:cubicBezTo>
                    <a:pt x="13942" y="3120"/>
                    <a:pt x="10823" y="0"/>
                    <a:pt x="6977" y="0"/>
                  </a:cubicBezTo>
                  <a:close/>
                </a:path>
              </a:pathLst>
            </a:custGeom>
            <a:solidFill>
              <a:srgbClr val="FFFFFF"/>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109" name="Google Shape;257;p17"/>
            <p:cNvSpPr/>
            <p:nvPr/>
          </p:nvSpPr>
          <p:spPr>
            <a:xfrm>
              <a:off x="2759464" y="2640930"/>
              <a:ext cx="221137" cy="221137"/>
            </a:xfrm>
            <a:custGeom>
              <a:avLst/>
              <a:gdLst/>
              <a:ahLst/>
              <a:cxnLst/>
              <a:rect l="l" t="t" r="r" b="b"/>
              <a:pathLst>
                <a:path w="7073" h="7073" extrusionOk="0">
                  <a:moveTo>
                    <a:pt x="3536" y="476"/>
                  </a:moveTo>
                  <a:cubicBezTo>
                    <a:pt x="5227" y="476"/>
                    <a:pt x="6596" y="1846"/>
                    <a:pt x="6596" y="3536"/>
                  </a:cubicBezTo>
                  <a:cubicBezTo>
                    <a:pt x="6596" y="5227"/>
                    <a:pt x="5227" y="6596"/>
                    <a:pt x="3536" y="6596"/>
                  </a:cubicBezTo>
                  <a:cubicBezTo>
                    <a:pt x="1846" y="6596"/>
                    <a:pt x="476" y="5227"/>
                    <a:pt x="476" y="3536"/>
                  </a:cubicBezTo>
                  <a:cubicBezTo>
                    <a:pt x="476" y="1846"/>
                    <a:pt x="1846" y="476"/>
                    <a:pt x="3536" y="476"/>
                  </a:cubicBezTo>
                  <a:close/>
                  <a:moveTo>
                    <a:pt x="3536" y="0"/>
                  </a:moveTo>
                  <a:cubicBezTo>
                    <a:pt x="1584" y="0"/>
                    <a:pt x="0" y="1584"/>
                    <a:pt x="0" y="3536"/>
                  </a:cubicBezTo>
                  <a:cubicBezTo>
                    <a:pt x="0" y="5489"/>
                    <a:pt x="1584" y="7072"/>
                    <a:pt x="3536" y="7072"/>
                  </a:cubicBezTo>
                  <a:cubicBezTo>
                    <a:pt x="5489" y="7072"/>
                    <a:pt x="7072" y="5489"/>
                    <a:pt x="7072" y="3536"/>
                  </a:cubicBezTo>
                  <a:cubicBezTo>
                    <a:pt x="7072" y="1584"/>
                    <a:pt x="5489" y="0"/>
                    <a:pt x="3536" y="0"/>
                  </a:cubicBezTo>
                  <a:close/>
                </a:path>
              </a:pathLst>
            </a:custGeom>
            <a:solidFill>
              <a:srgbClr val="69E78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110" name="Google Shape;258;p17"/>
            <p:cNvSpPr/>
            <p:nvPr/>
          </p:nvSpPr>
          <p:spPr>
            <a:xfrm>
              <a:off x="2859953" y="2666974"/>
              <a:ext cx="13819" cy="23480"/>
            </a:xfrm>
            <a:custGeom>
              <a:avLst/>
              <a:gdLst/>
              <a:ahLst/>
              <a:cxnLst/>
              <a:rect l="l" t="t" r="r" b="b"/>
              <a:pathLst>
                <a:path w="442" h="751" extrusionOk="0">
                  <a:moveTo>
                    <a:pt x="227" y="1"/>
                  </a:moveTo>
                  <a:cubicBezTo>
                    <a:pt x="96" y="1"/>
                    <a:pt x="1" y="96"/>
                    <a:pt x="1" y="227"/>
                  </a:cubicBezTo>
                  <a:lnTo>
                    <a:pt x="1" y="524"/>
                  </a:lnTo>
                  <a:cubicBezTo>
                    <a:pt x="1" y="644"/>
                    <a:pt x="96" y="751"/>
                    <a:pt x="227" y="751"/>
                  </a:cubicBezTo>
                  <a:cubicBezTo>
                    <a:pt x="346" y="751"/>
                    <a:pt x="441" y="644"/>
                    <a:pt x="441" y="524"/>
                  </a:cubicBezTo>
                  <a:lnTo>
                    <a:pt x="441" y="227"/>
                  </a:lnTo>
                  <a:cubicBezTo>
                    <a:pt x="441" y="96"/>
                    <a:pt x="346" y="1"/>
                    <a:pt x="227" y="1"/>
                  </a:cubicBezTo>
                  <a:close/>
                </a:path>
              </a:pathLst>
            </a:custGeom>
            <a:solidFill>
              <a:srgbClr val="69E78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111" name="Google Shape;259;p17"/>
            <p:cNvSpPr/>
            <p:nvPr/>
          </p:nvSpPr>
          <p:spPr>
            <a:xfrm>
              <a:off x="2859953" y="2815894"/>
              <a:ext cx="13819" cy="23480"/>
            </a:xfrm>
            <a:custGeom>
              <a:avLst/>
              <a:gdLst/>
              <a:ahLst/>
              <a:cxnLst/>
              <a:rect l="l" t="t" r="r" b="b"/>
              <a:pathLst>
                <a:path w="442" h="751" extrusionOk="0">
                  <a:moveTo>
                    <a:pt x="227" y="0"/>
                  </a:moveTo>
                  <a:cubicBezTo>
                    <a:pt x="96" y="0"/>
                    <a:pt x="1" y="95"/>
                    <a:pt x="1" y="226"/>
                  </a:cubicBezTo>
                  <a:lnTo>
                    <a:pt x="1" y="524"/>
                  </a:lnTo>
                  <a:cubicBezTo>
                    <a:pt x="1" y="643"/>
                    <a:pt x="96" y="750"/>
                    <a:pt x="227" y="750"/>
                  </a:cubicBezTo>
                  <a:cubicBezTo>
                    <a:pt x="346" y="750"/>
                    <a:pt x="441" y="643"/>
                    <a:pt x="441" y="524"/>
                  </a:cubicBezTo>
                  <a:lnTo>
                    <a:pt x="441" y="226"/>
                  </a:lnTo>
                  <a:cubicBezTo>
                    <a:pt x="441" y="95"/>
                    <a:pt x="346" y="0"/>
                    <a:pt x="227" y="0"/>
                  </a:cubicBezTo>
                  <a:close/>
                </a:path>
              </a:pathLst>
            </a:custGeom>
            <a:solidFill>
              <a:srgbClr val="69E78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112" name="Google Shape;260;p17"/>
            <p:cNvSpPr/>
            <p:nvPr/>
          </p:nvSpPr>
          <p:spPr>
            <a:xfrm>
              <a:off x="2933303" y="2741418"/>
              <a:ext cx="23105" cy="18665"/>
            </a:xfrm>
            <a:custGeom>
              <a:avLst/>
              <a:gdLst/>
              <a:ahLst/>
              <a:cxnLst/>
              <a:rect l="l" t="t" r="r" b="b"/>
              <a:pathLst>
                <a:path w="739" h="597" extrusionOk="0">
                  <a:moveTo>
                    <a:pt x="262" y="1"/>
                  </a:moveTo>
                  <a:cubicBezTo>
                    <a:pt x="119" y="1"/>
                    <a:pt x="0" y="156"/>
                    <a:pt x="0" y="299"/>
                  </a:cubicBezTo>
                  <a:cubicBezTo>
                    <a:pt x="0" y="441"/>
                    <a:pt x="119" y="596"/>
                    <a:pt x="262" y="596"/>
                  </a:cubicBezTo>
                  <a:lnTo>
                    <a:pt x="488" y="596"/>
                  </a:lnTo>
                  <a:cubicBezTo>
                    <a:pt x="631" y="596"/>
                    <a:pt x="738" y="441"/>
                    <a:pt x="738" y="299"/>
                  </a:cubicBezTo>
                  <a:cubicBezTo>
                    <a:pt x="738" y="156"/>
                    <a:pt x="631" y="1"/>
                    <a:pt x="488" y="1"/>
                  </a:cubicBezTo>
                  <a:close/>
                </a:path>
              </a:pathLst>
            </a:custGeom>
            <a:solidFill>
              <a:srgbClr val="69E78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113" name="Google Shape;261;p17"/>
            <p:cNvSpPr/>
            <p:nvPr/>
          </p:nvSpPr>
          <p:spPr>
            <a:xfrm>
              <a:off x="2783633" y="2741418"/>
              <a:ext cx="23136" cy="18665"/>
            </a:xfrm>
            <a:custGeom>
              <a:avLst/>
              <a:gdLst/>
              <a:ahLst/>
              <a:cxnLst/>
              <a:rect l="l" t="t" r="r" b="b"/>
              <a:pathLst>
                <a:path w="740" h="597" extrusionOk="0">
                  <a:moveTo>
                    <a:pt x="251" y="1"/>
                  </a:moveTo>
                  <a:cubicBezTo>
                    <a:pt x="108" y="1"/>
                    <a:pt x="1" y="156"/>
                    <a:pt x="1" y="299"/>
                  </a:cubicBezTo>
                  <a:cubicBezTo>
                    <a:pt x="1" y="441"/>
                    <a:pt x="108" y="596"/>
                    <a:pt x="251" y="596"/>
                  </a:cubicBezTo>
                  <a:lnTo>
                    <a:pt x="477" y="596"/>
                  </a:lnTo>
                  <a:cubicBezTo>
                    <a:pt x="620" y="596"/>
                    <a:pt x="739" y="441"/>
                    <a:pt x="739" y="299"/>
                  </a:cubicBezTo>
                  <a:cubicBezTo>
                    <a:pt x="739" y="156"/>
                    <a:pt x="620" y="1"/>
                    <a:pt x="477" y="1"/>
                  </a:cubicBezTo>
                  <a:close/>
                </a:path>
              </a:pathLst>
            </a:custGeom>
            <a:solidFill>
              <a:srgbClr val="69E78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114" name="Google Shape;262;p17"/>
            <p:cNvSpPr/>
            <p:nvPr/>
          </p:nvSpPr>
          <p:spPr>
            <a:xfrm>
              <a:off x="2861454" y="2703931"/>
              <a:ext cx="56965" cy="98203"/>
            </a:xfrm>
            <a:custGeom>
              <a:avLst/>
              <a:gdLst/>
              <a:ahLst/>
              <a:cxnLst/>
              <a:rect l="l" t="t" r="r" b="b"/>
              <a:pathLst>
                <a:path w="1822" h="3141" extrusionOk="0">
                  <a:moveTo>
                    <a:pt x="1657" y="0"/>
                  </a:moveTo>
                  <a:cubicBezTo>
                    <a:pt x="1620" y="0"/>
                    <a:pt x="1584" y="15"/>
                    <a:pt x="1560" y="45"/>
                  </a:cubicBezTo>
                  <a:lnTo>
                    <a:pt x="334" y="1271"/>
                  </a:lnTo>
                  <a:cubicBezTo>
                    <a:pt x="310" y="1259"/>
                    <a:pt x="298" y="1259"/>
                    <a:pt x="274" y="1259"/>
                  </a:cubicBezTo>
                  <a:cubicBezTo>
                    <a:pt x="131" y="1259"/>
                    <a:pt x="0" y="1378"/>
                    <a:pt x="0" y="1521"/>
                  </a:cubicBezTo>
                  <a:cubicBezTo>
                    <a:pt x="0" y="1605"/>
                    <a:pt x="96" y="1688"/>
                    <a:pt x="96" y="1736"/>
                  </a:cubicBezTo>
                  <a:lnTo>
                    <a:pt x="96" y="2926"/>
                  </a:lnTo>
                  <a:cubicBezTo>
                    <a:pt x="96" y="3010"/>
                    <a:pt x="179" y="3141"/>
                    <a:pt x="262" y="3141"/>
                  </a:cubicBezTo>
                  <a:cubicBezTo>
                    <a:pt x="334" y="3141"/>
                    <a:pt x="393" y="3010"/>
                    <a:pt x="393" y="2926"/>
                  </a:cubicBezTo>
                  <a:lnTo>
                    <a:pt x="393" y="1736"/>
                  </a:lnTo>
                  <a:cubicBezTo>
                    <a:pt x="548" y="1688"/>
                    <a:pt x="524" y="1605"/>
                    <a:pt x="524" y="1521"/>
                  </a:cubicBezTo>
                  <a:cubicBezTo>
                    <a:pt x="524" y="1509"/>
                    <a:pt x="524" y="1498"/>
                    <a:pt x="524" y="1486"/>
                  </a:cubicBezTo>
                  <a:lnTo>
                    <a:pt x="1762" y="247"/>
                  </a:lnTo>
                  <a:cubicBezTo>
                    <a:pt x="1822" y="200"/>
                    <a:pt x="1822" y="104"/>
                    <a:pt x="1762" y="45"/>
                  </a:cubicBezTo>
                  <a:cubicBezTo>
                    <a:pt x="1733" y="15"/>
                    <a:pt x="1694" y="0"/>
                    <a:pt x="1657" y="0"/>
                  </a:cubicBezTo>
                  <a:close/>
                </a:path>
              </a:pathLst>
            </a:custGeom>
            <a:solidFill>
              <a:srgbClr val="69E78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115" name="Google Shape;263;p17"/>
            <p:cNvSpPr txBox="1"/>
            <p:nvPr/>
          </p:nvSpPr>
          <p:spPr>
            <a:xfrm>
              <a:off x="2254850" y="3504600"/>
              <a:ext cx="1224000" cy="5349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1200" dirty="0">
                <a:solidFill>
                  <a:srgbClr val="434343"/>
                </a:solidFill>
                <a:latin typeface="Roboto"/>
                <a:ea typeface="Roboto"/>
                <a:cs typeface="Roboto"/>
                <a:sym typeface="Roboto"/>
              </a:endParaRPr>
            </a:p>
          </p:txBody>
        </p:sp>
      </p:grpSp>
      <p:sp>
        <p:nvSpPr>
          <p:cNvPr id="126" name="Google Shape;4549;p43">
            <a:hlinkClick r:id="rId3" action="ppaction://hlinksldjump"/>
          </p:cNvPr>
          <p:cNvSpPr txBox="1">
            <a:spLocks/>
          </p:cNvSpPr>
          <p:nvPr/>
        </p:nvSpPr>
        <p:spPr>
          <a:xfrm>
            <a:off x="3676065" y="1692851"/>
            <a:ext cx="2747380" cy="787791"/>
          </a:xfrm>
          <a:prstGeom prst="rect">
            <a:avLst/>
          </a:prstGeom>
          <a:noFill/>
          <a:ln>
            <a:noFill/>
          </a:ln>
        </p:spPr>
        <p:txBody>
          <a:bodyPr spcFirstLastPara="1" wrap="square" lIns="90000"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1pPr>
            <a:lvl2pPr marR="0" lvl="1"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2pPr>
            <a:lvl3pPr marR="0" lvl="2"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3pPr>
            <a:lvl4pPr marR="0" lvl="3"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4pPr>
            <a:lvl5pPr marR="0" lvl="4"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5pPr>
            <a:lvl6pPr marR="0" lvl="5"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6pPr>
            <a:lvl7pPr marR="0" lvl="6"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7pPr>
            <a:lvl8pPr marR="0" lvl="7"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8pPr>
            <a:lvl9pPr marR="0" lvl="8"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9pPr>
          </a:lstStyle>
          <a:p>
            <a:pPr algn="ctr"/>
            <a:r>
              <a:rPr lang="ar-EG" sz="3600" dirty="0" smtClean="0">
                <a:solidFill>
                  <a:srgbClr val="002060"/>
                </a:solidFill>
                <a:latin typeface="Aldhabi" panose="01000000000000000000" pitchFamily="2" charset="-78"/>
                <a:cs typeface="Aldhabi" panose="01000000000000000000" pitchFamily="2" charset="-78"/>
              </a:rPr>
              <a:t>الأهداف</a:t>
            </a:r>
            <a:endParaRPr lang="ar-EG" sz="3600" dirty="0">
              <a:solidFill>
                <a:srgbClr val="002060"/>
              </a:solidFill>
              <a:latin typeface="Aldhabi" panose="01000000000000000000" pitchFamily="2" charset="-78"/>
              <a:cs typeface="Aldhabi" panose="01000000000000000000" pitchFamily="2" charset="-78"/>
            </a:endParaRPr>
          </a:p>
        </p:txBody>
      </p:sp>
      <p:sp>
        <p:nvSpPr>
          <p:cNvPr id="127" name="Google Shape;4549;p43">
            <a:hlinkClick r:id="rId4" action="ppaction://hlinksldjump"/>
          </p:cNvPr>
          <p:cNvSpPr txBox="1">
            <a:spLocks/>
          </p:cNvSpPr>
          <p:nvPr/>
        </p:nvSpPr>
        <p:spPr>
          <a:xfrm>
            <a:off x="452284" y="1721012"/>
            <a:ext cx="2747380" cy="787791"/>
          </a:xfrm>
          <a:prstGeom prst="rect">
            <a:avLst/>
          </a:prstGeom>
          <a:noFill/>
          <a:ln>
            <a:noFill/>
          </a:ln>
        </p:spPr>
        <p:txBody>
          <a:bodyPr spcFirstLastPara="1" wrap="square" lIns="90000"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1pPr>
            <a:lvl2pPr marR="0" lvl="1"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2pPr>
            <a:lvl3pPr marR="0" lvl="2"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3pPr>
            <a:lvl4pPr marR="0" lvl="3"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4pPr>
            <a:lvl5pPr marR="0" lvl="4"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5pPr>
            <a:lvl6pPr marR="0" lvl="5"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6pPr>
            <a:lvl7pPr marR="0" lvl="6"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7pPr>
            <a:lvl8pPr marR="0" lvl="7"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8pPr>
            <a:lvl9pPr marR="0" lvl="8"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9pPr>
          </a:lstStyle>
          <a:p>
            <a:pPr algn="ctr"/>
            <a:r>
              <a:rPr lang="ar-EG" sz="3600" dirty="0" smtClean="0">
                <a:solidFill>
                  <a:srgbClr val="002060"/>
                </a:solidFill>
                <a:latin typeface="Aldhabi" panose="01000000000000000000" pitchFamily="2" charset="-78"/>
                <a:cs typeface="Aldhabi" panose="01000000000000000000" pitchFamily="2" charset="-78"/>
              </a:rPr>
              <a:t>عناصر الدرس</a:t>
            </a:r>
            <a:endParaRPr lang="ar-EG" sz="3600" dirty="0">
              <a:solidFill>
                <a:srgbClr val="002060"/>
              </a:solidFill>
              <a:latin typeface="Aldhabi" panose="01000000000000000000" pitchFamily="2" charset="-78"/>
              <a:cs typeface="Aldhabi" panose="01000000000000000000" pitchFamily="2" charset="-78"/>
            </a:endParaRPr>
          </a:p>
        </p:txBody>
      </p:sp>
      <p:sp>
        <p:nvSpPr>
          <p:cNvPr id="129" name="Google Shape;4549;p43">
            <a:hlinkClick r:id="" action="ppaction://noaction"/>
          </p:cNvPr>
          <p:cNvSpPr txBox="1">
            <a:spLocks/>
          </p:cNvSpPr>
          <p:nvPr/>
        </p:nvSpPr>
        <p:spPr>
          <a:xfrm>
            <a:off x="2110765" y="3813996"/>
            <a:ext cx="2747380" cy="787791"/>
          </a:xfrm>
          <a:prstGeom prst="rect">
            <a:avLst/>
          </a:prstGeom>
          <a:noFill/>
          <a:ln>
            <a:noFill/>
          </a:ln>
        </p:spPr>
        <p:txBody>
          <a:bodyPr spcFirstLastPara="1" wrap="square" lIns="90000"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1pPr>
            <a:lvl2pPr marR="0" lvl="1"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2pPr>
            <a:lvl3pPr marR="0" lvl="2"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3pPr>
            <a:lvl4pPr marR="0" lvl="3"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4pPr>
            <a:lvl5pPr marR="0" lvl="4"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5pPr>
            <a:lvl6pPr marR="0" lvl="5"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6pPr>
            <a:lvl7pPr marR="0" lvl="6"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7pPr>
            <a:lvl8pPr marR="0" lvl="7"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8pPr>
            <a:lvl9pPr marR="0" lvl="8"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9pPr>
          </a:lstStyle>
          <a:p>
            <a:pPr algn="ctr"/>
            <a:r>
              <a:rPr lang="ar-EG" sz="3600" dirty="0" smtClean="0">
                <a:solidFill>
                  <a:srgbClr val="002060"/>
                </a:solidFill>
                <a:latin typeface="Aldhabi" panose="01000000000000000000" pitchFamily="2" charset="-78"/>
                <a:cs typeface="Aldhabi" panose="01000000000000000000" pitchFamily="2" charset="-78"/>
              </a:rPr>
              <a:t>التقويم</a:t>
            </a:r>
            <a:endParaRPr lang="ar-EG" sz="3600" dirty="0">
              <a:solidFill>
                <a:srgbClr val="002060"/>
              </a:solidFill>
              <a:latin typeface="Aldhabi" panose="01000000000000000000" pitchFamily="2" charset="-78"/>
              <a:cs typeface="Aldhabi" panose="01000000000000000000" pitchFamily="2" charset="-78"/>
            </a:endParaRPr>
          </a:p>
        </p:txBody>
      </p:sp>
      <p:sp>
        <p:nvSpPr>
          <p:cNvPr id="130" name="TextBox 129"/>
          <p:cNvSpPr txBox="1"/>
          <p:nvPr/>
        </p:nvSpPr>
        <p:spPr>
          <a:xfrm>
            <a:off x="4567775" y="180983"/>
            <a:ext cx="4219573" cy="1323439"/>
          </a:xfrm>
          <a:prstGeom prst="rect">
            <a:avLst/>
          </a:prstGeom>
          <a:noFill/>
        </p:spPr>
        <p:txBody>
          <a:bodyPr wrap="square" rtlCol="1">
            <a:spAutoFit/>
          </a:bodyPr>
          <a:lstStyle/>
          <a:p>
            <a:r>
              <a:rPr lang="ar-EG" sz="8000" b="1" dirty="0" smtClean="0">
                <a:solidFill>
                  <a:schemeClr val="accent4">
                    <a:lumMod val="75000"/>
                  </a:schemeClr>
                </a:solidFill>
                <a:latin typeface="Aldhabi" panose="01000000000000000000" pitchFamily="2" charset="-78"/>
                <a:cs typeface="Aldhabi" panose="01000000000000000000" pitchFamily="2" charset="-78"/>
              </a:rPr>
              <a:t>الفهرس الرئيسى</a:t>
            </a:r>
            <a:endParaRPr lang="ar-EG" sz="8000" b="1" dirty="0">
              <a:solidFill>
                <a:schemeClr val="accent4">
                  <a:lumMod val="75000"/>
                </a:schemeClr>
              </a:solidFill>
              <a:latin typeface="Aldhabi" panose="01000000000000000000" pitchFamily="2" charset="-78"/>
              <a:cs typeface="Aldhabi" panose="01000000000000000000" pitchFamily="2" charset="-78"/>
            </a:endParaRPr>
          </a:p>
        </p:txBody>
      </p:sp>
      <p:pic>
        <p:nvPicPr>
          <p:cNvPr id="131" name="Picture 130">
            <a:hlinkClick r:id="rId5" action="ppaction://hlinksldjump"/>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66739" y="4587766"/>
            <a:ext cx="398346" cy="435110"/>
          </a:xfrm>
          <a:prstGeom prst="rect">
            <a:avLst/>
          </a:prstGeom>
        </p:spPr>
      </p:pic>
      <p:pic>
        <p:nvPicPr>
          <p:cNvPr id="54" name="Picture 53">
            <a:hlinkClick r:id="" action="ppaction://hlinkshowjump?jump=endshow"/>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rot="10800000" flipH="1" flipV="1">
            <a:off x="7956496" y="57449"/>
            <a:ext cx="368193" cy="368193"/>
          </a:xfrm>
          <a:prstGeom prst="rect">
            <a:avLst/>
          </a:prstGeom>
        </p:spPr>
      </p:pic>
    </p:spTree>
    <p:extLst>
      <p:ext uri="{BB962C8B-B14F-4D97-AF65-F5344CB8AC3E}">
        <p14:creationId xmlns:p14="http://schemas.microsoft.com/office/powerpoint/2010/main" val="314701930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130"/>
                                        </p:tgtEl>
                                        <p:attrNameLst>
                                          <p:attrName>style.visibility</p:attrName>
                                        </p:attrNameLst>
                                      </p:cBhvr>
                                      <p:to>
                                        <p:strVal val="visible"/>
                                      </p:to>
                                    </p:set>
                                    <p:anim calcmode="lin" valueType="num">
                                      <p:cBhvr>
                                        <p:cTn id="7" dur="500" fill="hold"/>
                                        <p:tgtEl>
                                          <p:spTgt spid="130"/>
                                        </p:tgtEl>
                                        <p:attrNameLst>
                                          <p:attrName>ppt_w</p:attrName>
                                        </p:attrNameLst>
                                      </p:cBhvr>
                                      <p:tavLst>
                                        <p:tav tm="0">
                                          <p:val>
                                            <p:fltVal val="0"/>
                                          </p:val>
                                        </p:tav>
                                        <p:tav tm="100000">
                                          <p:val>
                                            <p:strVal val="#ppt_w"/>
                                          </p:val>
                                        </p:tav>
                                      </p:tavLst>
                                    </p:anim>
                                    <p:anim calcmode="lin" valueType="num">
                                      <p:cBhvr>
                                        <p:cTn id="8" dur="500" fill="hold"/>
                                        <p:tgtEl>
                                          <p:spTgt spid="130"/>
                                        </p:tgtEl>
                                        <p:attrNameLst>
                                          <p:attrName>ppt_h</p:attrName>
                                        </p:attrNameLst>
                                      </p:cBhvr>
                                      <p:tavLst>
                                        <p:tav tm="0">
                                          <p:val>
                                            <p:fltVal val="0"/>
                                          </p:val>
                                        </p:tav>
                                        <p:tav tm="100000">
                                          <p:val>
                                            <p:strVal val="#ppt_h"/>
                                          </p:val>
                                        </p:tav>
                                      </p:tavLst>
                                    </p:anim>
                                    <p:animEffect transition="in" filter="fade">
                                      <p:cBhvr>
                                        <p:cTn id="9" dur="500"/>
                                        <p:tgtEl>
                                          <p:spTgt spid="130"/>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2" fill="hold" nodeType="clickEffect">
                                  <p:stCondLst>
                                    <p:cond delay="0"/>
                                  </p:stCondLst>
                                  <p:childTnLst>
                                    <p:set>
                                      <p:cBhvr>
                                        <p:cTn id="13" dur="1" fill="hold">
                                          <p:stCondLst>
                                            <p:cond delay="0"/>
                                          </p:stCondLst>
                                        </p:cTn>
                                        <p:tgtEl>
                                          <p:spTgt spid="59"/>
                                        </p:tgtEl>
                                        <p:attrNameLst>
                                          <p:attrName>style.visibility</p:attrName>
                                        </p:attrNameLst>
                                      </p:cBhvr>
                                      <p:to>
                                        <p:strVal val="visible"/>
                                      </p:to>
                                    </p:set>
                                    <p:animEffect transition="in" filter="wipe(right)">
                                      <p:cBhvr>
                                        <p:cTn id="14" dur="500"/>
                                        <p:tgtEl>
                                          <p:spTgt spid="59"/>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126"/>
                                        </p:tgtEl>
                                        <p:attrNameLst>
                                          <p:attrName>style.visibility</p:attrName>
                                        </p:attrNameLst>
                                      </p:cBhvr>
                                      <p:to>
                                        <p:strVal val="visible"/>
                                      </p:to>
                                    </p:set>
                                    <p:anim calcmode="lin" valueType="num">
                                      <p:cBhvr>
                                        <p:cTn id="19" dur="500" fill="hold"/>
                                        <p:tgtEl>
                                          <p:spTgt spid="126"/>
                                        </p:tgtEl>
                                        <p:attrNameLst>
                                          <p:attrName>ppt_w</p:attrName>
                                        </p:attrNameLst>
                                      </p:cBhvr>
                                      <p:tavLst>
                                        <p:tav tm="0">
                                          <p:val>
                                            <p:fltVal val="0"/>
                                          </p:val>
                                        </p:tav>
                                        <p:tav tm="100000">
                                          <p:val>
                                            <p:strVal val="#ppt_w"/>
                                          </p:val>
                                        </p:tav>
                                      </p:tavLst>
                                    </p:anim>
                                    <p:anim calcmode="lin" valueType="num">
                                      <p:cBhvr>
                                        <p:cTn id="20" dur="500" fill="hold"/>
                                        <p:tgtEl>
                                          <p:spTgt spid="126"/>
                                        </p:tgtEl>
                                        <p:attrNameLst>
                                          <p:attrName>ppt_h</p:attrName>
                                        </p:attrNameLst>
                                      </p:cBhvr>
                                      <p:tavLst>
                                        <p:tav tm="0">
                                          <p:val>
                                            <p:fltVal val="0"/>
                                          </p:val>
                                        </p:tav>
                                        <p:tav tm="100000">
                                          <p:val>
                                            <p:strVal val="#ppt_h"/>
                                          </p:val>
                                        </p:tav>
                                      </p:tavLst>
                                    </p:anim>
                                    <p:animEffect transition="in" filter="fade">
                                      <p:cBhvr>
                                        <p:cTn id="21" dur="500"/>
                                        <p:tgtEl>
                                          <p:spTgt spid="126"/>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2" fill="hold" nodeType="clickEffect">
                                  <p:stCondLst>
                                    <p:cond delay="0"/>
                                  </p:stCondLst>
                                  <p:childTnLst>
                                    <p:set>
                                      <p:cBhvr>
                                        <p:cTn id="25" dur="1" fill="hold">
                                          <p:stCondLst>
                                            <p:cond delay="0"/>
                                          </p:stCondLst>
                                        </p:cTn>
                                        <p:tgtEl>
                                          <p:spTgt spid="42"/>
                                        </p:tgtEl>
                                        <p:attrNameLst>
                                          <p:attrName>style.visibility</p:attrName>
                                        </p:attrNameLst>
                                      </p:cBhvr>
                                      <p:to>
                                        <p:strVal val="visible"/>
                                      </p:to>
                                    </p:set>
                                    <p:animEffect transition="in" filter="wipe(right)">
                                      <p:cBhvr>
                                        <p:cTn id="26" dur="500"/>
                                        <p:tgtEl>
                                          <p:spTgt spid="42"/>
                                        </p:tgtEl>
                                      </p:cBhvr>
                                    </p:animEffect>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grpId="0" nodeType="clickEffect">
                                  <p:stCondLst>
                                    <p:cond delay="0"/>
                                  </p:stCondLst>
                                  <p:childTnLst>
                                    <p:set>
                                      <p:cBhvr>
                                        <p:cTn id="30" dur="1" fill="hold">
                                          <p:stCondLst>
                                            <p:cond delay="0"/>
                                          </p:stCondLst>
                                        </p:cTn>
                                        <p:tgtEl>
                                          <p:spTgt spid="127"/>
                                        </p:tgtEl>
                                        <p:attrNameLst>
                                          <p:attrName>style.visibility</p:attrName>
                                        </p:attrNameLst>
                                      </p:cBhvr>
                                      <p:to>
                                        <p:strVal val="visible"/>
                                      </p:to>
                                    </p:set>
                                    <p:anim calcmode="lin" valueType="num">
                                      <p:cBhvr>
                                        <p:cTn id="31" dur="500" fill="hold"/>
                                        <p:tgtEl>
                                          <p:spTgt spid="127"/>
                                        </p:tgtEl>
                                        <p:attrNameLst>
                                          <p:attrName>ppt_w</p:attrName>
                                        </p:attrNameLst>
                                      </p:cBhvr>
                                      <p:tavLst>
                                        <p:tav tm="0">
                                          <p:val>
                                            <p:fltVal val="0"/>
                                          </p:val>
                                        </p:tav>
                                        <p:tav tm="100000">
                                          <p:val>
                                            <p:strVal val="#ppt_w"/>
                                          </p:val>
                                        </p:tav>
                                      </p:tavLst>
                                    </p:anim>
                                    <p:anim calcmode="lin" valueType="num">
                                      <p:cBhvr>
                                        <p:cTn id="32" dur="500" fill="hold"/>
                                        <p:tgtEl>
                                          <p:spTgt spid="127"/>
                                        </p:tgtEl>
                                        <p:attrNameLst>
                                          <p:attrName>ppt_h</p:attrName>
                                        </p:attrNameLst>
                                      </p:cBhvr>
                                      <p:tavLst>
                                        <p:tav tm="0">
                                          <p:val>
                                            <p:fltVal val="0"/>
                                          </p:val>
                                        </p:tav>
                                        <p:tav tm="100000">
                                          <p:val>
                                            <p:strVal val="#ppt_h"/>
                                          </p:val>
                                        </p:tav>
                                      </p:tavLst>
                                    </p:anim>
                                    <p:animEffect transition="in" filter="fade">
                                      <p:cBhvr>
                                        <p:cTn id="33" dur="500"/>
                                        <p:tgtEl>
                                          <p:spTgt spid="127"/>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2" fill="hold" nodeType="clickEffect">
                                  <p:stCondLst>
                                    <p:cond delay="0"/>
                                  </p:stCondLst>
                                  <p:childTnLst>
                                    <p:set>
                                      <p:cBhvr>
                                        <p:cTn id="37" dur="1" fill="hold">
                                          <p:stCondLst>
                                            <p:cond delay="0"/>
                                          </p:stCondLst>
                                        </p:cTn>
                                        <p:tgtEl>
                                          <p:spTgt spid="70"/>
                                        </p:tgtEl>
                                        <p:attrNameLst>
                                          <p:attrName>style.visibility</p:attrName>
                                        </p:attrNameLst>
                                      </p:cBhvr>
                                      <p:to>
                                        <p:strVal val="visible"/>
                                      </p:to>
                                    </p:set>
                                    <p:animEffect transition="in" filter="wipe(right)">
                                      <p:cBhvr>
                                        <p:cTn id="38" dur="500"/>
                                        <p:tgtEl>
                                          <p:spTgt spid="70"/>
                                        </p:tgtEl>
                                      </p:cBhvr>
                                    </p:animEffect>
                                  </p:childTnLst>
                                </p:cTn>
                              </p:par>
                            </p:childTnLst>
                          </p:cTn>
                        </p:par>
                      </p:childTnLst>
                    </p:cTn>
                  </p:par>
                  <p:par>
                    <p:cTn id="39" fill="hold">
                      <p:stCondLst>
                        <p:cond delay="indefinite"/>
                      </p:stCondLst>
                      <p:childTnLst>
                        <p:par>
                          <p:cTn id="40" fill="hold">
                            <p:stCondLst>
                              <p:cond delay="0"/>
                            </p:stCondLst>
                            <p:childTnLst>
                              <p:par>
                                <p:cTn id="41" presetID="53" presetClass="entr" presetSubtype="16" fill="hold" grpId="0" nodeType="clickEffect">
                                  <p:stCondLst>
                                    <p:cond delay="0"/>
                                  </p:stCondLst>
                                  <p:childTnLst>
                                    <p:set>
                                      <p:cBhvr>
                                        <p:cTn id="42" dur="1" fill="hold">
                                          <p:stCondLst>
                                            <p:cond delay="0"/>
                                          </p:stCondLst>
                                        </p:cTn>
                                        <p:tgtEl>
                                          <p:spTgt spid="129"/>
                                        </p:tgtEl>
                                        <p:attrNameLst>
                                          <p:attrName>style.visibility</p:attrName>
                                        </p:attrNameLst>
                                      </p:cBhvr>
                                      <p:to>
                                        <p:strVal val="visible"/>
                                      </p:to>
                                    </p:set>
                                    <p:anim calcmode="lin" valueType="num">
                                      <p:cBhvr>
                                        <p:cTn id="43" dur="500" fill="hold"/>
                                        <p:tgtEl>
                                          <p:spTgt spid="129"/>
                                        </p:tgtEl>
                                        <p:attrNameLst>
                                          <p:attrName>ppt_w</p:attrName>
                                        </p:attrNameLst>
                                      </p:cBhvr>
                                      <p:tavLst>
                                        <p:tav tm="0">
                                          <p:val>
                                            <p:fltVal val="0"/>
                                          </p:val>
                                        </p:tav>
                                        <p:tav tm="100000">
                                          <p:val>
                                            <p:strVal val="#ppt_w"/>
                                          </p:val>
                                        </p:tav>
                                      </p:tavLst>
                                    </p:anim>
                                    <p:anim calcmode="lin" valueType="num">
                                      <p:cBhvr>
                                        <p:cTn id="44" dur="500" fill="hold"/>
                                        <p:tgtEl>
                                          <p:spTgt spid="129"/>
                                        </p:tgtEl>
                                        <p:attrNameLst>
                                          <p:attrName>ppt_h</p:attrName>
                                        </p:attrNameLst>
                                      </p:cBhvr>
                                      <p:tavLst>
                                        <p:tav tm="0">
                                          <p:val>
                                            <p:fltVal val="0"/>
                                          </p:val>
                                        </p:tav>
                                        <p:tav tm="100000">
                                          <p:val>
                                            <p:strVal val="#ppt_h"/>
                                          </p:val>
                                        </p:tav>
                                      </p:tavLst>
                                    </p:anim>
                                    <p:animEffect transition="in" filter="fade">
                                      <p:cBhvr>
                                        <p:cTn id="45" dur="500"/>
                                        <p:tgtEl>
                                          <p:spTgt spid="1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6" grpId="0"/>
      <p:bldP spid="127" grpId="0"/>
      <p:bldP spid="129" grpId="0"/>
      <p:bldP spid="13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222"/>
        <p:cNvGrpSpPr/>
        <p:nvPr/>
      </p:nvGrpSpPr>
      <p:grpSpPr>
        <a:xfrm>
          <a:off x="0" y="0"/>
          <a:ext cx="0" cy="0"/>
          <a:chOff x="0" y="0"/>
          <a:chExt cx="0" cy="0"/>
        </a:xfrm>
      </p:grpSpPr>
      <p:grpSp>
        <p:nvGrpSpPr>
          <p:cNvPr id="3" name="Group 2"/>
          <p:cNvGrpSpPr/>
          <p:nvPr/>
        </p:nvGrpSpPr>
        <p:grpSpPr>
          <a:xfrm>
            <a:off x="236483" y="0"/>
            <a:ext cx="8418786" cy="5217250"/>
            <a:chOff x="2238533" y="2824116"/>
            <a:chExt cx="4656148" cy="5217250"/>
          </a:xfrm>
        </p:grpSpPr>
        <p:grpSp>
          <p:nvGrpSpPr>
            <p:cNvPr id="6225" name="Google Shape;6225;p66"/>
            <p:cNvGrpSpPr/>
            <p:nvPr/>
          </p:nvGrpSpPr>
          <p:grpSpPr>
            <a:xfrm rot="1812654">
              <a:off x="3129274" y="2824116"/>
              <a:ext cx="2885320" cy="5217250"/>
              <a:chOff x="457200" y="1319450"/>
              <a:chExt cx="3217748" cy="3217934"/>
            </a:xfrm>
          </p:grpSpPr>
          <p:sp>
            <p:nvSpPr>
              <p:cNvPr id="6226" name="Google Shape;6226;p66"/>
              <p:cNvSpPr/>
              <p:nvPr/>
            </p:nvSpPr>
            <p:spPr>
              <a:xfrm>
                <a:off x="457200" y="1319450"/>
                <a:ext cx="3217748" cy="3217934"/>
              </a:xfrm>
              <a:custGeom>
                <a:avLst/>
                <a:gdLst/>
                <a:ahLst/>
                <a:cxnLst/>
                <a:rect l="l" t="t" r="r" b="b"/>
                <a:pathLst>
                  <a:path w="27574" h="27575" extrusionOk="0">
                    <a:moveTo>
                      <a:pt x="13787" y="706"/>
                    </a:moveTo>
                    <a:cubicBezTo>
                      <a:pt x="21000" y="706"/>
                      <a:pt x="26868" y="6575"/>
                      <a:pt x="26868" y="13788"/>
                    </a:cubicBezTo>
                    <a:cubicBezTo>
                      <a:pt x="26868" y="21001"/>
                      <a:pt x="21000" y="26869"/>
                      <a:pt x="13787" y="26869"/>
                    </a:cubicBezTo>
                    <a:cubicBezTo>
                      <a:pt x="6574" y="26869"/>
                      <a:pt x="706" y="21001"/>
                      <a:pt x="706" y="13788"/>
                    </a:cubicBezTo>
                    <a:cubicBezTo>
                      <a:pt x="706" y="6575"/>
                      <a:pt x="6574" y="706"/>
                      <a:pt x="13787" y="706"/>
                    </a:cubicBezTo>
                    <a:close/>
                    <a:moveTo>
                      <a:pt x="13787" y="1"/>
                    </a:moveTo>
                    <a:cubicBezTo>
                      <a:pt x="6185" y="1"/>
                      <a:pt x="0" y="6186"/>
                      <a:pt x="0" y="13788"/>
                    </a:cubicBezTo>
                    <a:cubicBezTo>
                      <a:pt x="0" y="21390"/>
                      <a:pt x="6185" y="27575"/>
                      <a:pt x="13787" y="27575"/>
                    </a:cubicBezTo>
                    <a:cubicBezTo>
                      <a:pt x="21389" y="27575"/>
                      <a:pt x="27574" y="21390"/>
                      <a:pt x="27574" y="13788"/>
                    </a:cubicBezTo>
                    <a:cubicBezTo>
                      <a:pt x="27574" y="6186"/>
                      <a:pt x="21389" y="1"/>
                      <a:pt x="13787" y="1"/>
                    </a:cubicBezTo>
                    <a:close/>
                  </a:path>
                </a:pathLst>
              </a:custGeom>
              <a:solidFill>
                <a:schemeClr val="lt2"/>
              </a:solidFill>
              <a:ln w="1905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27" name="Google Shape;6227;p66"/>
              <p:cNvSpPr/>
              <p:nvPr/>
            </p:nvSpPr>
            <p:spPr>
              <a:xfrm>
                <a:off x="457200" y="1319450"/>
                <a:ext cx="1687876" cy="2782418"/>
              </a:xfrm>
              <a:custGeom>
                <a:avLst/>
                <a:gdLst/>
                <a:ahLst/>
                <a:cxnLst/>
                <a:rect l="l" t="t" r="r" b="b"/>
                <a:pathLst>
                  <a:path w="14464" h="23843" extrusionOk="0">
                    <a:moveTo>
                      <a:pt x="13787" y="1"/>
                    </a:moveTo>
                    <a:cubicBezTo>
                      <a:pt x="6185" y="1"/>
                      <a:pt x="0" y="6186"/>
                      <a:pt x="0" y="13788"/>
                    </a:cubicBezTo>
                    <a:cubicBezTo>
                      <a:pt x="0" y="17579"/>
                      <a:pt x="1513" y="21115"/>
                      <a:pt x="4260" y="23745"/>
                    </a:cubicBezTo>
                    <a:cubicBezTo>
                      <a:pt x="4328" y="23810"/>
                      <a:pt x="4416" y="23843"/>
                      <a:pt x="4504" y="23843"/>
                    </a:cubicBezTo>
                    <a:cubicBezTo>
                      <a:pt x="4596" y="23843"/>
                      <a:pt x="4690" y="23806"/>
                      <a:pt x="4759" y="23734"/>
                    </a:cubicBezTo>
                    <a:cubicBezTo>
                      <a:pt x="4893" y="23593"/>
                      <a:pt x="4889" y="23370"/>
                      <a:pt x="4748" y="23235"/>
                    </a:cubicBezTo>
                    <a:cubicBezTo>
                      <a:pt x="2141" y="20740"/>
                      <a:pt x="706" y="17385"/>
                      <a:pt x="706" y="13788"/>
                    </a:cubicBezTo>
                    <a:cubicBezTo>
                      <a:pt x="706" y="6575"/>
                      <a:pt x="6574" y="706"/>
                      <a:pt x="13787" y="706"/>
                    </a:cubicBezTo>
                    <a:cubicBezTo>
                      <a:pt x="13851" y="706"/>
                      <a:pt x="13914" y="709"/>
                      <a:pt x="13976" y="711"/>
                    </a:cubicBezTo>
                    <a:lnTo>
                      <a:pt x="14099" y="714"/>
                    </a:lnTo>
                    <a:cubicBezTo>
                      <a:pt x="14102" y="715"/>
                      <a:pt x="14105" y="715"/>
                      <a:pt x="14107" y="715"/>
                    </a:cubicBezTo>
                    <a:cubicBezTo>
                      <a:pt x="14299" y="715"/>
                      <a:pt x="14455" y="562"/>
                      <a:pt x="14459" y="370"/>
                    </a:cubicBezTo>
                    <a:cubicBezTo>
                      <a:pt x="14464" y="176"/>
                      <a:pt x="14310" y="14"/>
                      <a:pt x="14115" y="10"/>
                    </a:cubicBezTo>
                    <a:lnTo>
                      <a:pt x="14001" y="6"/>
                    </a:lnTo>
                    <a:cubicBezTo>
                      <a:pt x="13929" y="4"/>
                      <a:pt x="13859" y="1"/>
                      <a:pt x="13787" y="1"/>
                    </a:cubicBezTo>
                    <a:close/>
                  </a:path>
                </a:pathLst>
              </a:custGeom>
              <a:solidFill>
                <a:schemeClr val="accent1"/>
              </a:solidFill>
              <a:ln w="3810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228" name="Google Shape;6228;p66"/>
            <p:cNvGrpSpPr/>
            <p:nvPr/>
          </p:nvGrpSpPr>
          <p:grpSpPr>
            <a:xfrm rot="16200000">
              <a:off x="2364075" y="4210690"/>
              <a:ext cx="4416316" cy="2442569"/>
              <a:chOff x="704125" y="1566494"/>
              <a:chExt cx="2723895" cy="2723953"/>
            </a:xfrm>
          </p:grpSpPr>
          <p:sp>
            <p:nvSpPr>
              <p:cNvPr id="6229" name="Google Shape;6229;p66"/>
              <p:cNvSpPr/>
              <p:nvPr/>
            </p:nvSpPr>
            <p:spPr>
              <a:xfrm>
                <a:off x="704125" y="1566494"/>
                <a:ext cx="2723895" cy="2723953"/>
              </a:xfrm>
              <a:custGeom>
                <a:avLst/>
                <a:gdLst/>
                <a:ahLst/>
                <a:cxnLst/>
                <a:rect l="l" t="t" r="r" b="b"/>
                <a:pathLst>
                  <a:path w="23342" h="23342" extrusionOk="0">
                    <a:moveTo>
                      <a:pt x="11671" y="706"/>
                    </a:moveTo>
                    <a:cubicBezTo>
                      <a:pt x="17717" y="706"/>
                      <a:pt x="22636" y="5625"/>
                      <a:pt x="22636" y="11671"/>
                    </a:cubicBezTo>
                    <a:cubicBezTo>
                      <a:pt x="22636" y="17717"/>
                      <a:pt x="17717" y="22636"/>
                      <a:pt x="11671" y="22636"/>
                    </a:cubicBezTo>
                    <a:cubicBezTo>
                      <a:pt x="5624" y="22636"/>
                      <a:pt x="706" y="17717"/>
                      <a:pt x="706" y="11671"/>
                    </a:cubicBezTo>
                    <a:cubicBezTo>
                      <a:pt x="706" y="5625"/>
                      <a:pt x="5624" y="706"/>
                      <a:pt x="11671" y="706"/>
                    </a:cubicBezTo>
                    <a:close/>
                    <a:moveTo>
                      <a:pt x="11671" y="0"/>
                    </a:moveTo>
                    <a:cubicBezTo>
                      <a:pt x="5236" y="0"/>
                      <a:pt x="1" y="5236"/>
                      <a:pt x="1" y="11671"/>
                    </a:cubicBezTo>
                    <a:cubicBezTo>
                      <a:pt x="1" y="18106"/>
                      <a:pt x="5236" y="23341"/>
                      <a:pt x="11671" y="23341"/>
                    </a:cubicBezTo>
                    <a:cubicBezTo>
                      <a:pt x="18106" y="23341"/>
                      <a:pt x="23341" y="18106"/>
                      <a:pt x="23341" y="11671"/>
                    </a:cubicBezTo>
                    <a:cubicBezTo>
                      <a:pt x="23341" y="5236"/>
                      <a:pt x="18106" y="0"/>
                      <a:pt x="11671" y="0"/>
                    </a:cubicBezTo>
                    <a:close/>
                  </a:path>
                </a:pathLst>
              </a:custGeom>
              <a:solidFill>
                <a:schemeClr val="lt2"/>
              </a:solidFill>
              <a:ln w="19050"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30" name="Google Shape;6230;p66"/>
              <p:cNvSpPr/>
              <p:nvPr/>
            </p:nvSpPr>
            <p:spPr>
              <a:xfrm>
                <a:off x="704125" y="1566494"/>
                <a:ext cx="1441183" cy="2498143"/>
              </a:xfrm>
              <a:custGeom>
                <a:avLst/>
                <a:gdLst/>
                <a:ahLst/>
                <a:cxnLst/>
                <a:rect l="l" t="t" r="r" b="b"/>
                <a:pathLst>
                  <a:path w="12350" h="21407" extrusionOk="0">
                    <a:moveTo>
                      <a:pt x="11671" y="0"/>
                    </a:moveTo>
                    <a:cubicBezTo>
                      <a:pt x="5236" y="0"/>
                      <a:pt x="1" y="5236"/>
                      <a:pt x="1" y="11671"/>
                    </a:cubicBezTo>
                    <a:cubicBezTo>
                      <a:pt x="1" y="15548"/>
                      <a:pt x="1926" y="19165"/>
                      <a:pt x="5150" y="21345"/>
                    </a:cubicBezTo>
                    <a:cubicBezTo>
                      <a:pt x="5211" y="21386"/>
                      <a:pt x="5280" y="21406"/>
                      <a:pt x="5347" y="21406"/>
                    </a:cubicBezTo>
                    <a:cubicBezTo>
                      <a:pt x="5460" y="21406"/>
                      <a:pt x="5571" y="21351"/>
                      <a:pt x="5639" y="21251"/>
                    </a:cubicBezTo>
                    <a:cubicBezTo>
                      <a:pt x="5748" y="21089"/>
                      <a:pt x="5707" y="20870"/>
                      <a:pt x="5545" y="20761"/>
                    </a:cubicBezTo>
                    <a:cubicBezTo>
                      <a:pt x="2515" y="18712"/>
                      <a:pt x="706" y="15314"/>
                      <a:pt x="706" y="11671"/>
                    </a:cubicBezTo>
                    <a:cubicBezTo>
                      <a:pt x="706" y="5625"/>
                      <a:pt x="5624" y="706"/>
                      <a:pt x="11671" y="706"/>
                    </a:cubicBezTo>
                    <a:cubicBezTo>
                      <a:pt x="11743" y="706"/>
                      <a:pt x="11812" y="708"/>
                      <a:pt x="11883" y="711"/>
                    </a:cubicBezTo>
                    <a:lnTo>
                      <a:pt x="11981" y="714"/>
                    </a:lnTo>
                    <a:cubicBezTo>
                      <a:pt x="11987" y="714"/>
                      <a:pt x="11994" y="714"/>
                      <a:pt x="12000" y="714"/>
                    </a:cubicBezTo>
                    <a:cubicBezTo>
                      <a:pt x="12199" y="714"/>
                      <a:pt x="12338" y="560"/>
                      <a:pt x="12343" y="371"/>
                    </a:cubicBezTo>
                    <a:cubicBezTo>
                      <a:pt x="12349" y="177"/>
                      <a:pt x="12196" y="14"/>
                      <a:pt x="12001" y="9"/>
                    </a:cubicBezTo>
                    <a:lnTo>
                      <a:pt x="11908" y="6"/>
                    </a:lnTo>
                    <a:cubicBezTo>
                      <a:pt x="11829" y="3"/>
                      <a:pt x="11750" y="0"/>
                      <a:pt x="11671" y="0"/>
                    </a:cubicBezTo>
                    <a:close/>
                  </a:path>
                </a:pathLst>
              </a:custGeom>
              <a:solidFill>
                <a:schemeClr val="accent2"/>
              </a:solidFill>
              <a:ln w="3810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6237" name="Google Shape;6237;p66"/>
            <p:cNvCxnSpPr/>
            <p:nvPr/>
          </p:nvCxnSpPr>
          <p:spPr>
            <a:xfrm flipH="1">
              <a:off x="5698435" y="4637574"/>
              <a:ext cx="846181" cy="65434"/>
            </a:xfrm>
            <a:prstGeom prst="straightConnector1">
              <a:avLst/>
            </a:prstGeom>
            <a:noFill/>
            <a:ln w="19050" cap="flat" cmpd="sng">
              <a:solidFill>
                <a:schemeClr val="accent1"/>
              </a:solidFill>
              <a:prstDash val="solid"/>
              <a:round/>
              <a:headEnd type="oval" w="med" len="med"/>
              <a:tailEnd type="none" w="med" len="med"/>
            </a:ln>
          </p:spPr>
        </p:cxnSp>
        <p:cxnSp>
          <p:nvCxnSpPr>
            <p:cNvPr id="6238" name="Google Shape;6238;p66"/>
            <p:cNvCxnSpPr/>
            <p:nvPr/>
          </p:nvCxnSpPr>
          <p:spPr>
            <a:xfrm flipH="1">
              <a:off x="5960213" y="5896094"/>
              <a:ext cx="934468" cy="18063"/>
            </a:xfrm>
            <a:prstGeom prst="straightConnector1">
              <a:avLst/>
            </a:prstGeom>
            <a:noFill/>
            <a:ln w="19050" cap="flat" cmpd="sng">
              <a:solidFill>
                <a:schemeClr val="accent2"/>
              </a:solidFill>
              <a:prstDash val="solid"/>
              <a:round/>
              <a:headEnd type="oval" w="med" len="med"/>
              <a:tailEnd type="none" w="med" len="med"/>
            </a:ln>
          </p:spPr>
        </p:cxnSp>
        <p:cxnSp>
          <p:nvCxnSpPr>
            <p:cNvPr id="6239" name="Google Shape;6239;p66"/>
            <p:cNvCxnSpPr/>
            <p:nvPr/>
          </p:nvCxnSpPr>
          <p:spPr>
            <a:xfrm>
              <a:off x="2238533" y="4751210"/>
              <a:ext cx="1015342" cy="29228"/>
            </a:xfrm>
            <a:prstGeom prst="straightConnector1">
              <a:avLst/>
            </a:prstGeom>
            <a:noFill/>
            <a:ln w="19050" cap="flat" cmpd="sng">
              <a:solidFill>
                <a:schemeClr val="accent1"/>
              </a:solidFill>
              <a:prstDash val="solid"/>
              <a:round/>
              <a:headEnd type="oval" w="med" len="med"/>
              <a:tailEnd type="none" w="med" len="med"/>
            </a:ln>
          </p:spPr>
        </p:cxnSp>
        <p:cxnSp>
          <p:nvCxnSpPr>
            <p:cNvPr id="6240" name="Google Shape;6240;p66"/>
            <p:cNvCxnSpPr/>
            <p:nvPr/>
          </p:nvCxnSpPr>
          <p:spPr>
            <a:xfrm>
              <a:off x="2665782" y="3643923"/>
              <a:ext cx="1229977" cy="3790"/>
            </a:xfrm>
            <a:prstGeom prst="straightConnector1">
              <a:avLst/>
            </a:prstGeom>
            <a:noFill/>
            <a:ln w="19050" cap="flat" cmpd="sng">
              <a:solidFill>
                <a:schemeClr val="accent2"/>
              </a:solidFill>
              <a:prstDash val="solid"/>
              <a:round/>
              <a:headEnd type="oval" w="med" len="med"/>
              <a:tailEnd type="none" w="med" len="med"/>
            </a:ln>
          </p:spPr>
        </p:cxnSp>
      </p:grpSp>
      <p:sp>
        <p:nvSpPr>
          <p:cNvPr id="36" name="TextBox 35">
            <a:hlinkClick r:id="rId3" action="ppaction://hlinksldjump"/>
          </p:cNvPr>
          <p:cNvSpPr txBox="1"/>
          <p:nvPr/>
        </p:nvSpPr>
        <p:spPr>
          <a:xfrm>
            <a:off x="2585103" y="1887976"/>
            <a:ext cx="4219573" cy="1323439"/>
          </a:xfrm>
          <a:prstGeom prst="rect">
            <a:avLst/>
          </a:prstGeom>
          <a:noFill/>
        </p:spPr>
        <p:txBody>
          <a:bodyPr wrap="square" rtlCol="1">
            <a:spAutoFit/>
          </a:bodyPr>
          <a:lstStyle/>
          <a:p>
            <a:r>
              <a:rPr lang="ar-EG" sz="8000" b="1" dirty="0" smtClean="0">
                <a:solidFill>
                  <a:srgbClr val="002060"/>
                </a:solidFill>
                <a:latin typeface="Aldhabi" panose="01000000000000000000" pitchFamily="2" charset="-78"/>
                <a:cs typeface="Aldhabi" panose="01000000000000000000" pitchFamily="2" charset="-78"/>
              </a:rPr>
              <a:t>الأهداف الدرس</a:t>
            </a:r>
            <a:endParaRPr lang="ar-EG" sz="8000" b="1" dirty="0">
              <a:solidFill>
                <a:srgbClr val="002060"/>
              </a:solidFill>
              <a:latin typeface="Aldhabi" panose="01000000000000000000" pitchFamily="2" charset="-78"/>
              <a:cs typeface="Aldhabi" panose="01000000000000000000" pitchFamily="2" charset="-78"/>
            </a:endParaRPr>
          </a:p>
        </p:txBody>
      </p:sp>
      <p:pic>
        <p:nvPicPr>
          <p:cNvPr id="38" name="Picture 37">
            <a:hlinkClick r:id="rId4" action="ppaction://hlinksldjump"/>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66739" y="4587766"/>
            <a:ext cx="398346" cy="435110"/>
          </a:xfrm>
          <a:prstGeom prst="rect">
            <a:avLst/>
          </a:prstGeom>
        </p:spPr>
      </p:pic>
      <p:pic>
        <p:nvPicPr>
          <p:cNvPr id="17" name="Picture 16">
            <a:hlinkClick r:id="" action="ppaction://hlinkshowjump?jump=endshow"/>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rot="10800000" flipH="1" flipV="1">
            <a:off x="8306340" y="31508"/>
            <a:ext cx="368193" cy="368193"/>
          </a:xfrm>
          <a:prstGeom prst="rect">
            <a:avLst/>
          </a:prstGeom>
        </p:spPr>
      </p:pic>
    </p:spTree>
    <p:extLst>
      <p:ext uri="{BB962C8B-B14F-4D97-AF65-F5344CB8AC3E}">
        <p14:creationId xmlns:p14="http://schemas.microsoft.com/office/powerpoint/2010/main" val="126662353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53" presetClass="entr" presetSubtype="16" fill="hold" grpId="0" nodeType="afterEffect">
                                  <p:stCondLst>
                                    <p:cond delay="0"/>
                                  </p:stCondLst>
                                  <p:childTnLst>
                                    <p:set>
                                      <p:cBhvr>
                                        <p:cTn id="11" dur="1" fill="hold">
                                          <p:stCondLst>
                                            <p:cond delay="0"/>
                                          </p:stCondLst>
                                        </p:cTn>
                                        <p:tgtEl>
                                          <p:spTgt spid="36"/>
                                        </p:tgtEl>
                                        <p:attrNameLst>
                                          <p:attrName>style.visibility</p:attrName>
                                        </p:attrNameLst>
                                      </p:cBhvr>
                                      <p:to>
                                        <p:strVal val="visible"/>
                                      </p:to>
                                    </p:set>
                                    <p:anim calcmode="lin" valueType="num">
                                      <p:cBhvr>
                                        <p:cTn id="12" dur="500" fill="hold"/>
                                        <p:tgtEl>
                                          <p:spTgt spid="36"/>
                                        </p:tgtEl>
                                        <p:attrNameLst>
                                          <p:attrName>ppt_w</p:attrName>
                                        </p:attrNameLst>
                                      </p:cBhvr>
                                      <p:tavLst>
                                        <p:tav tm="0">
                                          <p:val>
                                            <p:fltVal val="0"/>
                                          </p:val>
                                        </p:tav>
                                        <p:tav tm="100000">
                                          <p:val>
                                            <p:strVal val="#ppt_w"/>
                                          </p:val>
                                        </p:tav>
                                      </p:tavLst>
                                    </p:anim>
                                    <p:anim calcmode="lin" valueType="num">
                                      <p:cBhvr>
                                        <p:cTn id="13" dur="500" fill="hold"/>
                                        <p:tgtEl>
                                          <p:spTgt spid="36"/>
                                        </p:tgtEl>
                                        <p:attrNameLst>
                                          <p:attrName>ppt_h</p:attrName>
                                        </p:attrNameLst>
                                      </p:cBhvr>
                                      <p:tavLst>
                                        <p:tav tm="0">
                                          <p:val>
                                            <p:fltVal val="0"/>
                                          </p:val>
                                        </p:tav>
                                        <p:tav tm="100000">
                                          <p:val>
                                            <p:strVal val="#ppt_h"/>
                                          </p:val>
                                        </p:tav>
                                      </p:tavLst>
                                    </p:anim>
                                    <p:animEffect transition="in" filter="fade">
                                      <p:cBhvr>
                                        <p:cTn id="14"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grpSp>
        <p:nvGrpSpPr>
          <p:cNvPr id="56" name="Google Shape;56;p15"/>
          <p:cNvGrpSpPr/>
          <p:nvPr/>
        </p:nvGrpSpPr>
        <p:grpSpPr>
          <a:xfrm>
            <a:off x="3924261" y="1269515"/>
            <a:ext cx="3860738" cy="1072260"/>
            <a:chOff x="2610900" y="1837425"/>
            <a:chExt cx="3860738" cy="923350"/>
          </a:xfrm>
        </p:grpSpPr>
        <p:sp>
          <p:nvSpPr>
            <p:cNvPr id="57" name="Google Shape;57;p15"/>
            <p:cNvSpPr txBox="1"/>
            <p:nvPr/>
          </p:nvSpPr>
          <p:spPr>
            <a:xfrm>
              <a:off x="5682938" y="2058500"/>
              <a:ext cx="788700" cy="481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sz="3600" b="1" dirty="0">
                  <a:solidFill>
                    <a:schemeClr val="accent2"/>
                  </a:solidFill>
                  <a:latin typeface="Fira Sans Extra Condensed Medium"/>
                  <a:ea typeface="Fira Sans Extra Condensed Medium"/>
                  <a:cs typeface="Fira Sans Extra Condensed Medium"/>
                  <a:sym typeface="Fira Sans Extra Condensed Medium"/>
                </a:rPr>
                <a:t>02</a:t>
              </a:r>
              <a:endParaRPr sz="3500" b="1" dirty="0">
                <a:solidFill>
                  <a:schemeClr val="accent2"/>
                </a:solidFill>
                <a:latin typeface="Fira Sans Extra Condensed Medium"/>
                <a:ea typeface="Fira Sans Extra Condensed Medium"/>
                <a:cs typeface="Fira Sans Extra Condensed Medium"/>
                <a:sym typeface="Fira Sans Extra Condensed Medium"/>
              </a:endParaRPr>
            </a:p>
          </p:txBody>
        </p:sp>
        <p:sp>
          <p:nvSpPr>
            <p:cNvPr id="58" name="Google Shape;58;p15"/>
            <p:cNvSpPr/>
            <p:nvPr/>
          </p:nvSpPr>
          <p:spPr>
            <a:xfrm>
              <a:off x="5111825" y="1837425"/>
              <a:ext cx="565850" cy="923350"/>
            </a:xfrm>
            <a:custGeom>
              <a:avLst/>
              <a:gdLst/>
              <a:ahLst/>
              <a:cxnLst/>
              <a:rect l="l" t="t" r="r" b="b"/>
              <a:pathLst>
                <a:path w="22634" h="36934" extrusionOk="0">
                  <a:moveTo>
                    <a:pt x="18766" y="1"/>
                  </a:moveTo>
                  <a:cubicBezTo>
                    <a:pt x="17967" y="1"/>
                    <a:pt x="17169" y="304"/>
                    <a:pt x="16562" y="912"/>
                  </a:cubicBezTo>
                  <a:lnTo>
                    <a:pt x="1215" y="16259"/>
                  </a:lnTo>
                  <a:cubicBezTo>
                    <a:pt x="0" y="17473"/>
                    <a:pt x="0" y="19462"/>
                    <a:pt x="1215" y="20676"/>
                  </a:cubicBezTo>
                  <a:lnTo>
                    <a:pt x="16562" y="36023"/>
                  </a:lnTo>
                  <a:cubicBezTo>
                    <a:pt x="17169" y="36630"/>
                    <a:pt x="17967" y="36934"/>
                    <a:pt x="18766" y="36934"/>
                  </a:cubicBezTo>
                  <a:cubicBezTo>
                    <a:pt x="19565" y="36934"/>
                    <a:pt x="20366" y="36630"/>
                    <a:pt x="20979" y="36023"/>
                  </a:cubicBezTo>
                  <a:lnTo>
                    <a:pt x="22634" y="34368"/>
                  </a:lnTo>
                  <a:lnTo>
                    <a:pt x="8942" y="20676"/>
                  </a:lnTo>
                  <a:cubicBezTo>
                    <a:pt x="7716" y="19462"/>
                    <a:pt x="7716" y="17473"/>
                    <a:pt x="8942" y="16259"/>
                  </a:cubicBezTo>
                  <a:lnTo>
                    <a:pt x="22634" y="2567"/>
                  </a:lnTo>
                  <a:lnTo>
                    <a:pt x="20979" y="912"/>
                  </a:lnTo>
                  <a:cubicBezTo>
                    <a:pt x="20366" y="304"/>
                    <a:pt x="19565" y="1"/>
                    <a:pt x="18766" y="1"/>
                  </a:cubicBezTo>
                  <a:close/>
                </a:path>
              </a:pathLst>
            </a:custGeom>
            <a:solidFill>
              <a:srgbClr val="69E7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15"/>
            <p:cNvSpPr/>
            <p:nvPr/>
          </p:nvSpPr>
          <p:spPr>
            <a:xfrm>
              <a:off x="5438650" y="2149825"/>
              <a:ext cx="171775" cy="298575"/>
            </a:xfrm>
            <a:custGeom>
              <a:avLst/>
              <a:gdLst/>
              <a:ahLst/>
              <a:cxnLst/>
              <a:rect l="l" t="t" r="r" b="b"/>
              <a:pathLst>
                <a:path w="6871" h="11943" extrusionOk="0">
                  <a:moveTo>
                    <a:pt x="5372" y="0"/>
                  </a:moveTo>
                  <a:cubicBezTo>
                    <a:pt x="5006" y="0"/>
                    <a:pt x="4635" y="137"/>
                    <a:pt x="4334" y="441"/>
                  </a:cubicBezTo>
                  <a:lnTo>
                    <a:pt x="1489" y="3286"/>
                  </a:lnTo>
                  <a:cubicBezTo>
                    <a:pt x="0" y="4763"/>
                    <a:pt x="0" y="7168"/>
                    <a:pt x="1489" y="8656"/>
                  </a:cubicBezTo>
                  <a:lnTo>
                    <a:pt x="4334" y="11502"/>
                  </a:lnTo>
                  <a:cubicBezTo>
                    <a:pt x="4635" y="11806"/>
                    <a:pt x="5006" y="11942"/>
                    <a:pt x="5372" y="11942"/>
                  </a:cubicBezTo>
                  <a:cubicBezTo>
                    <a:pt x="6135" y="11942"/>
                    <a:pt x="6870" y="11348"/>
                    <a:pt x="6870" y="10454"/>
                  </a:cubicBezTo>
                  <a:lnTo>
                    <a:pt x="6870" y="1489"/>
                  </a:lnTo>
                  <a:cubicBezTo>
                    <a:pt x="6870" y="595"/>
                    <a:pt x="6135" y="0"/>
                    <a:pt x="5372" y="0"/>
                  </a:cubicBezTo>
                  <a:close/>
                </a:path>
              </a:pathLst>
            </a:custGeom>
            <a:solidFill>
              <a:srgbClr val="69E7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15"/>
            <p:cNvSpPr/>
            <p:nvPr/>
          </p:nvSpPr>
          <p:spPr>
            <a:xfrm>
              <a:off x="2610900" y="1922425"/>
              <a:ext cx="2853075" cy="753375"/>
            </a:xfrm>
            <a:custGeom>
              <a:avLst/>
              <a:gdLst/>
              <a:ahLst/>
              <a:cxnLst/>
              <a:rect l="l" t="t" r="r" b="b"/>
              <a:pathLst>
                <a:path w="114123" h="30135" extrusionOk="0">
                  <a:moveTo>
                    <a:pt x="14836" y="0"/>
                  </a:moveTo>
                  <a:lnTo>
                    <a:pt x="1" y="15061"/>
                  </a:lnTo>
                  <a:lnTo>
                    <a:pt x="14836" y="30135"/>
                  </a:lnTo>
                  <a:lnTo>
                    <a:pt x="114122" y="30135"/>
                  </a:lnTo>
                  <a:lnTo>
                    <a:pt x="101252" y="17276"/>
                  </a:lnTo>
                  <a:cubicBezTo>
                    <a:pt x="100644" y="16669"/>
                    <a:pt x="100335" y="15871"/>
                    <a:pt x="100335" y="15061"/>
                  </a:cubicBezTo>
                  <a:cubicBezTo>
                    <a:pt x="100335" y="14264"/>
                    <a:pt x="100644" y="13466"/>
                    <a:pt x="101252" y="12859"/>
                  </a:cubicBezTo>
                  <a:lnTo>
                    <a:pt x="114110" y="0"/>
                  </a:lnTo>
                  <a:close/>
                </a:path>
              </a:pathLst>
            </a:custGeom>
            <a:solidFill>
              <a:schemeClr val="lt2"/>
            </a:solidFill>
            <a:ln>
              <a:noFill/>
            </a:ln>
          </p:spPr>
          <p:txBody>
            <a:bodyPr spcFirstLastPara="1" wrap="square" lIns="548625" tIns="91425" rIns="548625" bIns="91425" anchor="ctr" anchorCtr="0">
              <a:noAutofit/>
            </a:bodyPr>
            <a:lstStyle/>
            <a:p>
              <a:pPr marL="0" lvl="0" indent="0" algn="ctr" rtl="0">
                <a:spcBef>
                  <a:spcPts val="0"/>
                </a:spcBef>
                <a:spcAft>
                  <a:spcPts val="0"/>
                </a:spcAft>
                <a:buClr>
                  <a:schemeClr val="dk1"/>
                </a:buClr>
                <a:buSzPts val="1100"/>
                <a:buFont typeface="Arial"/>
                <a:buNone/>
              </a:pPr>
              <a:endParaRPr sz="1200" dirty="0">
                <a:solidFill>
                  <a:srgbClr val="434343"/>
                </a:solidFill>
                <a:latin typeface="Roboto"/>
                <a:ea typeface="Roboto"/>
                <a:cs typeface="Roboto"/>
                <a:sym typeface="Roboto"/>
              </a:endParaRPr>
            </a:p>
          </p:txBody>
        </p:sp>
      </p:grpSp>
      <p:grpSp>
        <p:nvGrpSpPr>
          <p:cNvPr id="62" name="Google Shape;62;p15"/>
          <p:cNvGrpSpPr/>
          <p:nvPr/>
        </p:nvGrpSpPr>
        <p:grpSpPr>
          <a:xfrm>
            <a:off x="3925462" y="2268669"/>
            <a:ext cx="5218538" cy="923350"/>
            <a:chOff x="2673613" y="2780700"/>
            <a:chExt cx="5218538" cy="923350"/>
          </a:xfrm>
        </p:grpSpPr>
        <p:sp>
          <p:nvSpPr>
            <p:cNvPr id="63" name="Google Shape;63;p15"/>
            <p:cNvSpPr txBox="1"/>
            <p:nvPr/>
          </p:nvSpPr>
          <p:spPr>
            <a:xfrm>
              <a:off x="2673613" y="3001788"/>
              <a:ext cx="788700" cy="4812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en" sz="3600" b="1" dirty="0">
                  <a:solidFill>
                    <a:schemeClr val="accent2"/>
                  </a:solidFill>
                  <a:latin typeface="Fira Sans Extra Condensed Medium"/>
                  <a:ea typeface="Fira Sans Extra Condensed Medium"/>
                  <a:cs typeface="Fira Sans Extra Condensed Medium"/>
                  <a:sym typeface="Fira Sans Extra Condensed Medium"/>
                </a:rPr>
                <a:t>03</a:t>
              </a:r>
              <a:endParaRPr sz="3600" b="1" dirty="0">
                <a:solidFill>
                  <a:schemeClr val="accent2"/>
                </a:solidFill>
                <a:latin typeface="Fira Sans Extra Condensed Medium"/>
                <a:ea typeface="Fira Sans Extra Condensed Medium"/>
                <a:cs typeface="Fira Sans Extra Condensed Medium"/>
                <a:sym typeface="Fira Sans Extra Condensed Medium"/>
              </a:endParaRPr>
            </a:p>
          </p:txBody>
        </p:sp>
        <p:sp>
          <p:nvSpPr>
            <p:cNvPr id="64" name="Google Shape;64;p15"/>
            <p:cNvSpPr/>
            <p:nvPr/>
          </p:nvSpPr>
          <p:spPr>
            <a:xfrm>
              <a:off x="3466375" y="2780700"/>
              <a:ext cx="566175" cy="923350"/>
            </a:xfrm>
            <a:custGeom>
              <a:avLst/>
              <a:gdLst/>
              <a:ahLst/>
              <a:cxnLst/>
              <a:rect l="l" t="t" r="r" b="b"/>
              <a:pathLst>
                <a:path w="22647" h="36934" extrusionOk="0">
                  <a:moveTo>
                    <a:pt x="3869" y="1"/>
                  </a:moveTo>
                  <a:cubicBezTo>
                    <a:pt x="3069" y="1"/>
                    <a:pt x="2269" y="304"/>
                    <a:pt x="1655" y="911"/>
                  </a:cubicBezTo>
                  <a:lnTo>
                    <a:pt x="1" y="2566"/>
                  </a:lnTo>
                  <a:lnTo>
                    <a:pt x="13693" y="16259"/>
                  </a:lnTo>
                  <a:cubicBezTo>
                    <a:pt x="14919" y="17485"/>
                    <a:pt x="14919" y="19461"/>
                    <a:pt x="13693" y="20676"/>
                  </a:cubicBezTo>
                  <a:lnTo>
                    <a:pt x="1" y="34368"/>
                  </a:lnTo>
                  <a:lnTo>
                    <a:pt x="1655" y="36023"/>
                  </a:lnTo>
                  <a:cubicBezTo>
                    <a:pt x="2269" y="36630"/>
                    <a:pt x="3069" y="36934"/>
                    <a:pt x="3869" y="36934"/>
                  </a:cubicBezTo>
                  <a:cubicBezTo>
                    <a:pt x="4668" y="36934"/>
                    <a:pt x="5465" y="36630"/>
                    <a:pt x="6073" y="36023"/>
                  </a:cubicBezTo>
                  <a:lnTo>
                    <a:pt x="21420" y="20676"/>
                  </a:lnTo>
                  <a:cubicBezTo>
                    <a:pt x="22646" y="19461"/>
                    <a:pt x="22646" y="17485"/>
                    <a:pt x="21420" y="16259"/>
                  </a:cubicBezTo>
                  <a:lnTo>
                    <a:pt x="6073" y="911"/>
                  </a:lnTo>
                  <a:cubicBezTo>
                    <a:pt x="5465" y="304"/>
                    <a:pt x="4668" y="1"/>
                    <a:pt x="3869" y="1"/>
                  </a:cubicBezTo>
                  <a:close/>
                </a:path>
              </a:pathLst>
            </a:custGeom>
            <a:solidFill>
              <a:srgbClr val="FCBD2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15"/>
            <p:cNvSpPr/>
            <p:nvPr/>
          </p:nvSpPr>
          <p:spPr>
            <a:xfrm>
              <a:off x="3533650" y="3093100"/>
              <a:ext cx="171775" cy="298575"/>
            </a:xfrm>
            <a:custGeom>
              <a:avLst/>
              <a:gdLst/>
              <a:ahLst/>
              <a:cxnLst/>
              <a:rect l="l" t="t" r="r" b="b"/>
              <a:pathLst>
                <a:path w="6871" h="11943" extrusionOk="0">
                  <a:moveTo>
                    <a:pt x="1499" y="0"/>
                  </a:moveTo>
                  <a:cubicBezTo>
                    <a:pt x="736" y="0"/>
                    <a:pt x="0" y="595"/>
                    <a:pt x="0" y="1488"/>
                  </a:cubicBezTo>
                  <a:lnTo>
                    <a:pt x="0" y="10454"/>
                  </a:lnTo>
                  <a:cubicBezTo>
                    <a:pt x="0" y="11348"/>
                    <a:pt x="736" y="11942"/>
                    <a:pt x="1499" y="11942"/>
                  </a:cubicBezTo>
                  <a:cubicBezTo>
                    <a:pt x="1864" y="11942"/>
                    <a:pt x="2236" y="11806"/>
                    <a:pt x="2536" y="11502"/>
                  </a:cubicBezTo>
                  <a:lnTo>
                    <a:pt x="5382" y="8656"/>
                  </a:lnTo>
                  <a:cubicBezTo>
                    <a:pt x="6870" y="7180"/>
                    <a:pt x="6870" y="4775"/>
                    <a:pt x="5382" y="3286"/>
                  </a:cubicBezTo>
                  <a:lnTo>
                    <a:pt x="2536" y="441"/>
                  </a:lnTo>
                  <a:cubicBezTo>
                    <a:pt x="2236" y="136"/>
                    <a:pt x="1864" y="0"/>
                    <a:pt x="1499" y="0"/>
                  </a:cubicBezTo>
                  <a:close/>
                </a:path>
              </a:pathLst>
            </a:custGeom>
            <a:solidFill>
              <a:srgbClr val="FCBD2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15"/>
            <p:cNvSpPr/>
            <p:nvPr/>
          </p:nvSpPr>
          <p:spPr>
            <a:xfrm>
              <a:off x="3680100" y="2865675"/>
              <a:ext cx="2853050" cy="753400"/>
            </a:xfrm>
            <a:custGeom>
              <a:avLst/>
              <a:gdLst/>
              <a:ahLst/>
              <a:cxnLst/>
              <a:rect l="l" t="t" r="r" b="b"/>
              <a:pathLst>
                <a:path w="114122" h="30136" extrusionOk="0">
                  <a:moveTo>
                    <a:pt x="0" y="1"/>
                  </a:moveTo>
                  <a:lnTo>
                    <a:pt x="12871" y="12860"/>
                  </a:lnTo>
                  <a:cubicBezTo>
                    <a:pt x="13478" y="13467"/>
                    <a:pt x="13788" y="14265"/>
                    <a:pt x="13788" y="15074"/>
                  </a:cubicBezTo>
                  <a:cubicBezTo>
                    <a:pt x="13788" y="15872"/>
                    <a:pt x="13478" y="16670"/>
                    <a:pt x="12871" y="17277"/>
                  </a:cubicBezTo>
                  <a:lnTo>
                    <a:pt x="12" y="30135"/>
                  </a:lnTo>
                  <a:lnTo>
                    <a:pt x="99286" y="30135"/>
                  </a:lnTo>
                  <a:lnTo>
                    <a:pt x="114122" y="15074"/>
                  </a:lnTo>
                  <a:lnTo>
                    <a:pt x="99286" y="1"/>
                  </a:lnTo>
                  <a:close/>
                </a:path>
              </a:pathLst>
            </a:custGeom>
            <a:solidFill>
              <a:schemeClr val="lt2"/>
            </a:solidFill>
            <a:ln>
              <a:noFill/>
            </a:ln>
          </p:spPr>
          <p:txBody>
            <a:bodyPr spcFirstLastPara="1" wrap="square" lIns="548625" tIns="91425" rIns="548625" bIns="91425" anchor="ctr" anchorCtr="0">
              <a:noAutofit/>
            </a:bodyPr>
            <a:lstStyle/>
            <a:p>
              <a:pPr marL="0" lvl="0" indent="0" algn="ctr" rtl="0">
                <a:spcBef>
                  <a:spcPts val="0"/>
                </a:spcBef>
                <a:spcAft>
                  <a:spcPts val="0"/>
                </a:spcAft>
                <a:buClr>
                  <a:schemeClr val="dk1"/>
                </a:buClr>
                <a:buSzPts val="1100"/>
                <a:buFont typeface="Arial"/>
                <a:buNone/>
              </a:pPr>
              <a:endParaRPr sz="1200" dirty="0">
                <a:solidFill>
                  <a:srgbClr val="434343"/>
                </a:solidFill>
                <a:latin typeface="Roboto"/>
                <a:ea typeface="Roboto"/>
                <a:cs typeface="Roboto"/>
                <a:sym typeface="Roboto"/>
              </a:endParaRPr>
            </a:p>
          </p:txBody>
        </p:sp>
        <p:sp>
          <p:nvSpPr>
            <p:cNvPr id="67" name="Google Shape;67;p15"/>
            <p:cNvSpPr txBox="1"/>
            <p:nvPr/>
          </p:nvSpPr>
          <p:spPr>
            <a:xfrm>
              <a:off x="6533150" y="3027588"/>
              <a:ext cx="1359000" cy="4296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sz="2000">
                  <a:solidFill>
                    <a:schemeClr val="accent5"/>
                  </a:solidFill>
                  <a:latin typeface="Fira Sans Extra Condensed Medium"/>
                  <a:ea typeface="Fira Sans Extra Condensed Medium"/>
                  <a:cs typeface="Fira Sans Extra Condensed Medium"/>
                  <a:sym typeface="Fira Sans Extra Condensed Medium"/>
                </a:rPr>
                <a:t>Saturn</a:t>
              </a:r>
              <a:endParaRPr sz="2000">
                <a:solidFill>
                  <a:schemeClr val="accent5"/>
                </a:solidFill>
                <a:latin typeface="Fira Sans Extra Condensed Medium"/>
                <a:ea typeface="Fira Sans Extra Condensed Medium"/>
                <a:cs typeface="Fira Sans Extra Condensed Medium"/>
                <a:sym typeface="Fira Sans Extra Condensed Medium"/>
              </a:endParaRPr>
            </a:p>
          </p:txBody>
        </p:sp>
      </p:grpSp>
      <p:grpSp>
        <p:nvGrpSpPr>
          <p:cNvPr id="68" name="Google Shape;68;p15"/>
          <p:cNvGrpSpPr/>
          <p:nvPr/>
        </p:nvGrpSpPr>
        <p:grpSpPr>
          <a:xfrm>
            <a:off x="3862749" y="3172636"/>
            <a:ext cx="3859825" cy="923575"/>
            <a:chOff x="2610900" y="3683275"/>
            <a:chExt cx="3859825" cy="923575"/>
          </a:xfrm>
        </p:grpSpPr>
        <p:sp>
          <p:nvSpPr>
            <p:cNvPr id="69" name="Google Shape;69;p15"/>
            <p:cNvSpPr txBox="1"/>
            <p:nvPr/>
          </p:nvSpPr>
          <p:spPr>
            <a:xfrm>
              <a:off x="5682025" y="3904450"/>
              <a:ext cx="788700" cy="4812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sz="3600" b="1" dirty="0">
                  <a:solidFill>
                    <a:schemeClr val="accent4"/>
                  </a:solidFill>
                  <a:latin typeface="Fira Sans Extra Condensed Medium"/>
                  <a:ea typeface="Fira Sans Extra Condensed Medium"/>
                  <a:cs typeface="Fira Sans Extra Condensed Medium"/>
                  <a:sym typeface="Fira Sans Extra Condensed Medium"/>
                </a:rPr>
                <a:t>04</a:t>
              </a:r>
              <a:endParaRPr sz="3500" b="1" dirty="0">
                <a:solidFill>
                  <a:schemeClr val="accent4"/>
                </a:solidFill>
                <a:latin typeface="Fira Sans Extra Condensed Medium"/>
                <a:ea typeface="Fira Sans Extra Condensed Medium"/>
                <a:cs typeface="Fira Sans Extra Condensed Medium"/>
                <a:sym typeface="Fira Sans Extra Condensed Medium"/>
              </a:endParaRPr>
            </a:p>
          </p:txBody>
        </p:sp>
        <p:sp>
          <p:nvSpPr>
            <p:cNvPr id="70" name="Google Shape;70;p15"/>
            <p:cNvSpPr/>
            <p:nvPr/>
          </p:nvSpPr>
          <p:spPr>
            <a:xfrm>
              <a:off x="5111825" y="3683275"/>
              <a:ext cx="565850" cy="923575"/>
            </a:xfrm>
            <a:custGeom>
              <a:avLst/>
              <a:gdLst/>
              <a:ahLst/>
              <a:cxnLst/>
              <a:rect l="l" t="t" r="r" b="b"/>
              <a:pathLst>
                <a:path w="22634" h="36943" extrusionOk="0">
                  <a:moveTo>
                    <a:pt x="18766" y="0"/>
                  </a:moveTo>
                  <a:cubicBezTo>
                    <a:pt x="17967" y="0"/>
                    <a:pt x="17169" y="307"/>
                    <a:pt x="16562" y="920"/>
                  </a:cubicBezTo>
                  <a:lnTo>
                    <a:pt x="1215" y="16267"/>
                  </a:lnTo>
                  <a:cubicBezTo>
                    <a:pt x="0" y="17482"/>
                    <a:pt x="0" y="19458"/>
                    <a:pt x="1215" y="20684"/>
                  </a:cubicBezTo>
                  <a:lnTo>
                    <a:pt x="16562" y="36031"/>
                  </a:lnTo>
                  <a:cubicBezTo>
                    <a:pt x="17169" y="36639"/>
                    <a:pt x="17967" y="36942"/>
                    <a:pt x="18766" y="36942"/>
                  </a:cubicBezTo>
                  <a:cubicBezTo>
                    <a:pt x="19565" y="36942"/>
                    <a:pt x="20366" y="36639"/>
                    <a:pt x="20979" y="36031"/>
                  </a:cubicBezTo>
                  <a:lnTo>
                    <a:pt x="22634" y="34377"/>
                  </a:lnTo>
                  <a:lnTo>
                    <a:pt x="8942" y="20684"/>
                  </a:lnTo>
                  <a:cubicBezTo>
                    <a:pt x="7716" y="19458"/>
                    <a:pt x="7716" y="17482"/>
                    <a:pt x="8942" y="16267"/>
                  </a:cubicBezTo>
                  <a:lnTo>
                    <a:pt x="22634" y="2563"/>
                  </a:lnTo>
                  <a:lnTo>
                    <a:pt x="20979" y="920"/>
                  </a:lnTo>
                  <a:cubicBezTo>
                    <a:pt x="20366" y="307"/>
                    <a:pt x="19565" y="0"/>
                    <a:pt x="18766" y="0"/>
                  </a:cubicBezTo>
                  <a:close/>
                </a:path>
              </a:pathLst>
            </a:custGeom>
            <a:solidFill>
              <a:srgbClr val="4949E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15"/>
            <p:cNvSpPr/>
            <p:nvPr/>
          </p:nvSpPr>
          <p:spPr>
            <a:xfrm>
              <a:off x="5438650" y="3995875"/>
              <a:ext cx="171775" cy="298575"/>
            </a:xfrm>
            <a:custGeom>
              <a:avLst/>
              <a:gdLst/>
              <a:ahLst/>
              <a:cxnLst/>
              <a:rect l="l" t="t" r="r" b="b"/>
              <a:pathLst>
                <a:path w="6871" h="11943" extrusionOk="0">
                  <a:moveTo>
                    <a:pt x="5372" y="1"/>
                  </a:moveTo>
                  <a:cubicBezTo>
                    <a:pt x="5006" y="1"/>
                    <a:pt x="4635" y="137"/>
                    <a:pt x="4334" y="441"/>
                  </a:cubicBezTo>
                  <a:lnTo>
                    <a:pt x="1489" y="3287"/>
                  </a:lnTo>
                  <a:cubicBezTo>
                    <a:pt x="0" y="4763"/>
                    <a:pt x="0" y="7168"/>
                    <a:pt x="1489" y="8657"/>
                  </a:cubicBezTo>
                  <a:lnTo>
                    <a:pt x="4334" y="11502"/>
                  </a:lnTo>
                  <a:cubicBezTo>
                    <a:pt x="4635" y="11807"/>
                    <a:pt x="5006" y="11943"/>
                    <a:pt x="5372" y="11943"/>
                  </a:cubicBezTo>
                  <a:cubicBezTo>
                    <a:pt x="6135" y="11943"/>
                    <a:pt x="6870" y="11348"/>
                    <a:pt x="6870" y="10454"/>
                  </a:cubicBezTo>
                  <a:lnTo>
                    <a:pt x="6870" y="1489"/>
                  </a:lnTo>
                  <a:cubicBezTo>
                    <a:pt x="6870" y="595"/>
                    <a:pt x="6135" y="1"/>
                    <a:pt x="5372" y="1"/>
                  </a:cubicBezTo>
                  <a:close/>
                </a:path>
              </a:pathLst>
            </a:custGeom>
            <a:solidFill>
              <a:srgbClr val="4949E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15"/>
            <p:cNvSpPr/>
            <p:nvPr/>
          </p:nvSpPr>
          <p:spPr>
            <a:xfrm>
              <a:off x="2610900" y="3768475"/>
              <a:ext cx="2853075" cy="753400"/>
            </a:xfrm>
            <a:custGeom>
              <a:avLst/>
              <a:gdLst/>
              <a:ahLst/>
              <a:cxnLst/>
              <a:rect l="l" t="t" r="r" b="b"/>
              <a:pathLst>
                <a:path w="114123" h="30136" extrusionOk="0">
                  <a:moveTo>
                    <a:pt x="14836" y="0"/>
                  </a:moveTo>
                  <a:lnTo>
                    <a:pt x="1" y="15062"/>
                  </a:lnTo>
                  <a:lnTo>
                    <a:pt x="14836" y="30135"/>
                  </a:lnTo>
                  <a:lnTo>
                    <a:pt x="114122" y="30135"/>
                  </a:lnTo>
                  <a:lnTo>
                    <a:pt x="101252" y="17276"/>
                  </a:lnTo>
                  <a:cubicBezTo>
                    <a:pt x="100644" y="16669"/>
                    <a:pt x="100335" y="15860"/>
                    <a:pt x="100335" y="15062"/>
                  </a:cubicBezTo>
                  <a:cubicBezTo>
                    <a:pt x="100335" y="14264"/>
                    <a:pt x="100644" y="13466"/>
                    <a:pt x="101252" y="12859"/>
                  </a:cubicBezTo>
                  <a:lnTo>
                    <a:pt x="114110" y="0"/>
                  </a:lnTo>
                  <a:close/>
                </a:path>
              </a:pathLst>
            </a:custGeom>
            <a:solidFill>
              <a:schemeClr val="lt2"/>
            </a:solidFill>
            <a:ln>
              <a:noFill/>
            </a:ln>
          </p:spPr>
          <p:txBody>
            <a:bodyPr spcFirstLastPara="1" wrap="square" lIns="548625" tIns="91425" rIns="548625" bIns="91425" anchor="ctr" anchorCtr="0">
              <a:noAutofit/>
            </a:bodyPr>
            <a:lstStyle/>
            <a:p>
              <a:pPr marL="0" lvl="0" indent="0" algn="ctr" rtl="0">
                <a:spcBef>
                  <a:spcPts val="0"/>
                </a:spcBef>
                <a:spcAft>
                  <a:spcPts val="0"/>
                </a:spcAft>
                <a:buClr>
                  <a:schemeClr val="dk1"/>
                </a:buClr>
                <a:buSzPts val="1100"/>
                <a:buFont typeface="Arial"/>
                <a:buNone/>
              </a:pPr>
              <a:endParaRPr sz="1200" dirty="0">
                <a:solidFill>
                  <a:srgbClr val="434343"/>
                </a:solidFill>
                <a:latin typeface="Roboto"/>
                <a:ea typeface="Roboto"/>
                <a:cs typeface="Roboto"/>
                <a:sym typeface="Roboto"/>
              </a:endParaRPr>
            </a:p>
          </p:txBody>
        </p:sp>
      </p:grpSp>
      <p:grpSp>
        <p:nvGrpSpPr>
          <p:cNvPr id="74" name="Google Shape;74;p15"/>
          <p:cNvGrpSpPr/>
          <p:nvPr/>
        </p:nvGrpSpPr>
        <p:grpSpPr>
          <a:xfrm>
            <a:off x="3879121" y="263257"/>
            <a:ext cx="3859525" cy="923575"/>
            <a:chOff x="2673625" y="934650"/>
            <a:chExt cx="3859525" cy="923575"/>
          </a:xfrm>
        </p:grpSpPr>
        <p:sp>
          <p:nvSpPr>
            <p:cNvPr id="75" name="Google Shape;75;p15"/>
            <p:cNvSpPr txBox="1"/>
            <p:nvPr/>
          </p:nvSpPr>
          <p:spPr>
            <a:xfrm>
              <a:off x="2673625" y="1155725"/>
              <a:ext cx="788700" cy="4812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en" sz="3600" b="1" dirty="0">
                  <a:solidFill>
                    <a:schemeClr val="accent6"/>
                  </a:solidFill>
                  <a:latin typeface="Fira Sans Extra Condensed Medium"/>
                  <a:ea typeface="Fira Sans Extra Condensed Medium"/>
                  <a:cs typeface="Fira Sans Extra Condensed Medium"/>
                  <a:sym typeface="Fira Sans Extra Condensed Medium"/>
                </a:rPr>
                <a:t>01</a:t>
              </a:r>
              <a:endParaRPr sz="3600" b="1" dirty="0">
                <a:solidFill>
                  <a:schemeClr val="accent6"/>
                </a:solidFill>
                <a:latin typeface="Fira Sans Extra Condensed Medium"/>
                <a:ea typeface="Fira Sans Extra Condensed Medium"/>
                <a:cs typeface="Fira Sans Extra Condensed Medium"/>
                <a:sym typeface="Fira Sans Extra Condensed Medium"/>
              </a:endParaRPr>
            </a:p>
          </p:txBody>
        </p:sp>
        <p:sp>
          <p:nvSpPr>
            <p:cNvPr id="76" name="Google Shape;76;p15"/>
            <p:cNvSpPr/>
            <p:nvPr/>
          </p:nvSpPr>
          <p:spPr>
            <a:xfrm>
              <a:off x="3466375" y="934650"/>
              <a:ext cx="566175" cy="923575"/>
            </a:xfrm>
            <a:custGeom>
              <a:avLst/>
              <a:gdLst/>
              <a:ahLst/>
              <a:cxnLst/>
              <a:rect l="l" t="t" r="r" b="b"/>
              <a:pathLst>
                <a:path w="22647" h="36943" extrusionOk="0">
                  <a:moveTo>
                    <a:pt x="3869" y="0"/>
                  </a:moveTo>
                  <a:cubicBezTo>
                    <a:pt x="3069" y="0"/>
                    <a:pt x="2269" y="304"/>
                    <a:pt x="1655" y="911"/>
                  </a:cubicBezTo>
                  <a:lnTo>
                    <a:pt x="1" y="2566"/>
                  </a:lnTo>
                  <a:lnTo>
                    <a:pt x="13693" y="16258"/>
                  </a:lnTo>
                  <a:cubicBezTo>
                    <a:pt x="14919" y="17484"/>
                    <a:pt x="14919" y="19461"/>
                    <a:pt x="13693" y="20675"/>
                  </a:cubicBezTo>
                  <a:lnTo>
                    <a:pt x="1" y="34379"/>
                  </a:lnTo>
                  <a:lnTo>
                    <a:pt x="1655" y="36022"/>
                  </a:lnTo>
                  <a:cubicBezTo>
                    <a:pt x="2269" y="36636"/>
                    <a:pt x="3069" y="36942"/>
                    <a:pt x="3869" y="36942"/>
                  </a:cubicBezTo>
                  <a:cubicBezTo>
                    <a:pt x="4668" y="36942"/>
                    <a:pt x="5465" y="36636"/>
                    <a:pt x="6073" y="36022"/>
                  </a:cubicBezTo>
                  <a:lnTo>
                    <a:pt x="21420" y="20675"/>
                  </a:lnTo>
                  <a:cubicBezTo>
                    <a:pt x="22646" y="19461"/>
                    <a:pt x="22646" y="17484"/>
                    <a:pt x="21420" y="16258"/>
                  </a:cubicBezTo>
                  <a:lnTo>
                    <a:pt x="6073" y="911"/>
                  </a:lnTo>
                  <a:cubicBezTo>
                    <a:pt x="5465" y="304"/>
                    <a:pt x="4668" y="0"/>
                    <a:pt x="3869" y="0"/>
                  </a:cubicBezTo>
                  <a:close/>
                </a:path>
              </a:pathLst>
            </a:custGeom>
            <a:solidFill>
              <a:srgbClr val="EC3A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15"/>
            <p:cNvSpPr/>
            <p:nvPr/>
          </p:nvSpPr>
          <p:spPr>
            <a:xfrm>
              <a:off x="3533650" y="1247050"/>
              <a:ext cx="171775" cy="298550"/>
            </a:xfrm>
            <a:custGeom>
              <a:avLst/>
              <a:gdLst/>
              <a:ahLst/>
              <a:cxnLst/>
              <a:rect l="l" t="t" r="r" b="b"/>
              <a:pathLst>
                <a:path w="6871" h="11942" extrusionOk="0">
                  <a:moveTo>
                    <a:pt x="1501" y="0"/>
                  </a:moveTo>
                  <a:cubicBezTo>
                    <a:pt x="737" y="0"/>
                    <a:pt x="0" y="597"/>
                    <a:pt x="0" y="1500"/>
                  </a:cubicBezTo>
                  <a:lnTo>
                    <a:pt x="0" y="10453"/>
                  </a:lnTo>
                  <a:cubicBezTo>
                    <a:pt x="0" y="11347"/>
                    <a:pt x="736" y="11942"/>
                    <a:pt x="1499" y="11942"/>
                  </a:cubicBezTo>
                  <a:cubicBezTo>
                    <a:pt x="1864" y="11942"/>
                    <a:pt x="2236" y="11806"/>
                    <a:pt x="2536" y="11501"/>
                  </a:cubicBezTo>
                  <a:lnTo>
                    <a:pt x="5382" y="8656"/>
                  </a:lnTo>
                  <a:cubicBezTo>
                    <a:pt x="6870" y="7179"/>
                    <a:pt x="6870" y="4774"/>
                    <a:pt x="5382" y="3286"/>
                  </a:cubicBezTo>
                  <a:lnTo>
                    <a:pt x="2536" y="440"/>
                  </a:lnTo>
                  <a:cubicBezTo>
                    <a:pt x="2236" y="136"/>
                    <a:pt x="1865" y="0"/>
                    <a:pt x="1501" y="0"/>
                  </a:cubicBezTo>
                  <a:close/>
                </a:path>
              </a:pathLst>
            </a:custGeom>
            <a:solidFill>
              <a:srgbClr val="EC3A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15"/>
            <p:cNvSpPr/>
            <p:nvPr/>
          </p:nvSpPr>
          <p:spPr>
            <a:xfrm>
              <a:off x="3680100" y="1019625"/>
              <a:ext cx="2853050" cy="753400"/>
            </a:xfrm>
            <a:custGeom>
              <a:avLst/>
              <a:gdLst/>
              <a:ahLst/>
              <a:cxnLst/>
              <a:rect l="l" t="t" r="r" b="b"/>
              <a:pathLst>
                <a:path w="114122" h="30136" extrusionOk="0">
                  <a:moveTo>
                    <a:pt x="0" y="0"/>
                  </a:moveTo>
                  <a:lnTo>
                    <a:pt x="12871" y="12859"/>
                  </a:lnTo>
                  <a:cubicBezTo>
                    <a:pt x="13478" y="13466"/>
                    <a:pt x="13788" y="14276"/>
                    <a:pt x="13788" y="15074"/>
                  </a:cubicBezTo>
                  <a:cubicBezTo>
                    <a:pt x="13788" y="15871"/>
                    <a:pt x="13478" y="16669"/>
                    <a:pt x="12871" y="17276"/>
                  </a:cubicBezTo>
                  <a:lnTo>
                    <a:pt x="12" y="30135"/>
                  </a:lnTo>
                  <a:lnTo>
                    <a:pt x="99286" y="30135"/>
                  </a:lnTo>
                  <a:lnTo>
                    <a:pt x="114122" y="15074"/>
                  </a:lnTo>
                  <a:lnTo>
                    <a:pt x="99286" y="0"/>
                  </a:lnTo>
                  <a:close/>
                </a:path>
              </a:pathLst>
            </a:custGeom>
            <a:solidFill>
              <a:schemeClr val="lt2"/>
            </a:solidFill>
            <a:ln>
              <a:noFill/>
            </a:ln>
          </p:spPr>
          <p:txBody>
            <a:bodyPr spcFirstLastPara="1" wrap="square" lIns="548625" tIns="91425" rIns="548625" bIns="91425" anchor="ctr" anchorCtr="0">
              <a:noAutofit/>
            </a:bodyPr>
            <a:lstStyle/>
            <a:p>
              <a:pPr marL="0" lvl="0" indent="0" algn="ctr" rtl="0">
                <a:spcBef>
                  <a:spcPts val="0"/>
                </a:spcBef>
                <a:spcAft>
                  <a:spcPts val="0"/>
                </a:spcAft>
                <a:buClr>
                  <a:schemeClr val="dk1"/>
                </a:buClr>
                <a:buSzPts val="1100"/>
                <a:buFont typeface="Arial"/>
                <a:buNone/>
              </a:pPr>
              <a:endParaRPr sz="1200" dirty="0">
                <a:solidFill>
                  <a:srgbClr val="434343"/>
                </a:solidFill>
                <a:latin typeface="Roboto"/>
                <a:ea typeface="Roboto"/>
                <a:cs typeface="Roboto"/>
                <a:sym typeface="Roboto"/>
              </a:endParaRPr>
            </a:p>
          </p:txBody>
        </p:sp>
      </p:grpSp>
      <p:grpSp>
        <p:nvGrpSpPr>
          <p:cNvPr id="27" name="Google Shape;62;p15"/>
          <p:cNvGrpSpPr/>
          <p:nvPr/>
        </p:nvGrpSpPr>
        <p:grpSpPr>
          <a:xfrm>
            <a:off x="4037330" y="4077053"/>
            <a:ext cx="5218538" cy="923350"/>
            <a:chOff x="2673613" y="2780700"/>
            <a:chExt cx="5218538" cy="923350"/>
          </a:xfrm>
        </p:grpSpPr>
        <p:sp>
          <p:nvSpPr>
            <p:cNvPr id="28" name="Google Shape;63;p15"/>
            <p:cNvSpPr txBox="1"/>
            <p:nvPr/>
          </p:nvSpPr>
          <p:spPr>
            <a:xfrm>
              <a:off x="2673613" y="3001788"/>
              <a:ext cx="788700" cy="481200"/>
            </a:xfrm>
            <a:prstGeom prst="rect">
              <a:avLst/>
            </a:prstGeom>
            <a:noFill/>
            <a:ln>
              <a:noFill/>
            </a:ln>
          </p:spPr>
          <p:txBody>
            <a:bodyPr spcFirstLastPara="1" wrap="square" lIns="91425" tIns="91425" rIns="91425" bIns="91425" anchor="ctr" anchorCtr="0">
              <a:noAutofit/>
            </a:bodyPr>
            <a:lstStyle/>
            <a:p>
              <a:pPr marL="0" lvl="0" indent="0" algn="r" rtl="0">
                <a:spcBef>
                  <a:spcPts val="0"/>
                </a:spcBef>
                <a:spcAft>
                  <a:spcPts val="0"/>
                </a:spcAft>
                <a:buNone/>
              </a:pPr>
              <a:r>
                <a:rPr lang="en" sz="3600" b="1" dirty="0" smtClean="0">
                  <a:solidFill>
                    <a:schemeClr val="accent2"/>
                  </a:solidFill>
                  <a:latin typeface="Fira Sans Extra Condensed Medium"/>
                  <a:ea typeface="Fira Sans Extra Condensed Medium"/>
                  <a:cs typeface="Fira Sans Extra Condensed Medium"/>
                  <a:sym typeface="Fira Sans Extra Condensed Medium"/>
                </a:rPr>
                <a:t>0</a:t>
              </a:r>
              <a:r>
                <a:rPr lang="en-US" sz="3600" b="1" dirty="0">
                  <a:solidFill>
                    <a:schemeClr val="accent2"/>
                  </a:solidFill>
                  <a:latin typeface="Fira Sans Extra Condensed Medium"/>
                  <a:ea typeface="Fira Sans Extra Condensed Medium"/>
                  <a:cs typeface="Fira Sans Extra Condensed Medium"/>
                  <a:sym typeface="Fira Sans Extra Condensed Medium"/>
                </a:rPr>
                <a:t>5</a:t>
              </a:r>
              <a:endParaRPr sz="3600" b="1" dirty="0">
                <a:solidFill>
                  <a:schemeClr val="accent2"/>
                </a:solidFill>
                <a:latin typeface="Fira Sans Extra Condensed Medium"/>
                <a:ea typeface="Fira Sans Extra Condensed Medium"/>
                <a:cs typeface="Fira Sans Extra Condensed Medium"/>
                <a:sym typeface="Fira Sans Extra Condensed Medium"/>
              </a:endParaRPr>
            </a:p>
          </p:txBody>
        </p:sp>
        <p:sp>
          <p:nvSpPr>
            <p:cNvPr id="29" name="Google Shape;64;p15"/>
            <p:cNvSpPr/>
            <p:nvPr/>
          </p:nvSpPr>
          <p:spPr>
            <a:xfrm>
              <a:off x="3466375" y="2780700"/>
              <a:ext cx="566175" cy="923350"/>
            </a:xfrm>
            <a:custGeom>
              <a:avLst/>
              <a:gdLst/>
              <a:ahLst/>
              <a:cxnLst/>
              <a:rect l="l" t="t" r="r" b="b"/>
              <a:pathLst>
                <a:path w="22647" h="36934" extrusionOk="0">
                  <a:moveTo>
                    <a:pt x="3869" y="1"/>
                  </a:moveTo>
                  <a:cubicBezTo>
                    <a:pt x="3069" y="1"/>
                    <a:pt x="2269" y="304"/>
                    <a:pt x="1655" y="911"/>
                  </a:cubicBezTo>
                  <a:lnTo>
                    <a:pt x="1" y="2566"/>
                  </a:lnTo>
                  <a:lnTo>
                    <a:pt x="13693" y="16259"/>
                  </a:lnTo>
                  <a:cubicBezTo>
                    <a:pt x="14919" y="17485"/>
                    <a:pt x="14919" y="19461"/>
                    <a:pt x="13693" y="20676"/>
                  </a:cubicBezTo>
                  <a:lnTo>
                    <a:pt x="1" y="34368"/>
                  </a:lnTo>
                  <a:lnTo>
                    <a:pt x="1655" y="36023"/>
                  </a:lnTo>
                  <a:cubicBezTo>
                    <a:pt x="2269" y="36630"/>
                    <a:pt x="3069" y="36934"/>
                    <a:pt x="3869" y="36934"/>
                  </a:cubicBezTo>
                  <a:cubicBezTo>
                    <a:pt x="4668" y="36934"/>
                    <a:pt x="5465" y="36630"/>
                    <a:pt x="6073" y="36023"/>
                  </a:cubicBezTo>
                  <a:lnTo>
                    <a:pt x="21420" y="20676"/>
                  </a:lnTo>
                  <a:cubicBezTo>
                    <a:pt x="22646" y="19461"/>
                    <a:pt x="22646" y="17485"/>
                    <a:pt x="21420" y="16259"/>
                  </a:cubicBezTo>
                  <a:lnTo>
                    <a:pt x="6073" y="911"/>
                  </a:lnTo>
                  <a:cubicBezTo>
                    <a:pt x="5465" y="304"/>
                    <a:pt x="4668" y="1"/>
                    <a:pt x="3869" y="1"/>
                  </a:cubicBezTo>
                  <a:close/>
                </a:path>
              </a:pathLst>
            </a:custGeom>
            <a:solidFill>
              <a:srgbClr val="00B0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65;p15"/>
            <p:cNvSpPr/>
            <p:nvPr/>
          </p:nvSpPr>
          <p:spPr>
            <a:xfrm>
              <a:off x="3533650" y="3093100"/>
              <a:ext cx="171775" cy="298575"/>
            </a:xfrm>
            <a:custGeom>
              <a:avLst/>
              <a:gdLst/>
              <a:ahLst/>
              <a:cxnLst/>
              <a:rect l="l" t="t" r="r" b="b"/>
              <a:pathLst>
                <a:path w="6871" h="11943" extrusionOk="0">
                  <a:moveTo>
                    <a:pt x="1499" y="0"/>
                  </a:moveTo>
                  <a:cubicBezTo>
                    <a:pt x="736" y="0"/>
                    <a:pt x="0" y="595"/>
                    <a:pt x="0" y="1488"/>
                  </a:cubicBezTo>
                  <a:lnTo>
                    <a:pt x="0" y="10454"/>
                  </a:lnTo>
                  <a:cubicBezTo>
                    <a:pt x="0" y="11348"/>
                    <a:pt x="736" y="11942"/>
                    <a:pt x="1499" y="11942"/>
                  </a:cubicBezTo>
                  <a:cubicBezTo>
                    <a:pt x="1864" y="11942"/>
                    <a:pt x="2236" y="11806"/>
                    <a:pt x="2536" y="11502"/>
                  </a:cubicBezTo>
                  <a:lnTo>
                    <a:pt x="5382" y="8656"/>
                  </a:lnTo>
                  <a:cubicBezTo>
                    <a:pt x="6870" y="7180"/>
                    <a:pt x="6870" y="4775"/>
                    <a:pt x="5382" y="3286"/>
                  </a:cubicBezTo>
                  <a:lnTo>
                    <a:pt x="2536" y="441"/>
                  </a:lnTo>
                  <a:cubicBezTo>
                    <a:pt x="2236" y="136"/>
                    <a:pt x="1864" y="0"/>
                    <a:pt x="1499" y="0"/>
                  </a:cubicBezTo>
                  <a:close/>
                </a:path>
              </a:pathLst>
            </a:custGeom>
            <a:solidFill>
              <a:srgbClr val="00B0F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66;p15"/>
            <p:cNvSpPr/>
            <p:nvPr/>
          </p:nvSpPr>
          <p:spPr>
            <a:xfrm>
              <a:off x="3680100" y="2865675"/>
              <a:ext cx="2853050" cy="753400"/>
            </a:xfrm>
            <a:custGeom>
              <a:avLst/>
              <a:gdLst/>
              <a:ahLst/>
              <a:cxnLst/>
              <a:rect l="l" t="t" r="r" b="b"/>
              <a:pathLst>
                <a:path w="114122" h="30136" extrusionOk="0">
                  <a:moveTo>
                    <a:pt x="0" y="1"/>
                  </a:moveTo>
                  <a:lnTo>
                    <a:pt x="12871" y="12860"/>
                  </a:lnTo>
                  <a:cubicBezTo>
                    <a:pt x="13478" y="13467"/>
                    <a:pt x="13788" y="14265"/>
                    <a:pt x="13788" y="15074"/>
                  </a:cubicBezTo>
                  <a:cubicBezTo>
                    <a:pt x="13788" y="15872"/>
                    <a:pt x="13478" y="16670"/>
                    <a:pt x="12871" y="17277"/>
                  </a:cubicBezTo>
                  <a:lnTo>
                    <a:pt x="12" y="30135"/>
                  </a:lnTo>
                  <a:lnTo>
                    <a:pt x="99286" y="30135"/>
                  </a:lnTo>
                  <a:lnTo>
                    <a:pt x="114122" y="15074"/>
                  </a:lnTo>
                  <a:lnTo>
                    <a:pt x="99286" y="1"/>
                  </a:lnTo>
                  <a:close/>
                </a:path>
              </a:pathLst>
            </a:custGeom>
            <a:solidFill>
              <a:schemeClr val="lt2"/>
            </a:solidFill>
            <a:ln>
              <a:noFill/>
            </a:ln>
          </p:spPr>
          <p:txBody>
            <a:bodyPr spcFirstLastPara="1" wrap="square" lIns="548625" tIns="91425" rIns="548625" bIns="91425" anchor="ctr" anchorCtr="0">
              <a:noAutofit/>
            </a:bodyPr>
            <a:lstStyle/>
            <a:p>
              <a:pPr marL="0" lvl="0" indent="0" algn="ctr" rtl="0">
                <a:spcBef>
                  <a:spcPts val="0"/>
                </a:spcBef>
                <a:spcAft>
                  <a:spcPts val="0"/>
                </a:spcAft>
                <a:buClr>
                  <a:schemeClr val="dk1"/>
                </a:buClr>
                <a:buSzPts val="1100"/>
                <a:buFont typeface="Arial"/>
                <a:buNone/>
              </a:pPr>
              <a:endParaRPr sz="1200" dirty="0">
                <a:solidFill>
                  <a:srgbClr val="434343"/>
                </a:solidFill>
                <a:latin typeface="Roboto"/>
                <a:ea typeface="Roboto"/>
                <a:cs typeface="Roboto"/>
                <a:sym typeface="Roboto"/>
              </a:endParaRPr>
            </a:p>
          </p:txBody>
        </p:sp>
        <p:sp>
          <p:nvSpPr>
            <p:cNvPr id="32" name="Google Shape;67;p15"/>
            <p:cNvSpPr txBox="1"/>
            <p:nvPr/>
          </p:nvSpPr>
          <p:spPr>
            <a:xfrm>
              <a:off x="6533150" y="3027588"/>
              <a:ext cx="1359000" cy="4296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sz="2000">
                  <a:solidFill>
                    <a:schemeClr val="accent5"/>
                  </a:solidFill>
                  <a:latin typeface="Fira Sans Extra Condensed Medium"/>
                  <a:ea typeface="Fira Sans Extra Condensed Medium"/>
                  <a:cs typeface="Fira Sans Extra Condensed Medium"/>
                  <a:sym typeface="Fira Sans Extra Condensed Medium"/>
                </a:rPr>
                <a:t>Saturn</a:t>
              </a:r>
              <a:endParaRPr sz="2000">
                <a:solidFill>
                  <a:schemeClr val="accent5"/>
                </a:solidFill>
                <a:latin typeface="Fira Sans Extra Condensed Medium"/>
                <a:ea typeface="Fira Sans Extra Condensed Medium"/>
                <a:cs typeface="Fira Sans Extra Condensed Medium"/>
                <a:sym typeface="Fira Sans Extra Condensed Medium"/>
              </a:endParaRPr>
            </a:p>
          </p:txBody>
        </p:sp>
      </p:grpSp>
      <p:sp>
        <p:nvSpPr>
          <p:cNvPr id="33" name="مربع نص 10"/>
          <p:cNvSpPr txBox="1"/>
          <p:nvPr/>
        </p:nvSpPr>
        <p:spPr>
          <a:xfrm>
            <a:off x="5043817" y="372133"/>
            <a:ext cx="2381651" cy="707886"/>
          </a:xfrm>
          <a:prstGeom prst="rect">
            <a:avLst/>
          </a:prstGeom>
          <a:noFill/>
        </p:spPr>
        <p:txBody>
          <a:bodyPr wrap="square" rtlCol="1">
            <a:spAutoFit/>
          </a:bodyPr>
          <a:lstStyle/>
          <a:p>
            <a:pPr algn="ctr" rtl="1"/>
            <a:r>
              <a:rPr lang="ar-EG" sz="2000" b="1" dirty="0" smtClean="0">
                <a:latin typeface="Adobe Arabic" panose="02040503050201020203" pitchFamily="18" charset="-78"/>
                <a:cs typeface="Adobe Arabic" panose="02040503050201020203" pitchFamily="18" charset="-78"/>
              </a:rPr>
              <a:t>ان يعدد الطالب عوامل حضارة علي أرض مصر.</a:t>
            </a:r>
            <a:endParaRPr lang="ar-EG" sz="2000" b="1" dirty="0">
              <a:latin typeface="Adobe Arabic" panose="02040503050201020203" pitchFamily="18" charset="-78"/>
              <a:cs typeface="Adobe Arabic" panose="02040503050201020203" pitchFamily="18" charset="-78"/>
            </a:endParaRPr>
          </a:p>
        </p:txBody>
      </p:sp>
      <p:sp>
        <p:nvSpPr>
          <p:cNvPr id="36" name="مربع نص 13"/>
          <p:cNvSpPr txBox="1"/>
          <p:nvPr/>
        </p:nvSpPr>
        <p:spPr>
          <a:xfrm>
            <a:off x="3499109" y="2492093"/>
            <a:ext cx="3794316" cy="400110"/>
          </a:xfrm>
          <a:prstGeom prst="rect">
            <a:avLst/>
          </a:prstGeom>
          <a:noFill/>
        </p:spPr>
        <p:txBody>
          <a:bodyPr wrap="square" rtlCol="1">
            <a:spAutoFit/>
          </a:bodyPr>
          <a:lstStyle/>
          <a:p>
            <a:pPr algn="r" rtl="1"/>
            <a:r>
              <a:rPr lang="ar-EG" sz="2000" b="1" dirty="0" smtClean="0">
                <a:latin typeface="Adobe Arabic" panose="02040503050201020203" pitchFamily="18" charset="-78"/>
                <a:cs typeface="Adobe Arabic" panose="02040503050201020203" pitchFamily="18" charset="-78"/>
              </a:rPr>
              <a:t>ان يعتز بتاريخ مصر القديمة.</a:t>
            </a:r>
            <a:endParaRPr lang="ar-EG" sz="2000" b="1" dirty="0">
              <a:latin typeface="Adobe Arabic" panose="02040503050201020203" pitchFamily="18" charset="-78"/>
              <a:cs typeface="Adobe Arabic" panose="02040503050201020203" pitchFamily="18" charset="-78"/>
            </a:endParaRPr>
          </a:p>
        </p:txBody>
      </p:sp>
      <p:sp>
        <p:nvSpPr>
          <p:cNvPr id="37" name="مربع نص 14"/>
          <p:cNvSpPr txBox="1"/>
          <p:nvPr/>
        </p:nvSpPr>
        <p:spPr>
          <a:xfrm>
            <a:off x="4043124" y="3277880"/>
            <a:ext cx="2500925" cy="707886"/>
          </a:xfrm>
          <a:prstGeom prst="rect">
            <a:avLst/>
          </a:prstGeom>
          <a:noFill/>
        </p:spPr>
        <p:txBody>
          <a:bodyPr wrap="square" rtlCol="1">
            <a:spAutoFit/>
          </a:bodyPr>
          <a:lstStyle/>
          <a:p>
            <a:pPr algn="ctr" rtl="1"/>
            <a:r>
              <a:rPr lang="ar-EG" sz="2000" b="1" dirty="0" smtClean="0">
                <a:latin typeface="Adobe Arabic" panose="02040503050201020203" pitchFamily="18" charset="-78"/>
                <a:cs typeface="Adobe Arabic" panose="02040503050201020203" pitchFamily="18" charset="-78"/>
              </a:rPr>
              <a:t>ان يقارن بين العصور التاريخية وعصور ما قبل التاريخ.</a:t>
            </a:r>
            <a:endParaRPr lang="ar-EG" sz="2000" b="1" dirty="0">
              <a:latin typeface="Adobe Arabic" panose="02040503050201020203" pitchFamily="18" charset="-78"/>
              <a:cs typeface="Adobe Arabic" panose="02040503050201020203" pitchFamily="18" charset="-78"/>
            </a:endParaRPr>
          </a:p>
        </p:txBody>
      </p:sp>
      <p:sp>
        <p:nvSpPr>
          <p:cNvPr id="2" name="Rectangle 1"/>
          <p:cNvSpPr/>
          <p:nvPr/>
        </p:nvSpPr>
        <p:spPr>
          <a:xfrm>
            <a:off x="3925462" y="1397796"/>
            <a:ext cx="2812156" cy="707886"/>
          </a:xfrm>
          <a:prstGeom prst="rect">
            <a:avLst/>
          </a:prstGeom>
        </p:spPr>
        <p:txBody>
          <a:bodyPr wrap="square">
            <a:spAutoFit/>
          </a:bodyPr>
          <a:lstStyle/>
          <a:p>
            <a:pPr algn="ctr" rtl="1"/>
            <a:r>
              <a:rPr lang="ar-EG" sz="2000" b="1" dirty="0">
                <a:latin typeface="Adobe Arabic" panose="02040503050201020203" pitchFamily="18" charset="-78"/>
                <a:cs typeface="Adobe Arabic" panose="02040503050201020203" pitchFamily="18" charset="-78"/>
              </a:rPr>
              <a:t>ان يحلل الصور والخرائط اي ترتبط بتطور الاحداث في مصر القديمة.</a:t>
            </a:r>
          </a:p>
        </p:txBody>
      </p:sp>
      <p:sp>
        <p:nvSpPr>
          <p:cNvPr id="39" name="مربع نص 11"/>
          <p:cNvSpPr txBox="1"/>
          <p:nvPr/>
        </p:nvSpPr>
        <p:spPr>
          <a:xfrm>
            <a:off x="5215592" y="4201428"/>
            <a:ext cx="2459226" cy="707886"/>
          </a:xfrm>
          <a:prstGeom prst="rect">
            <a:avLst/>
          </a:prstGeom>
          <a:noFill/>
        </p:spPr>
        <p:txBody>
          <a:bodyPr wrap="square" rtlCol="1">
            <a:spAutoFit/>
          </a:bodyPr>
          <a:lstStyle/>
          <a:p>
            <a:pPr algn="ctr" rtl="1"/>
            <a:r>
              <a:rPr lang="ar-EG" sz="2000" b="1" dirty="0" smtClean="0">
                <a:latin typeface="Adobe Arabic" panose="02040503050201020203" pitchFamily="18" charset="-78"/>
                <a:cs typeface="Adobe Arabic" panose="02040503050201020203" pitchFamily="18" charset="-78"/>
              </a:rPr>
              <a:t>أن يتعرف علي العصور التي مرت بها مصر.</a:t>
            </a:r>
            <a:endParaRPr lang="ar-EG" sz="2000" b="1" dirty="0">
              <a:latin typeface="Adobe Arabic" panose="02040503050201020203" pitchFamily="18" charset="-78"/>
              <a:cs typeface="Adobe Arabic" panose="02040503050201020203" pitchFamily="18" charset="-78"/>
            </a:endParaRPr>
          </a:p>
        </p:txBody>
      </p:sp>
      <p:sp>
        <p:nvSpPr>
          <p:cNvPr id="41" name="Google Shape;4549;p43"/>
          <p:cNvSpPr txBox="1">
            <a:spLocks/>
          </p:cNvSpPr>
          <p:nvPr/>
        </p:nvSpPr>
        <p:spPr>
          <a:xfrm>
            <a:off x="-920851" y="1535299"/>
            <a:ext cx="5904105" cy="1702500"/>
          </a:xfrm>
          <a:prstGeom prst="rect">
            <a:avLst/>
          </a:prstGeom>
          <a:noFill/>
          <a:ln>
            <a:noFill/>
          </a:ln>
        </p:spPr>
        <p:txBody>
          <a:bodyPr spcFirstLastPara="1" wrap="square" lIns="90000"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1pPr>
            <a:lvl2pPr marR="0" lvl="1"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2pPr>
            <a:lvl3pPr marR="0" lvl="2"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3pPr>
            <a:lvl4pPr marR="0" lvl="3"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4pPr>
            <a:lvl5pPr marR="0" lvl="4"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5pPr>
            <a:lvl6pPr marR="0" lvl="5"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6pPr>
            <a:lvl7pPr marR="0" lvl="6"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7pPr>
            <a:lvl8pPr marR="0" lvl="7"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8pPr>
            <a:lvl9pPr marR="0" lvl="8"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9pPr>
          </a:lstStyle>
          <a:p>
            <a:pPr algn="ctr"/>
            <a:r>
              <a:rPr lang="ar-EG" sz="8800" dirty="0" smtClean="0">
                <a:latin typeface="Aldhabi" panose="01000000000000000000" pitchFamily="2" charset="-78"/>
                <a:cs typeface="Aldhabi" panose="01000000000000000000" pitchFamily="2" charset="-78"/>
              </a:rPr>
              <a:t>الأهــــداف</a:t>
            </a:r>
            <a:endParaRPr lang="ar-EG" sz="8800" dirty="0">
              <a:latin typeface="Aldhabi" panose="01000000000000000000" pitchFamily="2" charset="-78"/>
              <a:cs typeface="Aldhabi" panose="01000000000000000000" pitchFamily="2" charset="-78"/>
            </a:endParaRPr>
          </a:p>
        </p:txBody>
      </p:sp>
      <p:pic>
        <p:nvPicPr>
          <p:cNvPr id="42" name="Picture 41">
            <a:hlinkClick r:id="rId3" action="ppaction://hlinksldjump"/>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66739" y="4587766"/>
            <a:ext cx="398346" cy="435110"/>
          </a:xfrm>
          <a:prstGeom prst="rect">
            <a:avLst/>
          </a:prstGeom>
        </p:spPr>
      </p:pic>
      <p:pic>
        <p:nvPicPr>
          <p:cNvPr id="38" name="Picture 37">
            <a:hlinkClick r:id="" action="ppaction://hlinkshowjump?jump=endshow"/>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H="1" flipV="1">
            <a:off x="8576367" y="85482"/>
            <a:ext cx="368193" cy="368193"/>
          </a:xfrm>
          <a:prstGeom prst="rect">
            <a:avLst/>
          </a:prstGeom>
        </p:spPr>
      </p:pic>
    </p:spTree>
    <p:extLst>
      <p:ext uri="{BB962C8B-B14F-4D97-AF65-F5344CB8AC3E}">
        <p14:creationId xmlns:p14="http://schemas.microsoft.com/office/powerpoint/2010/main" val="13373147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1"/>
                                        </p:tgtEl>
                                        <p:attrNameLst>
                                          <p:attrName>style.visibility</p:attrName>
                                        </p:attrNameLst>
                                      </p:cBhvr>
                                      <p:to>
                                        <p:strVal val="visible"/>
                                      </p:to>
                                    </p:set>
                                    <p:animEffect transition="in" filter="wipe(down)">
                                      <p:cBhvr>
                                        <p:cTn id="7" dur="500"/>
                                        <p:tgtEl>
                                          <p:spTgt spid="41"/>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2" fill="hold" nodeType="clickEffect">
                                  <p:stCondLst>
                                    <p:cond delay="0"/>
                                  </p:stCondLst>
                                  <p:childTnLst>
                                    <p:set>
                                      <p:cBhvr>
                                        <p:cTn id="11" dur="1" fill="hold">
                                          <p:stCondLst>
                                            <p:cond delay="0"/>
                                          </p:stCondLst>
                                        </p:cTn>
                                        <p:tgtEl>
                                          <p:spTgt spid="74"/>
                                        </p:tgtEl>
                                        <p:attrNameLst>
                                          <p:attrName>style.visibility</p:attrName>
                                        </p:attrNameLst>
                                      </p:cBhvr>
                                      <p:to>
                                        <p:strVal val="visible"/>
                                      </p:to>
                                    </p:set>
                                    <p:anim calcmode="lin" valueType="num">
                                      <p:cBhvr additive="base">
                                        <p:cTn id="12" dur="500" fill="hold"/>
                                        <p:tgtEl>
                                          <p:spTgt spid="74"/>
                                        </p:tgtEl>
                                        <p:attrNameLst>
                                          <p:attrName>ppt_x</p:attrName>
                                        </p:attrNameLst>
                                      </p:cBhvr>
                                      <p:tavLst>
                                        <p:tav tm="0">
                                          <p:val>
                                            <p:strVal val="1+#ppt_w/2"/>
                                          </p:val>
                                        </p:tav>
                                        <p:tav tm="100000">
                                          <p:val>
                                            <p:strVal val="#ppt_x"/>
                                          </p:val>
                                        </p:tav>
                                      </p:tavLst>
                                    </p:anim>
                                    <p:anim calcmode="lin" valueType="num">
                                      <p:cBhvr additive="base">
                                        <p:cTn id="13" dur="500" fill="hold"/>
                                        <p:tgtEl>
                                          <p:spTgt spid="74"/>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53" presetClass="entr" presetSubtype="16" fill="hold" grpId="0" nodeType="clickEffect">
                                  <p:stCondLst>
                                    <p:cond delay="0"/>
                                  </p:stCondLst>
                                  <p:childTnLst>
                                    <p:set>
                                      <p:cBhvr>
                                        <p:cTn id="17" dur="1" fill="hold">
                                          <p:stCondLst>
                                            <p:cond delay="0"/>
                                          </p:stCondLst>
                                        </p:cTn>
                                        <p:tgtEl>
                                          <p:spTgt spid="33"/>
                                        </p:tgtEl>
                                        <p:attrNameLst>
                                          <p:attrName>style.visibility</p:attrName>
                                        </p:attrNameLst>
                                      </p:cBhvr>
                                      <p:to>
                                        <p:strVal val="visible"/>
                                      </p:to>
                                    </p:set>
                                    <p:anim calcmode="lin" valueType="num">
                                      <p:cBhvr>
                                        <p:cTn id="18" dur="500" fill="hold"/>
                                        <p:tgtEl>
                                          <p:spTgt spid="33"/>
                                        </p:tgtEl>
                                        <p:attrNameLst>
                                          <p:attrName>ppt_w</p:attrName>
                                        </p:attrNameLst>
                                      </p:cBhvr>
                                      <p:tavLst>
                                        <p:tav tm="0">
                                          <p:val>
                                            <p:fltVal val="0"/>
                                          </p:val>
                                        </p:tav>
                                        <p:tav tm="100000">
                                          <p:val>
                                            <p:strVal val="#ppt_w"/>
                                          </p:val>
                                        </p:tav>
                                      </p:tavLst>
                                    </p:anim>
                                    <p:anim calcmode="lin" valueType="num">
                                      <p:cBhvr>
                                        <p:cTn id="19" dur="500" fill="hold"/>
                                        <p:tgtEl>
                                          <p:spTgt spid="33"/>
                                        </p:tgtEl>
                                        <p:attrNameLst>
                                          <p:attrName>ppt_h</p:attrName>
                                        </p:attrNameLst>
                                      </p:cBhvr>
                                      <p:tavLst>
                                        <p:tav tm="0">
                                          <p:val>
                                            <p:fltVal val="0"/>
                                          </p:val>
                                        </p:tav>
                                        <p:tav tm="100000">
                                          <p:val>
                                            <p:strVal val="#ppt_h"/>
                                          </p:val>
                                        </p:tav>
                                      </p:tavLst>
                                    </p:anim>
                                    <p:animEffect transition="in" filter="fade">
                                      <p:cBhvr>
                                        <p:cTn id="20" dur="500"/>
                                        <p:tgtEl>
                                          <p:spTgt spid="33"/>
                                        </p:tgtEl>
                                      </p:cBhvr>
                                    </p:animEffect>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nodeType="clickEffect">
                                  <p:stCondLst>
                                    <p:cond delay="0"/>
                                  </p:stCondLst>
                                  <p:childTnLst>
                                    <p:set>
                                      <p:cBhvr>
                                        <p:cTn id="24" dur="1" fill="hold">
                                          <p:stCondLst>
                                            <p:cond delay="0"/>
                                          </p:stCondLst>
                                        </p:cTn>
                                        <p:tgtEl>
                                          <p:spTgt spid="56"/>
                                        </p:tgtEl>
                                        <p:attrNameLst>
                                          <p:attrName>style.visibility</p:attrName>
                                        </p:attrNameLst>
                                      </p:cBhvr>
                                      <p:to>
                                        <p:strVal val="visible"/>
                                      </p:to>
                                    </p:set>
                                    <p:anim calcmode="lin" valueType="num">
                                      <p:cBhvr additive="base">
                                        <p:cTn id="25" dur="500" fill="hold"/>
                                        <p:tgtEl>
                                          <p:spTgt spid="56"/>
                                        </p:tgtEl>
                                        <p:attrNameLst>
                                          <p:attrName>ppt_x</p:attrName>
                                        </p:attrNameLst>
                                      </p:cBhvr>
                                      <p:tavLst>
                                        <p:tav tm="0">
                                          <p:val>
                                            <p:strVal val="1+#ppt_w/2"/>
                                          </p:val>
                                        </p:tav>
                                        <p:tav tm="100000">
                                          <p:val>
                                            <p:strVal val="#ppt_x"/>
                                          </p:val>
                                        </p:tav>
                                      </p:tavLst>
                                    </p:anim>
                                    <p:anim calcmode="lin" valueType="num">
                                      <p:cBhvr additive="base">
                                        <p:cTn id="26" dur="500" fill="hold"/>
                                        <p:tgtEl>
                                          <p:spTgt spid="56"/>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grpId="0" nodeType="clickEffect">
                                  <p:stCondLst>
                                    <p:cond delay="0"/>
                                  </p:stCondLst>
                                  <p:childTnLst>
                                    <p:set>
                                      <p:cBhvr>
                                        <p:cTn id="30" dur="1" fill="hold">
                                          <p:stCondLst>
                                            <p:cond delay="0"/>
                                          </p:stCondLst>
                                        </p:cTn>
                                        <p:tgtEl>
                                          <p:spTgt spid="2"/>
                                        </p:tgtEl>
                                        <p:attrNameLst>
                                          <p:attrName>style.visibility</p:attrName>
                                        </p:attrNameLst>
                                      </p:cBhvr>
                                      <p:to>
                                        <p:strVal val="visible"/>
                                      </p:to>
                                    </p:set>
                                    <p:anim calcmode="lin" valueType="num">
                                      <p:cBhvr>
                                        <p:cTn id="31" dur="500" fill="hold"/>
                                        <p:tgtEl>
                                          <p:spTgt spid="2"/>
                                        </p:tgtEl>
                                        <p:attrNameLst>
                                          <p:attrName>ppt_w</p:attrName>
                                        </p:attrNameLst>
                                      </p:cBhvr>
                                      <p:tavLst>
                                        <p:tav tm="0">
                                          <p:val>
                                            <p:fltVal val="0"/>
                                          </p:val>
                                        </p:tav>
                                        <p:tav tm="100000">
                                          <p:val>
                                            <p:strVal val="#ppt_w"/>
                                          </p:val>
                                        </p:tav>
                                      </p:tavLst>
                                    </p:anim>
                                    <p:anim calcmode="lin" valueType="num">
                                      <p:cBhvr>
                                        <p:cTn id="32" dur="500" fill="hold"/>
                                        <p:tgtEl>
                                          <p:spTgt spid="2"/>
                                        </p:tgtEl>
                                        <p:attrNameLst>
                                          <p:attrName>ppt_h</p:attrName>
                                        </p:attrNameLst>
                                      </p:cBhvr>
                                      <p:tavLst>
                                        <p:tav tm="0">
                                          <p:val>
                                            <p:fltVal val="0"/>
                                          </p:val>
                                        </p:tav>
                                        <p:tav tm="100000">
                                          <p:val>
                                            <p:strVal val="#ppt_h"/>
                                          </p:val>
                                        </p:tav>
                                      </p:tavLst>
                                    </p:anim>
                                    <p:animEffect transition="in" filter="fade">
                                      <p:cBhvr>
                                        <p:cTn id="33" dur="500"/>
                                        <p:tgtEl>
                                          <p:spTgt spid="2"/>
                                        </p:tgtEl>
                                      </p:cBhvr>
                                    </p:animEffect>
                                  </p:childTnLst>
                                </p:cTn>
                              </p:par>
                            </p:childTnLst>
                          </p:cTn>
                        </p:par>
                      </p:childTnLst>
                    </p:cTn>
                  </p:par>
                  <p:par>
                    <p:cTn id="34" fill="hold">
                      <p:stCondLst>
                        <p:cond delay="indefinite"/>
                      </p:stCondLst>
                      <p:childTnLst>
                        <p:par>
                          <p:cTn id="35" fill="hold">
                            <p:stCondLst>
                              <p:cond delay="0"/>
                            </p:stCondLst>
                            <p:childTnLst>
                              <p:par>
                                <p:cTn id="36" presetID="2" presetClass="entr" presetSubtype="2" fill="hold" nodeType="clickEffect">
                                  <p:stCondLst>
                                    <p:cond delay="0"/>
                                  </p:stCondLst>
                                  <p:childTnLst>
                                    <p:set>
                                      <p:cBhvr>
                                        <p:cTn id="37" dur="1" fill="hold">
                                          <p:stCondLst>
                                            <p:cond delay="0"/>
                                          </p:stCondLst>
                                        </p:cTn>
                                        <p:tgtEl>
                                          <p:spTgt spid="62"/>
                                        </p:tgtEl>
                                        <p:attrNameLst>
                                          <p:attrName>style.visibility</p:attrName>
                                        </p:attrNameLst>
                                      </p:cBhvr>
                                      <p:to>
                                        <p:strVal val="visible"/>
                                      </p:to>
                                    </p:set>
                                    <p:anim calcmode="lin" valueType="num">
                                      <p:cBhvr additive="base">
                                        <p:cTn id="38" dur="500" fill="hold"/>
                                        <p:tgtEl>
                                          <p:spTgt spid="62"/>
                                        </p:tgtEl>
                                        <p:attrNameLst>
                                          <p:attrName>ppt_x</p:attrName>
                                        </p:attrNameLst>
                                      </p:cBhvr>
                                      <p:tavLst>
                                        <p:tav tm="0">
                                          <p:val>
                                            <p:strVal val="1+#ppt_w/2"/>
                                          </p:val>
                                        </p:tav>
                                        <p:tav tm="100000">
                                          <p:val>
                                            <p:strVal val="#ppt_x"/>
                                          </p:val>
                                        </p:tav>
                                      </p:tavLst>
                                    </p:anim>
                                    <p:anim calcmode="lin" valueType="num">
                                      <p:cBhvr additive="base">
                                        <p:cTn id="39" dur="500" fill="hold"/>
                                        <p:tgtEl>
                                          <p:spTgt spid="62"/>
                                        </p:tgtEl>
                                        <p:attrNameLst>
                                          <p:attrName>ppt_y</p:attrName>
                                        </p:attrNameLst>
                                      </p:cBhvr>
                                      <p:tavLst>
                                        <p:tav tm="0">
                                          <p:val>
                                            <p:strVal val="#ppt_y"/>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53" presetClass="entr" presetSubtype="16" fill="hold" grpId="0" nodeType="clickEffect">
                                  <p:stCondLst>
                                    <p:cond delay="0"/>
                                  </p:stCondLst>
                                  <p:childTnLst>
                                    <p:set>
                                      <p:cBhvr>
                                        <p:cTn id="43" dur="1" fill="hold">
                                          <p:stCondLst>
                                            <p:cond delay="0"/>
                                          </p:stCondLst>
                                        </p:cTn>
                                        <p:tgtEl>
                                          <p:spTgt spid="36"/>
                                        </p:tgtEl>
                                        <p:attrNameLst>
                                          <p:attrName>style.visibility</p:attrName>
                                        </p:attrNameLst>
                                      </p:cBhvr>
                                      <p:to>
                                        <p:strVal val="visible"/>
                                      </p:to>
                                    </p:set>
                                    <p:anim calcmode="lin" valueType="num">
                                      <p:cBhvr>
                                        <p:cTn id="44" dur="500" fill="hold"/>
                                        <p:tgtEl>
                                          <p:spTgt spid="36"/>
                                        </p:tgtEl>
                                        <p:attrNameLst>
                                          <p:attrName>ppt_w</p:attrName>
                                        </p:attrNameLst>
                                      </p:cBhvr>
                                      <p:tavLst>
                                        <p:tav tm="0">
                                          <p:val>
                                            <p:fltVal val="0"/>
                                          </p:val>
                                        </p:tav>
                                        <p:tav tm="100000">
                                          <p:val>
                                            <p:strVal val="#ppt_w"/>
                                          </p:val>
                                        </p:tav>
                                      </p:tavLst>
                                    </p:anim>
                                    <p:anim calcmode="lin" valueType="num">
                                      <p:cBhvr>
                                        <p:cTn id="45" dur="500" fill="hold"/>
                                        <p:tgtEl>
                                          <p:spTgt spid="36"/>
                                        </p:tgtEl>
                                        <p:attrNameLst>
                                          <p:attrName>ppt_h</p:attrName>
                                        </p:attrNameLst>
                                      </p:cBhvr>
                                      <p:tavLst>
                                        <p:tav tm="0">
                                          <p:val>
                                            <p:fltVal val="0"/>
                                          </p:val>
                                        </p:tav>
                                        <p:tav tm="100000">
                                          <p:val>
                                            <p:strVal val="#ppt_h"/>
                                          </p:val>
                                        </p:tav>
                                      </p:tavLst>
                                    </p:anim>
                                    <p:animEffect transition="in" filter="fade">
                                      <p:cBhvr>
                                        <p:cTn id="46" dur="500"/>
                                        <p:tgtEl>
                                          <p:spTgt spid="36"/>
                                        </p:tgtEl>
                                      </p:cBhvr>
                                    </p:animEffect>
                                  </p:childTnLst>
                                </p:cTn>
                              </p:par>
                            </p:childTnLst>
                          </p:cTn>
                        </p:par>
                      </p:childTnLst>
                    </p:cTn>
                  </p:par>
                  <p:par>
                    <p:cTn id="47" fill="hold">
                      <p:stCondLst>
                        <p:cond delay="indefinite"/>
                      </p:stCondLst>
                      <p:childTnLst>
                        <p:par>
                          <p:cTn id="48" fill="hold">
                            <p:stCondLst>
                              <p:cond delay="0"/>
                            </p:stCondLst>
                            <p:childTnLst>
                              <p:par>
                                <p:cTn id="49" presetID="2" presetClass="entr" presetSubtype="2" fill="hold" nodeType="clickEffect">
                                  <p:stCondLst>
                                    <p:cond delay="0"/>
                                  </p:stCondLst>
                                  <p:childTnLst>
                                    <p:set>
                                      <p:cBhvr>
                                        <p:cTn id="50" dur="1" fill="hold">
                                          <p:stCondLst>
                                            <p:cond delay="0"/>
                                          </p:stCondLst>
                                        </p:cTn>
                                        <p:tgtEl>
                                          <p:spTgt spid="68"/>
                                        </p:tgtEl>
                                        <p:attrNameLst>
                                          <p:attrName>style.visibility</p:attrName>
                                        </p:attrNameLst>
                                      </p:cBhvr>
                                      <p:to>
                                        <p:strVal val="visible"/>
                                      </p:to>
                                    </p:set>
                                    <p:anim calcmode="lin" valueType="num">
                                      <p:cBhvr additive="base">
                                        <p:cTn id="51" dur="500" fill="hold"/>
                                        <p:tgtEl>
                                          <p:spTgt spid="68"/>
                                        </p:tgtEl>
                                        <p:attrNameLst>
                                          <p:attrName>ppt_x</p:attrName>
                                        </p:attrNameLst>
                                      </p:cBhvr>
                                      <p:tavLst>
                                        <p:tav tm="0">
                                          <p:val>
                                            <p:strVal val="1+#ppt_w/2"/>
                                          </p:val>
                                        </p:tav>
                                        <p:tav tm="100000">
                                          <p:val>
                                            <p:strVal val="#ppt_x"/>
                                          </p:val>
                                        </p:tav>
                                      </p:tavLst>
                                    </p:anim>
                                    <p:anim calcmode="lin" valueType="num">
                                      <p:cBhvr additive="base">
                                        <p:cTn id="52" dur="500" fill="hold"/>
                                        <p:tgtEl>
                                          <p:spTgt spid="68"/>
                                        </p:tgtEl>
                                        <p:attrNameLst>
                                          <p:attrName>ppt_y</p:attrName>
                                        </p:attrNameLst>
                                      </p:cBhvr>
                                      <p:tavLst>
                                        <p:tav tm="0">
                                          <p:val>
                                            <p:strVal val="#ppt_y"/>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53" presetClass="entr" presetSubtype="16" fill="hold" grpId="0" nodeType="clickEffect">
                                  <p:stCondLst>
                                    <p:cond delay="0"/>
                                  </p:stCondLst>
                                  <p:childTnLst>
                                    <p:set>
                                      <p:cBhvr>
                                        <p:cTn id="56" dur="1" fill="hold">
                                          <p:stCondLst>
                                            <p:cond delay="0"/>
                                          </p:stCondLst>
                                        </p:cTn>
                                        <p:tgtEl>
                                          <p:spTgt spid="37"/>
                                        </p:tgtEl>
                                        <p:attrNameLst>
                                          <p:attrName>style.visibility</p:attrName>
                                        </p:attrNameLst>
                                      </p:cBhvr>
                                      <p:to>
                                        <p:strVal val="visible"/>
                                      </p:to>
                                    </p:set>
                                    <p:anim calcmode="lin" valueType="num">
                                      <p:cBhvr>
                                        <p:cTn id="57" dur="500" fill="hold"/>
                                        <p:tgtEl>
                                          <p:spTgt spid="37"/>
                                        </p:tgtEl>
                                        <p:attrNameLst>
                                          <p:attrName>ppt_w</p:attrName>
                                        </p:attrNameLst>
                                      </p:cBhvr>
                                      <p:tavLst>
                                        <p:tav tm="0">
                                          <p:val>
                                            <p:fltVal val="0"/>
                                          </p:val>
                                        </p:tav>
                                        <p:tav tm="100000">
                                          <p:val>
                                            <p:strVal val="#ppt_w"/>
                                          </p:val>
                                        </p:tav>
                                      </p:tavLst>
                                    </p:anim>
                                    <p:anim calcmode="lin" valueType="num">
                                      <p:cBhvr>
                                        <p:cTn id="58" dur="500" fill="hold"/>
                                        <p:tgtEl>
                                          <p:spTgt spid="37"/>
                                        </p:tgtEl>
                                        <p:attrNameLst>
                                          <p:attrName>ppt_h</p:attrName>
                                        </p:attrNameLst>
                                      </p:cBhvr>
                                      <p:tavLst>
                                        <p:tav tm="0">
                                          <p:val>
                                            <p:fltVal val="0"/>
                                          </p:val>
                                        </p:tav>
                                        <p:tav tm="100000">
                                          <p:val>
                                            <p:strVal val="#ppt_h"/>
                                          </p:val>
                                        </p:tav>
                                      </p:tavLst>
                                    </p:anim>
                                    <p:animEffect transition="in" filter="fade">
                                      <p:cBhvr>
                                        <p:cTn id="59" dur="500"/>
                                        <p:tgtEl>
                                          <p:spTgt spid="37"/>
                                        </p:tgtEl>
                                      </p:cBhvr>
                                    </p:animEffect>
                                  </p:childTnLst>
                                </p:cTn>
                              </p:par>
                            </p:childTnLst>
                          </p:cTn>
                        </p:par>
                      </p:childTnLst>
                    </p:cTn>
                  </p:par>
                  <p:par>
                    <p:cTn id="60" fill="hold">
                      <p:stCondLst>
                        <p:cond delay="indefinite"/>
                      </p:stCondLst>
                      <p:childTnLst>
                        <p:par>
                          <p:cTn id="61" fill="hold">
                            <p:stCondLst>
                              <p:cond delay="0"/>
                            </p:stCondLst>
                            <p:childTnLst>
                              <p:par>
                                <p:cTn id="62" presetID="2" presetClass="entr" presetSubtype="2" fill="hold" nodeType="clickEffect">
                                  <p:stCondLst>
                                    <p:cond delay="0"/>
                                  </p:stCondLst>
                                  <p:childTnLst>
                                    <p:set>
                                      <p:cBhvr>
                                        <p:cTn id="63" dur="1" fill="hold">
                                          <p:stCondLst>
                                            <p:cond delay="0"/>
                                          </p:stCondLst>
                                        </p:cTn>
                                        <p:tgtEl>
                                          <p:spTgt spid="27"/>
                                        </p:tgtEl>
                                        <p:attrNameLst>
                                          <p:attrName>style.visibility</p:attrName>
                                        </p:attrNameLst>
                                      </p:cBhvr>
                                      <p:to>
                                        <p:strVal val="visible"/>
                                      </p:to>
                                    </p:set>
                                    <p:anim calcmode="lin" valueType="num">
                                      <p:cBhvr additive="base">
                                        <p:cTn id="64" dur="500" fill="hold"/>
                                        <p:tgtEl>
                                          <p:spTgt spid="27"/>
                                        </p:tgtEl>
                                        <p:attrNameLst>
                                          <p:attrName>ppt_x</p:attrName>
                                        </p:attrNameLst>
                                      </p:cBhvr>
                                      <p:tavLst>
                                        <p:tav tm="0">
                                          <p:val>
                                            <p:strVal val="1+#ppt_w/2"/>
                                          </p:val>
                                        </p:tav>
                                        <p:tav tm="100000">
                                          <p:val>
                                            <p:strVal val="#ppt_x"/>
                                          </p:val>
                                        </p:tav>
                                      </p:tavLst>
                                    </p:anim>
                                    <p:anim calcmode="lin" valueType="num">
                                      <p:cBhvr additive="base">
                                        <p:cTn id="65" dur="500" fill="hold"/>
                                        <p:tgtEl>
                                          <p:spTgt spid="27"/>
                                        </p:tgtEl>
                                        <p:attrNameLst>
                                          <p:attrName>ppt_y</p:attrName>
                                        </p:attrNameLst>
                                      </p:cBhvr>
                                      <p:tavLst>
                                        <p:tav tm="0">
                                          <p:val>
                                            <p:strVal val="#ppt_y"/>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53" presetClass="entr" presetSubtype="16" fill="hold" grpId="0" nodeType="clickEffect">
                                  <p:stCondLst>
                                    <p:cond delay="0"/>
                                  </p:stCondLst>
                                  <p:childTnLst>
                                    <p:set>
                                      <p:cBhvr>
                                        <p:cTn id="69" dur="1" fill="hold">
                                          <p:stCondLst>
                                            <p:cond delay="0"/>
                                          </p:stCondLst>
                                        </p:cTn>
                                        <p:tgtEl>
                                          <p:spTgt spid="39"/>
                                        </p:tgtEl>
                                        <p:attrNameLst>
                                          <p:attrName>style.visibility</p:attrName>
                                        </p:attrNameLst>
                                      </p:cBhvr>
                                      <p:to>
                                        <p:strVal val="visible"/>
                                      </p:to>
                                    </p:set>
                                    <p:anim calcmode="lin" valueType="num">
                                      <p:cBhvr>
                                        <p:cTn id="70" dur="500" fill="hold"/>
                                        <p:tgtEl>
                                          <p:spTgt spid="39"/>
                                        </p:tgtEl>
                                        <p:attrNameLst>
                                          <p:attrName>ppt_w</p:attrName>
                                        </p:attrNameLst>
                                      </p:cBhvr>
                                      <p:tavLst>
                                        <p:tav tm="0">
                                          <p:val>
                                            <p:fltVal val="0"/>
                                          </p:val>
                                        </p:tav>
                                        <p:tav tm="100000">
                                          <p:val>
                                            <p:strVal val="#ppt_w"/>
                                          </p:val>
                                        </p:tav>
                                      </p:tavLst>
                                    </p:anim>
                                    <p:anim calcmode="lin" valueType="num">
                                      <p:cBhvr>
                                        <p:cTn id="71" dur="500" fill="hold"/>
                                        <p:tgtEl>
                                          <p:spTgt spid="39"/>
                                        </p:tgtEl>
                                        <p:attrNameLst>
                                          <p:attrName>ppt_h</p:attrName>
                                        </p:attrNameLst>
                                      </p:cBhvr>
                                      <p:tavLst>
                                        <p:tav tm="0">
                                          <p:val>
                                            <p:fltVal val="0"/>
                                          </p:val>
                                        </p:tav>
                                        <p:tav tm="100000">
                                          <p:val>
                                            <p:strVal val="#ppt_h"/>
                                          </p:val>
                                        </p:tav>
                                      </p:tavLst>
                                    </p:anim>
                                    <p:animEffect transition="in" filter="fade">
                                      <p:cBhvr>
                                        <p:cTn id="72"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p:bldP spid="36" grpId="0"/>
      <p:bldP spid="37" grpId="0"/>
      <p:bldP spid="2" grpId="0"/>
      <p:bldP spid="39" grpId="0"/>
      <p:bldP spid="4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97"/>
        <p:cNvGrpSpPr/>
        <p:nvPr/>
      </p:nvGrpSpPr>
      <p:grpSpPr>
        <a:xfrm>
          <a:off x="0" y="0"/>
          <a:ext cx="0" cy="0"/>
          <a:chOff x="0" y="0"/>
          <a:chExt cx="0" cy="0"/>
        </a:xfrm>
      </p:grpSpPr>
      <p:grpSp>
        <p:nvGrpSpPr>
          <p:cNvPr id="1499" name="Google Shape;1499;p32"/>
          <p:cNvGrpSpPr/>
          <p:nvPr/>
        </p:nvGrpSpPr>
        <p:grpSpPr>
          <a:xfrm>
            <a:off x="5539838" y="1396292"/>
            <a:ext cx="533625" cy="548420"/>
            <a:chOff x="4453692" y="1167900"/>
            <a:chExt cx="533625" cy="548420"/>
          </a:xfrm>
        </p:grpSpPr>
        <p:sp>
          <p:nvSpPr>
            <p:cNvPr id="1500" name="Google Shape;1500;p32"/>
            <p:cNvSpPr/>
            <p:nvPr/>
          </p:nvSpPr>
          <p:spPr>
            <a:xfrm>
              <a:off x="4489064" y="1213847"/>
              <a:ext cx="477988" cy="490201"/>
            </a:xfrm>
            <a:custGeom>
              <a:avLst/>
              <a:gdLst/>
              <a:ahLst/>
              <a:cxnLst/>
              <a:rect l="l" t="t" r="r" b="b"/>
              <a:pathLst>
                <a:path w="23325" h="23921" extrusionOk="0">
                  <a:moveTo>
                    <a:pt x="18527" y="1"/>
                  </a:moveTo>
                  <a:cubicBezTo>
                    <a:pt x="17098" y="2287"/>
                    <a:pt x="15872" y="4692"/>
                    <a:pt x="14407" y="6966"/>
                  </a:cubicBezTo>
                  <a:cubicBezTo>
                    <a:pt x="12728" y="9502"/>
                    <a:pt x="11383" y="12252"/>
                    <a:pt x="9680" y="14777"/>
                  </a:cubicBezTo>
                  <a:cubicBezTo>
                    <a:pt x="9216" y="15431"/>
                    <a:pt x="8859" y="16181"/>
                    <a:pt x="8240" y="16717"/>
                  </a:cubicBezTo>
                  <a:cubicBezTo>
                    <a:pt x="8136" y="16810"/>
                    <a:pt x="8000" y="16855"/>
                    <a:pt x="7863" y="16855"/>
                  </a:cubicBezTo>
                  <a:cubicBezTo>
                    <a:pt x="7702" y="16855"/>
                    <a:pt x="7540" y="16792"/>
                    <a:pt x="7430" y="16670"/>
                  </a:cubicBezTo>
                  <a:cubicBezTo>
                    <a:pt x="7109" y="16336"/>
                    <a:pt x="6870" y="15931"/>
                    <a:pt x="6620" y="15527"/>
                  </a:cubicBezTo>
                  <a:cubicBezTo>
                    <a:pt x="5727" y="14015"/>
                    <a:pt x="4763" y="12538"/>
                    <a:pt x="3834" y="11038"/>
                  </a:cubicBezTo>
                  <a:cubicBezTo>
                    <a:pt x="3644" y="10752"/>
                    <a:pt x="3489" y="10431"/>
                    <a:pt x="3227" y="10205"/>
                  </a:cubicBezTo>
                  <a:cubicBezTo>
                    <a:pt x="2822" y="10252"/>
                    <a:pt x="2477" y="10502"/>
                    <a:pt x="2132" y="10681"/>
                  </a:cubicBezTo>
                  <a:cubicBezTo>
                    <a:pt x="1489" y="11074"/>
                    <a:pt x="834" y="11443"/>
                    <a:pt x="286" y="11955"/>
                  </a:cubicBezTo>
                  <a:cubicBezTo>
                    <a:pt x="60" y="12133"/>
                    <a:pt x="1" y="12431"/>
                    <a:pt x="120" y="12693"/>
                  </a:cubicBezTo>
                  <a:cubicBezTo>
                    <a:pt x="655" y="13919"/>
                    <a:pt x="1560" y="14931"/>
                    <a:pt x="2263" y="16062"/>
                  </a:cubicBezTo>
                  <a:cubicBezTo>
                    <a:pt x="2679" y="16741"/>
                    <a:pt x="3120" y="17396"/>
                    <a:pt x="3596" y="18015"/>
                  </a:cubicBezTo>
                  <a:cubicBezTo>
                    <a:pt x="4227" y="18825"/>
                    <a:pt x="4727" y="19718"/>
                    <a:pt x="5346" y="20539"/>
                  </a:cubicBezTo>
                  <a:cubicBezTo>
                    <a:pt x="5811" y="21146"/>
                    <a:pt x="6192" y="21813"/>
                    <a:pt x="6692" y="22397"/>
                  </a:cubicBezTo>
                  <a:cubicBezTo>
                    <a:pt x="7109" y="22897"/>
                    <a:pt x="7454" y="23456"/>
                    <a:pt x="7930" y="23921"/>
                  </a:cubicBezTo>
                  <a:cubicBezTo>
                    <a:pt x="8204" y="23504"/>
                    <a:pt x="8478" y="23087"/>
                    <a:pt x="8787" y="22694"/>
                  </a:cubicBezTo>
                  <a:cubicBezTo>
                    <a:pt x="9907" y="21206"/>
                    <a:pt x="11085" y="19765"/>
                    <a:pt x="12204" y="18289"/>
                  </a:cubicBezTo>
                  <a:cubicBezTo>
                    <a:pt x="14038" y="15872"/>
                    <a:pt x="15943" y="13526"/>
                    <a:pt x="17729" y="11086"/>
                  </a:cubicBezTo>
                  <a:cubicBezTo>
                    <a:pt x="18860" y="9538"/>
                    <a:pt x="19920" y="7930"/>
                    <a:pt x="20956" y="6323"/>
                  </a:cubicBezTo>
                  <a:cubicBezTo>
                    <a:pt x="21729" y="5109"/>
                    <a:pt x="22491" y="3894"/>
                    <a:pt x="23134" y="2620"/>
                  </a:cubicBezTo>
                  <a:cubicBezTo>
                    <a:pt x="23170" y="2489"/>
                    <a:pt x="23325" y="2299"/>
                    <a:pt x="23158" y="2204"/>
                  </a:cubicBezTo>
                  <a:cubicBezTo>
                    <a:pt x="21741" y="1203"/>
                    <a:pt x="19967" y="942"/>
                    <a:pt x="18527" y="1"/>
                  </a:cubicBezTo>
                  <a:close/>
                </a:path>
              </a:pathLst>
            </a:custGeom>
            <a:solidFill>
              <a:srgbClr val="69E7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1" name="Google Shape;1501;p32"/>
            <p:cNvSpPr/>
            <p:nvPr/>
          </p:nvSpPr>
          <p:spPr>
            <a:xfrm>
              <a:off x="4453692" y="1167900"/>
              <a:ext cx="533625" cy="548420"/>
            </a:xfrm>
            <a:custGeom>
              <a:avLst/>
              <a:gdLst/>
              <a:ahLst/>
              <a:cxnLst/>
              <a:rect l="l" t="t" r="r" b="b"/>
              <a:pathLst>
                <a:path w="26040" h="26762" extrusionOk="0">
                  <a:moveTo>
                    <a:pt x="19896" y="1433"/>
                  </a:moveTo>
                  <a:cubicBezTo>
                    <a:pt x="20717" y="1981"/>
                    <a:pt x="21658" y="2302"/>
                    <a:pt x="22574" y="2660"/>
                  </a:cubicBezTo>
                  <a:cubicBezTo>
                    <a:pt x="23277" y="2886"/>
                    <a:pt x="23896" y="3267"/>
                    <a:pt x="24527" y="3636"/>
                  </a:cubicBezTo>
                  <a:cubicBezTo>
                    <a:pt x="24694" y="3731"/>
                    <a:pt x="24551" y="3934"/>
                    <a:pt x="24503" y="4065"/>
                  </a:cubicBezTo>
                  <a:cubicBezTo>
                    <a:pt x="23682" y="5684"/>
                    <a:pt x="22693" y="7196"/>
                    <a:pt x="21705" y="8720"/>
                  </a:cubicBezTo>
                  <a:cubicBezTo>
                    <a:pt x="20658" y="10327"/>
                    <a:pt x="19574" y="11923"/>
                    <a:pt x="18419" y="13459"/>
                  </a:cubicBezTo>
                  <a:cubicBezTo>
                    <a:pt x="16633" y="15816"/>
                    <a:pt x="14788" y="18126"/>
                    <a:pt x="13002" y="20483"/>
                  </a:cubicBezTo>
                  <a:cubicBezTo>
                    <a:pt x="11954" y="21841"/>
                    <a:pt x="10882" y="23162"/>
                    <a:pt x="9859" y="24531"/>
                  </a:cubicBezTo>
                  <a:cubicBezTo>
                    <a:pt x="9668" y="24781"/>
                    <a:pt x="9513" y="25043"/>
                    <a:pt x="9335" y="25305"/>
                  </a:cubicBezTo>
                  <a:cubicBezTo>
                    <a:pt x="9311" y="25305"/>
                    <a:pt x="9263" y="25317"/>
                    <a:pt x="9239" y="25317"/>
                  </a:cubicBezTo>
                  <a:cubicBezTo>
                    <a:pt x="8763" y="24805"/>
                    <a:pt x="8394" y="24222"/>
                    <a:pt x="7942" y="23686"/>
                  </a:cubicBezTo>
                  <a:cubicBezTo>
                    <a:pt x="7430" y="23043"/>
                    <a:pt x="7001" y="22329"/>
                    <a:pt x="6501" y="21674"/>
                  </a:cubicBezTo>
                  <a:cubicBezTo>
                    <a:pt x="5965" y="20924"/>
                    <a:pt x="5501" y="20126"/>
                    <a:pt x="4929" y="19400"/>
                  </a:cubicBezTo>
                  <a:cubicBezTo>
                    <a:pt x="4405" y="18733"/>
                    <a:pt x="3953" y="18019"/>
                    <a:pt x="3501" y="17292"/>
                  </a:cubicBezTo>
                  <a:cubicBezTo>
                    <a:pt x="2929" y="16388"/>
                    <a:pt x="2227" y="15566"/>
                    <a:pt x="1727" y="14625"/>
                  </a:cubicBezTo>
                  <a:cubicBezTo>
                    <a:pt x="1572" y="14328"/>
                    <a:pt x="1357" y="14006"/>
                    <a:pt x="1453" y="13661"/>
                  </a:cubicBezTo>
                  <a:cubicBezTo>
                    <a:pt x="1655" y="13316"/>
                    <a:pt x="2012" y="13090"/>
                    <a:pt x="2334" y="12851"/>
                  </a:cubicBezTo>
                  <a:cubicBezTo>
                    <a:pt x="3001" y="12423"/>
                    <a:pt x="3679" y="11970"/>
                    <a:pt x="4417" y="11673"/>
                  </a:cubicBezTo>
                  <a:cubicBezTo>
                    <a:pt x="4459" y="11652"/>
                    <a:pt x="4497" y="11643"/>
                    <a:pt x="4531" y="11643"/>
                  </a:cubicBezTo>
                  <a:cubicBezTo>
                    <a:pt x="4717" y="11643"/>
                    <a:pt x="4817" y="11901"/>
                    <a:pt x="4917" y="12042"/>
                  </a:cubicBezTo>
                  <a:cubicBezTo>
                    <a:pt x="5953" y="13697"/>
                    <a:pt x="7025" y="15328"/>
                    <a:pt x="8013" y="17019"/>
                  </a:cubicBezTo>
                  <a:cubicBezTo>
                    <a:pt x="8251" y="17400"/>
                    <a:pt x="8489" y="17792"/>
                    <a:pt x="8811" y="18126"/>
                  </a:cubicBezTo>
                  <a:cubicBezTo>
                    <a:pt x="8919" y="18241"/>
                    <a:pt x="9079" y="18301"/>
                    <a:pt x="9237" y="18301"/>
                  </a:cubicBezTo>
                  <a:cubicBezTo>
                    <a:pt x="9374" y="18301"/>
                    <a:pt x="9509" y="18256"/>
                    <a:pt x="9609" y="18162"/>
                  </a:cubicBezTo>
                  <a:cubicBezTo>
                    <a:pt x="10240" y="17614"/>
                    <a:pt x="10609" y="16840"/>
                    <a:pt x="11085" y="16161"/>
                  </a:cubicBezTo>
                  <a:cubicBezTo>
                    <a:pt x="12204" y="14494"/>
                    <a:pt x="13168" y="12744"/>
                    <a:pt x="14181" y="11006"/>
                  </a:cubicBezTo>
                  <a:cubicBezTo>
                    <a:pt x="14907" y="9708"/>
                    <a:pt x="15752" y="8482"/>
                    <a:pt x="16526" y="7196"/>
                  </a:cubicBezTo>
                  <a:cubicBezTo>
                    <a:pt x="17693" y="5303"/>
                    <a:pt x="18729" y="3326"/>
                    <a:pt x="19896" y="1433"/>
                  </a:cubicBezTo>
                  <a:close/>
                  <a:moveTo>
                    <a:pt x="19915" y="1"/>
                  </a:moveTo>
                  <a:cubicBezTo>
                    <a:pt x="19881" y="1"/>
                    <a:pt x="19847" y="2"/>
                    <a:pt x="19812" y="5"/>
                  </a:cubicBezTo>
                  <a:cubicBezTo>
                    <a:pt x="19479" y="16"/>
                    <a:pt x="19169" y="231"/>
                    <a:pt x="18991" y="517"/>
                  </a:cubicBezTo>
                  <a:cubicBezTo>
                    <a:pt x="17479" y="2838"/>
                    <a:pt x="16133" y="5267"/>
                    <a:pt x="14585" y="7565"/>
                  </a:cubicBezTo>
                  <a:cubicBezTo>
                    <a:pt x="13621" y="8970"/>
                    <a:pt x="12704" y="10399"/>
                    <a:pt x="11847" y="11875"/>
                  </a:cubicBezTo>
                  <a:cubicBezTo>
                    <a:pt x="11013" y="13328"/>
                    <a:pt x="10132" y="14780"/>
                    <a:pt x="9382" y="16292"/>
                  </a:cubicBezTo>
                  <a:cubicBezTo>
                    <a:pt x="8823" y="15066"/>
                    <a:pt x="8096" y="13935"/>
                    <a:pt x="7334" y="12828"/>
                  </a:cubicBezTo>
                  <a:cubicBezTo>
                    <a:pt x="6811" y="12066"/>
                    <a:pt x="6310" y="11256"/>
                    <a:pt x="5632" y="10613"/>
                  </a:cubicBezTo>
                  <a:cubicBezTo>
                    <a:pt x="5382" y="10363"/>
                    <a:pt x="5048" y="10172"/>
                    <a:pt x="4691" y="10161"/>
                  </a:cubicBezTo>
                  <a:cubicBezTo>
                    <a:pt x="4651" y="10158"/>
                    <a:pt x="4612" y="10156"/>
                    <a:pt x="4572" y="10156"/>
                  </a:cubicBezTo>
                  <a:cubicBezTo>
                    <a:pt x="4105" y="10156"/>
                    <a:pt x="3668" y="10344"/>
                    <a:pt x="3251" y="10542"/>
                  </a:cubicBezTo>
                  <a:cubicBezTo>
                    <a:pt x="2274" y="11030"/>
                    <a:pt x="1322" y="11613"/>
                    <a:pt x="595" y="12435"/>
                  </a:cubicBezTo>
                  <a:cubicBezTo>
                    <a:pt x="262" y="12828"/>
                    <a:pt x="0" y="13328"/>
                    <a:pt x="12" y="13863"/>
                  </a:cubicBezTo>
                  <a:cubicBezTo>
                    <a:pt x="24" y="14471"/>
                    <a:pt x="322" y="15018"/>
                    <a:pt x="595" y="15554"/>
                  </a:cubicBezTo>
                  <a:cubicBezTo>
                    <a:pt x="1608" y="17352"/>
                    <a:pt x="2762" y="19066"/>
                    <a:pt x="3953" y="20745"/>
                  </a:cubicBezTo>
                  <a:cubicBezTo>
                    <a:pt x="5048" y="22233"/>
                    <a:pt x="6084" y="23757"/>
                    <a:pt x="7215" y="25222"/>
                  </a:cubicBezTo>
                  <a:cubicBezTo>
                    <a:pt x="7489" y="25567"/>
                    <a:pt x="7763" y="25913"/>
                    <a:pt x="8061" y="26234"/>
                  </a:cubicBezTo>
                  <a:cubicBezTo>
                    <a:pt x="8365" y="26554"/>
                    <a:pt x="8815" y="26761"/>
                    <a:pt x="9257" y="26761"/>
                  </a:cubicBezTo>
                  <a:cubicBezTo>
                    <a:pt x="9473" y="26761"/>
                    <a:pt x="9687" y="26712"/>
                    <a:pt x="9882" y="26603"/>
                  </a:cubicBezTo>
                  <a:cubicBezTo>
                    <a:pt x="10275" y="26294"/>
                    <a:pt x="10561" y="25865"/>
                    <a:pt x="10882" y="25484"/>
                  </a:cubicBezTo>
                  <a:cubicBezTo>
                    <a:pt x="12168" y="23722"/>
                    <a:pt x="13621" y="22103"/>
                    <a:pt x="14943" y="20376"/>
                  </a:cubicBezTo>
                  <a:cubicBezTo>
                    <a:pt x="16145" y="18852"/>
                    <a:pt x="17383" y="17352"/>
                    <a:pt x="18574" y="15828"/>
                  </a:cubicBezTo>
                  <a:cubicBezTo>
                    <a:pt x="20574" y="13328"/>
                    <a:pt x="22396" y="10684"/>
                    <a:pt x="24051" y="7946"/>
                  </a:cubicBezTo>
                  <a:cubicBezTo>
                    <a:pt x="24658" y="6886"/>
                    <a:pt x="25325" y="5851"/>
                    <a:pt x="25777" y="4708"/>
                  </a:cubicBezTo>
                  <a:cubicBezTo>
                    <a:pt x="25908" y="4362"/>
                    <a:pt x="26039" y="4005"/>
                    <a:pt x="26003" y="3636"/>
                  </a:cubicBezTo>
                  <a:cubicBezTo>
                    <a:pt x="25992" y="3160"/>
                    <a:pt x="25682" y="2755"/>
                    <a:pt x="25301" y="2505"/>
                  </a:cubicBezTo>
                  <a:cubicBezTo>
                    <a:pt x="24646" y="2088"/>
                    <a:pt x="23979" y="1671"/>
                    <a:pt x="23277" y="1338"/>
                  </a:cubicBezTo>
                  <a:cubicBezTo>
                    <a:pt x="22598" y="993"/>
                    <a:pt x="21860" y="755"/>
                    <a:pt x="21181" y="409"/>
                  </a:cubicBezTo>
                  <a:cubicBezTo>
                    <a:pt x="20783" y="210"/>
                    <a:pt x="20364" y="1"/>
                    <a:pt x="19915" y="1"/>
                  </a:cubicBezTo>
                  <a:close/>
                </a:path>
              </a:pathLst>
            </a:custGeom>
            <a:solidFill>
              <a:srgbClr val="0101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02" name="Google Shape;1502;p32"/>
          <p:cNvGrpSpPr/>
          <p:nvPr/>
        </p:nvGrpSpPr>
        <p:grpSpPr>
          <a:xfrm>
            <a:off x="1887224" y="1488336"/>
            <a:ext cx="710393" cy="1252329"/>
            <a:chOff x="1952538" y="1240141"/>
            <a:chExt cx="710393" cy="1252329"/>
          </a:xfrm>
        </p:grpSpPr>
        <p:grpSp>
          <p:nvGrpSpPr>
            <p:cNvPr id="1503" name="Google Shape;1503;p32"/>
            <p:cNvGrpSpPr/>
            <p:nvPr/>
          </p:nvGrpSpPr>
          <p:grpSpPr>
            <a:xfrm>
              <a:off x="1974486" y="1240141"/>
              <a:ext cx="474340" cy="446573"/>
              <a:chOff x="2088786" y="1240141"/>
              <a:chExt cx="474340" cy="446573"/>
            </a:xfrm>
          </p:grpSpPr>
          <p:sp>
            <p:nvSpPr>
              <p:cNvPr id="1504" name="Google Shape;1504;p32"/>
              <p:cNvSpPr/>
              <p:nvPr/>
            </p:nvSpPr>
            <p:spPr>
              <a:xfrm>
                <a:off x="2124958" y="1313857"/>
                <a:ext cx="420752" cy="348270"/>
              </a:xfrm>
              <a:custGeom>
                <a:avLst/>
                <a:gdLst/>
                <a:ahLst/>
                <a:cxnLst/>
                <a:rect l="l" t="t" r="r" b="b"/>
                <a:pathLst>
                  <a:path w="20532" h="16995" extrusionOk="0">
                    <a:moveTo>
                      <a:pt x="7916" y="10325"/>
                    </a:moveTo>
                    <a:lnTo>
                      <a:pt x="7916" y="10325"/>
                    </a:lnTo>
                    <a:cubicBezTo>
                      <a:pt x="7594" y="10575"/>
                      <a:pt x="7261" y="10825"/>
                      <a:pt x="6927" y="11051"/>
                    </a:cubicBezTo>
                    <a:cubicBezTo>
                      <a:pt x="6618" y="11254"/>
                      <a:pt x="6082" y="11492"/>
                      <a:pt x="5546" y="11575"/>
                    </a:cubicBezTo>
                    <a:cubicBezTo>
                      <a:pt x="6344" y="11159"/>
                      <a:pt x="7130" y="10742"/>
                      <a:pt x="7916" y="10325"/>
                    </a:cubicBezTo>
                    <a:close/>
                    <a:moveTo>
                      <a:pt x="4498" y="13337"/>
                    </a:moveTo>
                    <a:lnTo>
                      <a:pt x="4498" y="13337"/>
                    </a:lnTo>
                    <a:cubicBezTo>
                      <a:pt x="4510" y="13337"/>
                      <a:pt x="4510" y="13349"/>
                      <a:pt x="4522" y="13349"/>
                    </a:cubicBezTo>
                    <a:lnTo>
                      <a:pt x="4510" y="13349"/>
                    </a:lnTo>
                    <a:cubicBezTo>
                      <a:pt x="4510" y="13349"/>
                      <a:pt x="4510" y="13349"/>
                      <a:pt x="4498" y="13337"/>
                    </a:cubicBezTo>
                    <a:close/>
                    <a:moveTo>
                      <a:pt x="19467" y="1"/>
                    </a:moveTo>
                    <a:cubicBezTo>
                      <a:pt x="19315" y="1"/>
                      <a:pt x="19160" y="48"/>
                      <a:pt x="19012" y="157"/>
                    </a:cubicBezTo>
                    <a:cubicBezTo>
                      <a:pt x="15988" y="2443"/>
                      <a:pt x="12785" y="4455"/>
                      <a:pt x="9416" y="6206"/>
                    </a:cubicBezTo>
                    <a:cubicBezTo>
                      <a:pt x="7880" y="7003"/>
                      <a:pt x="6237" y="7634"/>
                      <a:pt x="4737" y="8492"/>
                    </a:cubicBezTo>
                    <a:cubicBezTo>
                      <a:pt x="4046" y="8885"/>
                      <a:pt x="3403" y="9385"/>
                      <a:pt x="2915" y="10004"/>
                    </a:cubicBezTo>
                    <a:cubicBezTo>
                      <a:pt x="2689" y="10278"/>
                      <a:pt x="2522" y="10540"/>
                      <a:pt x="2427" y="10801"/>
                    </a:cubicBezTo>
                    <a:cubicBezTo>
                      <a:pt x="2248" y="10587"/>
                      <a:pt x="2070" y="10361"/>
                      <a:pt x="1891" y="10147"/>
                    </a:cubicBezTo>
                    <a:cubicBezTo>
                      <a:pt x="1707" y="9920"/>
                      <a:pt x="1492" y="9825"/>
                      <a:pt x="1281" y="9825"/>
                    </a:cubicBezTo>
                    <a:cubicBezTo>
                      <a:pt x="617" y="9825"/>
                      <a:pt x="0" y="10763"/>
                      <a:pt x="569" y="11468"/>
                    </a:cubicBezTo>
                    <a:cubicBezTo>
                      <a:pt x="1343" y="12409"/>
                      <a:pt x="2105" y="13349"/>
                      <a:pt x="2879" y="14290"/>
                    </a:cubicBezTo>
                    <a:cubicBezTo>
                      <a:pt x="3201" y="14671"/>
                      <a:pt x="3498" y="15123"/>
                      <a:pt x="4022" y="15254"/>
                    </a:cubicBezTo>
                    <a:cubicBezTo>
                      <a:pt x="4135" y="15288"/>
                      <a:pt x="4247" y="15302"/>
                      <a:pt x="4357" y="15302"/>
                    </a:cubicBezTo>
                    <a:cubicBezTo>
                      <a:pt x="4756" y="15302"/>
                      <a:pt x="5137" y="15110"/>
                      <a:pt x="5511" y="14933"/>
                    </a:cubicBezTo>
                    <a:cubicBezTo>
                      <a:pt x="5594" y="14897"/>
                      <a:pt x="5677" y="14861"/>
                      <a:pt x="5761" y="14814"/>
                    </a:cubicBezTo>
                    <a:cubicBezTo>
                      <a:pt x="5903" y="14981"/>
                      <a:pt x="6058" y="15135"/>
                      <a:pt x="6213" y="15278"/>
                    </a:cubicBezTo>
                    <a:cubicBezTo>
                      <a:pt x="6153" y="15373"/>
                      <a:pt x="6082" y="15469"/>
                      <a:pt x="6022" y="15564"/>
                    </a:cubicBezTo>
                    <a:cubicBezTo>
                      <a:pt x="5584" y="16217"/>
                      <a:pt x="6190" y="16957"/>
                      <a:pt x="6855" y="16957"/>
                    </a:cubicBezTo>
                    <a:cubicBezTo>
                      <a:pt x="7003" y="16957"/>
                      <a:pt x="7154" y="16920"/>
                      <a:pt x="7296" y="16838"/>
                    </a:cubicBezTo>
                    <a:cubicBezTo>
                      <a:pt x="7487" y="16731"/>
                      <a:pt x="7677" y="16612"/>
                      <a:pt x="7868" y="16493"/>
                    </a:cubicBezTo>
                    <a:cubicBezTo>
                      <a:pt x="8130" y="16635"/>
                      <a:pt x="8392" y="16766"/>
                      <a:pt x="8666" y="16886"/>
                    </a:cubicBezTo>
                    <a:cubicBezTo>
                      <a:pt x="8834" y="16958"/>
                      <a:pt x="8998" y="16995"/>
                      <a:pt x="9152" y="16995"/>
                    </a:cubicBezTo>
                    <a:cubicBezTo>
                      <a:pt x="9456" y="16995"/>
                      <a:pt x="9727" y="16852"/>
                      <a:pt x="9940" y="16552"/>
                    </a:cubicBezTo>
                    <a:cubicBezTo>
                      <a:pt x="11106" y="14933"/>
                      <a:pt x="12261" y="13302"/>
                      <a:pt x="13428" y="11682"/>
                    </a:cubicBezTo>
                    <a:cubicBezTo>
                      <a:pt x="13928" y="11301"/>
                      <a:pt x="14428" y="10932"/>
                      <a:pt x="14928" y="10563"/>
                    </a:cubicBezTo>
                    <a:cubicBezTo>
                      <a:pt x="15381" y="10218"/>
                      <a:pt x="15428" y="9563"/>
                      <a:pt x="15166" y="9146"/>
                    </a:cubicBezTo>
                    <a:cubicBezTo>
                      <a:pt x="17595" y="7027"/>
                      <a:pt x="19536" y="4372"/>
                      <a:pt x="20381" y="1217"/>
                    </a:cubicBezTo>
                    <a:cubicBezTo>
                      <a:pt x="20531" y="646"/>
                      <a:pt x="20025" y="1"/>
                      <a:pt x="19467" y="1"/>
                    </a:cubicBezTo>
                    <a:close/>
                  </a:path>
                </a:pathLst>
              </a:custGeom>
              <a:solidFill>
                <a:srgbClr val="EC3A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5" name="Google Shape;1505;p32"/>
              <p:cNvSpPr/>
              <p:nvPr/>
            </p:nvSpPr>
            <p:spPr>
              <a:xfrm>
                <a:off x="2134918" y="1240141"/>
                <a:ext cx="270890" cy="139533"/>
              </a:xfrm>
              <a:custGeom>
                <a:avLst/>
                <a:gdLst/>
                <a:ahLst/>
                <a:cxnLst/>
                <a:rect l="l" t="t" r="r" b="b"/>
                <a:pathLst>
                  <a:path w="13219" h="6809" extrusionOk="0">
                    <a:moveTo>
                      <a:pt x="1620" y="1"/>
                    </a:moveTo>
                    <a:cubicBezTo>
                      <a:pt x="1070" y="1"/>
                      <a:pt x="642" y="668"/>
                      <a:pt x="726" y="1218"/>
                    </a:cubicBezTo>
                    <a:cubicBezTo>
                      <a:pt x="738" y="1313"/>
                      <a:pt x="750" y="1397"/>
                      <a:pt x="762" y="1492"/>
                    </a:cubicBezTo>
                    <a:cubicBezTo>
                      <a:pt x="357" y="1552"/>
                      <a:pt x="0" y="1849"/>
                      <a:pt x="36" y="2385"/>
                    </a:cubicBezTo>
                    <a:cubicBezTo>
                      <a:pt x="83" y="3016"/>
                      <a:pt x="119" y="3647"/>
                      <a:pt x="155" y="4290"/>
                    </a:cubicBezTo>
                    <a:cubicBezTo>
                      <a:pt x="119" y="4469"/>
                      <a:pt x="131" y="4671"/>
                      <a:pt x="191" y="4862"/>
                    </a:cubicBezTo>
                    <a:cubicBezTo>
                      <a:pt x="214" y="5207"/>
                      <a:pt x="238" y="5552"/>
                      <a:pt x="262" y="5897"/>
                    </a:cubicBezTo>
                    <a:cubicBezTo>
                      <a:pt x="295" y="6485"/>
                      <a:pt x="748" y="6808"/>
                      <a:pt x="1205" y="6808"/>
                    </a:cubicBezTo>
                    <a:cubicBezTo>
                      <a:pt x="1572" y="6808"/>
                      <a:pt x="1942" y="6599"/>
                      <a:pt x="2096" y="6147"/>
                    </a:cubicBezTo>
                    <a:cubicBezTo>
                      <a:pt x="2131" y="6016"/>
                      <a:pt x="2179" y="5885"/>
                      <a:pt x="2215" y="5755"/>
                    </a:cubicBezTo>
                    <a:cubicBezTo>
                      <a:pt x="3631" y="5600"/>
                      <a:pt x="5036" y="5445"/>
                      <a:pt x="6453" y="5290"/>
                    </a:cubicBezTo>
                    <a:cubicBezTo>
                      <a:pt x="7322" y="5195"/>
                      <a:pt x="8192" y="5100"/>
                      <a:pt x="9061" y="5004"/>
                    </a:cubicBezTo>
                    <a:cubicBezTo>
                      <a:pt x="9711" y="4937"/>
                      <a:pt x="10440" y="4774"/>
                      <a:pt x="11119" y="4774"/>
                    </a:cubicBezTo>
                    <a:cubicBezTo>
                      <a:pt x="11273" y="4774"/>
                      <a:pt x="11425" y="4782"/>
                      <a:pt x="11573" y="4802"/>
                    </a:cubicBezTo>
                    <a:cubicBezTo>
                      <a:pt x="11628" y="4810"/>
                      <a:pt x="11681" y="4814"/>
                      <a:pt x="11733" y="4814"/>
                    </a:cubicBezTo>
                    <a:cubicBezTo>
                      <a:pt x="12776" y="4814"/>
                      <a:pt x="13219" y="3288"/>
                      <a:pt x="12073" y="3004"/>
                    </a:cubicBezTo>
                    <a:cubicBezTo>
                      <a:pt x="11394" y="2837"/>
                      <a:pt x="10716" y="2671"/>
                      <a:pt x="10049" y="2516"/>
                    </a:cubicBezTo>
                    <a:cubicBezTo>
                      <a:pt x="9894" y="2349"/>
                      <a:pt x="9680" y="2254"/>
                      <a:pt x="9394" y="2254"/>
                    </a:cubicBezTo>
                    <a:cubicBezTo>
                      <a:pt x="9275" y="2254"/>
                      <a:pt x="9144" y="2254"/>
                      <a:pt x="9013" y="2266"/>
                    </a:cubicBezTo>
                    <a:cubicBezTo>
                      <a:pt x="8608" y="2159"/>
                      <a:pt x="8192" y="2064"/>
                      <a:pt x="7775" y="1956"/>
                    </a:cubicBezTo>
                    <a:cubicBezTo>
                      <a:pt x="7144" y="1528"/>
                      <a:pt x="6429" y="1302"/>
                      <a:pt x="5632" y="1242"/>
                    </a:cubicBezTo>
                    <a:cubicBezTo>
                      <a:pt x="5596" y="1238"/>
                      <a:pt x="5562" y="1236"/>
                      <a:pt x="5528" y="1236"/>
                    </a:cubicBezTo>
                    <a:cubicBezTo>
                      <a:pt x="5369" y="1236"/>
                      <a:pt x="5228" y="1280"/>
                      <a:pt x="5120" y="1349"/>
                    </a:cubicBezTo>
                    <a:cubicBezTo>
                      <a:pt x="4036" y="1111"/>
                      <a:pt x="2965" y="802"/>
                      <a:pt x="2096" y="170"/>
                    </a:cubicBezTo>
                    <a:cubicBezTo>
                      <a:pt x="1933" y="52"/>
                      <a:pt x="1772" y="1"/>
                      <a:pt x="1620" y="1"/>
                    </a:cubicBezTo>
                    <a:close/>
                  </a:path>
                </a:pathLst>
              </a:custGeom>
              <a:solidFill>
                <a:srgbClr val="EC3A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6" name="Google Shape;1506;p32"/>
              <p:cNvSpPr/>
              <p:nvPr/>
            </p:nvSpPr>
            <p:spPr>
              <a:xfrm>
                <a:off x="2144181" y="1342691"/>
                <a:ext cx="271587" cy="144226"/>
              </a:xfrm>
              <a:custGeom>
                <a:avLst/>
                <a:gdLst/>
                <a:ahLst/>
                <a:cxnLst/>
                <a:rect l="l" t="t" r="r" b="b"/>
                <a:pathLst>
                  <a:path w="13253" h="7038" extrusionOk="0">
                    <a:moveTo>
                      <a:pt x="13252" y="0"/>
                    </a:moveTo>
                    <a:lnTo>
                      <a:pt x="13252" y="0"/>
                    </a:lnTo>
                    <a:cubicBezTo>
                      <a:pt x="12645" y="72"/>
                      <a:pt x="12062" y="274"/>
                      <a:pt x="11466" y="417"/>
                    </a:cubicBezTo>
                    <a:cubicBezTo>
                      <a:pt x="8656" y="1108"/>
                      <a:pt x="5858" y="1810"/>
                      <a:pt x="3108" y="2656"/>
                    </a:cubicBezTo>
                    <a:cubicBezTo>
                      <a:pt x="2251" y="2929"/>
                      <a:pt x="1394" y="3227"/>
                      <a:pt x="596" y="3632"/>
                    </a:cubicBezTo>
                    <a:cubicBezTo>
                      <a:pt x="382" y="3751"/>
                      <a:pt x="108" y="3870"/>
                      <a:pt x="36" y="4120"/>
                    </a:cubicBezTo>
                    <a:cubicBezTo>
                      <a:pt x="1" y="4537"/>
                      <a:pt x="227" y="4918"/>
                      <a:pt x="393" y="5275"/>
                    </a:cubicBezTo>
                    <a:cubicBezTo>
                      <a:pt x="703" y="5858"/>
                      <a:pt x="1001" y="6442"/>
                      <a:pt x="1263" y="7037"/>
                    </a:cubicBezTo>
                    <a:cubicBezTo>
                      <a:pt x="1941" y="6620"/>
                      <a:pt x="2572" y="6156"/>
                      <a:pt x="3251" y="5739"/>
                    </a:cubicBezTo>
                    <a:cubicBezTo>
                      <a:pt x="6108" y="3941"/>
                      <a:pt x="9025" y="2191"/>
                      <a:pt x="12026" y="643"/>
                    </a:cubicBezTo>
                    <a:cubicBezTo>
                      <a:pt x="12443" y="429"/>
                      <a:pt x="12859" y="239"/>
                      <a:pt x="13252" y="0"/>
                    </a:cubicBezTo>
                    <a:close/>
                  </a:path>
                </a:pathLst>
              </a:custGeom>
              <a:solidFill>
                <a:srgbClr val="EC3A3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7" name="Google Shape;1507;p32"/>
              <p:cNvSpPr/>
              <p:nvPr/>
            </p:nvSpPr>
            <p:spPr>
              <a:xfrm>
                <a:off x="2088786" y="1246289"/>
                <a:ext cx="474340" cy="440425"/>
              </a:xfrm>
              <a:custGeom>
                <a:avLst/>
                <a:gdLst/>
                <a:ahLst/>
                <a:cxnLst/>
                <a:rect l="l" t="t" r="r" b="b"/>
                <a:pathLst>
                  <a:path w="23147" h="21492" extrusionOk="0">
                    <a:moveTo>
                      <a:pt x="2846" y="1359"/>
                    </a:moveTo>
                    <a:lnTo>
                      <a:pt x="2846" y="1359"/>
                    </a:lnTo>
                    <a:cubicBezTo>
                      <a:pt x="4668" y="1466"/>
                      <a:pt x="6502" y="1525"/>
                      <a:pt x="8323" y="1668"/>
                    </a:cubicBezTo>
                    <a:cubicBezTo>
                      <a:pt x="10538" y="1895"/>
                      <a:pt x="12752" y="2121"/>
                      <a:pt x="14979" y="2287"/>
                    </a:cubicBezTo>
                    <a:cubicBezTo>
                      <a:pt x="15248" y="2321"/>
                      <a:pt x="15518" y="2355"/>
                      <a:pt x="15787" y="2355"/>
                    </a:cubicBezTo>
                    <a:cubicBezTo>
                      <a:pt x="15899" y="2355"/>
                      <a:pt x="16010" y="2349"/>
                      <a:pt x="16122" y="2335"/>
                    </a:cubicBezTo>
                    <a:lnTo>
                      <a:pt x="16122" y="2335"/>
                    </a:lnTo>
                    <a:cubicBezTo>
                      <a:pt x="15288" y="2454"/>
                      <a:pt x="14479" y="2645"/>
                      <a:pt x="13657" y="2835"/>
                    </a:cubicBezTo>
                    <a:cubicBezTo>
                      <a:pt x="11705" y="3299"/>
                      <a:pt x="9752" y="3823"/>
                      <a:pt x="7847" y="4442"/>
                    </a:cubicBezTo>
                    <a:cubicBezTo>
                      <a:pt x="6097" y="5038"/>
                      <a:pt x="4299" y="5562"/>
                      <a:pt x="2644" y="6395"/>
                    </a:cubicBezTo>
                    <a:cubicBezTo>
                      <a:pt x="2751" y="5550"/>
                      <a:pt x="2846" y="4704"/>
                      <a:pt x="2858" y="3859"/>
                    </a:cubicBezTo>
                    <a:cubicBezTo>
                      <a:pt x="2954" y="3026"/>
                      <a:pt x="2811" y="2192"/>
                      <a:pt x="2846" y="1359"/>
                    </a:cubicBezTo>
                    <a:close/>
                    <a:moveTo>
                      <a:pt x="16039" y="3740"/>
                    </a:moveTo>
                    <a:cubicBezTo>
                      <a:pt x="15824" y="3823"/>
                      <a:pt x="15622" y="3919"/>
                      <a:pt x="15419" y="4014"/>
                    </a:cubicBezTo>
                    <a:cubicBezTo>
                      <a:pt x="15336" y="4061"/>
                      <a:pt x="15241" y="4109"/>
                      <a:pt x="15146" y="4157"/>
                    </a:cubicBezTo>
                    <a:cubicBezTo>
                      <a:pt x="15098" y="4169"/>
                      <a:pt x="15003" y="4216"/>
                      <a:pt x="14967" y="4240"/>
                    </a:cubicBezTo>
                    <a:cubicBezTo>
                      <a:pt x="14372" y="4562"/>
                      <a:pt x="13788" y="4847"/>
                      <a:pt x="13205" y="5169"/>
                    </a:cubicBezTo>
                    <a:cubicBezTo>
                      <a:pt x="11717" y="5955"/>
                      <a:pt x="10264" y="6800"/>
                      <a:pt x="8823" y="7657"/>
                    </a:cubicBezTo>
                    <a:cubicBezTo>
                      <a:pt x="7335" y="8562"/>
                      <a:pt x="5847" y="9443"/>
                      <a:pt x="4406" y="10419"/>
                    </a:cubicBezTo>
                    <a:cubicBezTo>
                      <a:pt x="4144" y="10598"/>
                      <a:pt x="3894" y="10800"/>
                      <a:pt x="3608" y="10931"/>
                    </a:cubicBezTo>
                    <a:cubicBezTo>
                      <a:pt x="3287" y="10157"/>
                      <a:pt x="2834" y="9443"/>
                      <a:pt x="2501" y="8657"/>
                    </a:cubicBezTo>
                    <a:cubicBezTo>
                      <a:pt x="2394" y="8383"/>
                      <a:pt x="2239" y="7967"/>
                      <a:pt x="2573" y="7764"/>
                    </a:cubicBezTo>
                    <a:cubicBezTo>
                      <a:pt x="3406" y="7217"/>
                      <a:pt x="4394" y="6931"/>
                      <a:pt x="5335" y="6598"/>
                    </a:cubicBezTo>
                    <a:cubicBezTo>
                      <a:pt x="8597" y="5585"/>
                      <a:pt x="11919" y="4800"/>
                      <a:pt x="15229" y="3954"/>
                    </a:cubicBezTo>
                    <a:cubicBezTo>
                      <a:pt x="15503" y="3895"/>
                      <a:pt x="15777" y="3823"/>
                      <a:pt x="16039" y="3740"/>
                    </a:cubicBezTo>
                    <a:close/>
                    <a:moveTo>
                      <a:pt x="21730" y="3014"/>
                    </a:moveTo>
                    <a:cubicBezTo>
                      <a:pt x="21551" y="3538"/>
                      <a:pt x="21253" y="4002"/>
                      <a:pt x="20992" y="4478"/>
                    </a:cubicBezTo>
                    <a:cubicBezTo>
                      <a:pt x="20099" y="5978"/>
                      <a:pt x="18896" y="7252"/>
                      <a:pt x="17741" y="8538"/>
                    </a:cubicBezTo>
                    <a:cubicBezTo>
                      <a:pt x="16539" y="9884"/>
                      <a:pt x="15205" y="11110"/>
                      <a:pt x="13907" y="12360"/>
                    </a:cubicBezTo>
                    <a:cubicBezTo>
                      <a:pt x="12800" y="13444"/>
                      <a:pt x="11657" y="14491"/>
                      <a:pt x="10502" y="15527"/>
                    </a:cubicBezTo>
                    <a:cubicBezTo>
                      <a:pt x="9252" y="16658"/>
                      <a:pt x="8038" y="17837"/>
                      <a:pt x="6633" y="18766"/>
                    </a:cubicBezTo>
                    <a:cubicBezTo>
                      <a:pt x="6375" y="18913"/>
                      <a:pt x="6074" y="19125"/>
                      <a:pt x="5764" y="19125"/>
                    </a:cubicBezTo>
                    <a:cubicBezTo>
                      <a:pt x="5673" y="19125"/>
                      <a:pt x="5581" y="19106"/>
                      <a:pt x="5490" y="19063"/>
                    </a:cubicBezTo>
                    <a:cubicBezTo>
                      <a:pt x="5120" y="18861"/>
                      <a:pt x="4859" y="18528"/>
                      <a:pt x="4573" y="18218"/>
                    </a:cubicBezTo>
                    <a:cubicBezTo>
                      <a:pt x="3501" y="16944"/>
                      <a:pt x="2513" y="15587"/>
                      <a:pt x="1561" y="14217"/>
                    </a:cubicBezTo>
                    <a:cubicBezTo>
                      <a:pt x="3751" y="13217"/>
                      <a:pt x="5882" y="12062"/>
                      <a:pt x="7954" y="10836"/>
                    </a:cubicBezTo>
                    <a:cubicBezTo>
                      <a:pt x="10705" y="9229"/>
                      <a:pt x="13431" y="7598"/>
                      <a:pt x="16193" y="6014"/>
                    </a:cubicBezTo>
                    <a:cubicBezTo>
                      <a:pt x="18015" y="4978"/>
                      <a:pt x="19825" y="3895"/>
                      <a:pt x="21730" y="3014"/>
                    </a:cubicBezTo>
                    <a:close/>
                    <a:moveTo>
                      <a:pt x="16658" y="11920"/>
                    </a:moveTo>
                    <a:lnTo>
                      <a:pt x="16658" y="11920"/>
                    </a:lnTo>
                    <a:cubicBezTo>
                      <a:pt x="15884" y="13229"/>
                      <a:pt x="15146" y="14575"/>
                      <a:pt x="14276" y="15825"/>
                    </a:cubicBezTo>
                    <a:cubicBezTo>
                      <a:pt x="13360" y="17099"/>
                      <a:pt x="12502" y="18420"/>
                      <a:pt x="11443" y="19587"/>
                    </a:cubicBezTo>
                    <a:cubicBezTo>
                      <a:pt x="11216" y="19802"/>
                      <a:pt x="11050" y="20171"/>
                      <a:pt x="10705" y="20218"/>
                    </a:cubicBezTo>
                    <a:cubicBezTo>
                      <a:pt x="10038" y="19873"/>
                      <a:pt x="9740" y="19123"/>
                      <a:pt x="9264" y="18563"/>
                    </a:cubicBezTo>
                    <a:cubicBezTo>
                      <a:pt x="11062" y="17170"/>
                      <a:pt x="12812" y="15718"/>
                      <a:pt x="14443" y="14134"/>
                    </a:cubicBezTo>
                    <a:cubicBezTo>
                      <a:pt x="15181" y="13408"/>
                      <a:pt x="15967" y="12705"/>
                      <a:pt x="16658" y="11920"/>
                    </a:cubicBezTo>
                    <a:close/>
                    <a:moveTo>
                      <a:pt x="6013" y="1"/>
                    </a:moveTo>
                    <a:cubicBezTo>
                      <a:pt x="5306" y="1"/>
                      <a:pt x="4598" y="20"/>
                      <a:pt x="3891" y="20"/>
                    </a:cubicBezTo>
                    <a:cubicBezTo>
                      <a:pt x="3670" y="20"/>
                      <a:pt x="3449" y="18"/>
                      <a:pt x="3227" y="13"/>
                    </a:cubicBezTo>
                    <a:cubicBezTo>
                      <a:pt x="3110" y="13"/>
                      <a:pt x="2992" y="10"/>
                      <a:pt x="2873" y="10"/>
                    </a:cubicBezTo>
                    <a:cubicBezTo>
                      <a:pt x="2665" y="10"/>
                      <a:pt x="2456" y="20"/>
                      <a:pt x="2251" y="73"/>
                    </a:cubicBezTo>
                    <a:cubicBezTo>
                      <a:pt x="1906" y="144"/>
                      <a:pt x="1632" y="442"/>
                      <a:pt x="1584" y="799"/>
                    </a:cubicBezTo>
                    <a:cubicBezTo>
                      <a:pt x="1441" y="1847"/>
                      <a:pt x="1561" y="2930"/>
                      <a:pt x="1418" y="3978"/>
                    </a:cubicBezTo>
                    <a:cubicBezTo>
                      <a:pt x="1263" y="5109"/>
                      <a:pt x="1263" y="6252"/>
                      <a:pt x="1346" y="7383"/>
                    </a:cubicBezTo>
                    <a:cubicBezTo>
                      <a:pt x="1203" y="7812"/>
                      <a:pt x="1156" y="8276"/>
                      <a:pt x="1275" y="8717"/>
                    </a:cubicBezTo>
                    <a:cubicBezTo>
                      <a:pt x="1561" y="9765"/>
                      <a:pt x="2168" y="10681"/>
                      <a:pt x="2680" y="11634"/>
                    </a:cubicBezTo>
                    <a:cubicBezTo>
                      <a:pt x="1882" y="12158"/>
                      <a:pt x="1132" y="12741"/>
                      <a:pt x="370" y="13301"/>
                    </a:cubicBezTo>
                    <a:cubicBezTo>
                      <a:pt x="203" y="13456"/>
                      <a:pt x="37" y="13646"/>
                      <a:pt x="1" y="13872"/>
                    </a:cubicBezTo>
                    <a:cubicBezTo>
                      <a:pt x="13" y="14206"/>
                      <a:pt x="167" y="14503"/>
                      <a:pt x="370" y="14765"/>
                    </a:cubicBezTo>
                    <a:cubicBezTo>
                      <a:pt x="1025" y="15944"/>
                      <a:pt x="1930" y="16944"/>
                      <a:pt x="2692" y="18039"/>
                    </a:cubicBezTo>
                    <a:cubicBezTo>
                      <a:pt x="2954" y="18420"/>
                      <a:pt x="3251" y="18789"/>
                      <a:pt x="3549" y="19135"/>
                    </a:cubicBezTo>
                    <a:cubicBezTo>
                      <a:pt x="4085" y="19742"/>
                      <a:pt x="4692" y="20421"/>
                      <a:pt x="5549" y="20492"/>
                    </a:cubicBezTo>
                    <a:cubicBezTo>
                      <a:pt x="5590" y="20494"/>
                      <a:pt x="5632" y="20495"/>
                      <a:pt x="5672" y="20495"/>
                    </a:cubicBezTo>
                    <a:cubicBezTo>
                      <a:pt x="6700" y="20495"/>
                      <a:pt x="7546" y="19791"/>
                      <a:pt x="8371" y="19230"/>
                    </a:cubicBezTo>
                    <a:cubicBezTo>
                      <a:pt x="8633" y="19813"/>
                      <a:pt x="8907" y="20421"/>
                      <a:pt x="9371" y="20885"/>
                    </a:cubicBezTo>
                    <a:cubicBezTo>
                      <a:pt x="9728" y="21233"/>
                      <a:pt x="10226" y="21491"/>
                      <a:pt x="10736" y="21491"/>
                    </a:cubicBezTo>
                    <a:cubicBezTo>
                      <a:pt x="10872" y="21491"/>
                      <a:pt x="11009" y="21473"/>
                      <a:pt x="11145" y="21433"/>
                    </a:cubicBezTo>
                    <a:cubicBezTo>
                      <a:pt x="11717" y="21266"/>
                      <a:pt x="12074" y="20754"/>
                      <a:pt x="12455" y="20325"/>
                    </a:cubicBezTo>
                    <a:cubicBezTo>
                      <a:pt x="13836" y="18813"/>
                      <a:pt x="15038" y="17135"/>
                      <a:pt x="16158" y="15408"/>
                    </a:cubicBezTo>
                    <a:cubicBezTo>
                      <a:pt x="16979" y="14110"/>
                      <a:pt x="17705" y="12753"/>
                      <a:pt x="18491" y="11431"/>
                    </a:cubicBezTo>
                    <a:cubicBezTo>
                      <a:pt x="18991" y="10443"/>
                      <a:pt x="19658" y="9526"/>
                      <a:pt x="20087" y="8503"/>
                    </a:cubicBezTo>
                    <a:cubicBezTo>
                      <a:pt x="20206" y="8217"/>
                      <a:pt x="20170" y="7871"/>
                      <a:pt x="20396" y="7633"/>
                    </a:cubicBezTo>
                    <a:cubicBezTo>
                      <a:pt x="21134" y="6693"/>
                      <a:pt x="21849" y="5728"/>
                      <a:pt x="22408" y="4681"/>
                    </a:cubicBezTo>
                    <a:cubicBezTo>
                      <a:pt x="22718" y="4097"/>
                      <a:pt x="23039" y="3490"/>
                      <a:pt x="23099" y="2823"/>
                    </a:cubicBezTo>
                    <a:cubicBezTo>
                      <a:pt x="23147" y="2311"/>
                      <a:pt x="22813" y="1764"/>
                      <a:pt x="22301" y="1645"/>
                    </a:cubicBezTo>
                    <a:cubicBezTo>
                      <a:pt x="22067" y="1583"/>
                      <a:pt x="21829" y="1562"/>
                      <a:pt x="21589" y="1562"/>
                    </a:cubicBezTo>
                    <a:cubicBezTo>
                      <a:pt x="21133" y="1562"/>
                      <a:pt x="20670" y="1637"/>
                      <a:pt x="20218" y="1645"/>
                    </a:cubicBezTo>
                    <a:cubicBezTo>
                      <a:pt x="19396" y="1549"/>
                      <a:pt x="18563" y="1442"/>
                      <a:pt x="17729" y="1347"/>
                    </a:cubicBezTo>
                    <a:cubicBezTo>
                      <a:pt x="14455" y="811"/>
                      <a:pt x="11157" y="478"/>
                      <a:pt x="7871" y="73"/>
                    </a:cubicBezTo>
                    <a:cubicBezTo>
                      <a:pt x="7252" y="16"/>
                      <a:pt x="6633" y="1"/>
                      <a:pt x="6013" y="1"/>
                    </a:cubicBezTo>
                    <a:close/>
                  </a:path>
                </a:pathLst>
              </a:custGeom>
              <a:solidFill>
                <a:srgbClr val="0101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08" name="Google Shape;1508;p32"/>
            <p:cNvSpPr/>
            <p:nvPr/>
          </p:nvSpPr>
          <p:spPr>
            <a:xfrm>
              <a:off x="1952538" y="1760846"/>
              <a:ext cx="710393" cy="731623"/>
            </a:xfrm>
            <a:custGeom>
              <a:avLst/>
              <a:gdLst/>
              <a:ahLst/>
              <a:cxnLst/>
              <a:rect l="l" t="t" r="r" b="b"/>
              <a:pathLst>
                <a:path w="34666" h="35702" extrusionOk="0">
                  <a:moveTo>
                    <a:pt x="20204" y="9067"/>
                  </a:moveTo>
                  <a:cubicBezTo>
                    <a:pt x="21048" y="9067"/>
                    <a:pt x="21873" y="9395"/>
                    <a:pt x="22491" y="9969"/>
                  </a:cubicBezTo>
                  <a:cubicBezTo>
                    <a:pt x="23325" y="10767"/>
                    <a:pt x="23777" y="11898"/>
                    <a:pt x="23837" y="13041"/>
                  </a:cubicBezTo>
                  <a:cubicBezTo>
                    <a:pt x="23956" y="14553"/>
                    <a:pt x="23598" y="16053"/>
                    <a:pt x="23051" y="17458"/>
                  </a:cubicBezTo>
                  <a:cubicBezTo>
                    <a:pt x="22301" y="19375"/>
                    <a:pt x="21181" y="21137"/>
                    <a:pt x="19860" y="22721"/>
                  </a:cubicBezTo>
                  <a:cubicBezTo>
                    <a:pt x="18919" y="23852"/>
                    <a:pt x="17824" y="24840"/>
                    <a:pt x="16633" y="25697"/>
                  </a:cubicBezTo>
                  <a:cubicBezTo>
                    <a:pt x="15836" y="24257"/>
                    <a:pt x="15312" y="22673"/>
                    <a:pt x="14966" y="21066"/>
                  </a:cubicBezTo>
                  <a:cubicBezTo>
                    <a:pt x="14526" y="18923"/>
                    <a:pt x="14514" y="16684"/>
                    <a:pt x="15038" y="14553"/>
                  </a:cubicBezTo>
                  <a:cubicBezTo>
                    <a:pt x="15359" y="13255"/>
                    <a:pt x="15847" y="11969"/>
                    <a:pt x="16693" y="10934"/>
                  </a:cubicBezTo>
                  <a:cubicBezTo>
                    <a:pt x="17491" y="9922"/>
                    <a:pt x="18657" y="9148"/>
                    <a:pt x="19955" y="9076"/>
                  </a:cubicBezTo>
                  <a:cubicBezTo>
                    <a:pt x="20038" y="9070"/>
                    <a:pt x="20121" y="9067"/>
                    <a:pt x="20204" y="9067"/>
                  </a:cubicBezTo>
                  <a:close/>
                  <a:moveTo>
                    <a:pt x="3090" y="0"/>
                  </a:moveTo>
                  <a:cubicBezTo>
                    <a:pt x="2855" y="0"/>
                    <a:pt x="2630" y="99"/>
                    <a:pt x="2512" y="313"/>
                  </a:cubicBezTo>
                  <a:cubicBezTo>
                    <a:pt x="1429" y="2087"/>
                    <a:pt x="1036" y="4171"/>
                    <a:pt x="691" y="6183"/>
                  </a:cubicBezTo>
                  <a:cubicBezTo>
                    <a:pt x="298" y="8564"/>
                    <a:pt x="95" y="10981"/>
                    <a:pt x="0" y="13386"/>
                  </a:cubicBezTo>
                  <a:cubicBezTo>
                    <a:pt x="0" y="15970"/>
                    <a:pt x="334" y="18566"/>
                    <a:pt x="1108" y="21030"/>
                  </a:cubicBezTo>
                  <a:cubicBezTo>
                    <a:pt x="1679" y="22840"/>
                    <a:pt x="2512" y="24590"/>
                    <a:pt x="3751" y="26031"/>
                  </a:cubicBezTo>
                  <a:cubicBezTo>
                    <a:pt x="5382" y="27971"/>
                    <a:pt x="7811" y="29305"/>
                    <a:pt x="10371" y="29388"/>
                  </a:cubicBezTo>
                  <a:cubicBezTo>
                    <a:pt x="10525" y="29397"/>
                    <a:pt x="10680" y="29401"/>
                    <a:pt x="10834" y="29401"/>
                  </a:cubicBezTo>
                  <a:cubicBezTo>
                    <a:pt x="12629" y="29401"/>
                    <a:pt x="14399" y="28839"/>
                    <a:pt x="15967" y="27983"/>
                  </a:cubicBezTo>
                  <a:cubicBezTo>
                    <a:pt x="16035" y="27953"/>
                    <a:pt x="16122" y="27889"/>
                    <a:pt x="16195" y="27889"/>
                  </a:cubicBezTo>
                  <a:cubicBezTo>
                    <a:pt x="16237" y="27889"/>
                    <a:pt x="16274" y="27910"/>
                    <a:pt x="16300" y="27971"/>
                  </a:cubicBezTo>
                  <a:cubicBezTo>
                    <a:pt x="16812" y="28757"/>
                    <a:pt x="17383" y="29507"/>
                    <a:pt x="18002" y="30198"/>
                  </a:cubicBezTo>
                  <a:cubicBezTo>
                    <a:pt x="19884" y="32329"/>
                    <a:pt x="22205" y="34175"/>
                    <a:pt x="24932" y="35091"/>
                  </a:cubicBezTo>
                  <a:cubicBezTo>
                    <a:pt x="26137" y="35504"/>
                    <a:pt x="27401" y="35701"/>
                    <a:pt x="28668" y="35701"/>
                  </a:cubicBezTo>
                  <a:cubicBezTo>
                    <a:pt x="30179" y="35701"/>
                    <a:pt x="31693" y="35420"/>
                    <a:pt x="33112" y="34889"/>
                  </a:cubicBezTo>
                  <a:cubicBezTo>
                    <a:pt x="33600" y="34687"/>
                    <a:pt x="34135" y="34556"/>
                    <a:pt x="34552" y="34198"/>
                  </a:cubicBezTo>
                  <a:cubicBezTo>
                    <a:pt x="34666" y="34108"/>
                    <a:pt x="34606" y="33887"/>
                    <a:pt x="34456" y="33887"/>
                  </a:cubicBezTo>
                  <a:cubicBezTo>
                    <a:pt x="34449" y="33887"/>
                    <a:pt x="34441" y="33888"/>
                    <a:pt x="34433" y="33889"/>
                  </a:cubicBezTo>
                  <a:cubicBezTo>
                    <a:pt x="33338" y="33948"/>
                    <a:pt x="32266" y="34234"/>
                    <a:pt x="31159" y="34341"/>
                  </a:cubicBezTo>
                  <a:cubicBezTo>
                    <a:pt x="30640" y="34401"/>
                    <a:pt x="30116" y="34431"/>
                    <a:pt x="29592" y="34431"/>
                  </a:cubicBezTo>
                  <a:cubicBezTo>
                    <a:pt x="27916" y="34431"/>
                    <a:pt x="26238" y="34119"/>
                    <a:pt x="24706" y="33448"/>
                  </a:cubicBezTo>
                  <a:cubicBezTo>
                    <a:pt x="22979" y="32698"/>
                    <a:pt x="21431" y="31567"/>
                    <a:pt x="20074" y="30257"/>
                  </a:cubicBezTo>
                  <a:cubicBezTo>
                    <a:pt x="19098" y="29317"/>
                    <a:pt x="18217" y="28281"/>
                    <a:pt x="17479" y="27150"/>
                  </a:cubicBezTo>
                  <a:cubicBezTo>
                    <a:pt x="17491" y="27126"/>
                    <a:pt x="17502" y="27067"/>
                    <a:pt x="17502" y="27031"/>
                  </a:cubicBezTo>
                  <a:cubicBezTo>
                    <a:pt x="19741" y="25459"/>
                    <a:pt x="21515" y="23304"/>
                    <a:pt x="22884" y="20959"/>
                  </a:cubicBezTo>
                  <a:cubicBezTo>
                    <a:pt x="23932" y="19125"/>
                    <a:pt x="24753" y="17137"/>
                    <a:pt x="25051" y="15041"/>
                  </a:cubicBezTo>
                  <a:cubicBezTo>
                    <a:pt x="25265" y="13613"/>
                    <a:pt x="25158" y="12089"/>
                    <a:pt x="24527" y="10779"/>
                  </a:cubicBezTo>
                  <a:cubicBezTo>
                    <a:pt x="24003" y="9672"/>
                    <a:pt x="23110" y="8719"/>
                    <a:pt x="21979" y="8255"/>
                  </a:cubicBezTo>
                  <a:cubicBezTo>
                    <a:pt x="21425" y="8015"/>
                    <a:pt x="20829" y="7902"/>
                    <a:pt x="20230" y="7902"/>
                  </a:cubicBezTo>
                  <a:cubicBezTo>
                    <a:pt x="19489" y="7902"/>
                    <a:pt x="18745" y="8075"/>
                    <a:pt x="18074" y="8398"/>
                  </a:cubicBezTo>
                  <a:cubicBezTo>
                    <a:pt x="16812" y="8993"/>
                    <a:pt x="15824" y="10041"/>
                    <a:pt x="15109" y="11219"/>
                  </a:cubicBezTo>
                  <a:cubicBezTo>
                    <a:pt x="14288" y="12589"/>
                    <a:pt x="13800" y="14136"/>
                    <a:pt x="13526" y="15696"/>
                  </a:cubicBezTo>
                  <a:cubicBezTo>
                    <a:pt x="13192" y="17673"/>
                    <a:pt x="13240" y="19697"/>
                    <a:pt x="13669" y="21649"/>
                  </a:cubicBezTo>
                  <a:cubicBezTo>
                    <a:pt x="14002" y="23328"/>
                    <a:pt x="14633" y="24935"/>
                    <a:pt x="15395" y="26459"/>
                  </a:cubicBezTo>
                  <a:cubicBezTo>
                    <a:pt x="13978" y="27249"/>
                    <a:pt x="12384" y="27823"/>
                    <a:pt x="10747" y="27823"/>
                  </a:cubicBezTo>
                  <a:cubicBezTo>
                    <a:pt x="10582" y="27823"/>
                    <a:pt x="10417" y="27817"/>
                    <a:pt x="10252" y="27805"/>
                  </a:cubicBezTo>
                  <a:cubicBezTo>
                    <a:pt x="8192" y="27662"/>
                    <a:pt x="6275" y="26578"/>
                    <a:pt x="4941" y="25019"/>
                  </a:cubicBezTo>
                  <a:cubicBezTo>
                    <a:pt x="3691" y="23590"/>
                    <a:pt x="2893" y="21816"/>
                    <a:pt x="2417" y="19982"/>
                  </a:cubicBezTo>
                  <a:cubicBezTo>
                    <a:pt x="1608" y="17053"/>
                    <a:pt x="1489" y="13994"/>
                    <a:pt x="1619" y="10969"/>
                  </a:cubicBezTo>
                  <a:lnTo>
                    <a:pt x="1655" y="10910"/>
                  </a:lnTo>
                  <a:cubicBezTo>
                    <a:pt x="1667" y="9922"/>
                    <a:pt x="1798" y="8945"/>
                    <a:pt x="1881" y="7969"/>
                  </a:cubicBezTo>
                  <a:cubicBezTo>
                    <a:pt x="2131" y="5850"/>
                    <a:pt x="2405" y="3707"/>
                    <a:pt x="3072" y="1671"/>
                  </a:cubicBezTo>
                  <a:cubicBezTo>
                    <a:pt x="3203" y="1206"/>
                    <a:pt x="3536" y="790"/>
                    <a:pt x="3465" y="289"/>
                  </a:cubicBezTo>
                  <a:cubicBezTo>
                    <a:pt x="3370" y="182"/>
                    <a:pt x="3274" y="87"/>
                    <a:pt x="3167" y="4"/>
                  </a:cubicBezTo>
                  <a:cubicBezTo>
                    <a:pt x="3141" y="1"/>
                    <a:pt x="3115" y="0"/>
                    <a:pt x="3090" y="0"/>
                  </a:cubicBezTo>
                  <a:close/>
                </a:path>
              </a:pathLst>
            </a:custGeom>
            <a:solidFill>
              <a:srgbClr val="0101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09" name="Google Shape;1509;p32"/>
          <p:cNvSpPr/>
          <p:nvPr/>
        </p:nvSpPr>
        <p:spPr>
          <a:xfrm>
            <a:off x="2326152" y="2818508"/>
            <a:ext cx="4692414" cy="564732"/>
          </a:xfrm>
          <a:custGeom>
            <a:avLst/>
            <a:gdLst/>
            <a:ahLst/>
            <a:cxnLst/>
            <a:rect l="l" t="t" r="r" b="b"/>
            <a:pathLst>
              <a:path w="228982" h="27558" extrusionOk="0">
                <a:moveTo>
                  <a:pt x="281" y="0"/>
                </a:moveTo>
                <a:cubicBezTo>
                  <a:pt x="173" y="0"/>
                  <a:pt x="72" y="77"/>
                  <a:pt x="72" y="192"/>
                </a:cubicBezTo>
                <a:cubicBezTo>
                  <a:pt x="0" y="633"/>
                  <a:pt x="298" y="1014"/>
                  <a:pt x="548" y="1335"/>
                </a:cubicBezTo>
                <a:cubicBezTo>
                  <a:pt x="1465" y="2419"/>
                  <a:pt x="2620" y="3252"/>
                  <a:pt x="3775" y="4062"/>
                </a:cubicBezTo>
                <a:cubicBezTo>
                  <a:pt x="7870" y="6836"/>
                  <a:pt x="12323" y="9086"/>
                  <a:pt x="16907" y="10932"/>
                </a:cubicBezTo>
                <a:cubicBezTo>
                  <a:pt x="21253" y="12706"/>
                  <a:pt x="25766" y="14087"/>
                  <a:pt x="30338" y="15123"/>
                </a:cubicBezTo>
                <a:cubicBezTo>
                  <a:pt x="30516" y="15135"/>
                  <a:pt x="30623" y="15266"/>
                  <a:pt x="30659" y="15420"/>
                </a:cubicBezTo>
                <a:cubicBezTo>
                  <a:pt x="30897" y="15897"/>
                  <a:pt x="31314" y="16266"/>
                  <a:pt x="31802" y="16492"/>
                </a:cubicBezTo>
                <a:cubicBezTo>
                  <a:pt x="31826" y="17349"/>
                  <a:pt x="31647" y="18207"/>
                  <a:pt x="31683" y="19076"/>
                </a:cubicBezTo>
                <a:lnTo>
                  <a:pt x="31635" y="19135"/>
                </a:lnTo>
                <a:cubicBezTo>
                  <a:pt x="31612" y="20088"/>
                  <a:pt x="31612" y="21040"/>
                  <a:pt x="31623" y="21981"/>
                </a:cubicBezTo>
                <a:cubicBezTo>
                  <a:pt x="31647" y="22850"/>
                  <a:pt x="31600" y="23707"/>
                  <a:pt x="31683" y="24576"/>
                </a:cubicBezTo>
                <a:cubicBezTo>
                  <a:pt x="31707" y="25255"/>
                  <a:pt x="31671" y="25946"/>
                  <a:pt x="31731" y="26624"/>
                </a:cubicBezTo>
                <a:cubicBezTo>
                  <a:pt x="31814" y="26993"/>
                  <a:pt x="31993" y="27362"/>
                  <a:pt x="32350" y="27541"/>
                </a:cubicBezTo>
                <a:cubicBezTo>
                  <a:pt x="32416" y="27551"/>
                  <a:pt x="32485" y="27557"/>
                  <a:pt x="32554" y="27557"/>
                </a:cubicBezTo>
                <a:cubicBezTo>
                  <a:pt x="32805" y="27557"/>
                  <a:pt x="33055" y="27479"/>
                  <a:pt x="33195" y="27255"/>
                </a:cubicBezTo>
                <a:cubicBezTo>
                  <a:pt x="33540" y="26684"/>
                  <a:pt x="33362" y="25981"/>
                  <a:pt x="33314" y="25362"/>
                </a:cubicBezTo>
                <a:cubicBezTo>
                  <a:pt x="33278" y="24314"/>
                  <a:pt x="33302" y="23255"/>
                  <a:pt x="33290" y="22207"/>
                </a:cubicBezTo>
                <a:cubicBezTo>
                  <a:pt x="33302" y="21219"/>
                  <a:pt x="33159" y="20231"/>
                  <a:pt x="33266" y="19242"/>
                </a:cubicBezTo>
                <a:cubicBezTo>
                  <a:pt x="33302" y="18397"/>
                  <a:pt x="33314" y="17552"/>
                  <a:pt x="33302" y="16706"/>
                </a:cubicBezTo>
                <a:cubicBezTo>
                  <a:pt x="33469" y="16671"/>
                  <a:pt x="33636" y="16623"/>
                  <a:pt x="33814" y="16587"/>
                </a:cubicBezTo>
                <a:cubicBezTo>
                  <a:pt x="34136" y="16456"/>
                  <a:pt x="34433" y="16278"/>
                  <a:pt x="34707" y="16063"/>
                </a:cubicBezTo>
                <a:cubicBezTo>
                  <a:pt x="34739" y="16062"/>
                  <a:pt x="34772" y="16061"/>
                  <a:pt x="34804" y="16061"/>
                </a:cubicBezTo>
                <a:cubicBezTo>
                  <a:pt x="35355" y="16061"/>
                  <a:pt x="35906" y="16245"/>
                  <a:pt x="36457" y="16290"/>
                </a:cubicBezTo>
                <a:cubicBezTo>
                  <a:pt x="37577" y="16468"/>
                  <a:pt x="38708" y="16611"/>
                  <a:pt x="39827" y="16754"/>
                </a:cubicBezTo>
                <a:cubicBezTo>
                  <a:pt x="40101" y="16778"/>
                  <a:pt x="40363" y="16790"/>
                  <a:pt x="40625" y="16837"/>
                </a:cubicBezTo>
                <a:cubicBezTo>
                  <a:pt x="42327" y="17004"/>
                  <a:pt x="44018" y="17171"/>
                  <a:pt x="45720" y="17266"/>
                </a:cubicBezTo>
                <a:cubicBezTo>
                  <a:pt x="46268" y="17361"/>
                  <a:pt x="46840" y="17266"/>
                  <a:pt x="47387" y="17373"/>
                </a:cubicBezTo>
                <a:cubicBezTo>
                  <a:pt x="48042" y="17421"/>
                  <a:pt x="48709" y="17373"/>
                  <a:pt x="49352" y="17468"/>
                </a:cubicBezTo>
                <a:cubicBezTo>
                  <a:pt x="50483" y="17516"/>
                  <a:pt x="51602" y="17468"/>
                  <a:pt x="52721" y="17552"/>
                </a:cubicBezTo>
                <a:cubicBezTo>
                  <a:pt x="53316" y="17562"/>
                  <a:pt x="53910" y="17570"/>
                  <a:pt x="54505" y="17570"/>
                </a:cubicBezTo>
                <a:cubicBezTo>
                  <a:pt x="55280" y="17570"/>
                  <a:pt x="56054" y="17556"/>
                  <a:pt x="56829" y="17516"/>
                </a:cubicBezTo>
                <a:cubicBezTo>
                  <a:pt x="57948" y="17480"/>
                  <a:pt x="59079" y="17528"/>
                  <a:pt x="60187" y="17445"/>
                </a:cubicBezTo>
                <a:cubicBezTo>
                  <a:pt x="60865" y="17397"/>
                  <a:pt x="61532" y="17421"/>
                  <a:pt x="62211" y="17373"/>
                </a:cubicBezTo>
                <a:cubicBezTo>
                  <a:pt x="62889" y="17278"/>
                  <a:pt x="63592" y="17361"/>
                  <a:pt x="64282" y="17266"/>
                </a:cubicBezTo>
                <a:cubicBezTo>
                  <a:pt x="64818" y="17206"/>
                  <a:pt x="65354" y="17254"/>
                  <a:pt x="65890" y="17171"/>
                </a:cubicBezTo>
                <a:cubicBezTo>
                  <a:pt x="66354" y="17111"/>
                  <a:pt x="66842" y="17171"/>
                  <a:pt x="67306" y="17087"/>
                </a:cubicBezTo>
                <a:cubicBezTo>
                  <a:pt x="67735" y="17040"/>
                  <a:pt x="68152" y="17052"/>
                  <a:pt x="68569" y="17016"/>
                </a:cubicBezTo>
                <a:cubicBezTo>
                  <a:pt x="68985" y="16933"/>
                  <a:pt x="69402" y="16980"/>
                  <a:pt x="69819" y="16933"/>
                </a:cubicBezTo>
                <a:cubicBezTo>
                  <a:pt x="70200" y="16849"/>
                  <a:pt x="70593" y="16885"/>
                  <a:pt x="70974" y="16837"/>
                </a:cubicBezTo>
                <a:cubicBezTo>
                  <a:pt x="71688" y="16766"/>
                  <a:pt x="72402" y="16718"/>
                  <a:pt x="73117" y="16671"/>
                </a:cubicBezTo>
                <a:cubicBezTo>
                  <a:pt x="73284" y="16631"/>
                  <a:pt x="73452" y="16608"/>
                  <a:pt x="73627" y="16608"/>
                </a:cubicBezTo>
                <a:cubicBezTo>
                  <a:pt x="73663" y="16608"/>
                  <a:pt x="73699" y="16609"/>
                  <a:pt x="73736" y="16611"/>
                </a:cubicBezTo>
                <a:cubicBezTo>
                  <a:pt x="73855" y="16659"/>
                  <a:pt x="73938" y="16778"/>
                  <a:pt x="74045" y="16849"/>
                </a:cubicBezTo>
                <a:cubicBezTo>
                  <a:pt x="74493" y="17230"/>
                  <a:pt x="75076" y="17419"/>
                  <a:pt x="75661" y="17419"/>
                </a:cubicBezTo>
                <a:cubicBezTo>
                  <a:pt x="76009" y="17419"/>
                  <a:pt x="76357" y="17352"/>
                  <a:pt x="76677" y="17218"/>
                </a:cubicBezTo>
                <a:cubicBezTo>
                  <a:pt x="77093" y="16992"/>
                  <a:pt x="77486" y="16683"/>
                  <a:pt x="77713" y="16254"/>
                </a:cubicBezTo>
                <a:cubicBezTo>
                  <a:pt x="78284" y="16099"/>
                  <a:pt x="78903" y="16123"/>
                  <a:pt x="79487" y="16016"/>
                </a:cubicBezTo>
                <a:cubicBezTo>
                  <a:pt x="82499" y="15694"/>
                  <a:pt x="85499" y="15301"/>
                  <a:pt x="88500" y="14885"/>
                </a:cubicBezTo>
                <a:cubicBezTo>
                  <a:pt x="91286" y="14492"/>
                  <a:pt x="94072" y="14075"/>
                  <a:pt x="96846" y="13635"/>
                </a:cubicBezTo>
                <a:cubicBezTo>
                  <a:pt x="97596" y="13515"/>
                  <a:pt x="98334" y="13373"/>
                  <a:pt x="99084" y="13289"/>
                </a:cubicBezTo>
                <a:lnTo>
                  <a:pt x="99132" y="13254"/>
                </a:lnTo>
                <a:cubicBezTo>
                  <a:pt x="101763" y="12861"/>
                  <a:pt x="104371" y="12372"/>
                  <a:pt x="106990" y="11944"/>
                </a:cubicBezTo>
                <a:cubicBezTo>
                  <a:pt x="107347" y="11884"/>
                  <a:pt x="107704" y="11801"/>
                  <a:pt x="108062" y="11777"/>
                </a:cubicBezTo>
                <a:lnTo>
                  <a:pt x="108121" y="11741"/>
                </a:lnTo>
                <a:cubicBezTo>
                  <a:pt x="109121" y="11599"/>
                  <a:pt x="110121" y="11396"/>
                  <a:pt x="111121" y="11253"/>
                </a:cubicBezTo>
                <a:cubicBezTo>
                  <a:pt x="114979" y="10587"/>
                  <a:pt x="118861" y="9991"/>
                  <a:pt x="122730" y="9408"/>
                </a:cubicBezTo>
                <a:cubicBezTo>
                  <a:pt x="123063" y="9367"/>
                  <a:pt x="123388" y="9293"/>
                  <a:pt x="123718" y="9293"/>
                </a:cubicBezTo>
                <a:cubicBezTo>
                  <a:pt x="123778" y="9293"/>
                  <a:pt x="123837" y="9295"/>
                  <a:pt x="123897" y="9301"/>
                </a:cubicBezTo>
                <a:cubicBezTo>
                  <a:pt x="123956" y="9372"/>
                  <a:pt x="124016" y="9455"/>
                  <a:pt x="124087" y="9527"/>
                </a:cubicBezTo>
                <a:lnTo>
                  <a:pt x="124111" y="9563"/>
                </a:lnTo>
                <a:cubicBezTo>
                  <a:pt x="124421" y="9813"/>
                  <a:pt x="124766" y="10027"/>
                  <a:pt x="125171" y="10122"/>
                </a:cubicBezTo>
                <a:cubicBezTo>
                  <a:pt x="125290" y="10325"/>
                  <a:pt x="125195" y="10563"/>
                  <a:pt x="125195" y="10777"/>
                </a:cubicBezTo>
                <a:cubicBezTo>
                  <a:pt x="125195" y="11872"/>
                  <a:pt x="125159" y="12968"/>
                  <a:pt x="125242" y="14051"/>
                </a:cubicBezTo>
                <a:cubicBezTo>
                  <a:pt x="125242" y="15754"/>
                  <a:pt x="125397" y="17445"/>
                  <a:pt x="125528" y="19147"/>
                </a:cubicBezTo>
                <a:cubicBezTo>
                  <a:pt x="125659" y="20969"/>
                  <a:pt x="125945" y="22767"/>
                  <a:pt x="126183" y="24576"/>
                </a:cubicBezTo>
                <a:cubicBezTo>
                  <a:pt x="126290" y="25148"/>
                  <a:pt x="126373" y="25731"/>
                  <a:pt x="126647" y="26255"/>
                </a:cubicBezTo>
                <a:cubicBezTo>
                  <a:pt x="126766" y="26469"/>
                  <a:pt x="126933" y="26696"/>
                  <a:pt x="127183" y="26779"/>
                </a:cubicBezTo>
                <a:cubicBezTo>
                  <a:pt x="127247" y="26805"/>
                  <a:pt x="127313" y="26817"/>
                  <a:pt x="127379" y="26817"/>
                </a:cubicBezTo>
                <a:cubicBezTo>
                  <a:pt x="127642" y="26817"/>
                  <a:pt x="127900" y="26624"/>
                  <a:pt x="128005" y="26386"/>
                </a:cubicBezTo>
                <a:cubicBezTo>
                  <a:pt x="128147" y="26005"/>
                  <a:pt x="128207" y="25588"/>
                  <a:pt x="128159" y="25184"/>
                </a:cubicBezTo>
                <a:cubicBezTo>
                  <a:pt x="127850" y="23064"/>
                  <a:pt x="127528" y="20933"/>
                  <a:pt x="127564" y="18790"/>
                </a:cubicBezTo>
                <a:cubicBezTo>
                  <a:pt x="127588" y="17683"/>
                  <a:pt x="127469" y="16587"/>
                  <a:pt x="127445" y="15492"/>
                </a:cubicBezTo>
                <a:cubicBezTo>
                  <a:pt x="127350" y="14968"/>
                  <a:pt x="127421" y="14432"/>
                  <a:pt x="127338" y="13920"/>
                </a:cubicBezTo>
                <a:cubicBezTo>
                  <a:pt x="127278" y="13527"/>
                  <a:pt x="127326" y="13134"/>
                  <a:pt x="127254" y="12753"/>
                </a:cubicBezTo>
                <a:cubicBezTo>
                  <a:pt x="127195" y="12003"/>
                  <a:pt x="127135" y="11253"/>
                  <a:pt x="127040" y="10515"/>
                </a:cubicBezTo>
                <a:cubicBezTo>
                  <a:pt x="127028" y="10360"/>
                  <a:pt x="127004" y="10217"/>
                  <a:pt x="127052" y="10075"/>
                </a:cubicBezTo>
                <a:cubicBezTo>
                  <a:pt x="127647" y="9717"/>
                  <a:pt x="128088" y="9170"/>
                  <a:pt x="128493" y="8610"/>
                </a:cubicBezTo>
                <a:cubicBezTo>
                  <a:pt x="128993" y="8503"/>
                  <a:pt x="129517" y="8455"/>
                  <a:pt x="130029" y="8396"/>
                </a:cubicBezTo>
                <a:cubicBezTo>
                  <a:pt x="132541" y="8062"/>
                  <a:pt x="135065" y="7753"/>
                  <a:pt x="137589" y="7503"/>
                </a:cubicBezTo>
                <a:cubicBezTo>
                  <a:pt x="137875" y="7431"/>
                  <a:pt x="138184" y="7443"/>
                  <a:pt x="138482" y="7419"/>
                </a:cubicBezTo>
                <a:cubicBezTo>
                  <a:pt x="140601" y="7181"/>
                  <a:pt x="142744" y="7015"/>
                  <a:pt x="144888" y="6884"/>
                </a:cubicBezTo>
                <a:cubicBezTo>
                  <a:pt x="145352" y="6800"/>
                  <a:pt x="145828" y="6836"/>
                  <a:pt x="146304" y="6788"/>
                </a:cubicBezTo>
                <a:cubicBezTo>
                  <a:pt x="146828" y="6705"/>
                  <a:pt x="147376" y="6753"/>
                  <a:pt x="147912" y="6705"/>
                </a:cubicBezTo>
                <a:cubicBezTo>
                  <a:pt x="148698" y="6598"/>
                  <a:pt x="149495" y="6681"/>
                  <a:pt x="150293" y="6586"/>
                </a:cubicBezTo>
                <a:cubicBezTo>
                  <a:pt x="151115" y="6538"/>
                  <a:pt x="151948" y="6550"/>
                  <a:pt x="152781" y="6538"/>
                </a:cubicBezTo>
                <a:cubicBezTo>
                  <a:pt x="153631" y="6477"/>
                  <a:pt x="154484" y="6466"/>
                  <a:pt x="155336" y="6466"/>
                </a:cubicBezTo>
                <a:cubicBezTo>
                  <a:pt x="155772" y="6466"/>
                  <a:pt x="156208" y="6469"/>
                  <a:pt x="156643" y="6469"/>
                </a:cubicBezTo>
                <a:cubicBezTo>
                  <a:pt x="156836" y="6469"/>
                  <a:pt x="157029" y="6469"/>
                  <a:pt x="157222" y="6467"/>
                </a:cubicBezTo>
                <a:cubicBezTo>
                  <a:pt x="157431" y="6473"/>
                  <a:pt x="157640" y="6475"/>
                  <a:pt x="157849" y="6475"/>
                </a:cubicBezTo>
                <a:cubicBezTo>
                  <a:pt x="157977" y="6475"/>
                  <a:pt x="158106" y="6474"/>
                  <a:pt x="158234" y="6474"/>
                </a:cubicBezTo>
                <a:cubicBezTo>
                  <a:pt x="158669" y="6474"/>
                  <a:pt x="159103" y="6480"/>
                  <a:pt x="159532" y="6527"/>
                </a:cubicBezTo>
                <a:cubicBezTo>
                  <a:pt x="160509" y="6574"/>
                  <a:pt x="161497" y="6515"/>
                  <a:pt x="162473" y="6622"/>
                </a:cubicBezTo>
                <a:cubicBezTo>
                  <a:pt x="163009" y="6646"/>
                  <a:pt x="163557" y="6634"/>
                  <a:pt x="164092" y="6681"/>
                </a:cubicBezTo>
                <a:cubicBezTo>
                  <a:pt x="164640" y="6777"/>
                  <a:pt x="165212" y="6681"/>
                  <a:pt x="165759" y="6788"/>
                </a:cubicBezTo>
                <a:cubicBezTo>
                  <a:pt x="166152" y="6824"/>
                  <a:pt x="166545" y="6812"/>
                  <a:pt x="166938" y="6848"/>
                </a:cubicBezTo>
                <a:cubicBezTo>
                  <a:pt x="167045" y="6896"/>
                  <a:pt x="167057" y="7027"/>
                  <a:pt x="167128" y="7122"/>
                </a:cubicBezTo>
                <a:cubicBezTo>
                  <a:pt x="167460" y="7796"/>
                  <a:pt x="168220" y="8207"/>
                  <a:pt x="168965" y="8207"/>
                </a:cubicBezTo>
                <a:cubicBezTo>
                  <a:pt x="168996" y="8207"/>
                  <a:pt x="169026" y="8207"/>
                  <a:pt x="169057" y="8205"/>
                </a:cubicBezTo>
                <a:cubicBezTo>
                  <a:pt x="169688" y="8170"/>
                  <a:pt x="170212" y="7765"/>
                  <a:pt x="170772" y="7515"/>
                </a:cubicBezTo>
                <a:cubicBezTo>
                  <a:pt x="170903" y="7408"/>
                  <a:pt x="171046" y="7300"/>
                  <a:pt x="171177" y="7181"/>
                </a:cubicBezTo>
                <a:cubicBezTo>
                  <a:pt x="172177" y="7324"/>
                  <a:pt x="173189" y="7372"/>
                  <a:pt x="174189" y="7503"/>
                </a:cubicBezTo>
                <a:cubicBezTo>
                  <a:pt x="176880" y="7800"/>
                  <a:pt x="179559" y="8181"/>
                  <a:pt x="182237" y="8634"/>
                </a:cubicBezTo>
                <a:cubicBezTo>
                  <a:pt x="184369" y="9015"/>
                  <a:pt x="186500" y="9420"/>
                  <a:pt x="188607" y="9908"/>
                </a:cubicBezTo>
                <a:cubicBezTo>
                  <a:pt x="191691" y="10587"/>
                  <a:pt x="194751" y="11396"/>
                  <a:pt x="197775" y="12301"/>
                </a:cubicBezTo>
                <a:cubicBezTo>
                  <a:pt x="199001" y="12658"/>
                  <a:pt x="200228" y="13063"/>
                  <a:pt x="201454" y="13432"/>
                </a:cubicBezTo>
                <a:lnTo>
                  <a:pt x="201502" y="13456"/>
                </a:lnTo>
                <a:cubicBezTo>
                  <a:pt x="202073" y="13623"/>
                  <a:pt x="202633" y="13813"/>
                  <a:pt x="203192" y="14004"/>
                </a:cubicBezTo>
                <a:cubicBezTo>
                  <a:pt x="203252" y="14016"/>
                  <a:pt x="203347" y="14039"/>
                  <a:pt x="203407" y="14051"/>
                </a:cubicBezTo>
                <a:lnTo>
                  <a:pt x="203454" y="14099"/>
                </a:lnTo>
                <a:cubicBezTo>
                  <a:pt x="203514" y="14099"/>
                  <a:pt x="203621" y="14123"/>
                  <a:pt x="203681" y="14135"/>
                </a:cubicBezTo>
                <a:lnTo>
                  <a:pt x="203728" y="14170"/>
                </a:lnTo>
                <a:cubicBezTo>
                  <a:pt x="207026" y="15218"/>
                  <a:pt x="210289" y="16349"/>
                  <a:pt x="213539" y="17528"/>
                </a:cubicBezTo>
                <a:cubicBezTo>
                  <a:pt x="216908" y="18742"/>
                  <a:pt x="220302" y="19933"/>
                  <a:pt x="223826" y="20659"/>
                </a:cubicBezTo>
                <a:cubicBezTo>
                  <a:pt x="223183" y="20754"/>
                  <a:pt x="222540" y="20909"/>
                  <a:pt x="221897" y="21028"/>
                </a:cubicBezTo>
                <a:cubicBezTo>
                  <a:pt x="220302" y="21302"/>
                  <a:pt x="218683" y="21445"/>
                  <a:pt x="217063" y="21528"/>
                </a:cubicBezTo>
                <a:lnTo>
                  <a:pt x="217016" y="21564"/>
                </a:lnTo>
                <a:cubicBezTo>
                  <a:pt x="216551" y="21576"/>
                  <a:pt x="216087" y="21612"/>
                  <a:pt x="215682" y="21826"/>
                </a:cubicBezTo>
                <a:cubicBezTo>
                  <a:pt x="215420" y="21957"/>
                  <a:pt x="215265" y="22314"/>
                  <a:pt x="215444" y="22564"/>
                </a:cubicBezTo>
                <a:cubicBezTo>
                  <a:pt x="215658" y="22814"/>
                  <a:pt x="215992" y="22874"/>
                  <a:pt x="216289" y="22945"/>
                </a:cubicBezTo>
                <a:cubicBezTo>
                  <a:pt x="216754" y="23064"/>
                  <a:pt x="217230" y="23088"/>
                  <a:pt x="217694" y="23160"/>
                </a:cubicBezTo>
                <a:cubicBezTo>
                  <a:pt x="218087" y="23186"/>
                  <a:pt x="218481" y="23199"/>
                  <a:pt x="218875" y="23199"/>
                </a:cubicBezTo>
                <a:cubicBezTo>
                  <a:pt x="220068" y="23199"/>
                  <a:pt x="221260" y="23083"/>
                  <a:pt x="222433" y="22886"/>
                </a:cubicBezTo>
                <a:cubicBezTo>
                  <a:pt x="224231" y="22540"/>
                  <a:pt x="226064" y="22171"/>
                  <a:pt x="227719" y="21338"/>
                </a:cubicBezTo>
                <a:cubicBezTo>
                  <a:pt x="228053" y="21147"/>
                  <a:pt x="228434" y="21016"/>
                  <a:pt x="228684" y="20707"/>
                </a:cubicBezTo>
                <a:cubicBezTo>
                  <a:pt x="228981" y="20350"/>
                  <a:pt x="228981" y="19802"/>
                  <a:pt x="228708" y="19445"/>
                </a:cubicBezTo>
                <a:cubicBezTo>
                  <a:pt x="228517" y="19171"/>
                  <a:pt x="228219" y="19016"/>
                  <a:pt x="227934" y="18885"/>
                </a:cubicBezTo>
                <a:cubicBezTo>
                  <a:pt x="227326" y="18599"/>
                  <a:pt x="226755" y="18230"/>
                  <a:pt x="226195" y="17861"/>
                </a:cubicBezTo>
                <a:cubicBezTo>
                  <a:pt x="224790" y="16933"/>
                  <a:pt x="223445" y="15885"/>
                  <a:pt x="222290" y="14658"/>
                </a:cubicBezTo>
                <a:cubicBezTo>
                  <a:pt x="221302" y="13611"/>
                  <a:pt x="220326" y="12563"/>
                  <a:pt x="219480" y="11396"/>
                </a:cubicBezTo>
                <a:cubicBezTo>
                  <a:pt x="219302" y="11170"/>
                  <a:pt x="219183" y="10884"/>
                  <a:pt x="218980" y="10670"/>
                </a:cubicBezTo>
                <a:cubicBezTo>
                  <a:pt x="218887" y="10563"/>
                  <a:pt x="218764" y="10541"/>
                  <a:pt x="218637" y="10541"/>
                </a:cubicBezTo>
                <a:cubicBezTo>
                  <a:pt x="218552" y="10541"/>
                  <a:pt x="218466" y="10551"/>
                  <a:pt x="218385" y="10551"/>
                </a:cubicBezTo>
                <a:cubicBezTo>
                  <a:pt x="218242" y="10682"/>
                  <a:pt x="218099" y="10837"/>
                  <a:pt x="218099" y="11039"/>
                </a:cubicBezTo>
                <a:cubicBezTo>
                  <a:pt x="218051" y="11610"/>
                  <a:pt x="218373" y="12122"/>
                  <a:pt x="218647" y="12599"/>
                </a:cubicBezTo>
                <a:cubicBezTo>
                  <a:pt x="219587" y="14087"/>
                  <a:pt x="220754" y="15397"/>
                  <a:pt x="221957" y="16671"/>
                </a:cubicBezTo>
                <a:cubicBezTo>
                  <a:pt x="222266" y="17004"/>
                  <a:pt x="222588" y="17337"/>
                  <a:pt x="222933" y="17647"/>
                </a:cubicBezTo>
                <a:cubicBezTo>
                  <a:pt x="223695" y="18326"/>
                  <a:pt x="224457" y="19004"/>
                  <a:pt x="225302" y="19564"/>
                </a:cubicBezTo>
                <a:cubicBezTo>
                  <a:pt x="222921" y="19004"/>
                  <a:pt x="220623" y="18135"/>
                  <a:pt x="218325" y="17278"/>
                </a:cubicBezTo>
                <a:cubicBezTo>
                  <a:pt x="216551" y="16623"/>
                  <a:pt x="214777" y="15956"/>
                  <a:pt x="213003" y="15313"/>
                </a:cubicBezTo>
                <a:cubicBezTo>
                  <a:pt x="209789" y="14158"/>
                  <a:pt x="206550" y="13075"/>
                  <a:pt x="203312" y="12015"/>
                </a:cubicBezTo>
                <a:cubicBezTo>
                  <a:pt x="201788" y="11527"/>
                  <a:pt x="200264" y="11027"/>
                  <a:pt x="198728" y="10563"/>
                </a:cubicBezTo>
                <a:cubicBezTo>
                  <a:pt x="194251" y="9170"/>
                  <a:pt x="189679" y="8027"/>
                  <a:pt x="185083" y="7122"/>
                </a:cubicBezTo>
                <a:cubicBezTo>
                  <a:pt x="184928" y="7098"/>
                  <a:pt x="184774" y="7074"/>
                  <a:pt x="184631" y="7038"/>
                </a:cubicBezTo>
                <a:cubicBezTo>
                  <a:pt x="183857" y="6896"/>
                  <a:pt x="183083" y="6741"/>
                  <a:pt x="182297" y="6622"/>
                </a:cubicBezTo>
                <a:cubicBezTo>
                  <a:pt x="179356" y="6086"/>
                  <a:pt x="176392" y="5693"/>
                  <a:pt x="173415" y="5360"/>
                </a:cubicBezTo>
                <a:cubicBezTo>
                  <a:pt x="172772" y="5264"/>
                  <a:pt x="172105" y="5276"/>
                  <a:pt x="171462" y="5122"/>
                </a:cubicBezTo>
                <a:cubicBezTo>
                  <a:pt x="171272" y="4645"/>
                  <a:pt x="170843" y="4312"/>
                  <a:pt x="170391" y="4121"/>
                </a:cubicBezTo>
                <a:cubicBezTo>
                  <a:pt x="170224" y="4074"/>
                  <a:pt x="170057" y="4026"/>
                  <a:pt x="169891" y="3979"/>
                </a:cubicBezTo>
                <a:cubicBezTo>
                  <a:pt x="169891" y="3455"/>
                  <a:pt x="169760" y="2931"/>
                  <a:pt x="169688" y="2407"/>
                </a:cubicBezTo>
                <a:cubicBezTo>
                  <a:pt x="169641" y="2145"/>
                  <a:pt x="169641" y="1812"/>
                  <a:pt x="169379" y="1669"/>
                </a:cubicBezTo>
                <a:cubicBezTo>
                  <a:pt x="169297" y="1614"/>
                  <a:pt x="169207" y="1590"/>
                  <a:pt x="169117" y="1590"/>
                </a:cubicBezTo>
                <a:cubicBezTo>
                  <a:pt x="168895" y="1590"/>
                  <a:pt x="168674" y="1739"/>
                  <a:pt x="168581" y="1943"/>
                </a:cubicBezTo>
                <a:cubicBezTo>
                  <a:pt x="168355" y="2359"/>
                  <a:pt x="168355" y="2847"/>
                  <a:pt x="168248" y="3300"/>
                </a:cubicBezTo>
                <a:cubicBezTo>
                  <a:pt x="168212" y="3633"/>
                  <a:pt x="168212" y="3967"/>
                  <a:pt x="168200" y="4300"/>
                </a:cubicBezTo>
                <a:cubicBezTo>
                  <a:pt x="167962" y="4431"/>
                  <a:pt x="167771" y="4622"/>
                  <a:pt x="167545" y="4788"/>
                </a:cubicBezTo>
                <a:cubicBezTo>
                  <a:pt x="167482" y="4790"/>
                  <a:pt x="167419" y="4791"/>
                  <a:pt x="167355" y="4791"/>
                </a:cubicBezTo>
                <a:cubicBezTo>
                  <a:pt x="167061" y="4791"/>
                  <a:pt x="166768" y="4770"/>
                  <a:pt x="166474" y="4741"/>
                </a:cubicBezTo>
                <a:cubicBezTo>
                  <a:pt x="166009" y="4669"/>
                  <a:pt x="165521" y="4717"/>
                  <a:pt x="165057" y="4645"/>
                </a:cubicBezTo>
                <a:cubicBezTo>
                  <a:pt x="164473" y="4574"/>
                  <a:pt x="163878" y="4633"/>
                  <a:pt x="163295" y="4538"/>
                </a:cubicBezTo>
                <a:cubicBezTo>
                  <a:pt x="162580" y="4502"/>
                  <a:pt x="161866" y="4538"/>
                  <a:pt x="161152" y="4443"/>
                </a:cubicBezTo>
                <a:cubicBezTo>
                  <a:pt x="160175" y="4419"/>
                  <a:pt x="159187" y="4431"/>
                  <a:pt x="158199" y="4395"/>
                </a:cubicBezTo>
                <a:cubicBezTo>
                  <a:pt x="158026" y="4366"/>
                  <a:pt x="157851" y="4360"/>
                  <a:pt x="157673" y="4360"/>
                </a:cubicBezTo>
                <a:cubicBezTo>
                  <a:pt x="157555" y="4360"/>
                  <a:pt x="157437" y="4362"/>
                  <a:pt x="157318" y="4362"/>
                </a:cubicBezTo>
                <a:cubicBezTo>
                  <a:pt x="157258" y="4362"/>
                  <a:pt x="157199" y="4362"/>
                  <a:pt x="157139" y="4360"/>
                </a:cubicBezTo>
                <a:cubicBezTo>
                  <a:pt x="157040" y="4361"/>
                  <a:pt x="156941" y="4362"/>
                  <a:pt x="156842" y="4362"/>
                </a:cubicBezTo>
                <a:cubicBezTo>
                  <a:pt x="156452" y="4362"/>
                  <a:pt x="156059" y="4353"/>
                  <a:pt x="155665" y="4353"/>
                </a:cubicBezTo>
                <a:cubicBezTo>
                  <a:pt x="155327" y="4353"/>
                  <a:pt x="154989" y="4359"/>
                  <a:pt x="154651" y="4383"/>
                </a:cubicBezTo>
                <a:cubicBezTo>
                  <a:pt x="153353" y="4443"/>
                  <a:pt x="152043" y="4383"/>
                  <a:pt x="150745" y="4479"/>
                </a:cubicBezTo>
                <a:cubicBezTo>
                  <a:pt x="150007" y="4538"/>
                  <a:pt x="149269" y="4479"/>
                  <a:pt x="148531" y="4574"/>
                </a:cubicBezTo>
                <a:cubicBezTo>
                  <a:pt x="147971" y="4633"/>
                  <a:pt x="147400" y="4574"/>
                  <a:pt x="146840" y="4657"/>
                </a:cubicBezTo>
                <a:cubicBezTo>
                  <a:pt x="146340" y="4717"/>
                  <a:pt x="145828" y="4669"/>
                  <a:pt x="145328" y="4752"/>
                </a:cubicBezTo>
                <a:cubicBezTo>
                  <a:pt x="144911" y="4800"/>
                  <a:pt x="144495" y="4752"/>
                  <a:pt x="144078" y="4836"/>
                </a:cubicBezTo>
                <a:cubicBezTo>
                  <a:pt x="142352" y="4943"/>
                  <a:pt x="140625" y="5110"/>
                  <a:pt x="138899" y="5253"/>
                </a:cubicBezTo>
                <a:cubicBezTo>
                  <a:pt x="135589" y="5598"/>
                  <a:pt x="132267" y="5979"/>
                  <a:pt x="128957" y="6431"/>
                </a:cubicBezTo>
                <a:cubicBezTo>
                  <a:pt x="128860" y="6439"/>
                  <a:pt x="128753" y="6469"/>
                  <a:pt x="128653" y="6469"/>
                </a:cubicBezTo>
                <a:cubicBezTo>
                  <a:pt x="128605" y="6469"/>
                  <a:pt x="128559" y="6462"/>
                  <a:pt x="128516" y="6443"/>
                </a:cubicBezTo>
                <a:cubicBezTo>
                  <a:pt x="128243" y="5967"/>
                  <a:pt x="127790" y="5610"/>
                  <a:pt x="127278" y="5431"/>
                </a:cubicBezTo>
                <a:cubicBezTo>
                  <a:pt x="127183" y="5395"/>
                  <a:pt x="127100" y="5372"/>
                  <a:pt x="127004" y="5336"/>
                </a:cubicBezTo>
                <a:cubicBezTo>
                  <a:pt x="126790" y="5288"/>
                  <a:pt x="126552" y="5336"/>
                  <a:pt x="126373" y="5217"/>
                </a:cubicBezTo>
                <a:cubicBezTo>
                  <a:pt x="126183" y="5336"/>
                  <a:pt x="125945" y="5288"/>
                  <a:pt x="125730" y="5336"/>
                </a:cubicBezTo>
                <a:cubicBezTo>
                  <a:pt x="125647" y="5372"/>
                  <a:pt x="125552" y="5395"/>
                  <a:pt x="125457" y="5431"/>
                </a:cubicBezTo>
                <a:cubicBezTo>
                  <a:pt x="125195" y="5538"/>
                  <a:pt x="124933" y="5657"/>
                  <a:pt x="124730" y="5848"/>
                </a:cubicBezTo>
                <a:cubicBezTo>
                  <a:pt x="124349" y="6181"/>
                  <a:pt x="123885" y="6455"/>
                  <a:pt x="123683" y="6943"/>
                </a:cubicBezTo>
                <a:cubicBezTo>
                  <a:pt x="123648" y="7058"/>
                  <a:pt x="123591" y="7218"/>
                  <a:pt x="123448" y="7218"/>
                </a:cubicBezTo>
                <a:cubicBezTo>
                  <a:pt x="123443" y="7218"/>
                  <a:pt x="123438" y="7217"/>
                  <a:pt x="123433" y="7217"/>
                </a:cubicBezTo>
                <a:cubicBezTo>
                  <a:pt x="120670" y="7634"/>
                  <a:pt x="117908" y="8062"/>
                  <a:pt x="115158" y="8503"/>
                </a:cubicBezTo>
                <a:cubicBezTo>
                  <a:pt x="113288" y="8801"/>
                  <a:pt x="111419" y="9146"/>
                  <a:pt x="109550" y="9432"/>
                </a:cubicBezTo>
                <a:lnTo>
                  <a:pt x="109490" y="9467"/>
                </a:lnTo>
                <a:cubicBezTo>
                  <a:pt x="108145" y="9670"/>
                  <a:pt x="106811" y="9932"/>
                  <a:pt x="105466" y="10158"/>
                </a:cubicBezTo>
                <a:cubicBezTo>
                  <a:pt x="104966" y="10241"/>
                  <a:pt x="104454" y="10337"/>
                  <a:pt x="103954" y="10420"/>
                </a:cubicBezTo>
                <a:cubicBezTo>
                  <a:pt x="100394" y="11051"/>
                  <a:pt x="96834" y="11658"/>
                  <a:pt x="93262" y="12194"/>
                </a:cubicBezTo>
                <a:cubicBezTo>
                  <a:pt x="88095" y="12992"/>
                  <a:pt x="82916" y="13706"/>
                  <a:pt x="77724" y="14289"/>
                </a:cubicBezTo>
                <a:cubicBezTo>
                  <a:pt x="77427" y="13813"/>
                  <a:pt x="76951" y="13468"/>
                  <a:pt x="76415" y="13313"/>
                </a:cubicBezTo>
                <a:cubicBezTo>
                  <a:pt x="76403" y="12944"/>
                  <a:pt x="76439" y="12575"/>
                  <a:pt x="76379" y="12218"/>
                </a:cubicBezTo>
                <a:cubicBezTo>
                  <a:pt x="76331" y="11658"/>
                  <a:pt x="76379" y="11087"/>
                  <a:pt x="76296" y="10527"/>
                </a:cubicBezTo>
                <a:cubicBezTo>
                  <a:pt x="76248" y="10170"/>
                  <a:pt x="76260" y="9801"/>
                  <a:pt x="76224" y="9444"/>
                </a:cubicBezTo>
                <a:cubicBezTo>
                  <a:pt x="76129" y="9063"/>
                  <a:pt x="76200" y="8682"/>
                  <a:pt x="76105" y="8301"/>
                </a:cubicBezTo>
                <a:cubicBezTo>
                  <a:pt x="76058" y="7277"/>
                  <a:pt x="75891" y="6241"/>
                  <a:pt x="75450" y="5312"/>
                </a:cubicBezTo>
                <a:cubicBezTo>
                  <a:pt x="75357" y="5130"/>
                  <a:pt x="75171" y="5043"/>
                  <a:pt x="74984" y="5043"/>
                </a:cubicBezTo>
                <a:cubicBezTo>
                  <a:pt x="74768" y="5043"/>
                  <a:pt x="74551" y="5160"/>
                  <a:pt x="74474" y="5384"/>
                </a:cubicBezTo>
                <a:cubicBezTo>
                  <a:pt x="74129" y="6503"/>
                  <a:pt x="74188" y="7681"/>
                  <a:pt x="74284" y="8836"/>
                </a:cubicBezTo>
                <a:cubicBezTo>
                  <a:pt x="74307" y="9479"/>
                  <a:pt x="74295" y="10134"/>
                  <a:pt x="74331" y="10789"/>
                </a:cubicBezTo>
                <a:cubicBezTo>
                  <a:pt x="74414" y="11241"/>
                  <a:pt x="74367" y="11706"/>
                  <a:pt x="74426" y="12158"/>
                </a:cubicBezTo>
                <a:cubicBezTo>
                  <a:pt x="74486" y="12563"/>
                  <a:pt x="74486" y="12968"/>
                  <a:pt x="74486" y="13373"/>
                </a:cubicBezTo>
                <a:cubicBezTo>
                  <a:pt x="74069" y="13611"/>
                  <a:pt x="73736" y="13980"/>
                  <a:pt x="73522" y="14408"/>
                </a:cubicBezTo>
                <a:cubicBezTo>
                  <a:pt x="73474" y="14516"/>
                  <a:pt x="73438" y="14623"/>
                  <a:pt x="73402" y="14730"/>
                </a:cubicBezTo>
                <a:cubicBezTo>
                  <a:pt x="72795" y="14766"/>
                  <a:pt x="72200" y="14825"/>
                  <a:pt x="71593" y="14885"/>
                </a:cubicBezTo>
                <a:cubicBezTo>
                  <a:pt x="70855" y="14944"/>
                  <a:pt x="70116" y="14992"/>
                  <a:pt x="69378" y="15063"/>
                </a:cubicBezTo>
                <a:cubicBezTo>
                  <a:pt x="68961" y="15123"/>
                  <a:pt x="68545" y="15075"/>
                  <a:pt x="68128" y="15147"/>
                </a:cubicBezTo>
                <a:cubicBezTo>
                  <a:pt x="67687" y="15206"/>
                  <a:pt x="67235" y="15159"/>
                  <a:pt x="66806" y="15242"/>
                </a:cubicBezTo>
                <a:cubicBezTo>
                  <a:pt x="66330" y="15301"/>
                  <a:pt x="65854" y="15254"/>
                  <a:pt x="65390" y="15325"/>
                </a:cubicBezTo>
                <a:cubicBezTo>
                  <a:pt x="64878" y="15397"/>
                  <a:pt x="64366" y="15325"/>
                  <a:pt x="63866" y="15420"/>
                </a:cubicBezTo>
                <a:cubicBezTo>
                  <a:pt x="63270" y="15480"/>
                  <a:pt x="62675" y="15420"/>
                  <a:pt x="62092" y="15504"/>
                </a:cubicBezTo>
                <a:cubicBezTo>
                  <a:pt x="61484" y="15551"/>
                  <a:pt x="60889" y="15540"/>
                  <a:pt x="60294" y="15563"/>
                </a:cubicBezTo>
                <a:cubicBezTo>
                  <a:pt x="59115" y="15694"/>
                  <a:pt x="57936" y="15575"/>
                  <a:pt x="56769" y="15706"/>
                </a:cubicBezTo>
                <a:cubicBezTo>
                  <a:pt x="55680" y="15718"/>
                  <a:pt x="54591" y="15727"/>
                  <a:pt x="53503" y="15727"/>
                </a:cubicBezTo>
                <a:cubicBezTo>
                  <a:pt x="52415" y="15727"/>
                  <a:pt x="51328" y="15718"/>
                  <a:pt x="50245" y="15694"/>
                </a:cubicBezTo>
                <a:cubicBezTo>
                  <a:pt x="49364" y="15587"/>
                  <a:pt x="48471" y="15682"/>
                  <a:pt x="47590" y="15563"/>
                </a:cubicBezTo>
                <a:cubicBezTo>
                  <a:pt x="47066" y="15540"/>
                  <a:pt x="46554" y="15563"/>
                  <a:pt x="46042" y="15504"/>
                </a:cubicBezTo>
                <a:cubicBezTo>
                  <a:pt x="45542" y="15432"/>
                  <a:pt x="45042" y="15480"/>
                  <a:pt x="44542" y="15420"/>
                </a:cubicBezTo>
                <a:cubicBezTo>
                  <a:pt x="44101" y="15337"/>
                  <a:pt x="43637" y="15397"/>
                  <a:pt x="43196" y="15301"/>
                </a:cubicBezTo>
                <a:cubicBezTo>
                  <a:pt x="41232" y="15170"/>
                  <a:pt x="39291" y="14932"/>
                  <a:pt x="37327" y="14718"/>
                </a:cubicBezTo>
                <a:lnTo>
                  <a:pt x="37279" y="14682"/>
                </a:lnTo>
                <a:cubicBezTo>
                  <a:pt x="36695" y="14635"/>
                  <a:pt x="36124" y="14527"/>
                  <a:pt x="35552" y="14444"/>
                </a:cubicBezTo>
                <a:cubicBezTo>
                  <a:pt x="35552" y="14194"/>
                  <a:pt x="35541" y="13944"/>
                  <a:pt x="35505" y="13694"/>
                </a:cubicBezTo>
                <a:cubicBezTo>
                  <a:pt x="35445" y="13551"/>
                  <a:pt x="35398" y="13396"/>
                  <a:pt x="35338" y="13254"/>
                </a:cubicBezTo>
                <a:cubicBezTo>
                  <a:pt x="35088" y="12765"/>
                  <a:pt x="34636" y="12444"/>
                  <a:pt x="34183" y="12182"/>
                </a:cubicBezTo>
                <a:cubicBezTo>
                  <a:pt x="34052" y="12122"/>
                  <a:pt x="33933" y="12063"/>
                  <a:pt x="33814" y="12003"/>
                </a:cubicBezTo>
                <a:cubicBezTo>
                  <a:pt x="33719" y="11980"/>
                  <a:pt x="33636" y="11944"/>
                  <a:pt x="33540" y="11908"/>
                </a:cubicBezTo>
                <a:cubicBezTo>
                  <a:pt x="33403" y="11896"/>
                  <a:pt x="33264" y="11890"/>
                  <a:pt x="33124" y="11890"/>
                </a:cubicBezTo>
                <a:cubicBezTo>
                  <a:pt x="32984" y="11890"/>
                  <a:pt x="32844" y="11896"/>
                  <a:pt x="32707" y="11908"/>
                </a:cubicBezTo>
                <a:cubicBezTo>
                  <a:pt x="32576" y="11956"/>
                  <a:pt x="32433" y="12003"/>
                  <a:pt x="32290" y="12051"/>
                </a:cubicBezTo>
                <a:cubicBezTo>
                  <a:pt x="31576" y="12301"/>
                  <a:pt x="30897" y="12777"/>
                  <a:pt x="30599" y="13515"/>
                </a:cubicBezTo>
                <a:cubicBezTo>
                  <a:pt x="27635" y="12873"/>
                  <a:pt x="24682" y="12087"/>
                  <a:pt x="21801" y="11146"/>
                </a:cubicBezTo>
                <a:cubicBezTo>
                  <a:pt x="16026" y="9253"/>
                  <a:pt x="10430" y="6800"/>
                  <a:pt x="5215" y="3693"/>
                </a:cubicBezTo>
                <a:cubicBezTo>
                  <a:pt x="3894" y="2907"/>
                  <a:pt x="2572" y="2109"/>
                  <a:pt x="1382" y="1121"/>
                </a:cubicBezTo>
                <a:cubicBezTo>
                  <a:pt x="1001" y="788"/>
                  <a:pt x="596" y="466"/>
                  <a:pt x="358" y="14"/>
                </a:cubicBezTo>
                <a:cubicBezTo>
                  <a:pt x="332" y="5"/>
                  <a:pt x="306" y="0"/>
                  <a:pt x="281" y="0"/>
                </a:cubicBezTo>
                <a:close/>
              </a:path>
            </a:pathLst>
          </a:custGeom>
          <a:solidFill>
            <a:srgbClr val="0101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10" name="Google Shape;1510;p32"/>
          <p:cNvGrpSpPr/>
          <p:nvPr/>
        </p:nvGrpSpPr>
        <p:grpSpPr>
          <a:xfrm>
            <a:off x="6413482" y="3650821"/>
            <a:ext cx="712709" cy="1108439"/>
            <a:chOff x="6364496" y="3326426"/>
            <a:chExt cx="712709" cy="1108439"/>
          </a:xfrm>
        </p:grpSpPr>
        <p:sp>
          <p:nvSpPr>
            <p:cNvPr id="1511" name="Google Shape;1511;p32"/>
            <p:cNvSpPr/>
            <p:nvPr/>
          </p:nvSpPr>
          <p:spPr>
            <a:xfrm>
              <a:off x="6744410" y="3391965"/>
              <a:ext cx="317675" cy="220930"/>
            </a:xfrm>
            <a:custGeom>
              <a:avLst/>
              <a:gdLst/>
              <a:ahLst/>
              <a:cxnLst/>
              <a:rect l="l" t="t" r="r" b="b"/>
              <a:pathLst>
                <a:path w="15502" h="10781" extrusionOk="0">
                  <a:moveTo>
                    <a:pt x="4740" y="750"/>
                  </a:moveTo>
                  <a:cubicBezTo>
                    <a:pt x="5172" y="750"/>
                    <a:pt x="5604" y="864"/>
                    <a:pt x="5965" y="1101"/>
                  </a:cubicBezTo>
                  <a:cubicBezTo>
                    <a:pt x="6239" y="1268"/>
                    <a:pt x="6453" y="1649"/>
                    <a:pt x="6239" y="1947"/>
                  </a:cubicBezTo>
                  <a:cubicBezTo>
                    <a:pt x="6160" y="2062"/>
                    <a:pt x="6043" y="2097"/>
                    <a:pt x="5918" y="2097"/>
                  </a:cubicBezTo>
                  <a:cubicBezTo>
                    <a:pt x="5799" y="2097"/>
                    <a:pt x="5671" y="2065"/>
                    <a:pt x="5560" y="2042"/>
                  </a:cubicBezTo>
                  <a:cubicBezTo>
                    <a:pt x="5378" y="2004"/>
                    <a:pt x="5186" y="1973"/>
                    <a:pt x="4997" y="1973"/>
                  </a:cubicBezTo>
                  <a:cubicBezTo>
                    <a:pt x="4826" y="1973"/>
                    <a:pt x="4658" y="1998"/>
                    <a:pt x="4501" y="2066"/>
                  </a:cubicBezTo>
                  <a:cubicBezTo>
                    <a:pt x="4084" y="2208"/>
                    <a:pt x="3798" y="2554"/>
                    <a:pt x="3441" y="2780"/>
                  </a:cubicBezTo>
                  <a:cubicBezTo>
                    <a:pt x="3387" y="2813"/>
                    <a:pt x="3326" y="2828"/>
                    <a:pt x="3265" y="2828"/>
                  </a:cubicBezTo>
                  <a:cubicBezTo>
                    <a:pt x="3083" y="2828"/>
                    <a:pt x="2896" y="2696"/>
                    <a:pt x="2869" y="2518"/>
                  </a:cubicBezTo>
                  <a:cubicBezTo>
                    <a:pt x="2786" y="2161"/>
                    <a:pt x="2977" y="1827"/>
                    <a:pt x="3179" y="1554"/>
                  </a:cubicBezTo>
                  <a:cubicBezTo>
                    <a:pt x="3441" y="1173"/>
                    <a:pt x="3834" y="887"/>
                    <a:pt x="4286" y="792"/>
                  </a:cubicBezTo>
                  <a:cubicBezTo>
                    <a:pt x="4435" y="764"/>
                    <a:pt x="4588" y="750"/>
                    <a:pt x="4740" y="750"/>
                  </a:cubicBezTo>
                  <a:close/>
                  <a:moveTo>
                    <a:pt x="2492" y="3108"/>
                  </a:moveTo>
                  <a:cubicBezTo>
                    <a:pt x="2738" y="3108"/>
                    <a:pt x="2935" y="3360"/>
                    <a:pt x="2869" y="3601"/>
                  </a:cubicBezTo>
                  <a:cubicBezTo>
                    <a:pt x="2786" y="3935"/>
                    <a:pt x="2631" y="4256"/>
                    <a:pt x="2417" y="4518"/>
                  </a:cubicBezTo>
                  <a:cubicBezTo>
                    <a:pt x="2357" y="4551"/>
                    <a:pt x="2285" y="4569"/>
                    <a:pt x="2215" y="4569"/>
                  </a:cubicBezTo>
                  <a:cubicBezTo>
                    <a:pt x="2104" y="4569"/>
                    <a:pt x="1994" y="4525"/>
                    <a:pt x="1929" y="4423"/>
                  </a:cubicBezTo>
                  <a:cubicBezTo>
                    <a:pt x="1762" y="4173"/>
                    <a:pt x="1834" y="3863"/>
                    <a:pt x="1941" y="3601"/>
                  </a:cubicBezTo>
                  <a:cubicBezTo>
                    <a:pt x="2024" y="3387"/>
                    <a:pt x="2179" y="3149"/>
                    <a:pt x="2429" y="3113"/>
                  </a:cubicBezTo>
                  <a:cubicBezTo>
                    <a:pt x="2450" y="3110"/>
                    <a:pt x="2471" y="3108"/>
                    <a:pt x="2492" y="3108"/>
                  </a:cubicBezTo>
                  <a:close/>
                  <a:moveTo>
                    <a:pt x="2975" y="1"/>
                  </a:moveTo>
                  <a:cubicBezTo>
                    <a:pt x="2567" y="1"/>
                    <a:pt x="2153" y="103"/>
                    <a:pt x="1893" y="434"/>
                  </a:cubicBezTo>
                  <a:cubicBezTo>
                    <a:pt x="1572" y="851"/>
                    <a:pt x="1381" y="1363"/>
                    <a:pt x="1167" y="1839"/>
                  </a:cubicBezTo>
                  <a:cubicBezTo>
                    <a:pt x="703" y="2839"/>
                    <a:pt x="417" y="3911"/>
                    <a:pt x="0" y="4935"/>
                  </a:cubicBezTo>
                  <a:cubicBezTo>
                    <a:pt x="1417" y="5721"/>
                    <a:pt x="2858" y="6483"/>
                    <a:pt x="4322" y="7185"/>
                  </a:cubicBezTo>
                  <a:cubicBezTo>
                    <a:pt x="5072" y="7578"/>
                    <a:pt x="5810" y="7983"/>
                    <a:pt x="6596" y="8304"/>
                  </a:cubicBezTo>
                  <a:cubicBezTo>
                    <a:pt x="8168" y="8947"/>
                    <a:pt x="9668" y="9733"/>
                    <a:pt x="11216" y="10436"/>
                  </a:cubicBezTo>
                  <a:cubicBezTo>
                    <a:pt x="11525" y="10555"/>
                    <a:pt x="11811" y="10781"/>
                    <a:pt x="12144" y="10781"/>
                  </a:cubicBezTo>
                  <a:cubicBezTo>
                    <a:pt x="12335" y="10650"/>
                    <a:pt x="12490" y="10471"/>
                    <a:pt x="12644" y="10293"/>
                  </a:cubicBezTo>
                  <a:cubicBezTo>
                    <a:pt x="13311" y="9495"/>
                    <a:pt x="13907" y="8638"/>
                    <a:pt x="14466" y="7769"/>
                  </a:cubicBezTo>
                  <a:cubicBezTo>
                    <a:pt x="14764" y="7281"/>
                    <a:pt x="15097" y="6828"/>
                    <a:pt x="15311" y="6304"/>
                  </a:cubicBezTo>
                  <a:cubicBezTo>
                    <a:pt x="15419" y="6018"/>
                    <a:pt x="15502" y="5649"/>
                    <a:pt x="15264" y="5399"/>
                  </a:cubicBezTo>
                  <a:cubicBezTo>
                    <a:pt x="14978" y="5114"/>
                    <a:pt x="14621" y="4911"/>
                    <a:pt x="14264" y="4709"/>
                  </a:cubicBezTo>
                  <a:cubicBezTo>
                    <a:pt x="12168" y="3530"/>
                    <a:pt x="10025" y="2435"/>
                    <a:pt x="7822" y="1470"/>
                  </a:cubicBezTo>
                  <a:cubicBezTo>
                    <a:pt x="6394" y="839"/>
                    <a:pt x="4929" y="232"/>
                    <a:pt x="3370" y="30"/>
                  </a:cubicBezTo>
                  <a:cubicBezTo>
                    <a:pt x="3243" y="12"/>
                    <a:pt x="3109" y="1"/>
                    <a:pt x="2975" y="1"/>
                  </a:cubicBezTo>
                  <a:close/>
                </a:path>
              </a:pathLst>
            </a:custGeom>
            <a:solidFill>
              <a:srgbClr val="69E7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2" name="Google Shape;1512;p32"/>
            <p:cNvSpPr/>
            <p:nvPr/>
          </p:nvSpPr>
          <p:spPr>
            <a:xfrm>
              <a:off x="6416693" y="3626311"/>
              <a:ext cx="542908" cy="701458"/>
            </a:xfrm>
            <a:custGeom>
              <a:avLst/>
              <a:gdLst/>
              <a:ahLst/>
              <a:cxnLst/>
              <a:rect l="l" t="t" r="r" b="b"/>
              <a:pathLst>
                <a:path w="26493" h="34230" extrusionOk="0">
                  <a:moveTo>
                    <a:pt x="16956" y="3567"/>
                  </a:moveTo>
                  <a:cubicBezTo>
                    <a:pt x="17025" y="3567"/>
                    <a:pt x="17095" y="3586"/>
                    <a:pt x="17158" y="3620"/>
                  </a:cubicBezTo>
                  <a:cubicBezTo>
                    <a:pt x="17336" y="3846"/>
                    <a:pt x="17217" y="4132"/>
                    <a:pt x="17146" y="4358"/>
                  </a:cubicBezTo>
                  <a:cubicBezTo>
                    <a:pt x="16860" y="5085"/>
                    <a:pt x="16467" y="5763"/>
                    <a:pt x="16134" y="6466"/>
                  </a:cubicBezTo>
                  <a:cubicBezTo>
                    <a:pt x="15372" y="8026"/>
                    <a:pt x="14610" y="9585"/>
                    <a:pt x="13776" y="11121"/>
                  </a:cubicBezTo>
                  <a:cubicBezTo>
                    <a:pt x="12979" y="12633"/>
                    <a:pt x="12098" y="14098"/>
                    <a:pt x="11324" y="15622"/>
                  </a:cubicBezTo>
                  <a:cubicBezTo>
                    <a:pt x="10562" y="17122"/>
                    <a:pt x="9871" y="18670"/>
                    <a:pt x="9133" y="20194"/>
                  </a:cubicBezTo>
                  <a:cubicBezTo>
                    <a:pt x="8550" y="21444"/>
                    <a:pt x="7931" y="22682"/>
                    <a:pt x="7383" y="23956"/>
                  </a:cubicBezTo>
                  <a:cubicBezTo>
                    <a:pt x="6954" y="24909"/>
                    <a:pt x="6537" y="25885"/>
                    <a:pt x="6097" y="26849"/>
                  </a:cubicBezTo>
                  <a:cubicBezTo>
                    <a:pt x="6002" y="27040"/>
                    <a:pt x="5918" y="27254"/>
                    <a:pt x="5764" y="27409"/>
                  </a:cubicBezTo>
                  <a:cubicBezTo>
                    <a:pt x="5697" y="27456"/>
                    <a:pt x="5616" y="27479"/>
                    <a:pt x="5535" y="27479"/>
                  </a:cubicBezTo>
                  <a:cubicBezTo>
                    <a:pt x="5372" y="27479"/>
                    <a:pt x="5212" y="27386"/>
                    <a:pt x="5180" y="27218"/>
                  </a:cubicBezTo>
                  <a:cubicBezTo>
                    <a:pt x="5109" y="26837"/>
                    <a:pt x="5264" y="26468"/>
                    <a:pt x="5371" y="26123"/>
                  </a:cubicBezTo>
                  <a:cubicBezTo>
                    <a:pt x="5966" y="24504"/>
                    <a:pt x="6680" y="22920"/>
                    <a:pt x="7335" y="21325"/>
                  </a:cubicBezTo>
                  <a:cubicBezTo>
                    <a:pt x="8538" y="18444"/>
                    <a:pt x="9836" y="15598"/>
                    <a:pt x="11300" y="12848"/>
                  </a:cubicBezTo>
                  <a:cubicBezTo>
                    <a:pt x="12181" y="11205"/>
                    <a:pt x="13098" y="9585"/>
                    <a:pt x="13967" y="7942"/>
                  </a:cubicBezTo>
                  <a:cubicBezTo>
                    <a:pt x="14705" y="6597"/>
                    <a:pt x="15443" y="5251"/>
                    <a:pt x="16360" y="4025"/>
                  </a:cubicBezTo>
                  <a:cubicBezTo>
                    <a:pt x="16491" y="3858"/>
                    <a:pt x="16622" y="3680"/>
                    <a:pt x="16813" y="3596"/>
                  </a:cubicBezTo>
                  <a:cubicBezTo>
                    <a:pt x="16857" y="3577"/>
                    <a:pt x="16906" y="3567"/>
                    <a:pt x="16956" y="3567"/>
                  </a:cubicBezTo>
                  <a:close/>
                  <a:moveTo>
                    <a:pt x="21666" y="5449"/>
                  </a:moveTo>
                  <a:cubicBezTo>
                    <a:pt x="21781" y="5449"/>
                    <a:pt x="21901" y="5484"/>
                    <a:pt x="21968" y="5585"/>
                  </a:cubicBezTo>
                  <a:cubicBezTo>
                    <a:pt x="22087" y="5740"/>
                    <a:pt x="22051" y="5954"/>
                    <a:pt x="22028" y="6144"/>
                  </a:cubicBezTo>
                  <a:cubicBezTo>
                    <a:pt x="21897" y="6847"/>
                    <a:pt x="21587" y="7502"/>
                    <a:pt x="21277" y="8133"/>
                  </a:cubicBezTo>
                  <a:cubicBezTo>
                    <a:pt x="20468" y="9740"/>
                    <a:pt x="19563" y="11288"/>
                    <a:pt x="18718" y="12871"/>
                  </a:cubicBezTo>
                  <a:cubicBezTo>
                    <a:pt x="17944" y="14288"/>
                    <a:pt x="17182" y="15717"/>
                    <a:pt x="16408" y="17146"/>
                  </a:cubicBezTo>
                  <a:cubicBezTo>
                    <a:pt x="15420" y="18967"/>
                    <a:pt x="14479" y="20825"/>
                    <a:pt x="13443" y="22623"/>
                  </a:cubicBezTo>
                  <a:cubicBezTo>
                    <a:pt x="12693" y="23992"/>
                    <a:pt x="11824" y="25290"/>
                    <a:pt x="11050" y="26647"/>
                  </a:cubicBezTo>
                  <a:cubicBezTo>
                    <a:pt x="10359" y="27838"/>
                    <a:pt x="9693" y="29040"/>
                    <a:pt x="8919" y="30195"/>
                  </a:cubicBezTo>
                  <a:cubicBezTo>
                    <a:pt x="8812" y="30350"/>
                    <a:pt x="8704" y="30516"/>
                    <a:pt x="8538" y="30624"/>
                  </a:cubicBezTo>
                  <a:cubicBezTo>
                    <a:pt x="8473" y="30650"/>
                    <a:pt x="8400" y="30665"/>
                    <a:pt x="8327" y="30665"/>
                  </a:cubicBezTo>
                  <a:cubicBezTo>
                    <a:pt x="8171" y="30665"/>
                    <a:pt x="8015" y="30599"/>
                    <a:pt x="7942" y="30445"/>
                  </a:cubicBezTo>
                  <a:cubicBezTo>
                    <a:pt x="7823" y="30100"/>
                    <a:pt x="8002" y="29743"/>
                    <a:pt x="8145" y="29421"/>
                  </a:cubicBezTo>
                  <a:cubicBezTo>
                    <a:pt x="9026" y="27540"/>
                    <a:pt x="10133" y="25754"/>
                    <a:pt x="11038" y="23873"/>
                  </a:cubicBezTo>
                  <a:cubicBezTo>
                    <a:pt x="12681" y="20634"/>
                    <a:pt x="14348" y="17408"/>
                    <a:pt x="16051" y="14205"/>
                  </a:cubicBezTo>
                  <a:cubicBezTo>
                    <a:pt x="16991" y="12443"/>
                    <a:pt x="18003" y="10716"/>
                    <a:pt x="19015" y="8978"/>
                  </a:cubicBezTo>
                  <a:cubicBezTo>
                    <a:pt x="19515" y="8133"/>
                    <a:pt x="20015" y="7275"/>
                    <a:pt x="20575" y="6466"/>
                  </a:cubicBezTo>
                  <a:cubicBezTo>
                    <a:pt x="20861" y="6109"/>
                    <a:pt x="21111" y="5680"/>
                    <a:pt x="21527" y="5466"/>
                  </a:cubicBezTo>
                  <a:cubicBezTo>
                    <a:pt x="21570" y="5455"/>
                    <a:pt x="21618" y="5449"/>
                    <a:pt x="21666" y="5449"/>
                  </a:cubicBezTo>
                  <a:close/>
                  <a:moveTo>
                    <a:pt x="13979" y="1"/>
                  </a:moveTo>
                  <a:cubicBezTo>
                    <a:pt x="13455" y="1561"/>
                    <a:pt x="12764" y="3061"/>
                    <a:pt x="12086" y="4561"/>
                  </a:cubicBezTo>
                  <a:cubicBezTo>
                    <a:pt x="11336" y="6132"/>
                    <a:pt x="10562" y="7704"/>
                    <a:pt x="9752" y="9252"/>
                  </a:cubicBezTo>
                  <a:cubicBezTo>
                    <a:pt x="7942" y="12657"/>
                    <a:pt x="6037" y="16015"/>
                    <a:pt x="4335" y="19479"/>
                  </a:cubicBezTo>
                  <a:cubicBezTo>
                    <a:pt x="3561" y="21003"/>
                    <a:pt x="2799" y="22527"/>
                    <a:pt x="2096" y="24075"/>
                  </a:cubicBezTo>
                  <a:cubicBezTo>
                    <a:pt x="1442" y="25528"/>
                    <a:pt x="703" y="26933"/>
                    <a:pt x="227" y="28457"/>
                  </a:cubicBezTo>
                  <a:cubicBezTo>
                    <a:pt x="144" y="28778"/>
                    <a:pt x="1" y="29171"/>
                    <a:pt x="203" y="29481"/>
                  </a:cubicBezTo>
                  <a:cubicBezTo>
                    <a:pt x="430" y="29778"/>
                    <a:pt x="739" y="30016"/>
                    <a:pt x="1049" y="30243"/>
                  </a:cubicBezTo>
                  <a:cubicBezTo>
                    <a:pt x="3025" y="31636"/>
                    <a:pt x="5156" y="32826"/>
                    <a:pt x="7395" y="33755"/>
                  </a:cubicBezTo>
                  <a:cubicBezTo>
                    <a:pt x="7983" y="33977"/>
                    <a:pt x="8601" y="34229"/>
                    <a:pt x="9233" y="34229"/>
                  </a:cubicBezTo>
                  <a:cubicBezTo>
                    <a:pt x="9381" y="34229"/>
                    <a:pt x="9531" y="34215"/>
                    <a:pt x="9681" y="34184"/>
                  </a:cubicBezTo>
                  <a:cubicBezTo>
                    <a:pt x="10300" y="34005"/>
                    <a:pt x="10693" y="33445"/>
                    <a:pt x="11074" y="32969"/>
                  </a:cubicBezTo>
                  <a:cubicBezTo>
                    <a:pt x="11633" y="32243"/>
                    <a:pt x="12122" y="31469"/>
                    <a:pt x="12622" y="30707"/>
                  </a:cubicBezTo>
                  <a:cubicBezTo>
                    <a:pt x="13669" y="29088"/>
                    <a:pt x="14729" y="27468"/>
                    <a:pt x="15765" y="25837"/>
                  </a:cubicBezTo>
                  <a:cubicBezTo>
                    <a:pt x="17598" y="23039"/>
                    <a:pt x="19170" y="20075"/>
                    <a:pt x="20730" y="17110"/>
                  </a:cubicBezTo>
                  <a:cubicBezTo>
                    <a:pt x="22266" y="14288"/>
                    <a:pt x="23682" y="11395"/>
                    <a:pt x="25135" y="8538"/>
                  </a:cubicBezTo>
                  <a:cubicBezTo>
                    <a:pt x="25576" y="7680"/>
                    <a:pt x="25957" y="6787"/>
                    <a:pt x="26492" y="5978"/>
                  </a:cubicBezTo>
                  <a:cubicBezTo>
                    <a:pt x="25742" y="5632"/>
                    <a:pt x="25016" y="5228"/>
                    <a:pt x="24266" y="4882"/>
                  </a:cubicBezTo>
                  <a:cubicBezTo>
                    <a:pt x="23290" y="4430"/>
                    <a:pt x="22325" y="3977"/>
                    <a:pt x="21349" y="3513"/>
                  </a:cubicBezTo>
                  <a:cubicBezTo>
                    <a:pt x="19992" y="2858"/>
                    <a:pt x="18610" y="2275"/>
                    <a:pt x="17289" y="1537"/>
                  </a:cubicBezTo>
                  <a:cubicBezTo>
                    <a:pt x="16694" y="1227"/>
                    <a:pt x="16074" y="941"/>
                    <a:pt x="15491" y="596"/>
                  </a:cubicBezTo>
                  <a:cubicBezTo>
                    <a:pt x="15015" y="310"/>
                    <a:pt x="14491" y="156"/>
                    <a:pt x="13979" y="1"/>
                  </a:cubicBezTo>
                  <a:close/>
                </a:path>
              </a:pathLst>
            </a:custGeom>
            <a:solidFill>
              <a:srgbClr val="69E78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3" name="Google Shape;1513;p32"/>
            <p:cNvSpPr/>
            <p:nvPr/>
          </p:nvSpPr>
          <p:spPr>
            <a:xfrm>
              <a:off x="6364496" y="3326426"/>
              <a:ext cx="712709" cy="1108439"/>
            </a:xfrm>
            <a:custGeom>
              <a:avLst/>
              <a:gdLst/>
              <a:ahLst/>
              <a:cxnLst/>
              <a:rect l="l" t="t" r="r" b="b"/>
              <a:pathLst>
                <a:path w="34779" h="54090" extrusionOk="0">
                  <a:moveTo>
                    <a:pt x="20756" y="1869"/>
                  </a:moveTo>
                  <a:cubicBezTo>
                    <a:pt x="20941" y="1869"/>
                    <a:pt x="21128" y="1888"/>
                    <a:pt x="21312" y="1894"/>
                  </a:cubicBezTo>
                  <a:lnTo>
                    <a:pt x="21372" y="1930"/>
                  </a:lnTo>
                  <a:cubicBezTo>
                    <a:pt x="23134" y="2180"/>
                    <a:pt x="24765" y="2942"/>
                    <a:pt x="26384" y="3656"/>
                  </a:cubicBezTo>
                  <a:cubicBezTo>
                    <a:pt x="28325" y="4549"/>
                    <a:pt x="30230" y="5526"/>
                    <a:pt x="32099" y="6585"/>
                  </a:cubicBezTo>
                  <a:cubicBezTo>
                    <a:pt x="32445" y="6788"/>
                    <a:pt x="32814" y="6978"/>
                    <a:pt x="33099" y="7276"/>
                  </a:cubicBezTo>
                  <a:cubicBezTo>
                    <a:pt x="33349" y="7538"/>
                    <a:pt x="33230" y="7931"/>
                    <a:pt x="33111" y="8228"/>
                  </a:cubicBezTo>
                  <a:cubicBezTo>
                    <a:pt x="32826" y="8859"/>
                    <a:pt x="32409" y="9419"/>
                    <a:pt x="32052" y="10014"/>
                  </a:cubicBezTo>
                  <a:cubicBezTo>
                    <a:pt x="31492" y="10860"/>
                    <a:pt x="30885" y="11681"/>
                    <a:pt x="30218" y="12443"/>
                  </a:cubicBezTo>
                  <a:cubicBezTo>
                    <a:pt x="30130" y="12531"/>
                    <a:pt x="30034" y="12667"/>
                    <a:pt x="29904" y="12667"/>
                  </a:cubicBezTo>
                  <a:cubicBezTo>
                    <a:pt x="29875" y="12667"/>
                    <a:pt x="29845" y="12660"/>
                    <a:pt x="29813" y="12645"/>
                  </a:cubicBezTo>
                  <a:cubicBezTo>
                    <a:pt x="27968" y="11836"/>
                    <a:pt x="26170" y="10883"/>
                    <a:pt x="24301" y="10121"/>
                  </a:cubicBezTo>
                  <a:cubicBezTo>
                    <a:pt x="23479" y="9776"/>
                    <a:pt x="22717" y="9336"/>
                    <a:pt x="21919" y="8943"/>
                  </a:cubicBezTo>
                  <a:cubicBezTo>
                    <a:pt x="20538" y="8288"/>
                    <a:pt x="19193" y="7538"/>
                    <a:pt x="17836" y="6823"/>
                  </a:cubicBezTo>
                  <a:cubicBezTo>
                    <a:pt x="18371" y="5359"/>
                    <a:pt x="18812" y="3835"/>
                    <a:pt x="19598" y="2478"/>
                  </a:cubicBezTo>
                  <a:cubicBezTo>
                    <a:pt x="19729" y="2263"/>
                    <a:pt x="19931" y="2061"/>
                    <a:pt x="20169" y="1977"/>
                  </a:cubicBezTo>
                  <a:cubicBezTo>
                    <a:pt x="20360" y="1891"/>
                    <a:pt x="20557" y="1869"/>
                    <a:pt x="20756" y="1869"/>
                  </a:cubicBezTo>
                  <a:close/>
                  <a:moveTo>
                    <a:pt x="16490" y="7704"/>
                  </a:moveTo>
                  <a:cubicBezTo>
                    <a:pt x="18705" y="8931"/>
                    <a:pt x="20919" y="10169"/>
                    <a:pt x="23170" y="11348"/>
                  </a:cubicBezTo>
                  <a:cubicBezTo>
                    <a:pt x="24265" y="11860"/>
                    <a:pt x="25360" y="12407"/>
                    <a:pt x="26456" y="12943"/>
                  </a:cubicBezTo>
                  <a:cubicBezTo>
                    <a:pt x="27242" y="13336"/>
                    <a:pt x="28063" y="13622"/>
                    <a:pt x="28849" y="14015"/>
                  </a:cubicBezTo>
                  <a:cubicBezTo>
                    <a:pt x="29551" y="14527"/>
                    <a:pt x="30397" y="14789"/>
                    <a:pt x="31171" y="15158"/>
                  </a:cubicBezTo>
                  <a:cubicBezTo>
                    <a:pt x="31099" y="15539"/>
                    <a:pt x="30885" y="15860"/>
                    <a:pt x="30718" y="16205"/>
                  </a:cubicBezTo>
                  <a:cubicBezTo>
                    <a:pt x="29778" y="15801"/>
                    <a:pt x="28885" y="15324"/>
                    <a:pt x="27920" y="15003"/>
                  </a:cubicBezTo>
                  <a:cubicBezTo>
                    <a:pt x="27676" y="14924"/>
                    <a:pt x="27426" y="14827"/>
                    <a:pt x="27174" y="14827"/>
                  </a:cubicBezTo>
                  <a:cubicBezTo>
                    <a:pt x="27081" y="14827"/>
                    <a:pt x="26989" y="14840"/>
                    <a:pt x="26896" y="14872"/>
                  </a:cubicBezTo>
                  <a:cubicBezTo>
                    <a:pt x="26861" y="14920"/>
                    <a:pt x="26801" y="15015"/>
                    <a:pt x="26765" y="15062"/>
                  </a:cubicBezTo>
                  <a:lnTo>
                    <a:pt x="26753" y="15372"/>
                  </a:lnTo>
                  <a:cubicBezTo>
                    <a:pt x="26944" y="15622"/>
                    <a:pt x="27242" y="15741"/>
                    <a:pt x="27503" y="15884"/>
                  </a:cubicBezTo>
                  <a:cubicBezTo>
                    <a:pt x="28158" y="16241"/>
                    <a:pt x="28837" y="16586"/>
                    <a:pt x="29492" y="16956"/>
                  </a:cubicBezTo>
                  <a:cubicBezTo>
                    <a:pt x="29575" y="17015"/>
                    <a:pt x="29694" y="17063"/>
                    <a:pt x="29730" y="17182"/>
                  </a:cubicBezTo>
                  <a:cubicBezTo>
                    <a:pt x="29004" y="16967"/>
                    <a:pt x="28349" y="16575"/>
                    <a:pt x="27670" y="16265"/>
                  </a:cubicBezTo>
                  <a:cubicBezTo>
                    <a:pt x="25753" y="15324"/>
                    <a:pt x="23765" y="14550"/>
                    <a:pt x="21812" y="13681"/>
                  </a:cubicBezTo>
                  <a:cubicBezTo>
                    <a:pt x="21086" y="13407"/>
                    <a:pt x="20407" y="13026"/>
                    <a:pt x="19669" y="12776"/>
                  </a:cubicBezTo>
                  <a:cubicBezTo>
                    <a:pt x="18657" y="12372"/>
                    <a:pt x="17609" y="12014"/>
                    <a:pt x="16621" y="11550"/>
                  </a:cubicBezTo>
                  <a:cubicBezTo>
                    <a:pt x="16181" y="11336"/>
                    <a:pt x="15716" y="11110"/>
                    <a:pt x="15383" y="10752"/>
                  </a:cubicBezTo>
                  <a:cubicBezTo>
                    <a:pt x="15431" y="10455"/>
                    <a:pt x="15490" y="10157"/>
                    <a:pt x="15573" y="9871"/>
                  </a:cubicBezTo>
                  <a:cubicBezTo>
                    <a:pt x="16419" y="10121"/>
                    <a:pt x="17252" y="10431"/>
                    <a:pt x="18098" y="10705"/>
                  </a:cubicBezTo>
                  <a:cubicBezTo>
                    <a:pt x="18163" y="10733"/>
                    <a:pt x="18237" y="10749"/>
                    <a:pt x="18309" y="10749"/>
                  </a:cubicBezTo>
                  <a:cubicBezTo>
                    <a:pt x="18448" y="10749"/>
                    <a:pt x="18583" y="10691"/>
                    <a:pt x="18645" y="10550"/>
                  </a:cubicBezTo>
                  <a:cubicBezTo>
                    <a:pt x="18693" y="10359"/>
                    <a:pt x="18538" y="10217"/>
                    <a:pt x="18395" y="10133"/>
                  </a:cubicBezTo>
                  <a:cubicBezTo>
                    <a:pt x="17645" y="9681"/>
                    <a:pt x="16847" y="9336"/>
                    <a:pt x="16133" y="8847"/>
                  </a:cubicBezTo>
                  <a:cubicBezTo>
                    <a:pt x="16252" y="8466"/>
                    <a:pt x="16347" y="8085"/>
                    <a:pt x="16490" y="7704"/>
                  </a:cubicBezTo>
                  <a:close/>
                  <a:moveTo>
                    <a:pt x="15812" y="12503"/>
                  </a:moveTo>
                  <a:cubicBezTo>
                    <a:pt x="16240" y="12622"/>
                    <a:pt x="16681" y="12765"/>
                    <a:pt x="17085" y="12955"/>
                  </a:cubicBezTo>
                  <a:cubicBezTo>
                    <a:pt x="17943" y="13467"/>
                    <a:pt x="18848" y="13872"/>
                    <a:pt x="19705" y="14348"/>
                  </a:cubicBezTo>
                  <a:cubicBezTo>
                    <a:pt x="20312" y="14693"/>
                    <a:pt x="20943" y="14955"/>
                    <a:pt x="21574" y="15253"/>
                  </a:cubicBezTo>
                  <a:cubicBezTo>
                    <a:pt x="23634" y="16241"/>
                    <a:pt x="25729" y="17158"/>
                    <a:pt x="27765" y="18206"/>
                  </a:cubicBezTo>
                  <a:cubicBezTo>
                    <a:pt x="27944" y="18301"/>
                    <a:pt x="28134" y="18384"/>
                    <a:pt x="28325" y="18468"/>
                  </a:cubicBezTo>
                  <a:cubicBezTo>
                    <a:pt x="27730" y="19408"/>
                    <a:pt x="27289" y="20444"/>
                    <a:pt x="26777" y="21432"/>
                  </a:cubicBezTo>
                  <a:cubicBezTo>
                    <a:pt x="25932" y="23063"/>
                    <a:pt x="25122" y="24718"/>
                    <a:pt x="24277" y="26361"/>
                  </a:cubicBezTo>
                  <a:cubicBezTo>
                    <a:pt x="23455" y="27981"/>
                    <a:pt x="22574" y="29576"/>
                    <a:pt x="21729" y="31195"/>
                  </a:cubicBezTo>
                  <a:cubicBezTo>
                    <a:pt x="20979" y="32624"/>
                    <a:pt x="20205" y="34029"/>
                    <a:pt x="19383" y="35422"/>
                  </a:cubicBezTo>
                  <a:cubicBezTo>
                    <a:pt x="18479" y="37006"/>
                    <a:pt x="17466" y="38530"/>
                    <a:pt x="16490" y="40065"/>
                  </a:cubicBezTo>
                  <a:cubicBezTo>
                    <a:pt x="15419" y="41697"/>
                    <a:pt x="14395" y="43352"/>
                    <a:pt x="13287" y="44959"/>
                  </a:cubicBezTo>
                  <a:cubicBezTo>
                    <a:pt x="12835" y="45554"/>
                    <a:pt x="12406" y="46233"/>
                    <a:pt x="11740" y="46602"/>
                  </a:cubicBezTo>
                  <a:cubicBezTo>
                    <a:pt x="11512" y="46691"/>
                    <a:pt x="11281" y="46727"/>
                    <a:pt x="11049" y="46727"/>
                  </a:cubicBezTo>
                  <a:cubicBezTo>
                    <a:pt x="10408" y="46727"/>
                    <a:pt x="9762" y="46448"/>
                    <a:pt x="9168" y="46221"/>
                  </a:cubicBezTo>
                  <a:cubicBezTo>
                    <a:pt x="7430" y="45483"/>
                    <a:pt x="5739" y="44626"/>
                    <a:pt x="4167" y="43602"/>
                  </a:cubicBezTo>
                  <a:cubicBezTo>
                    <a:pt x="3441" y="43125"/>
                    <a:pt x="2667" y="42685"/>
                    <a:pt x="2084" y="42030"/>
                  </a:cubicBezTo>
                  <a:cubicBezTo>
                    <a:pt x="1834" y="41732"/>
                    <a:pt x="1953" y="41328"/>
                    <a:pt x="2048" y="41006"/>
                  </a:cubicBezTo>
                  <a:cubicBezTo>
                    <a:pt x="2512" y="39494"/>
                    <a:pt x="3262" y="38077"/>
                    <a:pt x="3905" y="36636"/>
                  </a:cubicBezTo>
                  <a:cubicBezTo>
                    <a:pt x="4977" y="34279"/>
                    <a:pt x="6167" y="31981"/>
                    <a:pt x="7334" y="29671"/>
                  </a:cubicBezTo>
                  <a:cubicBezTo>
                    <a:pt x="7382" y="29576"/>
                    <a:pt x="7430" y="29481"/>
                    <a:pt x="7477" y="29386"/>
                  </a:cubicBezTo>
                  <a:cubicBezTo>
                    <a:pt x="7751" y="28886"/>
                    <a:pt x="8013" y="28374"/>
                    <a:pt x="8287" y="27874"/>
                  </a:cubicBezTo>
                  <a:cubicBezTo>
                    <a:pt x="9084" y="26385"/>
                    <a:pt x="9882" y="24909"/>
                    <a:pt x="10680" y="23432"/>
                  </a:cubicBezTo>
                  <a:cubicBezTo>
                    <a:pt x="11180" y="22516"/>
                    <a:pt x="11668" y="21611"/>
                    <a:pt x="12144" y="20694"/>
                  </a:cubicBezTo>
                  <a:cubicBezTo>
                    <a:pt x="12180" y="20587"/>
                    <a:pt x="12228" y="20504"/>
                    <a:pt x="12287" y="20408"/>
                  </a:cubicBezTo>
                  <a:cubicBezTo>
                    <a:pt x="12335" y="20289"/>
                    <a:pt x="12394" y="20170"/>
                    <a:pt x="12466" y="20051"/>
                  </a:cubicBezTo>
                  <a:cubicBezTo>
                    <a:pt x="12513" y="19932"/>
                    <a:pt x="12573" y="19813"/>
                    <a:pt x="12633" y="19694"/>
                  </a:cubicBezTo>
                  <a:cubicBezTo>
                    <a:pt x="13395" y="18170"/>
                    <a:pt x="14145" y="16658"/>
                    <a:pt x="14799" y="15086"/>
                  </a:cubicBezTo>
                  <a:cubicBezTo>
                    <a:pt x="15157" y="14241"/>
                    <a:pt x="15538" y="13384"/>
                    <a:pt x="15812" y="12503"/>
                  </a:cubicBezTo>
                  <a:close/>
                  <a:moveTo>
                    <a:pt x="1965" y="44149"/>
                  </a:moveTo>
                  <a:cubicBezTo>
                    <a:pt x="2715" y="44530"/>
                    <a:pt x="3393" y="45054"/>
                    <a:pt x="4131" y="45459"/>
                  </a:cubicBezTo>
                  <a:cubicBezTo>
                    <a:pt x="6072" y="46519"/>
                    <a:pt x="8061" y="47590"/>
                    <a:pt x="10239" y="48043"/>
                  </a:cubicBezTo>
                  <a:cubicBezTo>
                    <a:pt x="9632" y="48376"/>
                    <a:pt x="9073" y="48793"/>
                    <a:pt x="8465" y="49126"/>
                  </a:cubicBezTo>
                  <a:cubicBezTo>
                    <a:pt x="7334" y="49769"/>
                    <a:pt x="6287" y="50531"/>
                    <a:pt x="5167" y="51198"/>
                  </a:cubicBezTo>
                  <a:cubicBezTo>
                    <a:pt x="4882" y="50329"/>
                    <a:pt x="4155" y="49710"/>
                    <a:pt x="3417" y="49233"/>
                  </a:cubicBezTo>
                  <a:cubicBezTo>
                    <a:pt x="2953" y="48924"/>
                    <a:pt x="2417" y="48733"/>
                    <a:pt x="1869" y="48650"/>
                  </a:cubicBezTo>
                  <a:cubicBezTo>
                    <a:pt x="2000" y="47781"/>
                    <a:pt x="1917" y="46900"/>
                    <a:pt x="1941" y="46031"/>
                  </a:cubicBezTo>
                  <a:cubicBezTo>
                    <a:pt x="1953" y="45399"/>
                    <a:pt x="1953" y="44768"/>
                    <a:pt x="1965" y="44149"/>
                  </a:cubicBezTo>
                  <a:close/>
                  <a:moveTo>
                    <a:pt x="20737" y="0"/>
                  </a:moveTo>
                  <a:cubicBezTo>
                    <a:pt x="20385" y="0"/>
                    <a:pt x="20034" y="44"/>
                    <a:pt x="19693" y="156"/>
                  </a:cubicBezTo>
                  <a:cubicBezTo>
                    <a:pt x="18990" y="358"/>
                    <a:pt x="18371" y="846"/>
                    <a:pt x="17990" y="1466"/>
                  </a:cubicBezTo>
                  <a:cubicBezTo>
                    <a:pt x="17121" y="3013"/>
                    <a:pt x="16490" y="4704"/>
                    <a:pt x="16323" y="6478"/>
                  </a:cubicBezTo>
                  <a:cubicBezTo>
                    <a:pt x="16050" y="6561"/>
                    <a:pt x="15752" y="6633"/>
                    <a:pt x="15561" y="6847"/>
                  </a:cubicBezTo>
                  <a:cubicBezTo>
                    <a:pt x="15240" y="7192"/>
                    <a:pt x="15073" y="7645"/>
                    <a:pt x="14930" y="8085"/>
                  </a:cubicBezTo>
                  <a:cubicBezTo>
                    <a:pt x="14811" y="8454"/>
                    <a:pt x="14657" y="8847"/>
                    <a:pt x="14823" y="9228"/>
                  </a:cubicBezTo>
                  <a:cubicBezTo>
                    <a:pt x="14597" y="9764"/>
                    <a:pt x="14347" y="10312"/>
                    <a:pt x="14383" y="10907"/>
                  </a:cubicBezTo>
                  <a:cubicBezTo>
                    <a:pt x="14383" y="11252"/>
                    <a:pt x="14585" y="11550"/>
                    <a:pt x="14788" y="11812"/>
                  </a:cubicBezTo>
                  <a:cubicBezTo>
                    <a:pt x="13799" y="13098"/>
                    <a:pt x="13133" y="14598"/>
                    <a:pt x="12371" y="16015"/>
                  </a:cubicBezTo>
                  <a:cubicBezTo>
                    <a:pt x="11501" y="17670"/>
                    <a:pt x="10620" y="19313"/>
                    <a:pt x="9716" y="20932"/>
                  </a:cubicBezTo>
                  <a:cubicBezTo>
                    <a:pt x="9537" y="21266"/>
                    <a:pt x="9358" y="21587"/>
                    <a:pt x="9180" y="21920"/>
                  </a:cubicBezTo>
                  <a:cubicBezTo>
                    <a:pt x="8608" y="22956"/>
                    <a:pt x="8049" y="23992"/>
                    <a:pt x="7489" y="25028"/>
                  </a:cubicBezTo>
                  <a:cubicBezTo>
                    <a:pt x="7013" y="25909"/>
                    <a:pt x="6525" y="26802"/>
                    <a:pt x="6060" y="27695"/>
                  </a:cubicBezTo>
                  <a:cubicBezTo>
                    <a:pt x="5953" y="27933"/>
                    <a:pt x="5822" y="28171"/>
                    <a:pt x="5703" y="28409"/>
                  </a:cubicBezTo>
                  <a:cubicBezTo>
                    <a:pt x="5644" y="28528"/>
                    <a:pt x="5584" y="28647"/>
                    <a:pt x="5525" y="28766"/>
                  </a:cubicBezTo>
                  <a:cubicBezTo>
                    <a:pt x="5453" y="28921"/>
                    <a:pt x="5370" y="29076"/>
                    <a:pt x="5298" y="29231"/>
                  </a:cubicBezTo>
                  <a:cubicBezTo>
                    <a:pt x="5274" y="29267"/>
                    <a:pt x="5239" y="29362"/>
                    <a:pt x="5215" y="29409"/>
                  </a:cubicBezTo>
                  <a:cubicBezTo>
                    <a:pt x="5144" y="29552"/>
                    <a:pt x="5072" y="29695"/>
                    <a:pt x="5001" y="29838"/>
                  </a:cubicBezTo>
                  <a:cubicBezTo>
                    <a:pt x="4941" y="29945"/>
                    <a:pt x="4882" y="30064"/>
                    <a:pt x="4822" y="30195"/>
                  </a:cubicBezTo>
                  <a:cubicBezTo>
                    <a:pt x="4060" y="31743"/>
                    <a:pt x="3358" y="33315"/>
                    <a:pt x="2691" y="34898"/>
                  </a:cubicBezTo>
                  <a:cubicBezTo>
                    <a:pt x="1976" y="36613"/>
                    <a:pt x="1226" y="38303"/>
                    <a:pt x="655" y="40065"/>
                  </a:cubicBezTo>
                  <a:cubicBezTo>
                    <a:pt x="417" y="40804"/>
                    <a:pt x="191" y="41589"/>
                    <a:pt x="417" y="42363"/>
                  </a:cubicBezTo>
                  <a:cubicBezTo>
                    <a:pt x="524" y="42661"/>
                    <a:pt x="345" y="42959"/>
                    <a:pt x="298" y="43268"/>
                  </a:cubicBezTo>
                  <a:cubicBezTo>
                    <a:pt x="119" y="43899"/>
                    <a:pt x="179" y="44578"/>
                    <a:pt x="167" y="45233"/>
                  </a:cubicBezTo>
                  <a:cubicBezTo>
                    <a:pt x="155" y="46173"/>
                    <a:pt x="191" y="47126"/>
                    <a:pt x="143" y="48078"/>
                  </a:cubicBezTo>
                  <a:cubicBezTo>
                    <a:pt x="0" y="49269"/>
                    <a:pt x="143" y="50460"/>
                    <a:pt x="191" y="51650"/>
                  </a:cubicBezTo>
                  <a:cubicBezTo>
                    <a:pt x="286" y="52103"/>
                    <a:pt x="357" y="52555"/>
                    <a:pt x="560" y="52984"/>
                  </a:cubicBezTo>
                  <a:cubicBezTo>
                    <a:pt x="822" y="53555"/>
                    <a:pt x="1357" y="54031"/>
                    <a:pt x="2000" y="54079"/>
                  </a:cubicBezTo>
                  <a:cubicBezTo>
                    <a:pt x="2074" y="54086"/>
                    <a:pt x="2148" y="54089"/>
                    <a:pt x="2221" y="54089"/>
                  </a:cubicBezTo>
                  <a:cubicBezTo>
                    <a:pt x="2893" y="54089"/>
                    <a:pt x="3542" y="53810"/>
                    <a:pt x="4143" y="53531"/>
                  </a:cubicBezTo>
                  <a:cubicBezTo>
                    <a:pt x="5001" y="53139"/>
                    <a:pt x="5822" y="52662"/>
                    <a:pt x="6620" y="52162"/>
                  </a:cubicBezTo>
                  <a:cubicBezTo>
                    <a:pt x="7977" y="51293"/>
                    <a:pt x="9394" y="50531"/>
                    <a:pt x="10716" y="49590"/>
                  </a:cubicBezTo>
                  <a:cubicBezTo>
                    <a:pt x="11418" y="49067"/>
                    <a:pt x="12168" y="48519"/>
                    <a:pt x="12549" y="47697"/>
                  </a:cubicBezTo>
                  <a:cubicBezTo>
                    <a:pt x="13668" y="46935"/>
                    <a:pt x="14466" y="45792"/>
                    <a:pt x="15228" y="44685"/>
                  </a:cubicBezTo>
                  <a:cubicBezTo>
                    <a:pt x="16133" y="43352"/>
                    <a:pt x="16943" y="41947"/>
                    <a:pt x="17812" y="40601"/>
                  </a:cubicBezTo>
                  <a:cubicBezTo>
                    <a:pt x="18836" y="39030"/>
                    <a:pt x="19872" y="37470"/>
                    <a:pt x="20824" y="35863"/>
                  </a:cubicBezTo>
                  <a:cubicBezTo>
                    <a:pt x="21753" y="34267"/>
                    <a:pt x="22658" y="32648"/>
                    <a:pt x="23551" y="31041"/>
                  </a:cubicBezTo>
                  <a:cubicBezTo>
                    <a:pt x="25444" y="27754"/>
                    <a:pt x="27111" y="24361"/>
                    <a:pt x="28801" y="20980"/>
                  </a:cubicBezTo>
                  <a:cubicBezTo>
                    <a:pt x="29135" y="20301"/>
                    <a:pt x="29528" y="19634"/>
                    <a:pt x="29623" y="18872"/>
                  </a:cubicBezTo>
                  <a:cubicBezTo>
                    <a:pt x="29968" y="18860"/>
                    <a:pt x="30325" y="18741"/>
                    <a:pt x="30575" y="18503"/>
                  </a:cubicBezTo>
                  <a:cubicBezTo>
                    <a:pt x="30873" y="18218"/>
                    <a:pt x="30980" y="17825"/>
                    <a:pt x="31147" y="17456"/>
                  </a:cubicBezTo>
                  <a:cubicBezTo>
                    <a:pt x="31254" y="17277"/>
                    <a:pt x="31456" y="17182"/>
                    <a:pt x="31552" y="16991"/>
                  </a:cubicBezTo>
                  <a:cubicBezTo>
                    <a:pt x="31790" y="16551"/>
                    <a:pt x="32016" y="16110"/>
                    <a:pt x="32183" y="15646"/>
                  </a:cubicBezTo>
                  <a:cubicBezTo>
                    <a:pt x="32290" y="15312"/>
                    <a:pt x="32337" y="14884"/>
                    <a:pt x="32099" y="14586"/>
                  </a:cubicBezTo>
                  <a:cubicBezTo>
                    <a:pt x="31825" y="14229"/>
                    <a:pt x="31385" y="14098"/>
                    <a:pt x="30992" y="13908"/>
                  </a:cubicBezTo>
                  <a:lnTo>
                    <a:pt x="31004" y="13836"/>
                  </a:lnTo>
                  <a:cubicBezTo>
                    <a:pt x="32052" y="12884"/>
                    <a:pt x="32826" y="11657"/>
                    <a:pt x="33552" y="10455"/>
                  </a:cubicBezTo>
                  <a:cubicBezTo>
                    <a:pt x="33969" y="9740"/>
                    <a:pt x="34445" y="9050"/>
                    <a:pt x="34611" y="8228"/>
                  </a:cubicBezTo>
                  <a:cubicBezTo>
                    <a:pt x="34778" y="7550"/>
                    <a:pt x="34576" y="6788"/>
                    <a:pt x="34100" y="6276"/>
                  </a:cubicBezTo>
                  <a:cubicBezTo>
                    <a:pt x="33588" y="5728"/>
                    <a:pt x="32945" y="5335"/>
                    <a:pt x="32314" y="4942"/>
                  </a:cubicBezTo>
                  <a:cubicBezTo>
                    <a:pt x="30730" y="3954"/>
                    <a:pt x="29099" y="3025"/>
                    <a:pt x="27420" y="2204"/>
                  </a:cubicBezTo>
                  <a:cubicBezTo>
                    <a:pt x="25658" y="1335"/>
                    <a:pt x="23848" y="525"/>
                    <a:pt x="21919" y="132"/>
                  </a:cubicBezTo>
                  <a:cubicBezTo>
                    <a:pt x="21534" y="56"/>
                    <a:pt x="21135" y="0"/>
                    <a:pt x="20737" y="0"/>
                  </a:cubicBezTo>
                  <a:close/>
                </a:path>
              </a:pathLst>
            </a:custGeom>
            <a:solidFill>
              <a:srgbClr val="0101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4" name="Google Shape;1514;p32"/>
            <p:cNvSpPr/>
            <p:nvPr/>
          </p:nvSpPr>
          <p:spPr>
            <a:xfrm>
              <a:off x="6787345" y="3380038"/>
              <a:ext cx="73957" cy="42583"/>
            </a:xfrm>
            <a:custGeom>
              <a:avLst/>
              <a:gdLst/>
              <a:ahLst/>
              <a:cxnLst/>
              <a:rect l="l" t="t" r="r" b="b"/>
              <a:pathLst>
                <a:path w="3609" h="2078" extrusionOk="0">
                  <a:moveTo>
                    <a:pt x="1862" y="1"/>
                  </a:moveTo>
                  <a:cubicBezTo>
                    <a:pt x="1813" y="1"/>
                    <a:pt x="1764" y="2"/>
                    <a:pt x="1715" y="4"/>
                  </a:cubicBezTo>
                  <a:cubicBezTo>
                    <a:pt x="953" y="52"/>
                    <a:pt x="322" y="659"/>
                    <a:pt x="72" y="1362"/>
                  </a:cubicBezTo>
                  <a:cubicBezTo>
                    <a:pt x="24" y="1576"/>
                    <a:pt x="1" y="1897"/>
                    <a:pt x="239" y="2017"/>
                  </a:cubicBezTo>
                  <a:cubicBezTo>
                    <a:pt x="302" y="2059"/>
                    <a:pt x="370" y="2077"/>
                    <a:pt x="438" y="2077"/>
                  </a:cubicBezTo>
                  <a:cubicBezTo>
                    <a:pt x="561" y="2077"/>
                    <a:pt x="682" y="2018"/>
                    <a:pt x="774" y="1933"/>
                  </a:cubicBezTo>
                  <a:cubicBezTo>
                    <a:pt x="1096" y="1671"/>
                    <a:pt x="1417" y="1397"/>
                    <a:pt x="1822" y="1278"/>
                  </a:cubicBezTo>
                  <a:cubicBezTo>
                    <a:pt x="1947" y="1242"/>
                    <a:pt x="2073" y="1228"/>
                    <a:pt x="2200" y="1228"/>
                  </a:cubicBezTo>
                  <a:cubicBezTo>
                    <a:pt x="2448" y="1228"/>
                    <a:pt x="2697" y="1283"/>
                    <a:pt x="2941" y="1338"/>
                  </a:cubicBezTo>
                  <a:cubicBezTo>
                    <a:pt x="2986" y="1354"/>
                    <a:pt x="3034" y="1361"/>
                    <a:pt x="3082" y="1361"/>
                  </a:cubicBezTo>
                  <a:cubicBezTo>
                    <a:pt x="3254" y="1361"/>
                    <a:pt x="3433" y="1264"/>
                    <a:pt x="3489" y="1088"/>
                  </a:cubicBezTo>
                  <a:cubicBezTo>
                    <a:pt x="3608" y="802"/>
                    <a:pt x="3394" y="516"/>
                    <a:pt x="3168" y="350"/>
                  </a:cubicBezTo>
                  <a:cubicBezTo>
                    <a:pt x="2781" y="103"/>
                    <a:pt x="2316" y="1"/>
                    <a:pt x="1862" y="1"/>
                  </a:cubicBezTo>
                  <a:close/>
                </a:path>
              </a:pathLst>
            </a:custGeom>
            <a:solidFill>
              <a:srgbClr val="0101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5" name="Google Shape;1515;p32"/>
            <p:cNvSpPr/>
            <p:nvPr/>
          </p:nvSpPr>
          <p:spPr>
            <a:xfrm>
              <a:off x="6765150" y="3428629"/>
              <a:ext cx="28075" cy="29837"/>
            </a:xfrm>
            <a:custGeom>
              <a:avLst/>
              <a:gdLst/>
              <a:ahLst/>
              <a:cxnLst/>
              <a:rect l="l" t="t" r="r" b="b"/>
              <a:pathLst>
                <a:path w="1370" h="1456" extrusionOk="0">
                  <a:moveTo>
                    <a:pt x="779" y="1"/>
                  </a:moveTo>
                  <a:cubicBezTo>
                    <a:pt x="642" y="1"/>
                    <a:pt x="507" y="31"/>
                    <a:pt x="417" y="146"/>
                  </a:cubicBezTo>
                  <a:cubicBezTo>
                    <a:pt x="179" y="443"/>
                    <a:pt x="0" y="884"/>
                    <a:pt x="179" y="1265"/>
                  </a:cubicBezTo>
                  <a:cubicBezTo>
                    <a:pt x="232" y="1390"/>
                    <a:pt x="369" y="1455"/>
                    <a:pt x="505" y="1455"/>
                  </a:cubicBezTo>
                  <a:cubicBezTo>
                    <a:pt x="640" y="1455"/>
                    <a:pt x="774" y="1390"/>
                    <a:pt x="822" y="1253"/>
                  </a:cubicBezTo>
                  <a:cubicBezTo>
                    <a:pt x="1000" y="872"/>
                    <a:pt x="1369" y="372"/>
                    <a:pt x="964" y="15"/>
                  </a:cubicBezTo>
                  <a:cubicBezTo>
                    <a:pt x="905" y="7"/>
                    <a:pt x="842" y="1"/>
                    <a:pt x="779" y="1"/>
                  </a:cubicBezTo>
                  <a:close/>
                </a:path>
              </a:pathLst>
            </a:custGeom>
            <a:solidFill>
              <a:srgbClr val="0101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6" name="Google Shape;1516;p32"/>
            <p:cNvSpPr/>
            <p:nvPr/>
          </p:nvSpPr>
          <p:spPr>
            <a:xfrm>
              <a:off x="6507481" y="3655597"/>
              <a:ext cx="249865" cy="490672"/>
            </a:xfrm>
            <a:custGeom>
              <a:avLst/>
              <a:gdLst/>
              <a:ahLst/>
              <a:cxnLst/>
              <a:rect l="l" t="t" r="r" b="b"/>
              <a:pathLst>
                <a:path w="12193" h="23944" extrusionOk="0">
                  <a:moveTo>
                    <a:pt x="11831" y="0"/>
                  </a:moveTo>
                  <a:cubicBezTo>
                    <a:pt x="11635" y="0"/>
                    <a:pt x="11453" y="155"/>
                    <a:pt x="11335" y="310"/>
                  </a:cubicBezTo>
                  <a:cubicBezTo>
                    <a:pt x="10823" y="941"/>
                    <a:pt x="10406" y="1632"/>
                    <a:pt x="9989" y="2322"/>
                  </a:cubicBezTo>
                  <a:cubicBezTo>
                    <a:pt x="9025" y="3941"/>
                    <a:pt x="8168" y="5632"/>
                    <a:pt x="7251" y="7275"/>
                  </a:cubicBezTo>
                  <a:cubicBezTo>
                    <a:pt x="5525" y="10371"/>
                    <a:pt x="3965" y="13562"/>
                    <a:pt x="2596" y="16824"/>
                  </a:cubicBezTo>
                  <a:cubicBezTo>
                    <a:pt x="1846" y="18598"/>
                    <a:pt x="1072" y="20348"/>
                    <a:pt x="381" y="22146"/>
                  </a:cubicBezTo>
                  <a:cubicBezTo>
                    <a:pt x="238" y="22610"/>
                    <a:pt x="0" y="23063"/>
                    <a:pt x="24" y="23563"/>
                  </a:cubicBezTo>
                  <a:cubicBezTo>
                    <a:pt x="24" y="23753"/>
                    <a:pt x="191" y="23884"/>
                    <a:pt x="357" y="23944"/>
                  </a:cubicBezTo>
                  <a:cubicBezTo>
                    <a:pt x="453" y="23908"/>
                    <a:pt x="536" y="23884"/>
                    <a:pt x="631" y="23861"/>
                  </a:cubicBezTo>
                  <a:cubicBezTo>
                    <a:pt x="857" y="23551"/>
                    <a:pt x="1000" y="23194"/>
                    <a:pt x="1155" y="22849"/>
                  </a:cubicBezTo>
                  <a:cubicBezTo>
                    <a:pt x="1857" y="21289"/>
                    <a:pt x="2512" y="19717"/>
                    <a:pt x="3250" y="18181"/>
                  </a:cubicBezTo>
                  <a:cubicBezTo>
                    <a:pt x="4048" y="16526"/>
                    <a:pt x="4822" y="14860"/>
                    <a:pt x="5620" y="13205"/>
                  </a:cubicBezTo>
                  <a:cubicBezTo>
                    <a:pt x="6382" y="11597"/>
                    <a:pt x="7263" y="10049"/>
                    <a:pt x="8132" y="8490"/>
                  </a:cubicBezTo>
                  <a:cubicBezTo>
                    <a:pt x="9120" y="6704"/>
                    <a:pt x="10037" y="4870"/>
                    <a:pt x="10930" y="3025"/>
                  </a:cubicBezTo>
                  <a:cubicBezTo>
                    <a:pt x="11275" y="2287"/>
                    <a:pt x="11704" y="1572"/>
                    <a:pt x="12002" y="798"/>
                  </a:cubicBezTo>
                  <a:cubicBezTo>
                    <a:pt x="12085" y="560"/>
                    <a:pt x="12192" y="274"/>
                    <a:pt x="12013" y="48"/>
                  </a:cubicBezTo>
                  <a:cubicBezTo>
                    <a:pt x="11952" y="15"/>
                    <a:pt x="11891" y="0"/>
                    <a:pt x="11831" y="0"/>
                  </a:cubicBezTo>
                  <a:close/>
                </a:path>
              </a:pathLst>
            </a:custGeom>
            <a:solidFill>
              <a:srgbClr val="0101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7" name="Google Shape;1517;p32"/>
            <p:cNvSpPr/>
            <p:nvPr/>
          </p:nvSpPr>
          <p:spPr>
            <a:xfrm>
              <a:off x="6562609" y="3694166"/>
              <a:ext cx="291834" cy="516636"/>
            </a:xfrm>
            <a:custGeom>
              <a:avLst/>
              <a:gdLst/>
              <a:ahLst/>
              <a:cxnLst/>
              <a:rect l="l" t="t" r="r" b="b"/>
              <a:pathLst>
                <a:path w="14241" h="25211" extrusionOk="0">
                  <a:moveTo>
                    <a:pt x="13843" y="1"/>
                  </a:moveTo>
                  <a:cubicBezTo>
                    <a:pt x="13690" y="1"/>
                    <a:pt x="13545" y="71"/>
                    <a:pt x="13443" y="190"/>
                  </a:cubicBezTo>
                  <a:cubicBezTo>
                    <a:pt x="12776" y="869"/>
                    <a:pt x="12300" y="1702"/>
                    <a:pt x="11800" y="2500"/>
                  </a:cubicBezTo>
                  <a:cubicBezTo>
                    <a:pt x="10574" y="4560"/>
                    <a:pt x="9359" y="6643"/>
                    <a:pt x="8216" y="8763"/>
                  </a:cubicBezTo>
                  <a:cubicBezTo>
                    <a:pt x="6359" y="12263"/>
                    <a:pt x="4537" y="15775"/>
                    <a:pt x="2775" y="19324"/>
                  </a:cubicBezTo>
                  <a:cubicBezTo>
                    <a:pt x="2001" y="20776"/>
                    <a:pt x="1168" y="22205"/>
                    <a:pt x="441" y="23681"/>
                  </a:cubicBezTo>
                  <a:cubicBezTo>
                    <a:pt x="263" y="24098"/>
                    <a:pt x="1" y="24527"/>
                    <a:pt x="96" y="25003"/>
                  </a:cubicBezTo>
                  <a:cubicBezTo>
                    <a:pt x="156" y="25062"/>
                    <a:pt x="227" y="25134"/>
                    <a:pt x="287" y="25193"/>
                  </a:cubicBezTo>
                  <a:cubicBezTo>
                    <a:pt x="351" y="25203"/>
                    <a:pt x="418" y="25211"/>
                    <a:pt x="484" y="25211"/>
                  </a:cubicBezTo>
                  <a:cubicBezTo>
                    <a:pt x="651" y="25211"/>
                    <a:pt x="812" y="25165"/>
                    <a:pt x="906" y="25003"/>
                  </a:cubicBezTo>
                  <a:cubicBezTo>
                    <a:pt x="1763" y="23788"/>
                    <a:pt x="2465" y="22479"/>
                    <a:pt x="3216" y="21205"/>
                  </a:cubicBezTo>
                  <a:cubicBezTo>
                    <a:pt x="3906" y="19978"/>
                    <a:pt x="4692" y="18812"/>
                    <a:pt x="5383" y="17585"/>
                  </a:cubicBezTo>
                  <a:cubicBezTo>
                    <a:pt x="6454" y="15764"/>
                    <a:pt x="7395" y="13882"/>
                    <a:pt x="8395" y="12025"/>
                  </a:cubicBezTo>
                  <a:cubicBezTo>
                    <a:pt x="9181" y="10596"/>
                    <a:pt x="9955" y="9156"/>
                    <a:pt x="10728" y="7715"/>
                  </a:cubicBezTo>
                  <a:cubicBezTo>
                    <a:pt x="11598" y="6072"/>
                    <a:pt x="12538" y="4465"/>
                    <a:pt x="13384" y="2810"/>
                  </a:cubicBezTo>
                  <a:cubicBezTo>
                    <a:pt x="13741" y="2107"/>
                    <a:pt x="14086" y="1393"/>
                    <a:pt x="14205" y="619"/>
                  </a:cubicBezTo>
                  <a:cubicBezTo>
                    <a:pt x="14241" y="405"/>
                    <a:pt x="14217" y="154"/>
                    <a:pt x="14026" y="35"/>
                  </a:cubicBezTo>
                  <a:cubicBezTo>
                    <a:pt x="13965" y="12"/>
                    <a:pt x="13903" y="1"/>
                    <a:pt x="13843" y="1"/>
                  </a:cubicBezTo>
                  <a:close/>
                </a:path>
              </a:pathLst>
            </a:custGeom>
            <a:solidFill>
              <a:srgbClr val="0101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18" name="Google Shape;1518;p32"/>
          <p:cNvGrpSpPr/>
          <p:nvPr/>
        </p:nvGrpSpPr>
        <p:grpSpPr>
          <a:xfrm>
            <a:off x="3068609" y="1472442"/>
            <a:ext cx="2358361" cy="1392206"/>
            <a:chOff x="2702742" y="1255921"/>
            <a:chExt cx="1815415" cy="1392206"/>
          </a:xfrm>
        </p:grpSpPr>
        <p:sp>
          <p:nvSpPr>
            <p:cNvPr id="1519" name="Google Shape;1519;p32"/>
            <p:cNvSpPr/>
            <p:nvPr/>
          </p:nvSpPr>
          <p:spPr>
            <a:xfrm>
              <a:off x="3347728" y="1640285"/>
              <a:ext cx="1170429" cy="1007842"/>
            </a:xfrm>
            <a:custGeom>
              <a:avLst/>
              <a:gdLst/>
              <a:ahLst/>
              <a:cxnLst/>
              <a:rect l="l" t="t" r="r" b="b"/>
              <a:pathLst>
                <a:path w="57115" h="49181" extrusionOk="0">
                  <a:moveTo>
                    <a:pt x="34254" y="1"/>
                  </a:moveTo>
                  <a:cubicBezTo>
                    <a:pt x="33696" y="1"/>
                    <a:pt x="33137" y="5"/>
                    <a:pt x="32576" y="20"/>
                  </a:cubicBezTo>
                  <a:cubicBezTo>
                    <a:pt x="31968" y="80"/>
                    <a:pt x="31349" y="80"/>
                    <a:pt x="30730" y="92"/>
                  </a:cubicBezTo>
                  <a:cubicBezTo>
                    <a:pt x="30194" y="104"/>
                    <a:pt x="29647" y="80"/>
                    <a:pt x="29111" y="139"/>
                  </a:cubicBezTo>
                  <a:cubicBezTo>
                    <a:pt x="28456" y="211"/>
                    <a:pt x="27801" y="151"/>
                    <a:pt x="27146" y="211"/>
                  </a:cubicBezTo>
                  <a:cubicBezTo>
                    <a:pt x="26110" y="318"/>
                    <a:pt x="25075" y="223"/>
                    <a:pt x="24039" y="330"/>
                  </a:cubicBezTo>
                  <a:cubicBezTo>
                    <a:pt x="23539" y="377"/>
                    <a:pt x="23027" y="330"/>
                    <a:pt x="22527" y="389"/>
                  </a:cubicBezTo>
                  <a:cubicBezTo>
                    <a:pt x="19348" y="592"/>
                    <a:pt x="16157" y="806"/>
                    <a:pt x="13014" y="1377"/>
                  </a:cubicBezTo>
                  <a:cubicBezTo>
                    <a:pt x="11728" y="1580"/>
                    <a:pt x="10466" y="1937"/>
                    <a:pt x="9156" y="2056"/>
                  </a:cubicBezTo>
                  <a:cubicBezTo>
                    <a:pt x="8311" y="2199"/>
                    <a:pt x="7465" y="2342"/>
                    <a:pt x="6679" y="2687"/>
                  </a:cubicBezTo>
                  <a:cubicBezTo>
                    <a:pt x="5977" y="2901"/>
                    <a:pt x="5429" y="3390"/>
                    <a:pt x="4834" y="3783"/>
                  </a:cubicBezTo>
                  <a:cubicBezTo>
                    <a:pt x="4096" y="4318"/>
                    <a:pt x="3536" y="5045"/>
                    <a:pt x="2977" y="5747"/>
                  </a:cubicBezTo>
                  <a:cubicBezTo>
                    <a:pt x="2334" y="6569"/>
                    <a:pt x="1917" y="7545"/>
                    <a:pt x="1572" y="8521"/>
                  </a:cubicBezTo>
                  <a:cubicBezTo>
                    <a:pt x="1036" y="10200"/>
                    <a:pt x="619" y="11915"/>
                    <a:pt x="452" y="13653"/>
                  </a:cubicBezTo>
                  <a:cubicBezTo>
                    <a:pt x="274" y="15546"/>
                    <a:pt x="0" y="17439"/>
                    <a:pt x="60" y="19344"/>
                  </a:cubicBezTo>
                  <a:cubicBezTo>
                    <a:pt x="60" y="20737"/>
                    <a:pt x="167" y="22130"/>
                    <a:pt x="143" y="23523"/>
                  </a:cubicBezTo>
                  <a:cubicBezTo>
                    <a:pt x="167" y="25369"/>
                    <a:pt x="179" y="27202"/>
                    <a:pt x="167" y="29036"/>
                  </a:cubicBezTo>
                  <a:cubicBezTo>
                    <a:pt x="155" y="29762"/>
                    <a:pt x="262" y="30476"/>
                    <a:pt x="250" y="31203"/>
                  </a:cubicBezTo>
                  <a:cubicBezTo>
                    <a:pt x="321" y="33179"/>
                    <a:pt x="512" y="35155"/>
                    <a:pt x="679" y="37120"/>
                  </a:cubicBezTo>
                  <a:cubicBezTo>
                    <a:pt x="774" y="38025"/>
                    <a:pt x="976" y="38906"/>
                    <a:pt x="1203" y="39787"/>
                  </a:cubicBezTo>
                  <a:cubicBezTo>
                    <a:pt x="1643" y="41752"/>
                    <a:pt x="2346" y="43704"/>
                    <a:pt x="3620" y="45288"/>
                  </a:cubicBezTo>
                  <a:cubicBezTo>
                    <a:pt x="4036" y="45835"/>
                    <a:pt x="4512" y="46347"/>
                    <a:pt x="5072" y="46764"/>
                  </a:cubicBezTo>
                  <a:cubicBezTo>
                    <a:pt x="5941" y="47490"/>
                    <a:pt x="7013" y="47943"/>
                    <a:pt x="8108" y="48181"/>
                  </a:cubicBezTo>
                  <a:cubicBezTo>
                    <a:pt x="9073" y="48407"/>
                    <a:pt x="10061" y="48586"/>
                    <a:pt x="11061" y="48586"/>
                  </a:cubicBezTo>
                  <a:cubicBezTo>
                    <a:pt x="12082" y="48720"/>
                    <a:pt x="13104" y="48845"/>
                    <a:pt x="14133" y="48845"/>
                  </a:cubicBezTo>
                  <a:cubicBezTo>
                    <a:pt x="14292" y="48845"/>
                    <a:pt x="14450" y="48842"/>
                    <a:pt x="14609" y="48836"/>
                  </a:cubicBezTo>
                  <a:cubicBezTo>
                    <a:pt x="16026" y="48943"/>
                    <a:pt x="17455" y="48907"/>
                    <a:pt x="18871" y="48931"/>
                  </a:cubicBezTo>
                  <a:cubicBezTo>
                    <a:pt x="19537" y="48991"/>
                    <a:pt x="20205" y="48993"/>
                    <a:pt x="20874" y="48993"/>
                  </a:cubicBezTo>
                  <a:cubicBezTo>
                    <a:pt x="20935" y="48993"/>
                    <a:pt x="20995" y="48993"/>
                    <a:pt x="21056" y="48993"/>
                  </a:cubicBezTo>
                  <a:cubicBezTo>
                    <a:pt x="21785" y="48993"/>
                    <a:pt x="22515" y="48996"/>
                    <a:pt x="23241" y="49074"/>
                  </a:cubicBezTo>
                  <a:cubicBezTo>
                    <a:pt x="23682" y="49110"/>
                    <a:pt x="24134" y="49074"/>
                    <a:pt x="24575" y="49121"/>
                  </a:cubicBezTo>
                  <a:cubicBezTo>
                    <a:pt x="25078" y="49173"/>
                    <a:pt x="25587" y="49179"/>
                    <a:pt x="26097" y="49179"/>
                  </a:cubicBezTo>
                  <a:cubicBezTo>
                    <a:pt x="26265" y="49179"/>
                    <a:pt x="26433" y="49178"/>
                    <a:pt x="26601" y="49178"/>
                  </a:cubicBezTo>
                  <a:cubicBezTo>
                    <a:pt x="26755" y="49178"/>
                    <a:pt x="26909" y="49179"/>
                    <a:pt x="27063" y="49181"/>
                  </a:cubicBezTo>
                  <a:cubicBezTo>
                    <a:pt x="29016" y="49062"/>
                    <a:pt x="30980" y="48990"/>
                    <a:pt x="32933" y="48836"/>
                  </a:cubicBezTo>
                  <a:cubicBezTo>
                    <a:pt x="35373" y="48740"/>
                    <a:pt x="37790" y="48431"/>
                    <a:pt x="40231" y="48240"/>
                  </a:cubicBezTo>
                  <a:cubicBezTo>
                    <a:pt x="42541" y="48098"/>
                    <a:pt x="44887" y="47978"/>
                    <a:pt x="47149" y="47431"/>
                  </a:cubicBezTo>
                  <a:cubicBezTo>
                    <a:pt x="48768" y="47062"/>
                    <a:pt x="50316" y="46395"/>
                    <a:pt x="51685" y="45478"/>
                  </a:cubicBezTo>
                  <a:cubicBezTo>
                    <a:pt x="52661" y="44847"/>
                    <a:pt x="53471" y="43978"/>
                    <a:pt x="54066" y="42978"/>
                  </a:cubicBezTo>
                  <a:cubicBezTo>
                    <a:pt x="54959" y="41490"/>
                    <a:pt x="55424" y="39787"/>
                    <a:pt x="55757" y="38096"/>
                  </a:cubicBezTo>
                  <a:cubicBezTo>
                    <a:pt x="56162" y="35834"/>
                    <a:pt x="56412" y="33548"/>
                    <a:pt x="56555" y="31250"/>
                  </a:cubicBezTo>
                  <a:cubicBezTo>
                    <a:pt x="56638" y="30155"/>
                    <a:pt x="56733" y="29071"/>
                    <a:pt x="56745" y="27964"/>
                  </a:cubicBezTo>
                  <a:cubicBezTo>
                    <a:pt x="56840" y="26726"/>
                    <a:pt x="56769" y="25476"/>
                    <a:pt x="56888" y="24237"/>
                  </a:cubicBezTo>
                  <a:cubicBezTo>
                    <a:pt x="56900" y="23023"/>
                    <a:pt x="56995" y="21809"/>
                    <a:pt x="56995" y="20594"/>
                  </a:cubicBezTo>
                  <a:cubicBezTo>
                    <a:pt x="56971" y="19725"/>
                    <a:pt x="57102" y="18880"/>
                    <a:pt x="57079" y="18010"/>
                  </a:cubicBezTo>
                  <a:cubicBezTo>
                    <a:pt x="57114" y="16022"/>
                    <a:pt x="57067" y="14022"/>
                    <a:pt x="56805" y="12045"/>
                  </a:cubicBezTo>
                  <a:cubicBezTo>
                    <a:pt x="56638" y="10617"/>
                    <a:pt x="56424" y="9200"/>
                    <a:pt x="56031" y="7819"/>
                  </a:cubicBezTo>
                  <a:cubicBezTo>
                    <a:pt x="55638" y="6438"/>
                    <a:pt x="55043" y="5068"/>
                    <a:pt x="54007" y="4044"/>
                  </a:cubicBezTo>
                  <a:cubicBezTo>
                    <a:pt x="53531" y="3533"/>
                    <a:pt x="52935" y="3163"/>
                    <a:pt x="52399" y="2723"/>
                  </a:cubicBezTo>
                  <a:cubicBezTo>
                    <a:pt x="51876" y="2294"/>
                    <a:pt x="51245" y="2056"/>
                    <a:pt x="50613" y="1830"/>
                  </a:cubicBezTo>
                  <a:cubicBezTo>
                    <a:pt x="49804" y="1508"/>
                    <a:pt x="48970" y="1247"/>
                    <a:pt x="48113" y="1068"/>
                  </a:cubicBezTo>
                  <a:cubicBezTo>
                    <a:pt x="46101" y="592"/>
                    <a:pt x="44053" y="330"/>
                    <a:pt x="41993" y="270"/>
                  </a:cubicBezTo>
                  <a:cubicBezTo>
                    <a:pt x="40928" y="184"/>
                    <a:pt x="39862" y="88"/>
                    <a:pt x="38788" y="88"/>
                  </a:cubicBezTo>
                  <a:cubicBezTo>
                    <a:pt x="38674" y="88"/>
                    <a:pt x="38560" y="89"/>
                    <a:pt x="38445" y="92"/>
                  </a:cubicBezTo>
                  <a:cubicBezTo>
                    <a:pt x="38407" y="92"/>
                    <a:pt x="38368" y="93"/>
                    <a:pt x="38330" y="93"/>
                  </a:cubicBezTo>
                  <a:cubicBezTo>
                    <a:pt x="37715" y="93"/>
                    <a:pt x="37108" y="8"/>
                    <a:pt x="36481" y="8"/>
                  </a:cubicBezTo>
                  <a:cubicBezTo>
                    <a:pt x="35739" y="8"/>
                    <a:pt x="34998" y="1"/>
                    <a:pt x="34254" y="1"/>
                  </a:cubicBezTo>
                  <a:close/>
                </a:path>
              </a:pathLst>
            </a:custGeom>
            <a:solidFill>
              <a:srgbClr val="FCBD2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20" name="Google Shape;1520;p32"/>
            <p:cNvGrpSpPr/>
            <p:nvPr/>
          </p:nvGrpSpPr>
          <p:grpSpPr>
            <a:xfrm>
              <a:off x="3212530" y="1560298"/>
              <a:ext cx="1177520" cy="992923"/>
              <a:chOff x="3098230" y="1484098"/>
              <a:chExt cx="1177520" cy="992923"/>
            </a:xfrm>
          </p:grpSpPr>
          <p:sp>
            <p:nvSpPr>
              <p:cNvPr id="1521" name="Google Shape;1521;p32"/>
              <p:cNvSpPr/>
              <p:nvPr/>
            </p:nvSpPr>
            <p:spPr>
              <a:xfrm>
                <a:off x="3098230" y="1484098"/>
                <a:ext cx="1177520" cy="992923"/>
              </a:xfrm>
              <a:custGeom>
                <a:avLst/>
                <a:gdLst/>
                <a:ahLst/>
                <a:cxnLst/>
                <a:rect l="l" t="t" r="r" b="b"/>
                <a:pathLst>
                  <a:path w="57461" h="48453" extrusionOk="0">
                    <a:moveTo>
                      <a:pt x="33983" y="1986"/>
                    </a:moveTo>
                    <a:cubicBezTo>
                      <a:pt x="35345" y="1986"/>
                      <a:pt x="36709" y="2021"/>
                      <a:pt x="38076" y="2021"/>
                    </a:cubicBezTo>
                    <a:cubicBezTo>
                      <a:pt x="38294" y="2021"/>
                      <a:pt x="38513" y="2020"/>
                      <a:pt x="38732" y="2018"/>
                    </a:cubicBezTo>
                    <a:cubicBezTo>
                      <a:pt x="39066" y="2021"/>
                      <a:pt x="39400" y="2022"/>
                      <a:pt x="39734" y="2022"/>
                    </a:cubicBezTo>
                    <a:cubicBezTo>
                      <a:pt x="40329" y="2022"/>
                      <a:pt x="40922" y="2019"/>
                      <a:pt x="41517" y="2019"/>
                    </a:cubicBezTo>
                    <a:cubicBezTo>
                      <a:pt x="42060" y="2019"/>
                      <a:pt x="42604" y="2021"/>
                      <a:pt x="43149" y="2030"/>
                    </a:cubicBezTo>
                    <a:cubicBezTo>
                      <a:pt x="44066" y="2137"/>
                      <a:pt x="45007" y="2066"/>
                      <a:pt x="45911" y="2280"/>
                    </a:cubicBezTo>
                    <a:cubicBezTo>
                      <a:pt x="46292" y="2363"/>
                      <a:pt x="46685" y="2459"/>
                      <a:pt x="47066" y="2554"/>
                    </a:cubicBezTo>
                    <a:cubicBezTo>
                      <a:pt x="47185" y="2578"/>
                      <a:pt x="47304" y="2602"/>
                      <a:pt x="47424" y="2637"/>
                    </a:cubicBezTo>
                    <a:cubicBezTo>
                      <a:pt x="47519" y="2661"/>
                      <a:pt x="47602" y="2685"/>
                      <a:pt x="47697" y="2721"/>
                    </a:cubicBezTo>
                    <a:cubicBezTo>
                      <a:pt x="47793" y="2744"/>
                      <a:pt x="47888" y="2780"/>
                      <a:pt x="47983" y="2804"/>
                    </a:cubicBezTo>
                    <a:cubicBezTo>
                      <a:pt x="48066" y="2828"/>
                      <a:pt x="48150" y="2864"/>
                      <a:pt x="48245" y="2899"/>
                    </a:cubicBezTo>
                    <a:cubicBezTo>
                      <a:pt x="48293" y="2911"/>
                      <a:pt x="48388" y="2935"/>
                      <a:pt x="48436" y="2947"/>
                    </a:cubicBezTo>
                    <a:cubicBezTo>
                      <a:pt x="48793" y="3090"/>
                      <a:pt x="49162" y="3209"/>
                      <a:pt x="49507" y="3387"/>
                    </a:cubicBezTo>
                    <a:cubicBezTo>
                      <a:pt x="49543" y="3411"/>
                      <a:pt x="49638" y="3459"/>
                      <a:pt x="49686" y="3471"/>
                    </a:cubicBezTo>
                    <a:cubicBezTo>
                      <a:pt x="49793" y="3542"/>
                      <a:pt x="49900" y="3614"/>
                      <a:pt x="50031" y="3649"/>
                    </a:cubicBezTo>
                    <a:cubicBezTo>
                      <a:pt x="50079" y="3673"/>
                      <a:pt x="50186" y="3721"/>
                      <a:pt x="50233" y="3745"/>
                    </a:cubicBezTo>
                    <a:lnTo>
                      <a:pt x="50257" y="3828"/>
                    </a:lnTo>
                    <a:cubicBezTo>
                      <a:pt x="50293" y="3828"/>
                      <a:pt x="50364" y="3816"/>
                      <a:pt x="50412" y="3816"/>
                    </a:cubicBezTo>
                    <a:lnTo>
                      <a:pt x="50412" y="3923"/>
                    </a:lnTo>
                    <a:lnTo>
                      <a:pt x="50519" y="3899"/>
                    </a:lnTo>
                    <a:lnTo>
                      <a:pt x="50519" y="3995"/>
                    </a:lnTo>
                    <a:cubicBezTo>
                      <a:pt x="50567" y="3995"/>
                      <a:pt x="50638" y="3983"/>
                      <a:pt x="50686" y="3983"/>
                    </a:cubicBezTo>
                    <a:lnTo>
                      <a:pt x="50686" y="4090"/>
                    </a:lnTo>
                    <a:lnTo>
                      <a:pt x="50793" y="4066"/>
                    </a:lnTo>
                    <a:lnTo>
                      <a:pt x="50805" y="4173"/>
                    </a:lnTo>
                    <a:cubicBezTo>
                      <a:pt x="50841" y="4161"/>
                      <a:pt x="50912" y="4161"/>
                      <a:pt x="50948" y="4161"/>
                    </a:cubicBezTo>
                    <a:lnTo>
                      <a:pt x="50960" y="4233"/>
                    </a:lnTo>
                    <a:cubicBezTo>
                      <a:pt x="51055" y="4292"/>
                      <a:pt x="51150" y="4352"/>
                      <a:pt x="51257" y="4411"/>
                    </a:cubicBezTo>
                    <a:cubicBezTo>
                      <a:pt x="51781" y="4804"/>
                      <a:pt x="52234" y="5280"/>
                      <a:pt x="52627" y="5792"/>
                    </a:cubicBezTo>
                    <a:cubicBezTo>
                      <a:pt x="52710" y="5935"/>
                      <a:pt x="52805" y="6054"/>
                      <a:pt x="52912" y="6162"/>
                    </a:cubicBezTo>
                    <a:cubicBezTo>
                      <a:pt x="52912" y="6185"/>
                      <a:pt x="52912" y="6257"/>
                      <a:pt x="52912" y="6293"/>
                    </a:cubicBezTo>
                    <a:lnTo>
                      <a:pt x="53019" y="6293"/>
                    </a:lnTo>
                    <a:lnTo>
                      <a:pt x="52996" y="6400"/>
                    </a:lnTo>
                    <a:lnTo>
                      <a:pt x="53103" y="6400"/>
                    </a:lnTo>
                    <a:cubicBezTo>
                      <a:pt x="53091" y="6447"/>
                      <a:pt x="53091" y="6519"/>
                      <a:pt x="53091" y="6566"/>
                    </a:cubicBezTo>
                    <a:lnTo>
                      <a:pt x="53198" y="6578"/>
                    </a:lnTo>
                    <a:cubicBezTo>
                      <a:pt x="53186" y="6614"/>
                      <a:pt x="53186" y="6697"/>
                      <a:pt x="53174" y="6733"/>
                    </a:cubicBezTo>
                    <a:lnTo>
                      <a:pt x="53258" y="6745"/>
                    </a:lnTo>
                    <a:cubicBezTo>
                      <a:pt x="53293" y="6828"/>
                      <a:pt x="53329" y="6912"/>
                      <a:pt x="53365" y="6995"/>
                    </a:cubicBezTo>
                    <a:cubicBezTo>
                      <a:pt x="53448" y="7138"/>
                      <a:pt x="53531" y="7293"/>
                      <a:pt x="53543" y="7459"/>
                    </a:cubicBezTo>
                    <a:lnTo>
                      <a:pt x="53603" y="7471"/>
                    </a:lnTo>
                    <a:cubicBezTo>
                      <a:pt x="53639" y="7614"/>
                      <a:pt x="53686" y="7745"/>
                      <a:pt x="53734" y="7888"/>
                    </a:cubicBezTo>
                    <a:cubicBezTo>
                      <a:pt x="53924" y="8400"/>
                      <a:pt x="54079" y="8936"/>
                      <a:pt x="54186" y="9471"/>
                    </a:cubicBezTo>
                    <a:cubicBezTo>
                      <a:pt x="54270" y="9829"/>
                      <a:pt x="54329" y="10186"/>
                      <a:pt x="54365" y="10555"/>
                    </a:cubicBezTo>
                    <a:cubicBezTo>
                      <a:pt x="54484" y="11436"/>
                      <a:pt x="54567" y="12329"/>
                      <a:pt x="54627" y="13210"/>
                    </a:cubicBezTo>
                    <a:cubicBezTo>
                      <a:pt x="54734" y="13734"/>
                      <a:pt x="54663" y="14270"/>
                      <a:pt x="54746" y="14805"/>
                    </a:cubicBezTo>
                    <a:cubicBezTo>
                      <a:pt x="54817" y="16056"/>
                      <a:pt x="54758" y="17306"/>
                      <a:pt x="54805" y="18568"/>
                    </a:cubicBezTo>
                    <a:cubicBezTo>
                      <a:pt x="54877" y="19032"/>
                      <a:pt x="54841" y="19508"/>
                      <a:pt x="54877" y="19973"/>
                    </a:cubicBezTo>
                    <a:cubicBezTo>
                      <a:pt x="55032" y="21390"/>
                      <a:pt x="54948" y="22818"/>
                      <a:pt x="54984" y="24235"/>
                    </a:cubicBezTo>
                    <a:cubicBezTo>
                      <a:pt x="55067" y="24997"/>
                      <a:pt x="55020" y="25759"/>
                      <a:pt x="55127" y="26521"/>
                    </a:cubicBezTo>
                    <a:lnTo>
                      <a:pt x="55163" y="26509"/>
                    </a:lnTo>
                    <a:lnTo>
                      <a:pt x="55163" y="26509"/>
                    </a:lnTo>
                    <a:cubicBezTo>
                      <a:pt x="55139" y="26640"/>
                      <a:pt x="55139" y="26771"/>
                      <a:pt x="55151" y="26914"/>
                    </a:cubicBezTo>
                    <a:cubicBezTo>
                      <a:pt x="55282" y="27605"/>
                      <a:pt x="55222" y="28319"/>
                      <a:pt x="55234" y="29022"/>
                    </a:cubicBezTo>
                    <a:cubicBezTo>
                      <a:pt x="55222" y="30450"/>
                      <a:pt x="55258" y="31879"/>
                      <a:pt x="55210" y="33296"/>
                    </a:cubicBezTo>
                    <a:cubicBezTo>
                      <a:pt x="55198" y="33439"/>
                      <a:pt x="55186" y="33582"/>
                      <a:pt x="55151" y="33713"/>
                    </a:cubicBezTo>
                    <a:cubicBezTo>
                      <a:pt x="55127" y="34058"/>
                      <a:pt x="55055" y="34391"/>
                      <a:pt x="55020" y="34736"/>
                    </a:cubicBezTo>
                    <a:cubicBezTo>
                      <a:pt x="54936" y="35022"/>
                      <a:pt x="54948" y="35332"/>
                      <a:pt x="54924" y="35629"/>
                    </a:cubicBezTo>
                    <a:lnTo>
                      <a:pt x="54853" y="35641"/>
                    </a:lnTo>
                    <a:cubicBezTo>
                      <a:pt x="54841" y="35820"/>
                      <a:pt x="54865" y="36022"/>
                      <a:pt x="54794" y="36201"/>
                    </a:cubicBezTo>
                    <a:cubicBezTo>
                      <a:pt x="54770" y="36272"/>
                      <a:pt x="54746" y="36415"/>
                      <a:pt x="54734" y="36487"/>
                    </a:cubicBezTo>
                    <a:cubicBezTo>
                      <a:pt x="54639" y="37022"/>
                      <a:pt x="54567" y="37558"/>
                      <a:pt x="54448" y="38094"/>
                    </a:cubicBezTo>
                    <a:cubicBezTo>
                      <a:pt x="54424" y="38189"/>
                      <a:pt x="54413" y="38273"/>
                      <a:pt x="54401" y="38368"/>
                    </a:cubicBezTo>
                    <a:cubicBezTo>
                      <a:pt x="54353" y="38511"/>
                      <a:pt x="54317" y="38654"/>
                      <a:pt x="54270" y="38808"/>
                    </a:cubicBezTo>
                    <a:cubicBezTo>
                      <a:pt x="54234" y="39011"/>
                      <a:pt x="54174" y="39213"/>
                      <a:pt x="54103" y="39416"/>
                    </a:cubicBezTo>
                    <a:cubicBezTo>
                      <a:pt x="54055" y="39547"/>
                      <a:pt x="54008" y="39678"/>
                      <a:pt x="53960" y="39809"/>
                    </a:cubicBezTo>
                    <a:cubicBezTo>
                      <a:pt x="53889" y="39975"/>
                      <a:pt x="53817" y="40154"/>
                      <a:pt x="53734" y="40321"/>
                    </a:cubicBezTo>
                    <a:cubicBezTo>
                      <a:pt x="53639" y="40499"/>
                      <a:pt x="53531" y="40690"/>
                      <a:pt x="53424" y="40868"/>
                    </a:cubicBezTo>
                    <a:cubicBezTo>
                      <a:pt x="53353" y="40975"/>
                      <a:pt x="53281" y="41083"/>
                      <a:pt x="53210" y="41190"/>
                    </a:cubicBezTo>
                    <a:cubicBezTo>
                      <a:pt x="52936" y="41547"/>
                      <a:pt x="52662" y="41904"/>
                      <a:pt x="52305" y="42166"/>
                    </a:cubicBezTo>
                    <a:cubicBezTo>
                      <a:pt x="52007" y="42404"/>
                      <a:pt x="51674" y="42559"/>
                      <a:pt x="51365" y="42749"/>
                    </a:cubicBezTo>
                    <a:cubicBezTo>
                      <a:pt x="51198" y="42797"/>
                      <a:pt x="51067" y="42916"/>
                      <a:pt x="50900" y="42964"/>
                    </a:cubicBezTo>
                    <a:cubicBezTo>
                      <a:pt x="50853" y="42988"/>
                      <a:pt x="50769" y="43023"/>
                      <a:pt x="50722" y="43047"/>
                    </a:cubicBezTo>
                    <a:cubicBezTo>
                      <a:pt x="50436" y="43190"/>
                      <a:pt x="50138" y="43309"/>
                      <a:pt x="49841" y="43416"/>
                    </a:cubicBezTo>
                    <a:cubicBezTo>
                      <a:pt x="49721" y="43452"/>
                      <a:pt x="49602" y="43499"/>
                      <a:pt x="49495" y="43535"/>
                    </a:cubicBezTo>
                    <a:cubicBezTo>
                      <a:pt x="49090" y="43678"/>
                      <a:pt x="48674" y="43785"/>
                      <a:pt x="48257" y="43904"/>
                    </a:cubicBezTo>
                    <a:cubicBezTo>
                      <a:pt x="48209" y="43916"/>
                      <a:pt x="48102" y="43940"/>
                      <a:pt x="48055" y="43952"/>
                    </a:cubicBezTo>
                    <a:cubicBezTo>
                      <a:pt x="47924" y="44000"/>
                      <a:pt x="47793" y="44011"/>
                      <a:pt x="47662" y="44023"/>
                    </a:cubicBezTo>
                    <a:lnTo>
                      <a:pt x="47662" y="44095"/>
                    </a:lnTo>
                    <a:cubicBezTo>
                      <a:pt x="47543" y="44095"/>
                      <a:pt x="47424" y="44095"/>
                      <a:pt x="47304" y="44107"/>
                    </a:cubicBezTo>
                    <a:lnTo>
                      <a:pt x="47304" y="44166"/>
                    </a:lnTo>
                    <a:cubicBezTo>
                      <a:pt x="47138" y="44178"/>
                      <a:pt x="46971" y="44190"/>
                      <a:pt x="46828" y="44250"/>
                    </a:cubicBezTo>
                    <a:cubicBezTo>
                      <a:pt x="46697" y="44273"/>
                      <a:pt x="46578" y="44297"/>
                      <a:pt x="46459" y="44309"/>
                    </a:cubicBezTo>
                    <a:cubicBezTo>
                      <a:pt x="46161" y="44392"/>
                      <a:pt x="45852" y="44440"/>
                      <a:pt x="45554" y="44488"/>
                    </a:cubicBezTo>
                    <a:cubicBezTo>
                      <a:pt x="45411" y="44523"/>
                      <a:pt x="45257" y="44535"/>
                      <a:pt x="45114" y="44559"/>
                    </a:cubicBezTo>
                    <a:cubicBezTo>
                      <a:pt x="44911" y="44631"/>
                      <a:pt x="44697" y="44631"/>
                      <a:pt x="44483" y="44654"/>
                    </a:cubicBezTo>
                    <a:cubicBezTo>
                      <a:pt x="43804" y="44750"/>
                      <a:pt x="43125" y="44857"/>
                      <a:pt x="42447" y="44916"/>
                    </a:cubicBezTo>
                    <a:cubicBezTo>
                      <a:pt x="41887" y="45023"/>
                      <a:pt x="41304" y="45023"/>
                      <a:pt x="40744" y="45095"/>
                    </a:cubicBezTo>
                    <a:cubicBezTo>
                      <a:pt x="40292" y="45226"/>
                      <a:pt x="39815" y="45143"/>
                      <a:pt x="39351" y="45214"/>
                    </a:cubicBezTo>
                    <a:cubicBezTo>
                      <a:pt x="39196" y="45250"/>
                      <a:pt x="38982" y="45202"/>
                      <a:pt x="38863" y="45345"/>
                    </a:cubicBezTo>
                    <a:cubicBezTo>
                      <a:pt x="38711" y="45334"/>
                      <a:pt x="38559" y="45330"/>
                      <a:pt x="38407" y="45330"/>
                    </a:cubicBezTo>
                    <a:cubicBezTo>
                      <a:pt x="38059" y="45330"/>
                      <a:pt x="37711" y="45352"/>
                      <a:pt x="37363" y="45369"/>
                    </a:cubicBezTo>
                    <a:cubicBezTo>
                      <a:pt x="36779" y="45464"/>
                      <a:pt x="36184" y="45416"/>
                      <a:pt x="35601" y="45464"/>
                    </a:cubicBezTo>
                    <a:cubicBezTo>
                      <a:pt x="35029" y="45559"/>
                      <a:pt x="34434" y="45500"/>
                      <a:pt x="33850" y="45583"/>
                    </a:cubicBezTo>
                    <a:cubicBezTo>
                      <a:pt x="33350" y="45655"/>
                      <a:pt x="32838" y="45583"/>
                      <a:pt x="32338" y="45678"/>
                    </a:cubicBezTo>
                    <a:cubicBezTo>
                      <a:pt x="31719" y="45726"/>
                      <a:pt x="31088" y="45666"/>
                      <a:pt x="30469" y="45762"/>
                    </a:cubicBezTo>
                    <a:cubicBezTo>
                      <a:pt x="29695" y="45797"/>
                      <a:pt x="28909" y="45797"/>
                      <a:pt x="28135" y="45821"/>
                    </a:cubicBezTo>
                    <a:cubicBezTo>
                      <a:pt x="27804" y="45868"/>
                      <a:pt x="27470" y="45878"/>
                      <a:pt x="27135" y="45878"/>
                    </a:cubicBezTo>
                    <a:cubicBezTo>
                      <a:pt x="26857" y="45878"/>
                      <a:pt x="26579" y="45871"/>
                      <a:pt x="26300" y="45871"/>
                    </a:cubicBezTo>
                    <a:cubicBezTo>
                      <a:pt x="26142" y="45871"/>
                      <a:pt x="25984" y="45873"/>
                      <a:pt x="25826" y="45881"/>
                    </a:cubicBezTo>
                    <a:cubicBezTo>
                      <a:pt x="25127" y="45897"/>
                      <a:pt x="24431" y="45903"/>
                      <a:pt x="23735" y="45903"/>
                    </a:cubicBezTo>
                    <a:cubicBezTo>
                      <a:pt x="22889" y="45903"/>
                      <a:pt x="22043" y="45894"/>
                      <a:pt x="21194" y="45881"/>
                    </a:cubicBezTo>
                    <a:cubicBezTo>
                      <a:pt x="20146" y="45785"/>
                      <a:pt x="19087" y="45797"/>
                      <a:pt x="18027" y="45785"/>
                    </a:cubicBezTo>
                    <a:cubicBezTo>
                      <a:pt x="18039" y="45774"/>
                      <a:pt x="18051" y="45738"/>
                      <a:pt x="18063" y="45726"/>
                    </a:cubicBezTo>
                    <a:lnTo>
                      <a:pt x="18063" y="45726"/>
                    </a:lnTo>
                    <a:cubicBezTo>
                      <a:pt x="17984" y="45728"/>
                      <a:pt x="17906" y="45728"/>
                      <a:pt x="17827" y="45728"/>
                    </a:cubicBezTo>
                    <a:cubicBezTo>
                      <a:pt x="17355" y="45728"/>
                      <a:pt x="16877" y="45702"/>
                      <a:pt x="16408" y="45702"/>
                    </a:cubicBezTo>
                    <a:cubicBezTo>
                      <a:pt x="16110" y="45690"/>
                      <a:pt x="15812" y="45714"/>
                      <a:pt x="15527" y="45643"/>
                    </a:cubicBezTo>
                    <a:cubicBezTo>
                      <a:pt x="15039" y="45619"/>
                      <a:pt x="14538" y="45607"/>
                      <a:pt x="14050" y="45607"/>
                    </a:cubicBezTo>
                    <a:lnTo>
                      <a:pt x="14050" y="45535"/>
                    </a:lnTo>
                    <a:cubicBezTo>
                      <a:pt x="13964" y="45538"/>
                      <a:pt x="13878" y="45540"/>
                      <a:pt x="13791" y="45540"/>
                    </a:cubicBezTo>
                    <a:cubicBezTo>
                      <a:pt x="13532" y="45540"/>
                      <a:pt x="13273" y="45527"/>
                      <a:pt x="13014" y="45500"/>
                    </a:cubicBezTo>
                    <a:cubicBezTo>
                      <a:pt x="12586" y="45440"/>
                      <a:pt x="12157" y="45357"/>
                      <a:pt x="11729" y="45345"/>
                    </a:cubicBezTo>
                    <a:lnTo>
                      <a:pt x="11729" y="45285"/>
                    </a:lnTo>
                    <a:cubicBezTo>
                      <a:pt x="11598" y="45274"/>
                      <a:pt x="11455" y="45262"/>
                      <a:pt x="11324" y="45250"/>
                    </a:cubicBezTo>
                    <a:cubicBezTo>
                      <a:pt x="11205" y="45190"/>
                      <a:pt x="11074" y="45178"/>
                      <a:pt x="10943" y="45178"/>
                    </a:cubicBezTo>
                    <a:cubicBezTo>
                      <a:pt x="10728" y="45035"/>
                      <a:pt x="10419" y="45071"/>
                      <a:pt x="10169" y="44964"/>
                    </a:cubicBezTo>
                    <a:cubicBezTo>
                      <a:pt x="10086" y="44928"/>
                      <a:pt x="9990" y="44904"/>
                      <a:pt x="9907" y="44869"/>
                    </a:cubicBezTo>
                    <a:cubicBezTo>
                      <a:pt x="9812" y="44833"/>
                      <a:pt x="9705" y="44809"/>
                      <a:pt x="9597" y="44797"/>
                    </a:cubicBezTo>
                    <a:lnTo>
                      <a:pt x="9597" y="44750"/>
                    </a:lnTo>
                    <a:cubicBezTo>
                      <a:pt x="9455" y="44714"/>
                      <a:pt x="9312" y="44678"/>
                      <a:pt x="9181" y="44619"/>
                    </a:cubicBezTo>
                    <a:cubicBezTo>
                      <a:pt x="9074" y="44559"/>
                      <a:pt x="8931" y="44559"/>
                      <a:pt x="8847" y="44452"/>
                    </a:cubicBezTo>
                    <a:lnTo>
                      <a:pt x="8716" y="44488"/>
                    </a:lnTo>
                    <a:lnTo>
                      <a:pt x="8704" y="44369"/>
                    </a:lnTo>
                    <a:cubicBezTo>
                      <a:pt x="8669" y="44369"/>
                      <a:pt x="8597" y="44381"/>
                      <a:pt x="8562" y="44381"/>
                    </a:cubicBezTo>
                    <a:cubicBezTo>
                      <a:pt x="8550" y="44357"/>
                      <a:pt x="8514" y="44321"/>
                      <a:pt x="8502" y="44297"/>
                    </a:cubicBezTo>
                    <a:lnTo>
                      <a:pt x="8371" y="44285"/>
                    </a:lnTo>
                    <a:cubicBezTo>
                      <a:pt x="8359" y="44261"/>
                      <a:pt x="8347" y="44214"/>
                      <a:pt x="8335" y="44178"/>
                    </a:cubicBezTo>
                    <a:lnTo>
                      <a:pt x="8192" y="44214"/>
                    </a:lnTo>
                    <a:cubicBezTo>
                      <a:pt x="8181" y="44190"/>
                      <a:pt x="8169" y="44119"/>
                      <a:pt x="8169" y="44095"/>
                    </a:cubicBezTo>
                    <a:lnTo>
                      <a:pt x="8014" y="44119"/>
                    </a:lnTo>
                    <a:lnTo>
                      <a:pt x="8002" y="44035"/>
                    </a:lnTo>
                    <a:cubicBezTo>
                      <a:pt x="7895" y="43988"/>
                      <a:pt x="7800" y="43916"/>
                      <a:pt x="7704" y="43857"/>
                    </a:cubicBezTo>
                    <a:cubicBezTo>
                      <a:pt x="7597" y="43785"/>
                      <a:pt x="7514" y="43678"/>
                      <a:pt x="7395" y="43642"/>
                    </a:cubicBezTo>
                    <a:lnTo>
                      <a:pt x="7383" y="43595"/>
                    </a:lnTo>
                    <a:cubicBezTo>
                      <a:pt x="7347" y="43571"/>
                      <a:pt x="7288" y="43535"/>
                      <a:pt x="7252" y="43511"/>
                    </a:cubicBezTo>
                    <a:cubicBezTo>
                      <a:pt x="6954" y="43249"/>
                      <a:pt x="6668" y="42964"/>
                      <a:pt x="6418" y="42654"/>
                    </a:cubicBezTo>
                    <a:cubicBezTo>
                      <a:pt x="6335" y="42559"/>
                      <a:pt x="6264" y="42452"/>
                      <a:pt x="6204" y="42333"/>
                    </a:cubicBezTo>
                    <a:lnTo>
                      <a:pt x="6145" y="42321"/>
                    </a:lnTo>
                    <a:cubicBezTo>
                      <a:pt x="6037" y="42071"/>
                      <a:pt x="5823" y="41892"/>
                      <a:pt x="5752" y="41630"/>
                    </a:cubicBezTo>
                    <a:lnTo>
                      <a:pt x="5680" y="41618"/>
                    </a:lnTo>
                    <a:lnTo>
                      <a:pt x="5704" y="41523"/>
                    </a:lnTo>
                    <a:cubicBezTo>
                      <a:pt x="5668" y="41511"/>
                      <a:pt x="5621" y="41499"/>
                      <a:pt x="5585" y="41499"/>
                    </a:cubicBezTo>
                    <a:lnTo>
                      <a:pt x="5621" y="41356"/>
                    </a:lnTo>
                    <a:lnTo>
                      <a:pt x="5525" y="41344"/>
                    </a:lnTo>
                    <a:cubicBezTo>
                      <a:pt x="5502" y="41285"/>
                      <a:pt x="5466" y="41190"/>
                      <a:pt x="5442" y="41130"/>
                    </a:cubicBezTo>
                    <a:cubicBezTo>
                      <a:pt x="5394" y="41035"/>
                      <a:pt x="5347" y="40928"/>
                      <a:pt x="5323" y="40832"/>
                    </a:cubicBezTo>
                    <a:lnTo>
                      <a:pt x="5252" y="40809"/>
                    </a:lnTo>
                    <a:cubicBezTo>
                      <a:pt x="5228" y="40725"/>
                      <a:pt x="5192" y="40642"/>
                      <a:pt x="5156" y="40571"/>
                    </a:cubicBezTo>
                    <a:cubicBezTo>
                      <a:pt x="5061" y="40428"/>
                      <a:pt x="4990" y="40273"/>
                      <a:pt x="4966" y="40106"/>
                    </a:cubicBezTo>
                    <a:lnTo>
                      <a:pt x="4871" y="40094"/>
                    </a:lnTo>
                    <a:cubicBezTo>
                      <a:pt x="4883" y="40059"/>
                      <a:pt x="4894" y="39987"/>
                      <a:pt x="4894" y="39951"/>
                    </a:cubicBezTo>
                    <a:cubicBezTo>
                      <a:pt x="4871" y="39904"/>
                      <a:pt x="4811" y="39820"/>
                      <a:pt x="4787" y="39785"/>
                    </a:cubicBezTo>
                    <a:cubicBezTo>
                      <a:pt x="4728" y="39666"/>
                      <a:pt x="4704" y="39535"/>
                      <a:pt x="4609" y="39439"/>
                    </a:cubicBezTo>
                    <a:cubicBezTo>
                      <a:pt x="4621" y="39404"/>
                      <a:pt x="4644" y="39344"/>
                      <a:pt x="4656" y="39308"/>
                    </a:cubicBezTo>
                    <a:lnTo>
                      <a:pt x="4561" y="39308"/>
                    </a:lnTo>
                    <a:cubicBezTo>
                      <a:pt x="4537" y="39106"/>
                      <a:pt x="4466" y="38916"/>
                      <a:pt x="4371" y="38737"/>
                    </a:cubicBezTo>
                    <a:cubicBezTo>
                      <a:pt x="3954" y="37451"/>
                      <a:pt x="3716" y="36106"/>
                      <a:pt x="3382" y="34796"/>
                    </a:cubicBezTo>
                    <a:cubicBezTo>
                      <a:pt x="3001" y="32843"/>
                      <a:pt x="2716" y="30843"/>
                      <a:pt x="2656" y="28855"/>
                    </a:cubicBezTo>
                    <a:cubicBezTo>
                      <a:pt x="2561" y="28319"/>
                      <a:pt x="2620" y="27783"/>
                      <a:pt x="2573" y="27259"/>
                    </a:cubicBezTo>
                    <a:cubicBezTo>
                      <a:pt x="2477" y="26664"/>
                      <a:pt x="2513" y="26069"/>
                      <a:pt x="2430" y="25473"/>
                    </a:cubicBezTo>
                    <a:cubicBezTo>
                      <a:pt x="2418" y="24700"/>
                      <a:pt x="2418" y="23926"/>
                      <a:pt x="2430" y="23152"/>
                    </a:cubicBezTo>
                    <a:cubicBezTo>
                      <a:pt x="2549" y="22330"/>
                      <a:pt x="2489" y="21509"/>
                      <a:pt x="2513" y="20687"/>
                    </a:cubicBezTo>
                    <a:cubicBezTo>
                      <a:pt x="2561" y="20211"/>
                      <a:pt x="2597" y="19723"/>
                      <a:pt x="2597" y="19246"/>
                    </a:cubicBezTo>
                    <a:cubicBezTo>
                      <a:pt x="2716" y="17794"/>
                      <a:pt x="2835" y="16329"/>
                      <a:pt x="3108" y="14889"/>
                    </a:cubicBezTo>
                    <a:cubicBezTo>
                      <a:pt x="3251" y="14115"/>
                      <a:pt x="3359" y="13341"/>
                      <a:pt x="3501" y="12567"/>
                    </a:cubicBezTo>
                    <a:cubicBezTo>
                      <a:pt x="3644" y="11841"/>
                      <a:pt x="3942" y="11138"/>
                      <a:pt x="4025" y="10400"/>
                    </a:cubicBezTo>
                    <a:lnTo>
                      <a:pt x="4085" y="10400"/>
                    </a:lnTo>
                    <a:cubicBezTo>
                      <a:pt x="4085" y="10281"/>
                      <a:pt x="4097" y="10162"/>
                      <a:pt x="4109" y="10043"/>
                    </a:cubicBezTo>
                    <a:lnTo>
                      <a:pt x="4168" y="10043"/>
                    </a:lnTo>
                    <a:cubicBezTo>
                      <a:pt x="4192" y="9864"/>
                      <a:pt x="4240" y="9710"/>
                      <a:pt x="4287" y="9543"/>
                    </a:cubicBezTo>
                    <a:cubicBezTo>
                      <a:pt x="4335" y="9424"/>
                      <a:pt x="4371" y="9317"/>
                      <a:pt x="4418" y="9198"/>
                    </a:cubicBezTo>
                    <a:cubicBezTo>
                      <a:pt x="4430" y="9150"/>
                      <a:pt x="4454" y="9055"/>
                      <a:pt x="4466" y="9007"/>
                    </a:cubicBezTo>
                    <a:cubicBezTo>
                      <a:pt x="4513" y="8900"/>
                      <a:pt x="4549" y="8781"/>
                      <a:pt x="4609" y="8674"/>
                    </a:cubicBezTo>
                    <a:cubicBezTo>
                      <a:pt x="4656" y="8567"/>
                      <a:pt x="4704" y="8471"/>
                      <a:pt x="4716" y="8352"/>
                    </a:cubicBezTo>
                    <a:lnTo>
                      <a:pt x="4775" y="8340"/>
                    </a:lnTo>
                    <a:cubicBezTo>
                      <a:pt x="4823" y="8162"/>
                      <a:pt x="4918" y="7983"/>
                      <a:pt x="4990" y="7817"/>
                    </a:cubicBezTo>
                    <a:lnTo>
                      <a:pt x="5073" y="7805"/>
                    </a:lnTo>
                    <a:cubicBezTo>
                      <a:pt x="5061" y="7757"/>
                      <a:pt x="5061" y="7686"/>
                      <a:pt x="5049" y="7650"/>
                    </a:cubicBezTo>
                    <a:lnTo>
                      <a:pt x="5156" y="7638"/>
                    </a:lnTo>
                    <a:cubicBezTo>
                      <a:pt x="5156" y="7602"/>
                      <a:pt x="5156" y="7531"/>
                      <a:pt x="5156" y="7507"/>
                    </a:cubicBezTo>
                    <a:cubicBezTo>
                      <a:pt x="5240" y="7412"/>
                      <a:pt x="5311" y="7316"/>
                      <a:pt x="5359" y="7197"/>
                    </a:cubicBezTo>
                    <a:lnTo>
                      <a:pt x="5406" y="7185"/>
                    </a:lnTo>
                    <a:cubicBezTo>
                      <a:pt x="5430" y="7043"/>
                      <a:pt x="5597" y="6995"/>
                      <a:pt x="5621" y="6840"/>
                    </a:cubicBezTo>
                    <a:lnTo>
                      <a:pt x="5680" y="6852"/>
                    </a:lnTo>
                    <a:lnTo>
                      <a:pt x="5704" y="6769"/>
                    </a:lnTo>
                    <a:lnTo>
                      <a:pt x="5787" y="6733"/>
                    </a:lnTo>
                    <a:lnTo>
                      <a:pt x="5764" y="6650"/>
                    </a:lnTo>
                    <a:lnTo>
                      <a:pt x="5859" y="6650"/>
                    </a:lnTo>
                    <a:cubicBezTo>
                      <a:pt x="5859" y="6531"/>
                      <a:pt x="5918" y="6471"/>
                      <a:pt x="6037" y="6471"/>
                    </a:cubicBezTo>
                    <a:lnTo>
                      <a:pt x="6037" y="6376"/>
                    </a:lnTo>
                    <a:lnTo>
                      <a:pt x="6121" y="6388"/>
                    </a:lnTo>
                    <a:cubicBezTo>
                      <a:pt x="6133" y="6269"/>
                      <a:pt x="6192" y="6209"/>
                      <a:pt x="6311" y="6209"/>
                    </a:cubicBezTo>
                    <a:lnTo>
                      <a:pt x="6299" y="6114"/>
                    </a:lnTo>
                    <a:lnTo>
                      <a:pt x="6407" y="6138"/>
                    </a:lnTo>
                    <a:lnTo>
                      <a:pt x="6407" y="6066"/>
                    </a:lnTo>
                    <a:cubicBezTo>
                      <a:pt x="6561" y="6007"/>
                      <a:pt x="6645" y="5864"/>
                      <a:pt x="6788" y="5792"/>
                    </a:cubicBezTo>
                    <a:cubicBezTo>
                      <a:pt x="6966" y="5650"/>
                      <a:pt x="7157" y="5519"/>
                      <a:pt x="7359" y="5388"/>
                    </a:cubicBezTo>
                    <a:cubicBezTo>
                      <a:pt x="7430" y="5340"/>
                      <a:pt x="7502" y="5292"/>
                      <a:pt x="7573" y="5245"/>
                    </a:cubicBezTo>
                    <a:lnTo>
                      <a:pt x="7633" y="5233"/>
                    </a:lnTo>
                    <a:cubicBezTo>
                      <a:pt x="7704" y="5173"/>
                      <a:pt x="7788" y="5114"/>
                      <a:pt x="7859" y="5054"/>
                    </a:cubicBezTo>
                    <a:cubicBezTo>
                      <a:pt x="7895" y="5054"/>
                      <a:pt x="7954" y="5066"/>
                      <a:pt x="7990" y="5066"/>
                    </a:cubicBezTo>
                    <a:lnTo>
                      <a:pt x="8002" y="4995"/>
                    </a:lnTo>
                    <a:cubicBezTo>
                      <a:pt x="8109" y="4935"/>
                      <a:pt x="8228" y="4888"/>
                      <a:pt x="8323" y="4792"/>
                    </a:cubicBezTo>
                    <a:lnTo>
                      <a:pt x="8431" y="4816"/>
                    </a:lnTo>
                    <a:lnTo>
                      <a:pt x="8454" y="4697"/>
                    </a:lnTo>
                    <a:cubicBezTo>
                      <a:pt x="8502" y="4709"/>
                      <a:pt x="8573" y="4709"/>
                      <a:pt x="8621" y="4721"/>
                    </a:cubicBezTo>
                    <a:lnTo>
                      <a:pt x="8633" y="4602"/>
                    </a:lnTo>
                    <a:cubicBezTo>
                      <a:pt x="8681" y="4614"/>
                      <a:pt x="8764" y="4626"/>
                      <a:pt x="8800" y="4638"/>
                    </a:cubicBezTo>
                    <a:lnTo>
                      <a:pt x="8800" y="4542"/>
                    </a:lnTo>
                    <a:cubicBezTo>
                      <a:pt x="8813" y="4544"/>
                      <a:pt x="8826" y="4544"/>
                      <a:pt x="8839" y="4544"/>
                    </a:cubicBezTo>
                    <a:cubicBezTo>
                      <a:pt x="8950" y="4544"/>
                      <a:pt x="9033" y="4498"/>
                      <a:pt x="9097" y="4423"/>
                    </a:cubicBezTo>
                    <a:cubicBezTo>
                      <a:pt x="9133" y="4423"/>
                      <a:pt x="9204" y="4447"/>
                      <a:pt x="9240" y="4459"/>
                    </a:cubicBezTo>
                    <a:lnTo>
                      <a:pt x="9240" y="4364"/>
                    </a:lnTo>
                    <a:cubicBezTo>
                      <a:pt x="9407" y="4328"/>
                      <a:pt x="9574" y="4268"/>
                      <a:pt x="9752" y="4221"/>
                    </a:cubicBezTo>
                    <a:cubicBezTo>
                      <a:pt x="9955" y="4149"/>
                      <a:pt x="10169" y="4102"/>
                      <a:pt x="10383" y="4054"/>
                    </a:cubicBezTo>
                    <a:cubicBezTo>
                      <a:pt x="10490" y="4018"/>
                      <a:pt x="10609" y="3995"/>
                      <a:pt x="10728" y="3971"/>
                    </a:cubicBezTo>
                    <a:cubicBezTo>
                      <a:pt x="10848" y="3923"/>
                      <a:pt x="10979" y="3899"/>
                      <a:pt x="11109" y="3899"/>
                    </a:cubicBezTo>
                    <a:cubicBezTo>
                      <a:pt x="11121" y="3876"/>
                      <a:pt x="11121" y="3852"/>
                      <a:pt x="11133" y="3828"/>
                    </a:cubicBezTo>
                    <a:cubicBezTo>
                      <a:pt x="11264" y="3828"/>
                      <a:pt x="11395" y="3816"/>
                      <a:pt x="11526" y="3804"/>
                    </a:cubicBezTo>
                    <a:cubicBezTo>
                      <a:pt x="11645" y="3709"/>
                      <a:pt x="11824" y="3733"/>
                      <a:pt x="11967" y="3697"/>
                    </a:cubicBezTo>
                    <a:cubicBezTo>
                      <a:pt x="12110" y="3637"/>
                      <a:pt x="12264" y="3637"/>
                      <a:pt x="12419" y="3602"/>
                    </a:cubicBezTo>
                    <a:cubicBezTo>
                      <a:pt x="12550" y="3566"/>
                      <a:pt x="12681" y="3554"/>
                      <a:pt x="12812" y="3542"/>
                    </a:cubicBezTo>
                    <a:lnTo>
                      <a:pt x="12824" y="3483"/>
                    </a:lnTo>
                    <a:cubicBezTo>
                      <a:pt x="12991" y="3483"/>
                      <a:pt x="13145" y="3471"/>
                      <a:pt x="13312" y="3447"/>
                    </a:cubicBezTo>
                    <a:cubicBezTo>
                      <a:pt x="13681" y="3316"/>
                      <a:pt x="14098" y="3375"/>
                      <a:pt x="14479" y="3268"/>
                    </a:cubicBezTo>
                    <a:cubicBezTo>
                      <a:pt x="14646" y="3209"/>
                      <a:pt x="14836" y="3209"/>
                      <a:pt x="15015" y="3197"/>
                    </a:cubicBezTo>
                    <a:cubicBezTo>
                      <a:pt x="15348" y="3066"/>
                      <a:pt x="15729" y="3137"/>
                      <a:pt x="16074" y="3078"/>
                    </a:cubicBezTo>
                    <a:cubicBezTo>
                      <a:pt x="16436" y="3033"/>
                      <a:pt x="16786" y="2934"/>
                      <a:pt x="17156" y="2934"/>
                    </a:cubicBezTo>
                    <a:cubicBezTo>
                      <a:pt x="17177" y="2934"/>
                      <a:pt x="17197" y="2934"/>
                      <a:pt x="17217" y="2935"/>
                    </a:cubicBezTo>
                    <a:cubicBezTo>
                      <a:pt x="17601" y="2935"/>
                      <a:pt x="17974" y="2839"/>
                      <a:pt x="18356" y="2839"/>
                    </a:cubicBezTo>
                    <a:cubicBezTo>
                      <a:pt x="18377" y="2839"/>
                      <a:pt x="18399" y="2839"/>
                      <a:pt x="18420" y="2840"/>
                    </a:cubicBezTo>
                    <a:lnTo>
                      <a:pt x="18420" y="2780"/>
                    </a:lnTo>
                    <a:cubicBezTo>
                      <a:pt x="19337" y="2780"/>
                      <a:pt x="20230" y="2637"/>
                      <a:pt x="21146" y="2637"/>
                    </a:cubicBezTo>
                    <a:cubicBezTo>
                      <a:pt x="21635" y="2542"/>
                      <a:pt x="22147" y="2590"/>
                      <a:pt x="22647" y="2554"/>
                    </a:cubicBezTo>
                    <a:cubicBezTo>
                      <a:pt x="23206" y="2447"/>
                      <a:pt x="23766" y="2506"/>
                      <a:pt x="24325" y="2447"/>
                    </a:cubicBezTo>
                    <a:cubicBezTo>
                      <a:pt x="24802" y="2352"/>
                      <a:pt x="25278" y="2411"/>
                      <a:pt x="25754" y="2363"/>
                    </a:cubicBezTo>
                    <a:cubicBezTo>
                      <a:pt x="26219" y="2268"/>
                      <a:pt x="26707" y="2316"/>
                      <a:pt x="27183" y="2268"/>
                    </a:cubicBezTo>
                    <a:cubicBezTo>
                      <a:pt x="27921" y="2185"/>
                      <a:pt x="28683" y="2221"/>
                      <a:pt x="29433" y="2197"/>
                    </a:cubicBezTo>
                    <a:lnTo>
                      <a:pt x="29433" y="2137"/>
                    </a:lnTo>
                    <a:cubicBezTo>
                      <a:pt x="29555" y="2137"/>
                      <a:pt x="29677" y="2138"/>
                      <a:pt x="29799" y="2138"/>
                    </a:cubicBezTo>
                    <a:cubicBezTo>
                      <a:pt x="30287" y="2138"/>
                      <a:pt x="30779" y="2130"/>
                      <a:pt x="31255" y="2054"/>
                    </a:cubicBezTo>
                    <a:cubicBezTo>
                      <a:pt x="32164" y="2002"/>
                      <a:pt x="33073" y="1986"/>
                      <a:pt x="33983" y="1986"/>
                    </a:cubicBezTo>
                    <a:close/>
                    <a:moveTo>
                      <a:pt x="38316" y="1"/>
                    </a:moveTo>
                    <a:cubicBezTo>
                      <a:pt x="37669" y="1"/>
                      <a:pt x="37033" y="106"/>
                      <a:pt x="36385" y="106"/>
                    </a:cubicBezTo>
                    <a:cubicBezTo>
                      <a:pt x="36306" y="106"/>
                      <a:pt x="36228" y="105"/>
                      <a:pt x="36148" y="101"/>
                    </a:cubicBezTo>
                    <a:cubicBezTo>
                      <a:pt x="36024" y="103"/>
                      <a:pt x="35899" y="103"/>
                      <a:pt x="35775" y="103"/>
                    </a:cubicBezTo>
                    <a:cubicBezTo>
                      <a:pt x="35133" y="103"/>
                      <a:pt x="34494" y="88"/>
                      <a:pt x="33853" y="88"/>
                    </a:cubicBezTo>
                    <a:cubicBezTo>
                      <a:pt x="33551" y="88"/>
                      <a:pt x="33249" y="91"/>
                      <a:pt x="32946" y="101"/>
                    </a:cubicBezTo>
                    <a:cubicBezTo>
                      <a:pt x="32899" y="100"/>
                      <a:pt x="32852" y="99"/>
                      <a:pt x="32805" y="99"/>
                    </a:cubicBezTo>
                    <a:cubicBezTo>
                      <a:pt x="32146" y="99"/>
                      <a:pt x="31493" y="224"/>
                      <a:pt x="30835" y="224"/>
                    </a:cubicBezTo>
                    <a:cubicBezTo>
                      <a:pt x="30709" y="224"/>
                      <a:pt x="30583" y="219"/>
                      <a:pt x="30457" y="208"/>
                    </a:cubicBezTo>
                    <a:cubicBezTo>
                      <a:pt x="30388" y="203"/>
                      <a:pt x="30319" y="200"/>
                      <a:pt x="30250" y="200"/>
                    </a:cubicBezTo>
                    <a:cubicBezTo>
                      <a:pt x="29875" y="200"/>
                      <a:pt x="29495" y="270"/>
                      <a:pt x="29124" y="280"/>
                    </a:cubicBezTo>
                    <a:cubicBezTo>
                      <a:pt x="28552" y="280"/>
                      <a:pt x="27988" y="265"/>
                      <a:pt x="27420" y="265"/>
                    </a:cubicBezTo>
                    <a:cubicBezTo>
                      <a:pt x="27278" y="265"/>
                      <a:pt x="27135" y="266"/>
                      <a:pt x="26992" y="268"/>
                    </a:cubicBezTo>
                    <a:cubicBezTo>
                      <a:pt x="26965" y="267"/>
                      <a:pt x="26938" y="267"/>
                      <a:pt x="26911" y="267"/>
                    </a:cubicBezTo>
                    <a:cubicBezTo>
                      <a:pt x="26479" y="267"/>
                      <a:pt x="26055" y="343"/>
                      <a:pt x="25631" y="343"/>
                    </a:cubicBezTo>
                    <a:cubicBezTo>
                      <a:pt x="25581" y="343"/>
                      <a:pt x="25531" y="342"/>
                      <a:pt x="25480" y="339"/>
                    </a:cubicBezTo>
                    <a:cubicBezTo>
                      <a:pt x="24897" y="363"/>
                      <a:pt x="24302" y="328"/>
                      <a:pt x="23718" y="411"/>
                    </a:cubicBezTo>
                    <a:cubicBezTo>
                      <a:pt x="23218" y="458"/>
                      <a:pt x="22706" y="411"/>
                      <a:pt x="22206" y="506"/>
                    </a:cubicBezTo>
                    <a:cubicBezTo>
                      <a:pt x="21682" y="530"/>
                      <a:pt x="21158" y="542"/>
                      <a:pt x="20646" y="542"/>
                    </a:cubicBezTo>
                    <a:lnTo>
                      <a:pt x="20623" y="601"/>
                    </a:lnTo>
                    <a:cubicBezTo>
                      <a:pt x="20170" y="601"/>
                      <a:pt x="19706" y="613"/>
                      <a:pt x="19241" y="649"/>
                    </a:cubicBezTo>
                    <a:cubicBezTo>
                      <a:pt x="18777" y="744"/>
                      <a:pt x="18301" y="673"/>
                      <a:pt x="17837" y="768"/>
                    </a:cubicBezTo>
                    <a:cubicBezTo>
                      <a:pt x="17265" y="780"/>
                      <a:pt x="16705" y="887"/>
                      <a:pt x="16134" y="911"/>
                    </a:cubicBezTo>
                    <a:cubicBezTo>
                      <a:pt x="15860" y="982"/>
                      <a:pt x="15574" y="982"/>
                      <a:pt x="15300" y="982"/>
                    </a:cubicBezTo>
                    <a:lnTo>
                      <a:pt x="15300" y="1054"/>
                    </a:lnTo>
                    <a:cubicBezTo>
                      <a:pt x="15039" y="1054"/>
                      <a:pt x="14789" y="1054"/>
                      <a:pt x="14538" y="1090"/>
                    </a:cubicBezTo>
                    <a:cubicBezTo>
                      <a:pt x="14353" y="1154"/>
                      <a:pt x="14154" y="1162"/>
                      <a:pt x="13956" y="1162"/>
                    </a:cubicBezTo>
                    <a:cubicBezTo>
                      <a:pt x="13900" y="1162"/>
                      <a:pt x="13844" y="1161"/>
                      <a:pt x="13788" y="1161"/>
                    </a:cubicBezTo>
                    <a:lnTo>
                      <a:pt x="13776" y="1220"/>
                    </a:lnTo>
                    <a:cubicBezTo>
                      <a:pt x="13574" y="1232"/>
                      <a:pt x="13372" y="1244"/>
                      <a:pt x="13157" y="1256"/>
                    </a:cubicBezTo>
                    <a:lnTo>
                      <a:pt x="13169" y="1316"/>
                    </a:lnTo>
                    <a:cubicBezTo>
                      <a:pt x="12991" y="1328"/>
                      <a:pt x="12824" y="1340"/>
                      <a:pt x="12657" y="1351"/>
                    </a:cubicBezTo>
                    <a:cubicBezTo>
                      <a:pt x="12491" y="1399"/>
                      <a:pt x="12312" y="1423"/>
                      <a:pt x="12133" y="1447"/>
                    </a:cubicBezTo>
                    <a:cubicBezTo>
                      <a:pt x="11943" y="1506"/>
                      <a:pt x="11752" y="1506"/>
                      <a:pt x="11562" y="1518"/>
                    </a:cubicBezTo>
                    <a:lnTo>
                      <a:pt x="11562" y="1578"/>
                    </a:lnTo>
                    <a:cubicBezTo>
                      <a:pt x="11264" y="1578"/>
                      <a:pt x="10990" y="1661"/>
                      <a:pt x="10705" y="1721"/>
                    </a:cubicBezTo>
                    <a:cubicBezTo>
                      <a:pt x="10562" y="1756"/>
                      <a:pt x="10407" y="1780"/>
                      <a:pt x="10264" y="1804"/>
                    </a:cubicBezTo>
                    <a:cubicBezTo>
                      <a:pt x="9990" y="1863"/>
                      <a:pt x="9716" y="1947"/>
                      <a:pt x="9431" y="1971"/>
                    </a:cubicBezTo>
                    <a:lnTo>
                      <a:pt x="9431" y="2018"/>
                    </a:lnTo>
                    <a:cubicBezTo>
                      <a:pt x="9228" y="2042"/>
                      <a:pt x="9038" y="2102"/>
                      <a:pt x="8835" y="2149"/>
                    </a:cubicBezTo>
                    <a:cubicBezTo>
                      <a:pt x="8454" y="2292"/>
                      <a:pt x="8050" y="2363"/>
                      <a:pt x="7692" y="2566"/>
                    </a:cubicBezTo>
                    <a:lnTo>
                      <a:pt x="7585" y="2566"/>
                    </a:lnTo>
                    <a:cubicBezTo>
                      <a:pt x="7502" y="2661"/>
                      <a:pt x="7347" y="2649"/>
                      <a:pt x="7264" y="2756"/>
                    </a:cubicBezTo>
                    <a:cubicBezTo>
                      <a:pt x="7228" y="2756"/>
                      <a:pt x="7157" y="2744"/>
                      <a:pt x="7121" y="2744"/>
                    </a:cubicBezTo>
                    <a:lnTo>
                      <a:pt x="7109" y="2864"/>
                    </a:lnTo>
                    <a:cubicBezTo>
                      <a:pt x="7073" y="2852"/>
                      <a:pt x="6990" y="2840"/>
                      <a:pt x="6942" y="2828"/>
                    </a:cubicBezTo>
                    <a:lnTo>
                      <a:pt x="6942" y="2923"/>
                    </a:lnTo>
                    <a:cubicBezTo>
                      <a:pt x="6847" y="2959"/>
                      <a:pt x="6752" y="2994"/>
                      <a:pt x="6657" y="3030"/>
                    </a:cubicBezTo>
                    <a:lnTo>
                      <a:pt x="6657" y="3114"/>
                    </a:lnTo>
                    <a:cubicBezTo>
                      <a:pt x="6621" y="3114"/>
                      <a:pt x="6537" y="3102"/>
                      <a:pt x="6502" y="3090"/>
                    </a:cubicBezTo>
                    <a:lnTo>
                      <a:pt x="6490" y="3209"/>
                    </a:lnTo>
                    <a:cubicBezTo>
                      <a:pt x="6442" y="3197"/>
                      <a:pt x="6359" y="3197"/>
                      <a:pt x="6323" y="3197"/>
                    </a:cubicBezTo>
                    <a:lnTo>
                      <a:pt x="6323" y="3304"/>
                    </a:lnTo>
                    <a:lnTo>
                      <a:pt x="6216" y="3268"/>
                    </a:lnTo>
                    <a:lnTo>
                      <a:pt x="6204" y="3375"/>
                    </a:lnTo>
                    <a:cubicBezTo>
                      <a:pt x="6168" y="3375"/>
                      <a:pt x="6097" y="3364"/>
                      <a:pt x="6049" y="3364"/>
                    </a:cubicBezTo>
                    <a:lnTo>
                      <a:pt x="6049" y="3447"/>
                    </a:lnTo>
                    <a:cubicBezTo>
                      <a:pt x="5966" y="3483"/>
                      <a:pt x="5883" y="3518"/>
                      <a:pt x="5811" y="3566"/>
                    </a:cubicBezTo>
                    <a:cubicBezTo>
                      <a:pt x="5716" y="3637"/>
                      <a:pt x="5621" y="3697"/>
                      <a:pt x="5514" y="3756"/>
                    </a:cubicBezTo>
                    <a:lnTo>
                      <a:pt x="5502" y="3792"/>
                    </a:lnTo>
                    <a:cubicBezTo>
                      <a:pt x="5240" y="3935"/>
                      <a:pt x="5013" y="4137"/>
                      <a:pt x="4775" y="4328"/>
                    </a:cubicBezTo>
                    <a:cubicBezTo>
                      <a:pt x="4394" y="4661"/>
                      <a:pt x="4001" y="4995"/>
                      <a:pt x="3716" y="5411"/>
                    </a:cubicBezTo>
                    <a:lnTo>
                      <a:pt x="3668" y="5423"/>
                    </a:lnTo>
                    <a:cubicBezTo>
                      <a:pt x="3609" y="5542"/>
                      <a:pt x="3525" y="5638"/>
                      <a:pt x="3442" y="5733"/>
                    </a:cubicBezTo>
                    <a:cubicBezTo>
                      <a:pt x="3418" y="5781"/>
                      <a:pt x="3370" y="5888"/>
                      <a:pt x="3359" y="5935"/>
                    </a:cubicBezTo>
                    <a:lnTo>
                      <a:pt x="3275" y="5947"/>
                    </a:lnTo>
                    <a:lnTo>
                      <a:pt x="3299" y="6042"/>
                    </a:lnTo>
                    <a:lnTo>
                      <a:pt x="3192" y="6042"/>
                    </a:lnTo>
                    <a:cubicBezTo>
                      <a:pt x="3192" y="6090"/>
                      <a:pt x="3204" y="6162"/>
                      <a:pt x="3204" y="6209"/>
                    </a:cubicBezTo>
                    <a:lnTo>
                      <a:pt x="3132" y="6209"/>
                    </a:lnTo>
                    <a:cubicBezTo>
                      <a:pt x="2608" y="7209"/>
                      <a:pt x="2239" y="8293"/>
                      <a:pt x="2049" y="9400"/>
                    </a:cubicBezTo>
                    <a:cubicBezTo>
                      <a:pt x="1584" y="11996"/>
                      <a:pt x="953" y="14567"/>
                      <a:pt x="727" y="17199"/>
                    </a:cubicBezTo>
                    <a:cubicBezTo>
                      <a:pt x="596" y="18461"/>
                      <a:pt x="477" y="19735"/>
                      <a:pt x="370" y="21009"/>
                    </a:cubicBezTo>
                    <a:cubicBezTo>
                      <a:pt x="239" y="22104"/>
                      <a:pt x="168" y="23211"/>
                      <a:pt x="120" y="24319"/>
                    </a:cubicBezTo>
                    <a:cubicBezTo>
                      <a:pt x="25" y="25438"/>
                      <a:pt x="1" y="26569"/>
                      <a:pt x="60" y="27700"/>
                    </a:cubicBezTo>
                    <a:cubicBezTo>
                      <a:pt x="203" y="28998"/>
                      <a:pt x="311" y="30307"/>
                      <a:pt x="441" y="31605"/>
                    </a:cubicBezTo>
                    <a:cubicBezTo>
                      <a:pt x="608" y="33391"/>
                      <a:pt x="930" y="35165"/>
                      <a:pt x="1156" y="36939"/>
                    </a:cubicBezTo>
                    <a:cubicBezTo>
                      <a:pt x="1418" y="38642"/>
                      <a:pt x="1739" y="40344"/>
                      <a:pt x="2418" y="41928"/>
                    </a:cubicBezTo>
                    <a:cubicBezTo>
                      <a:pt x="2466" y="42011"/>
                      <a:pt x="2525" y="42095"/>
                      <a:pt x="2585" y="42178"/>
                    </a:cubicBezTo>
                    <a:cubicBezTo>
                      <a:pt x="2585" y="42214"/>
                      <a:pt x="2585" y="42285"/>
                      <a:pt x="2573" y="42321"/>
                    </a:cubicBezTo>
                    <a:lnTo>
                      <a:pt x="2680" y="42309"/>
                    </a:lnTo>
                    <a:lnTo>
                      <a:pt x="2680" y="42309"/>
                    </a:lnTo>
                    <a:lnTo>
                      <a:pt x="2656" y="42416"/>
                    </a:lnTo>
                    <a:lnTo>
                      <a:pt x="2751" y="42428"/>
                    </a:lnTo>
                    <a:cubicBezTo>
                      <a:pt x="2751" y="42464"/>
                      <a:pt x="2751" y="42547"/>
                      <a:pt x="2739" y="42595"/>
                    </a:cubicBezTo>
                    <a:lnTo>
                      <a:pt x="2858" y="42595"/>
                    </a:lnTo>
                    <a:cubicBezTo>
                      <a:pt x="2847" y="42642"/>
                      <a:pt x="2847" y="42714"/>
                      <a:pt x="2835" y="42749"/>
                    </a:cubicBezTo>
                    <a:lnTo>
                      <a:pt x="2942" y="42761"/>
                    </a:lnTo>
                    <a:lnTo>
                      <a:pt x="2918" y="42868"/>
                    </a:lnTo>
                    <a:lnTo>
                      <a:pt x="3025" y="42880"/>
                    </a:lnTo>
                    <a:cubicBezTo>
                      <a:pt x="3025" y="42916"/>
                      <a:pt x="3013" y="42999"/>
                      <a:pt x="3013" y="43035"/>
                    </a:cubicBezTo>
                    <a:lnTo>
                      <a:pt x="3097" y="43035"/>
                    </a:lnTo>
                    <a:cubicBezTo>
                      <a:pt x="3168" y="43249"/>
                      <a:pt x="3311" y="43428"/>
                      <a:pt x="3454" y="43607"/>
                    </a:cubicBezTo>
                    <a:cubicBezTo>
                      <a:pt x="3513" y="43714"/>
                      <a:pt x="3632" y="43797"/>
                      <a:pt x="3656" y="43928"/>
                    </a:cubicBezTo>
                    <a:lnTo>
                      <a:pt x="3716" y="43928"/>
                    </a:lnTo>
                    <a:cubicBezTo>
                      <a:pt x="3751" y="44083"/>
                      <a:pt x="3906" y="44166"/>
                      <a:pt x="3978" y="44297"/>
                    </a:cubicBezTo>
                    <a:cubicBezTo>
                      <a:pt x="4132" y="44500"/>
                      <a:pt x="4311" y="44678"/>
                      <a:pt x="4478" y="44869"/>
                    </a:cubicBezTo>
                    <a:cubicBezTo>
                      <a:pt x="4728" y="45095"/>
                      <a:pt x="4954" y="45357"/>
                      <a:pt x="5240" y="45559"/>
                    </a:cubicBezTo>
                    <a:lnTo>
                      <a:pt x="5252" y="45583"/>
                    </a:lnTo>
                    <a:cubicBezTo>
                      <a:pt x="5394" y="45690"/>
                      <a:pt x="5525" y="45797"/>
                      <a:pt x="5668" y="45905"/>
                    </a:cubicBezTo>
                    <a:cubicBezTo>
                      <a:pt x="5692" y="45928"/>
                      <a:pt x="5740" y="45964"/>
                      <a:pt x="5764" y="45988"/>
                    </a:cubicBezTo>
                    <a:cubicBezTo>
                      <a:pt x="5811" y="46012"/>
                      <a:pt x="5906" y="46059"/>
                      <a:pt x="5954" y="46083"/>
                    </a:cubicBezTo>
                    <a:lnTo>
                      <a:pt x="5954" y="46143"/>
                    </a:lnTo>
                    <a:cubicBezTo>
                      <a:pt x="6049" y="46178"/>
                      <a:pt x="6133" y="46214"/>
                      <a:pt x="6216" y="46250"/>
                    </a:cubicBezTo>
                    <a:lnTo>
                      <a:pt x="6228" y="46309"/>
                    </a:lnTo>
                    <a:cubicBezTo>
                      <a:pt x="6311" y="46345"/>
                      <a:pt x="6407" y="46381"/>
                      <a:pt x="6490" y="46428"/>
                    </a:cubicBezTo>
                    <a:lnTo>
                      <a:pt x="6502" y="46512"/>
                    </a:lnTo>
                    <a:cubicBezTo>
                      <a:pt x="6549" y="46500"/>
                      <a:pt x="6621" y="46500"/>
                      <a:pt x="6668" y="46500"/>
                    </a:cubicBezTo>
                    <a:lnTo>
                      <a:pt x="6680" y="46607"/>
                    </a:lnTo>
                    <a:cubicBezTo>
                      <a:pt x="6716" y="46595"/>
                      <a:pt x="6799" y="46595"/>
                      <a:pt x="6835" y="46583"/>
                    </a:cubicBezTo>
                    <a:lnTo>
                      <a:pt x="6859" y="46690"/>
                    </a:lnTo>
                    <a:cubicBezTo>
                      <a:pt x="6895" y="46690"/>
                      <a:pt x="6978" y="46678"/>
                      <a:pt x="7014" y="46678"/>
                    </a:cubicBezTo>
                    <a:lnTo>
                      <a:pt x="7038" y="46786"/>
                    </a:lnTo>
                    <a:cubicBezTo>
                      <a:pt x="7073" y="46786"/>
                      <a:pt x="7157" y="46774"/>
                      <a:pt x="7192" y="46762"/>
                    </a:cubicBezTo>
                    <a:lnTo>
                      <a:pt x="7216" y="46869"/>
                    </a:lnTo>
                    <a:cubicBezTo>
                      <a:pt x="7252" y="46869"/>
                      <a:pt x="7335" y="46857"/>
                      <a:pt x="7371" y="46845"/>
                    </a:cubicBezTo>
                    <a:lnTo>
                      <a:pt x="7383" y="46928"/>
                    </a:lnTo>
                    <a:cubicBezTo>
                      <a:pt x="7538" y="46964"/>
                      <a:pt x="7680" y="47012"/>
                      <a:pt x="7823" y="47059"/>
                    </a:cubicBezTo>
                    <a:lnTo>
                      <a:pt x="7835" y="47143"/>
                    </a:lnTo>
                    <a:cubicBezTo>
                      <a:pt x="7859" y="47131"/>
                      <a:pt x="7931" y="47119"/>
                      <a:pt x="7966" y="47119"/>
                    </a:cubicBezTo>
                    <a:cubicBezTo>
                      <a:pt x="8039" y="47192"/>
                      <a:pt x="8121" y="47228"/>
                      <a:pt x="8220" y="47228"/>
                    </a:cubicBezTo>
                    <a:cubicBezTo>
                      <a:pt x="8234" y="47228"/>
                      <a:pt x="8249" y="47228"/>
                      <a:pt x="8264" y="47226"/>
                    </a:cubicBezTo>
                    <a:lnTo>
                      <a:pt x="8276" y="47298"/>
                    </a:lnTo>
                    <a:lnTo>
                      <a:pt x="8538" y="47298"/>
                    </a:lnTo>
                    <a:lnTo>
                      <a:pt x="8538" y="47381"/>
                    </a:lnTo>
                    <a:cubicBezTo>
                      <a:pt x="8645" y="47381"/>
                      <a:pt x="8752" y="47405"/>
                      <a:pt x="8847" y="47452"/>
                    </a:cubicBezTo>
                    <a:cubicBezTo>
                      <a:pt x="8954" y="47476"/>
                      <a:pt x="9074" y="47500"/>
                      <a:pt x="9193" y="47536"/>
                    </a:cubicBezTo>
                    <a:cubicBezTo>
                      <a:pt x="9538" y="47631"/>
                      <a:pt x="9871" y="47750"/>
                      <a:pt x="10228" y="47762"/>
                    </a:cubicBezTo>
                    <a:lnTo>
                      <a:pt x="10228" y="47821"/>
                    </a:lnTo>
                    <a:cubicBezTo>
                      <a:pt x="10383" y="47833"/>
                      <a:pt x="10526" y="47833"/>
                      <a:pt x="10669" y="47845"/>
                    </a:cubicBezTo>
                    <a:lnTo>
                      <a:pt x="10681" y="47917"/>
                    </a:lnTo>
                    <a:cubicBezTo>
                      <a:pt x="10848" y="47917"/>
                      <a:pt x="11026" y="47929"/>
                      <a:pt x="11205" y="47940"/>
                    </a:cubicBezTo>
                    <a:lnTo>
                      <a:pt x="11205" y="48000"/>
                    </a:lnTo>
                    <a:cubicBezTo>
                      <a:pt x="11455" y="48012"/>
                      <a:pt x="11717" y="47988"/>
                      <a:pt x="11955" y="48071"/>
                    </a:cubicBezTo>
                    <a:cubicBezTo>
                      <a:pt x="12193" y="48095"/>
                      <a:pt x="12443" y="48107"/>
                      <a:pt x="12681" y="48131"/>
                    </a:cubicBezTo>
                    <a:cubicBezTo>
                      <a:pt x="12878" y="48188"/>
                      <a:pt x="13083" y="48195"/>
                      <a:pt x="13290" y="48195"/>
                    </a:cubicBezTo>
                    <a:cubicBezTo>
                      <a:pt x="13363" y="48195"/>
                      <a:pt x="13437" y="48194"/>
                      <a:pt x="13510" y="48194"/>
                    </a:cubicBezTo>
                    <a:cubicBezTo>
                      <a:pt x="13706" y="48194"/>
                      <a:pt x="13900" y="48201"/>
                      <a:pt x="14086" y="48250"/>
                    </a:cubicBezTo>
                    <a:cubicBezTo>
                      <a:pt x="14777" y="48286"/>
                      <a:pt x="15479" y="48298"/>
                      <a:pt x="16182" y="48298"/>
                    </a:cubicBezTo>
                    <a:lnTo>
                      <a:pt x="16193" y="48357"/>
                    </a:lnTo>
                    <a:cubicBezTo>
                      <a:pt x="16302" y="48356"/>
                      <a:pt x="16410" y="48356"/>
                      <a:pt x="16518" y="48356"/>
                    </a:cubicBezTo>
                    <a:cubicBezTo>
                      <a:pt x="17480" y="48356"/>
                      <a:pt x="18443" y="48395"/>
                      <a:pt x="19405" y="48395"/>
                    </a:cubicBezTo>
                    <a:cubicBezTo>
                      <a:pt x="19513" y="48395"/>
                      <a:pt x="19621" y="48394"/>
                      <a:pt x="19730" y="48393"/>
                    </a:cubicBezTo>
                    <a:lnTo>
                      <a:pt x="19742" y="48452"/>
                    </a:lnTo>
                    <a:cubicBezTo>
                      <a:pt x="19955" y="48447"/>
                      <a:pt x="20168" y="48445"/>
                      <a:pt x="20381" y="48445"/>
                    </a:cubicBezTo>
                    <a:cubicBezTo>
                      <a:pt x="20761" y="48445"/>
                      <a:pt x="21141" y="48451"/>
                      <a:pt x="21521" y="48451"/>
                    </a:cubicBezTo>
                    <a:cubicBezTo>
                      <a:pt x="21868" y="48451"/>
                      <a:pt x="22216" y="48446"/>
                      <a:pt x="22563" y="48429"/>
                    </a:cubicBezTo>
                    <a:cubicBezTo>
                      <a:pt x="22752" y="48398"/>
                      <a:pt x="22941" y="48389"/>
                      <a:pt x="23129" y="48389"/>
                    </a:cubicBezTo>
                    <a:cubicBezTo>
                      <a:pt x="23379" y="48389"/>
                      <a:pt x="23628" y="48405"/>
                      <a:pt x="23873" y="48405"/>
                    </a:cubicBezTo>
                    <a:cubicBezTo>
                      <a:pt x="24587" y="48381"/>
                      <a:pt x="25314" y="48369"/>
                      <a:pt x="26028" y="48357"/>
                    </a:cubicBezTo>
                    <a:cubicBezTo>
                      <a:pt x="26156" y="48307"/>
                      <a:pt x="26292" y="48296"/>
                      <a:pt x="26430" y="48296"/>
                    </a:cubicBezTo>
                    <a:cubicBezTo>
                      <a:pt x="26538" y="48296"/>
                      <a:pt x="26648" y="48303"/>
                      <a:pt x="26755" y="48303"/>
                    </a:cubicBezTo>
                    <a:cubicBezTo>
                      <a:pt x="26803" y="48303"/>
                      <a:pt x="26850" y="48302"/>
                      <a:pt x="26897" y="48298"/>
                    </a:cubicBezTo>
                    <a:cubicBezTo>
                      <a:pt x="26967" y="48298"/>
                      <a:pt x="27038" y="48299"/>
                      <a:pt x="27108" y="48299"/>
                    </a:cubicBezTo>
                    <a:cubicBezTo>
                      <a:pt x="28383" y="48299"/>
                      <a:pt x="29658" y="48201"/>
                      <a:pt x="30933" y="48167"/>
                    </a:cubicBezTo>
                    <a:cubicBezTo>
                      <a:pt x="31600" y="48060"/>
                      <a:pt x="32279" y="48143"/>
                      <a:pt x="32957" y="48036"/>
                    </a:cubicBezTo>
                    <a:cubicBezTo>
                      <a:pt x="33827" y="48036"/>
                      <a:pt x="34696" y="47905"/>
                      <a:pt x="35565" y="47905"/>
                    </a:cubicBezTo>
                    <a:lnTo>
                      <a:pt x="35577" y="47857"/>
                    </a:lnTo>
                    <a:cubicBezTo>
                      <a:pt x="35898" y="47845"/>
                      <a:pt x="36208" y="47845"/>
                      <a:pt x="36517" y="47821"/>
                    </a:cubicBezTo>
                    <a:cubicBezTo>
                      <a:pt x="37077" y="47702"/>
                      <a:pt x="37649" y="47774"/>
                      <a:pt x="38208" y="47714"/>
                    </a:cubicBezTo>
                    <a:cubicBezTo>
                      <a:pt x="38530" y="47631"/>
                      <a:pt x="38863" y="47679"/>
                      <a:pt x="39184" y="47631"/>
                    </a:cubicBezTo>
                    <a:cubicBezTo>
                      <a:pt x="39506" y="47536"/>
                      <a:pt x="39839" y="47595"/>
                      <a:pt x="40161" y="47548"/>
                    </a:cubicBezTo>
                    <a:cubicBezTo>
                      <a:pt x="40589" y="47440"/>
                      <a:pt x="41042" y="47536"/>
                      <a:pt x="41470" y="47429"/>
                    </a:cubicBezTo>
                    <a:cubicBezTo>
                      <a:pt x="41756" y="47393"/>
                      <a:pt x="42042" y="47381"/>
                      <a:pt x="42328" y="47369"/>
                    </a:cubicBezTo>
                    <a:lnTo>
                      <a:pt x="42340" y="47321"/>
                    </a:lnTo>
                    <a:cubicBezTo>
                      <a:pt x="43078" y="47309"/>
                      <a:pt x="43804" y="47119"/>
                      <a:pt x="44554" y="47107"/>
                    </a:cubicBezTo>
                    <a:lnTo>
                      <a:pt x="44554" y="47048"/>
                    </a:lnTo>
                    <a:cubicBezTo>
                      <a:pt x="44768" y="47048"/>
                      <a:pt x="44971" y="47036"/>
                      <a:pt x="45173" y="47024"/>
                    </a:cubicBezTo>
                    <a:lnTo>
                      <a:pt x="45173" y="46964"/>
                    </a:lnTo>
                    <a:cubicBezTo>
                      <a:pt x="45340" y="46952"/>
                      <a:pt x="45507" y="46940"/>
                      <a:pt x="45673" y="46928"/>
                    </a:cubicBezTo>
                    <a:cubicBezTo>
                      <a:pt x="46019" y="46833"/>
                      <a:pt x="46388" y="46821"/>
                      <a:pt x="46733" y="46714"/>
                    </a:cubicBezTo>
                    <a:cubicBezTo>
                      <a:pt x="46864" y="46690"/>
                      <a:pt x="46995" y="46678"/>
                      <a:pt x="47126" y="46667"/>
                    </a:cubicBezTo>
                    <a:lnTo>
                      <a:pt x="47138" y="46595"/>
                    </a:lnTo>
                    <a:lnTo>
                      <a:pt x="47495" y="46595"/>
                    </a:lnTo>
                    <a:lnTo>
                      <a:pt x="47495" y="46524"/>
                    </a:lnTo>
                    <a:cubicBezTo>
                      <a:pt x="47662" y="46512"/>
                      <a:pt x="47816" y="46500"/>
                      <a:pt x="47971" y="46440"/>
                    </a:cubicBezTo>
                    <a:cubicBezTo>
                      <a:pt x="48424" y="46357"/>
                      <a:pt x="48876" y="46226"/>
                      <a:pt x="49317" y="46119"/>
                    </a:cubicBezTo>
                    <a:cubicBezTo>
                      <a:pt x="49412" y="46083"/>
                      <a:pt x="49507" y="46059"/>
                      <a:pt x="49590" y="46036"/>
                    </a:cubicBezTo>
                    <a:cubicBezTo>
                      <a:pt x="49733" y="45988"/>
                      <a:pt x="49876" y="45952"/>
                      <a:pt x="50007" y="45905"/>
                    </a:cubicBezTo>
                    <a:cubicBezTo>
                      <a:pt x="50102" y="45881"/>
                      <a:pt x="50186" y="45845"/>
                      <a:pt x="50281" y="45821"/>
                    </a:cubicBezTo>
                    <a:cubicBezTo>
                      <a:pt x="50364" y="45785"/>
                      <a:pt x="50460" y="45762"/>
                      <a:pt x="50555" y="45726"/>
                    </a:cubicBezTo>
                    <a:cubicBezTo>
                      <a:pt x="50591" y="45702"/>
                      <a:pt x="50686" y="45666"/>
                      <a:pt x="50733" y="45655"/>
                    </a:cubicBezTo>
                    <a:cubicBezTo>
                      <a:pt x="50817" y="45619"/>
                      <a:pt x="50912" y="45583"/>
                      <a:pt x="50995" y="45559"/>
                    </a:cubicBezTo>
                    <a:cubicBezTo>
                      <a:pt x="51138" y="45500"/>
                      <a:pt x="51293" y="45440"/>
                      <a:pt x="51436" y="45369"/>
                    </a:cubicBezTo>
                    <a:cubicBezTo>
                      <a:pt x="51710" y="45262"/>
                      <a:pt x="51972" y="45143"/>
                      <a:pt x="52234" y="45012"/>
                    </a:cubicBezTo>
                    <a:cubicBezTo>
                      <a:pt x="52484" y="44881"/>
                      <a:pt x="52722" y="44750"/>
                      <a:pt x="52960" y="44607"/>
                    </a:cubicBezTo>
                    <a:cubicBezTo>
                      <a:pt x="53055" y="44559"/>
                      <a:pt x="53150" y="44500"/>
                      <a:pt x="53246" y="44440"/>
                    </a:cubicBezTo>
                    <a:cubicBezTo>
                      <a:pt x="53329" y="44381"/>
                      <a:pt x="53424" y="44321"/>
                      <a:pt x="53520" y="44261"/>
                    </a:cubicBezTo>
                    <a:cubicBezTo>
                      <a:pt x="53639" y="44166"/>
                      <a:pt x="53758" y="44071"/>
                      <a:pt x="53889" y="43988"/>
                    </a:cubicBezTo>
                    <a:lnTo>
                      <a:pt x="53912" y="43952"/>
                    </a:lnTo>
                    <a:cubicBezTo>
                      <a:pt x="54329" y="43630"/>
                      <a:pt x="54686" y="43238"/>
                      <a:pt x="55032" y="42845"/>
                    </a:cubicBezTo>
                    <a:cubicBezTo>
                      <a:pt x="55055" y="42809"/>
                      <a:pt x="55091" y="42761"/>
                      <a:pt x="55115" y="42737"/>
                    </a:cubicBezTo>
                    <a:cubicBezTo>
                      <a:pt x="55294" y="42476"/>
                      <a:pt x="55484" y="42214"/>
                      <a:pt x="55651" y="41940"/>
                    </a:cubicBezTo>
                    <a:cubicBezTo>
                      <a:pt x="55675" y="41892"/>
                      <a:pt x="55722" y="41809"/>
                      <a:pt x="55746" y="41773"/>
                    </a:cubicBezTo>
                    <a:cubicBezTo>
                      <a:pt x="55794" y="41678"/>
                      <a:pt x="55853" y="41583"/>
                      <a:pt x="55913" y="41487"/>
                    </a:cubicBezTo>
                    <a:cubicBezTo>
                      <a:pt x="55925" y="41440"/>
                      <a:pt x="55972" y="41356"/>
                      <a:pt x="55996" y="41309"/>
                    </a:cubicBezTo>
                    <a:cubicBezTo>
                      <a:pt x="56091" y="41059"/>
                      <a:pt x="56222" y="40832"/>
                      <a:pt x="56306" y="40582"/>
                    </a:cubicBezTo>
                    <a:cubicBezTo>
                      <a:pt x="56353" y="40463"/>
                      <a:pt x="56401" y="40356"/>
                      <a:pt x="56448" y="40237"/>
                    </a:cubicBezTo>
                    <a:cubicBezTo>
                      <a:pt x="56460" y="40190"/>
                      <a:pt x="56484" y="40094"/>
                      <a:pt x="56496" y="40047"/>
                    </a:cubicBezTo>
                    <a:cubicBezTo>
                      <a:pt x="56544" y="39904"/>
                      <a:pt x="56579" y="39761"/>
                      <a:pt x="56615" y="39618"/>
                    </a:cubicBezTo>
                    <a:cubicBezTo>
                      <a:pt x="56639" y="39499"/>
                      <a:pt x="56675" y="39380"/>
                      <a:pt x="56710" y="39261"/>
                    </a:cubicBezTo>
                    <a:cubicBezTo>
                      <a:pt x="56734" y="39118"/>
                      <a:pt x="56758" y="38963"/>
                      <a:pt x="56794" y="38820"/>
                    </a:cubicBezTo>
                    <a:cubicBezTo>
                      <a:pt x="56901" y="38237"/>
                      <a:pt x="56972" y="37630"/>
                      <a:pt x="57056" y="37046"/>
                    </a:cubicBezTo>
                    <a:cubicBezTo>
                      <a:pt x="57091" y="36499"/>
                      <a:pt x="57175" y="35963"/>
                      <a:pt x="57210" y="35415"/>
                    </a:cubicBezTo>
                    <a:cubicBezTo>
                      <a:pt x="57282" y="35106"/>
                      <a:pt x="57246" y="34784"/>
                      <a:pt x="57330" y="34463"/>
                    </a:cubicBezTo>
                    <a:cubicBezTo>
                      <a:pt x="57353" y="34105"/>
                      <a:pt x="57377" y="33748"/>
                      <a:pt x="57425" y="33391"/>
                    </a:cubicBezTo>
                    <a:cubicBezTo>
                      <a:pt x="57461" y="32439"/>
                      <a:pt x="57425" y="31486"/>
                      <a:pt x="57425" y="30546"/>
                    </a:cubicBezTo>
                    <a:cubicBezTo>
                      <a:pt x="57401" y="29772"/>
                      <a:pt x="57461" y="28998"/>
                      <a:pt x="57401" y="28236"/>
                    </a:cubicBezTo>
                    <a:cubicBezTo>
                      <a:pt x="57365" y="27724"/>
                      <a:pt x="57365" y="27212"/>
                      <a:pt x="57330" y="26700"/>
                    </a:cubicBezTo>
                    <a:cubicBezTo>
                      <a:pt x="57080" y="24961"/>
                      <a:pt x="57210" y="23199"/>
                      <a:pt x="57151" y="21461"/>
                    </a:cubicBezTo>
                    <a:cubicBezTo>
                      <a:pt x="57068" y="20985"/>
                      <a:pt x="57103" y="20497"/>
                      <a:pt x="57068" y="20032"/>
                    </a:cubicBezTo>
                    <a:cubicBezTo>
                      <a:pt x="56984" y="19330"/>
                      <a:pt x="56996" y="18615"/>
                      <a:pt x="56984" y="17925"/>
                    </a:cubicBezTo>
                    <a:cubicBezTo>
                      <a:pt x="56913" y="17413"/>
                      <a:pt x="56937" y="16901"/>
                      <a:pt x="56937" y="16401"/>
                    </a:cubicBezTo>
                    <a:cubicBezTo>
                      <a:pt x="56937" y="15508"/>
                      <a:pt x="56901" y="14627"/>
                      <a:pt x="56901" y="13734"/>
                    </a:cubicBezTo>
                    <a:cubicBezTo>
                      <a:pt x="56841" y="13258"/>
                      <a:pt x="56818" y="12770"/>
                      <a:pt x="56794" y="12293"/>
                    </a:cubicBezTo>
                    <a:cubicBezTo>
                      <a:pt x="56722" y="11936"/>
                      <a:pt x="56734" y="11579"/>
                      <a:pt x="56710" y="11222"/>
                    </a:cubicBezTo>
                    <a:cubicBezTo>
                      <a:pt x="56615" y="10424"/>
                      <a:pt x="56508" y="9626"/>
                      <a:pt x="56353" y="8829"/>
                    </a:cubicBezTo>
                    <a:lnTo>
                      <a:pt x="56318" y="8769"/>
                    </a:lnTo>
                    <a:cubicBezTo>
                      <a:pt x="56270" y="8459"/>
                      <a:pt x="56163" y="8162"/>
                      <a:pt x="56079" y="7852"/>
                    </a:cubicBezTo>
                    <a:cubicBezTo>
                      <a:pt x="56056" y="7757"/>
                      <a:pt x="56020" y="7674"/>
                      <a:pt x="55996" y="7578"/>
                    </a:cubicBezTo>
                    <a:cubicBezTo>
                      <a:pt x="55948" y="7471"/>
                      <a:pt x="55913" y="7364"/>
                      <a:pt x="55877" y="7245"/>
                    </a:cubicBezTo>
                    <a:cubicBezTo>
                      <a:pt x="55817" y="7102"/>
                      <a:pt x="55758" y="6947"/>
                      <a:pt x="55686" y="6804"/>
                    </a:cubicBezTo>
                    <a:cubicBezTo>
                      <a:pt x="55579" y="6519"/>
                      <a:pt x="55425" y="6257"/>
                      <a:pt x="55294" y="5983"/>
                    </a:cubicBezTo>
                    <a:cubicBezTo>
                      <a:pt x="55198" y="5840"/>
                      <a:pt x="55115" y="5685"/>
                      <a:pt x="55032" y="5531"/>
                    </a:cubicBezTo>
                    <a:cubicBezTo>
                      <a:pt x="54913" y="5352"/>
                      <a:pt x="54782" y="5161"/>
                      <a:pt x="54674" y="4971"/>
                    </a:cubicBezTo>
                    <a:lnTo>
                      <a:pt x="54627" y="4959"/>
                    </a:lnTo>
                    <a:cubicBezTo>
                      <a:pt x="54591" y="4828"/>
                      <a:pt x="54448" y="4757"/>
                      <a:pt x="54413" y="4626"/>
                    </a:cubicBezTo>
                    <a:lnTo>
                      <a:pt x="54365" y="4602"/>
                    </a:lnTo>
                    <a:cubicBezTo>
                      <a:pt x="54246" y="4411"/>
                      <a:pt x="54067" y="4280"/>
                      <a:pt x="53948" y="4090"/>
                    </a:cubicBezTo>
                    <a:lnTo>
                      <a:pt x="53877" y="4090"/>
                    </a:lnTo>
                    <a:lnTo>
                      <a:pt x="53901" y="3983"/>
                    </a:lnTo>
                    <a:lnTo>
                      <a:pt x="53805" y="4007"/>
                    </a:lnTo>
                    <a:lnTo>
                      <a:pt x="53793" y="3923"/>
                    </a:lnTo>
                    <a:lnTo>
                      <a:pt x="53698" y="3899"/>
                    </a:lnTo>
                    <a:lnTo>
                      <a:pt x="53722" y="3816"/>
                    </a:lnTo>
                    <a:lnTo>
                      <a:pt x="53615" y="3828"/>
                    </a:lnTo>
                    <a:lnTo>
                      <a:pt x="53615" y="3756"/>
                    </a:lnTo>
                    <a:cubicBezTo>
                      <a:pt x="53436" y="3637"/>
                      <a:pt x="53281" y="3459"/>
                      <a:pt x="53103" y="3340"/>
                    </a:cubicBezTo>
                    <a:lnTo>
                      <a:pt x="53091" y="3304"/>
                    </a:lnTo>
                    <a:cubicBezTo>
                      <a:pt x="52960" y="3221"/>
                      <a:pt x="52829" y="3125"/>
                      <a:pt x="52710" y="3030"/>
                    </a:cubicBezTo>
                    <a:cubicBezTo>
                      <a:pt x="52519" y="2899"/>
                      <a:pt x="52329" y="2768"/>
                      <a:pt x="52127" y="2637"/>
                    </a:cubicBezTo>
                    <a:cubicBezTo>
                      <a:pt x="51876" y="2483"/>
                      <a:pt x="51615" y="2328"/>
                      <a:pt x="51353" y="2185"/>
                    </a:cubicBezTo>
                    <a:cubicBezTo>
                      <a:pt x="51198" y="2102"/>
                      <a:pt x="51043" y="2006"/>
                      <a:pt x="50888" y="1923"/>
                    </a:cubicBezTo>
                    <a:cubicBezTo>
                      <a:pt x="50662" y="1804"/>
                      <a:pt x="50424" y="1732"/>
                      <a:pt x="50210" y="1590"/>
                    </a:cubicBezTo>
                    <a:lnTo>
                      <a:pt x="50102" y="1590"/>
                    </a:lnTo>
                    <a:cubicBezTo>
                      <a:pt x="50007" y="1494"/>
                      <a:pt x="49864" y="1482"/>
                      <a:pt x="49769" y="1411"/>
                    </a:cubicBezTo>
                    <a:lnTo>
                      <a:pt x="49662" y="1411"/>
                    </a:lnTo>
                    <a:cubicBezTo>
                      <a:pt x="49567" y="1340"/>
                      <a:pt x="49436" y="1304"/>
                      <a:pt x="49329" y="1268"/>
                    </a:cubicBezTo>
                    <a:cubicBezTo>
                      <a:pt x="49233" y="1244"/>
                      <a:pt x="49138" y="1209"/>
                      <a:pt x="49055" y="1185"/>
                    </a:cubicBezTo>
                    <a:cubicBezTo>
                      <a:pt x="48959" y="1149"/>
                      <a:pt x="48876" y="1125"/>
                      <a:pt x="48793" y="1090"/>
                    </a:cubicBezTo>
                    <a:cubicBezTo>
                      <a:pt x="48578" y="1030"/>
                      <a:pt x="48376" y="970"/>
                      <a:pt x="48174" y="911"/>
                    </a:cubicBezTo>
                    <a:cubicBezTo>
                      <a:pt x="47709" y="804"/>
                      <a:pt x="47257" y="637"/>
                      <a:pt x="46781" y="601"/>
                    </a:cubicBezTo>
                    <a:lnTo>
                      <a:pt x="46769" y="542"/>
                    </a:lnTo>
                    <a:cubicBezTo>
                      <a:pt x="46614" y="530"/>
                      <a:pt x="46447" y="518"/>
                      <a:pt x="46292" y="470"/>
                    </a:cubicBezTo>
                    <a:cubicBezTo>
                      <a:pt x="46114" y="447"/>
                      <a:pt x="45935" y="423"/>
                      <a:pt x="45769" y="375"/>
                    </a:cubicBezTo>
                    <a:cubicBezTo>
                      <a:pt x="45340" y="316"/>
                      <a:pt x="44899" y="363"/>
                      <a:pt x="44483" y="256"/>
                    </a:cubicBezTo>
                    <a:cubicBezTo>
                      <a:pt x="43554" y="54"/>
                      <a:pt x="42602" y="113"/>
                      <a:pt x="41661" y="89"/>
                    </a:cubicBezTo>
                    <a:cubicBezTo>
                      <a:pt x="41143" y="18"/>
                      <a:pt x="40625" y="3"/>
                      <a:pt x="40107" y="3"/>
                    </a:cubicBezTo>
                    <a:cubicBezTo>
                      <a:pt x="39737" y="3"/>
                      <a:pt x="39367" y="11"/>
                      <a:pt x="38997" y="11"/>
                    </a:cubicBezTo>
                    <a:cubicBezTo>
                      <a:pt x="38849" y="11"/>
                      <a:pt x="38701" y="9"/>
                      <a:pt x="38553" y="6"/>
                    </a:cubicBezTo>
                    <a:cubicBezTo>
                      <a:pt x="38474" y="3"/>
                      <a:pt x="38395" y="1"/>
                      <a:pt x="38316" y="1"/>
                    </a:cubicBezTo>
                    <a:close/>
                  </a:path>
                </a:pathLst>
              </a:custGeom>
              <a:solidFill>
                <a:srgbClr val="01010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1600" dirty="0">
                  <a:solidFill>
                    <a:srgbClr val="FFFFFF"/>
                  </a:solidFill>
                  <a:latin typeface="Fira Sans Extra Condensed Medium"/>
                  <a:ea typeface="Fira Sans Extra Condensed Medium"/>
                  <a:cs typeface="Fira Sans Extra Condensed Medium"/>
                  <a:sym typeface="Fira Sans Extra Condensed Medium"/>
                </a:endParaRPr>
              </a:p>
            </p:txBody>
          </p:sp>
          <p:sp>
            <p:nvSpPr>
              <p:cNvPr id="1522" name="Google Shape;1522;p32"/>
              <p:cNvSpPr/>
              <p:nvPr/>
            </p:nvSpPr>
            <p:spPr>
              <a:xfrm>
                <a:off x="4160630" y="2023453"/>
                <a:ext cx="21743" cy="80781"/>
              </a:xfrm>
              <a:custGeom>
                <a:avLst/>
                <a:gdLst/>
                <a:ahLst/>
                <a:cxnLst/>
                <a:rect l="l" t="t" r="r" b="b"/>
                <a:pathLst>
                  <a:path w="1061" h="3942" extrusionOk="0">
                    <a:moveTo>
                      <a:pt x="596" y="1"/>
                    </a:moveTo>
                    <a:cubicBezTo>
                      <a:pt x="489" y="37"/>
                      <a:pt x="394" y="72"/>
                      <a:pt x="298" y="108"/>
                    </a:cubicBezTo>
                    <a:cubicBezTo>
                      <a:pt x="132" y="441"/>
                      <a:pt x="108" y="822"/>
                      <a:pt x="108" y="1191"/>
                    </a:cubicBezTo>
                    <a:cubicBezTo>
                      <a:pt x="108" y="1727"/>
                      <a:pt x="1" y="2263"/>
                      <a:pt x="36" y="2799"/>
                    </a:cubicBezTo>
                    <a:cubicBezTo>
                      <a:pt x="36" y="3168"/>
                      <a:pt x="1" y="3620"/>
                      <a:pt x="310" y="3894"/>
                    </a:cubicBezTo>
                    <a:cubicBezTo>
                      <a:pt x="374" y="3927"/>
                      <a:pt x="438" y="3942"/>
                      <a:pt x="501" y="3942"/>
                    </a:cubicBezTo>
                    <a:cubicBezTo>
                      <a:pt x="755" y="3942"/>
                      <a:pt x="977" y="3697"/>
                      <a:pt x="977" y="3430"/>
                    </a:cubicBezTo>
                    <a:cubicBezTo>
                      <a:pt x="1060" y="2477"/>
                      <a:pt x="977" y="1525"/>
                      <a:pt x="953" y="572"/>
                    </a:cubicBezTo>
                    <a:cubicBezTo>
                      <a:pt x="953" y="322"/>
                      <a:pt x="834" y="84"/>
                      <a:pt x="596" y="1"/>
                    </a:cubicBezTo>
                    <a:close/>
                  </a:path>
                </a:pathLst>
              </a:custGeom>
              <a:solidFill>
                <a:srgbClr val="0101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600"/>
              </a:p>
            </p:txBody>
          </p:sp>
          <p:sp>
            <p:nvSpPr>
              <p:cNvPr id="1523" name="Google Shape;1523;p32"/>
              <p:cNvSpPr/>
              <p:nvPr/>
            </p:nvSpPr>
            <p:spPr>
              <a:xfrm>
                <a:off x="4067916" y="2133648"/>
                <a:ext cx="117381" cy="202138"/>
              </a:xfrm>
              <a:custGeom>
                <a:avLst/>
                <a:gdLst/>
                <a:ahLst/>
                <a:cxnLst/>
                <a:rect l="l" t="t" r="r" b="b"/>
                <a:pathLst>
                  <a:path w="5728" h="9864" extrusionOk="0">
                    <a:moveTo>
                      <a:pt x="4885" y="1"/>
                    </a:moveTo>
                    <a:cubicBezTo>
                      <a:pt x="4807" y="1"/>
                      <a:pt x="4729" y="20"/>
                      <a:pt x="4656" y="65"/>
                    </a:cubicBezTo>
                    <a:cubicBezTo>
                      <a:pt x="4334" y="375"/>
                      <a:pt x="4310" y="839"/>
                      <a:pt x="4215" y="1244"/>
                    </a:cubicBezTo>
                    <a:cubicBezTo>
                      <a:pt x="3882" y="3399"/>
                      <a:pt x="2977" y="5470"/>
                      <a:pt x="1596" y="7161"/>
                    </a:cubicBezTo>
                    <a:cubicBezTo>
                      <a:pt x="1143" y="7721"/>
                      <a:pt x="572" y="8173"/>
                      <a:pt x="179" y="8768"/>
                    </a:cubicBezTo>
                    <a:cubicBezTo>
                      <a:pt x="0" y="8983"/>
                      <a:pt x="48" y="9280"/>
                      <a:pt x="84" y="9542"/>
                    </a:cubicBezTo>
                    <a:cubicBezTo>
                      <a:pt x="179" y="9638"/>
                      <a:pt x="274" y="9733"/>
                      <a:pt x="369" y="9828"/>
                    </a:cubicBezTo>
                    <a:cubicBezTo>
                      <a:pt x="464" y="9853"/>
                      <a:pt x="556" y="9864"/>
                      <a:pt x="646" y="9864"/>
                    </a:cubicBezTo>
                    <a:cubicBezTo>
                      <a:pt x="1128" y="9864"/>
                      <a:pt x="1556" y="9549"/>
                      <a:pt x="1917" y="9268"/>
                    </a:cubicBezTo>
                    <a:cubicBezTo>
                      <a:pt x="2572" y="8733"/>
                      <a:pt x="3132" y="8102"/>
                      <a:pt x="3644" y="7435"/>
                    </a:cubicBezTo>
                    <a:cubicBezTo>
                      <a:pt x="4703" y="6054"/>
                      <a:pt x="5370" y="4387"/>
                      <a:pt x="5668" y="2672"/>
                    </a:cubicBezTo>
                    <a:cubicBezTo>
                      <a:pt x="5727" y="1898"/>
                      <a:pt x="5703" y="1077"/>
                      <a:pt x="5382" y="351"/>
                    </a:cubicBezTo>
                    <a:cubicBezTo>
                      <a:pt x="5303" y="150"/>
                      <a:pt x="5097" y="1"/>
                      <a:pt x="4885" y="1"/>
                    </a:cubicBezTo>
                    <a:close/>
                  </a:path>
                </a:pathLst>
              </a:custGeom>
              <a:solidFill>
                <a:srgbClr val="0101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600"/>
              </a:p>
            </p:txBody>
          </p:sp>
          <p:sp>
            <p:nvSpPr>
              <p:cNvPr id="1524" name="Google Shape;1524;p32"/>
              <p:cNvSpPr/>
              <p:nvPr/>
            </p:nvSpPr>
            <p:spPr>
              <a:xfrm>
                <a:off x="3191211" y="1615156"/>
                <a:ext cx="109532" cy="241033"/>
              </a:xfrm>
              <a:custGeom>
                <a:avLst/>
                <a:gdLst/>
                <a:ahLst/>
                <a:cxnLst/>
                <a:rect l="l" t="t" r="r" b="b"/>
                <a:pathLst>
                  <a:path w="5345" h="11762" extrusionOk="0">
                    <a:moveTo>
                      <a:pt x="5087" y="0"/>
                    </a:moveTo>
                    <a:cubicBezTo>
                      <a:pt x="5007" y="0"/>
                      <a:pt x="4924" y="24"/>
                      <a:pt x="4870" y="64"/>
                    </a:cubicBezTo>
                    <a:cubicBezTo>
                      <a:pt x="4334" y="374"/>
                      <a:pt x="3941" y="862"/>
                      <a:pt x="3572" y="1350"/>
                    </a:cubicBezTo>
                    <a:cubicBezTo>
                      <a:pt x="2215" y="3219"/>
                      <a:pt x="1358" y="5398"/>
                      <a:pt x="643" y="7577"/>
                    </a:cubicBezTo>
                    <a:cubicBezTo>
                      <a:pt x="262" y="8732"/>
                      <a:pt x="36" y="9946"/>
                      <a:pt x="12" y="11161"/>
                    </a:cubicBezTo>
                    <a:cubicBezTo>
                      <a:pt x="0" y="11435"/>
                      <a:pt x="179" y="11756"/>
                      <a:pt x="488" y="11756"/>
                    </a:cubicBezTo>
                    <a:cubicBezTo>
                      <a:pt x="512" y="11760"/>
                      <a:pt x="536" y="11762"/>
                      <a:pt x="559" y="11762"/>
                    </a:cubicBezTo>
                    <a:cubicBezTo>
                      <a:pt x="811" y="11762"/>
                      <a:pt x="1006" y="11532"/>
                      <a:pt x="1072" y="11292"/>
                    </a:cubicBezTo>
                    <a:cubicBezTo>
                      <a:pt x="1310" y="10494"/>
                      <a:pt x="1441" y="9661"/>
                      <a:pt x="1596" y="8839"/>
                    </a:cubicBezTo>
                    <a:cubicBezTo>
                      <a:pt x="1762" y="7875"/>
                      <a:pt x="2048" y="6922"/>
                      <a:pt x="2358" y="5994"/>
                    </a:cubicBezTo>
                    <a:cubicBezTo>
                      <a:pt x="2929" y="4303"/>
                      <a:pt x="3691" y="2648"/>
                      <a:pt x="4751" y="1207"/>
                    </a:cubicBezTo>
                    <a:cubicBezTo>
                      <a:pt x="4953" y="886"/>
                      <a:pt x="5251" y="600"/>
                      <a:pt x="5322" y="219"/>
                    </a:cubicBezTo>
                    <a:cubicBezTo>
                      <a:pt x="5345" y="64"/>
                      <a:pt x="5220" y="0"/>
                      <a:pt x="5087" y="0"/>
                    </a:cubicBezTo>
                    <a:close/>
                  </a:path>
                </a:pathLst>
              </a:custGeom>
              <a:solidFill>
                <a:srgbClr val="0101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600"/>
              </a:p>
            </p:txBody>
          </p:sp>
        </p:grpSp>
        <p:grpSp>
          <p:nvGrpSpPr>
            <p:cNvPr id="1525" name="Google Shape;1525;p32"/>
            <p:cNvGrpSpPr/>
            <p:nvPr/>
          </p:nvGrpSpPr>
          <p:grpSpPr>
            <a:xfrm>
              <a:off x="2702742" y="1255921"/>
              <a:ext cx="776402" cy="744086"/>
              <a:chOff x="2664642" y="1255921"/>
              <a:chExt cx="776402" cy="744086"/>
            </a:xfrm>
          </p:grpSpPr>
          <p:sp>
            <p:nvSpPr>
              <p:cNvPr id="1526" name="Google Shape;1526;p32"/>
              <p:cNvSpPr/>
              <p:nvPr/>
            </p:nvSpPr>
            <p:spPr>
              <a:xfrm>
                <a:off x="2706614" y="1305290"/>
                <a:ext cx="734431" cy="694716"/>
              </a:xfrm>
              <a:custGeom>
                <a:avLst/>
                <a:gdLst/>
                <a:ahLst/>
                <a:cxnLst/>
                <a:rect l="l" t="t" r="r" b="b"/>
                <a:pathLst>
                  <a:path w="35839" h="33901" extrusionOk="0">
                    <a:moveTo>
                      <a:pt x="17094" y="0"/>
                    </a:moveTo>
                    <a:cubicBezTo>
                      <a:pt x="16988" y="0"/>
                      <a:pt x="16882" y="2"/>
                      <a:pt x="16776" y="4"/>
                    </a:cubicBezTo>
                    <a:cubicBezTo>
                      <a:pt x="15169" y="28"/>
                      <a:pt x="13562" y="349"/>
                      <a:pt x="12073" y="968"/>
                    </a:cubicBezTo>
                    <a:cubicBezTo>
                      <a:pt x="10526" y="1599"/>
                      <a:pt x="9168" y="2599"/>
                      <a:pt x="7859" y="3611"/>
                    </a:cubicBezTo>
                    <a:cubicBezTo>
                      <a:pt x="5501" y="5516"/>
                      <a:pt x="3322" y="7719"/>
                      <a:pt x="1798" y="10362"/>
                    </a:cubicBezTo>
                    <a:cubicBezTo>
                      <a:pt x="941" y="11815"/>
                      <a:pt x="453" y="13470"/>
                      <a:pt x="334" y="15160"/>
                    </a:cubicBezTo>
                    <a:cubicBezTo>
                      <a:pt x="108" y="16482"/>
                      <a:pt x="0" y="17827"/>
                      <a:pt x="143" y="19173"/>
                    </a:cubicBezTo>
                    <a:cubicBezTo>
                      <a:pt x="381" y="22066"/>
                      <a:pt x="1298" y="24983"/>
                      <a:pt x="3167" y="27233"/>
                    </a:cubicBezTo>
                    <a:cubicBezTo>
                      <a:pt x="5251" y="29746"/>
                      <a:pt x="8073" y="31591"/>
                      <a:pt x="11133" y="32698"/>
                    </a:cubicBezTo>
                    <a:cubicBezTo>
                      <a:pt x="13381" y="33488"/>
                      <a:pt x="15765" y="33900"/>
                      <a:pt x="18149" y="33900"/>
                    </a:cubicBezTo>
                    <a:cubicBezTo>
                      <a:pt x="19502" y="33900"/>
                      <a:pt x="20854" y="33768"/>
                      <a:pt x="22182" y="33496"/>
                    </a:cubicBezTo>
                    <a:cubicBezTo>
                      <a:pt x="25146" y="32877"/>
                      <a:pt x="27921" y="31472"/>
                      <a:pt x="30230" y="29543"/>
                    </a:cubicBezTo>
                    <a:cubicBezTo>
                      <a:pt x="32445" y="27698"/>
                      <a:pt x="34302" y="25328"/>
                      <a:pt x="35171" y="22554"/>
                    </a:cubicBezTo>
                    <a:cubicBezTo>
                      <a:pt x="35755" y="20780"/>
                      <a:pt x="35838" y="18887"/>
                      <a:pt x="35719" y="17030"/>
                    </a:cubicBezTo>
                    <a:cubicBezTo>
                      <a:pt x="35386" y="13589"/>
                      <a:pt x="34088" y="10243"/>
                      <a:pt x="31981" y="7493"/>
                    </a:cubicBezTo>
                    <a:cubicBezTo>
                      <a:pt x="30159" y="5112"/>
                      <a:pt x="27706" y="3242"/>
                      <a:pt x="24992" y="1944"/>
                    </a:cubicBezTo>
                    <a:cubicBezTo>
                      <a:pt x="22550" y="741"/>
                      <a:pt x="19842" y="0"/>
                      <a:pt x="17094" y="0"/>
                    </a:cubicBezTo>
                    <a:close/>
                  </a:path>
                </a:pathLst>
              </a:custGeom>
              <a:solidFill>
                <a:srgbClr val="5EB2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7" name="Google Shape;1527;p32"/>
              <p:cNvSpPr/>
              <p:nvPr/>
            </p:nvSpPr>
            <p:spPr>
              <a:xfrm>
                <a:off x="2664642" y="1255921"/>
                <a:ext cx="734185" cy="694737"/>
              </a:xfrm>
              <a:custGeom>
                <a:avLst/>
                <a:gdLst/>
                <a:ahLst/>
                <a:cxnLst/>
                <a:rect l="l" t="t" r="r" b="b"/>
                <a:pathLst>
                  <a:path w="35827" h="33902" extrusionOk="0">
                    <a:moveTo>
                      <a:pt x="17026" y="1819"/>
                    </a:moveTo>
                    <a:cubicBezTo>
                      <a:pt x="17233" y="1819"/>
                      <a:pt x="17440" y="1829"/>
                      <a:pt x="17646" y="1853"/>
                    </a:cubicBezTo>
                    <a:cubicBezTo>
                      <a:pt x="19241" y="1877"/>
                      <a:pt x="20825" y="2222"/>
                      <a:pt x="22337" y="2734"/>
                    </a:cubicBezTo>
                    <a:cubicBezTo>
                      <a:pt x="25623" y="3865"/>
                      <a:pt x="28611" y="5925"/>
                      <a:pt x="30707" y="8699"/>
                    </a:cubicBezTo>
                    <a:cubicBezTo>
                      <a:pt x="32469" y="10985"/>
                      <a:pt x="33695" y="13724"/>
                      <a:pt x="33993" y="16605"/>
                    </a:cubicBezTo>
                    <a:lnTo>
                      <a:pt x="34029" y="16665"/>
                    </a:lnTo>
                    <a:cubicBezTo>
                      <a:pt x="34076" y="17534"/>
                      <a:pt x="34088" y="18403"/>
                      <a:pt x="34041" y="19272"/>
                    </a:cubicBezTo>
                    <a:cubicBezTo>
                      <a:pt x="33898" y="20784"/>
                      <a:pt x="33493" y="22284"/>
                      <a:pt x="32790" y="23642"/>
                    </a:cubicBezTo>
                    <a:cubicBezTo>
                      <a:pt x="31921" y="25344"/>
                      <a:pt x="30671" y="26844"/>
                      <a:pt x="29218" y="28071"/>
                    </a:cubicBezTo>
                    <a:cubicBezTo>
                      <a:pt x="27194" y="29845"/>
                      <a:pt x="24718" y="31107"/>
                      <a:pt x="22087" y="31619"/>
                    </a:cubicBezTo>
                    <a:cubicBezTo>
                      <a:pt x="21468" y="31750"/>
                      <a:pt x="20848" y="31857"/>
                      <a:pt x="20217" y="31881"/>
                    </a:cubicBezTo>
                    <a:cubicBezTo>
                      <a:pt x="19717" y="31964"/>
                      <a:pt x="19205" y="31928"/>
                      <a:pt x="18705" y="31952"/>
                    </a:cubicBezTo>
                    <a:cubicBezTo>
                      <a:pt x="18511" y="31944"/>
                      <a:pt x="18315" y="31944"/>
                      <a:pt x="18119" y="31944"/>
                    </a:cubicBezTo>
                    <a:cubicBezTo>
                      <a:pt x="17726" y="31944"/>
                      <a:pt x="17332" y="31944"/>
                      <a:pt x="16943" y="31881"/>
                    </a:cubicBezTo>
                    <a:cubicBezTo>
                      <a:pt x="13419" y="31607"/>
                      <a:pt x="9954" y="30392"/>
                      <a:pt x="7132" y="28249"/>
                    </a:cubicBezTo>
                    <a:cubicBezTo>
                      <a:pt x="6025" y="27380"/>
                      <a:pt x="5001" y="26380"/>
                      <a:pt x="4239" y="25177"/>
                    </a:cubicBezTo>
                    <a:cubicBezTo>
                      <a:pt x="3584" y="24154"/>
                      <a:pt x="3120" y="23011"/>
                      <a:pt x="2799" y="21832"/>
                    </a:cubicBezTo>
                    <a:cubicBezTo>
                      <a:pt x="2656" y="21332"/>
                      <a:pt x="2537" y="20832"/>
                      <a:pt x="2441" y="20320"/>
                    </a:cubicBezTo>
                    <a:cubicBezTo>
                      <a:pt x="2251" y="19355"/>
                      <a:pt x="2108" y="18367"/>
                      <a:pt x="2096" y="17391"/>
                    </a:cubicBezTo>
                    <a:cubicBezTo>
                      <a:pt x="2037" y="16950"/>
                      <a:pt x="2037" y="16510"/>
                      <a:pt x="2084" y="16069"/>
                    </a:cubicBezTo>
                    <a:cubicBezTo>
                      <a:pt x="2132" y="14879"/>
                      <a:pt x="2322" y="13676"/>
                      <a:pt x="2727" y="12557"/>
                    </a:cubicBezTo>
                    <a:cubicBezTo>
                      <a:pt x="2906" y="12033"/>
                      <a:pt x="3239" y="11557"/>
                      <a:pt x="3263" y="10997"/>
                    </a:cubicBezTo>
                    <a:cubicBezTo>
                      <a:pt x="3263" y="10866"/>
                      <a:pt x="3370" y="10771"/>
                      <a:pt x="3430" y="10664"/>
                    </a:cubicBezTo>
                    <a:cubicBezTo>
                      <a:pt x="4430" y="9199"/>
                      <a:pt x="5644" y="7902"/>
                      <a:pt x="6930" y="6687"/>
                    </a:cubicBezTo>
                    <a:cubicBezTo>
                      <a:pt x="8192" y="5520"/>
                      <a:pt x="9537" y="4449"/>
                      <a:pt x="10990" y="3532"/>
                    </a:cubicBezTo>
                    <a:cubicBezTo>
                      <a:pt x="12359" y="2675"/>
                      <a:pt x="13919" y="2139"/>
                      <a:pt x="15526" y="1937"/>
                    </a:cubicBezTo>
                    <a:cubicBezTo>
                      <a:pt x="16023" y="1878"/>
                      <a:pt x="16526" y="1819"/>
                      <a:pt x="17026" y="1819"/>
                    </a:cubicBezTo>
                    <a:close/>
                    <a:moveTo>
                      <a:pt x="17067" y="1"/>
                    </a:moveTo>
                    <a:cubicBezTo>
                      <a:pt x="16425" y="1"/>
                      <a:pt x="15783" y="41"/>
                      <a:pt x="15145" y="127"/>
                    </a:cubicBezTo>
                    <a:cubicBezTo>
                      <a:pt x="13312" y="413"/>
                      <a:pt x="11526" y="1055"/>
                      <a:pt x="9978" y="2079"/>
                    </a:cubicBezTo>
                    <a:cubicBezTo>
                      <a:pt x="8514" y="3044"/>
                      <a:pt x="7144" y="4151"/>
                      <a:pt x="5870" y="5354"/>
                    </a:cubicBezTo>
                    <a:cubicBezTo>
                      <a:pt x="4406" y="6747"/>
                      <a:pt x="3049" y="8283"/>
                      <a:pt x="2001" y="10021"/>
                    </a:cubicBezTo>
                    <a:cubicBezTo>
                      <a:pt x="1048" y="11545"/>
                      <a:pt x="477" y="13295"/>
                      <a:pt x="346" y="15081"/>
                    </a:cubicBezTo>
                    <a:cubicBezTo>
                      <a:pt x="298" y="15533"/>
                      <a:pt x="179" y="15962"/>
                      <a:pt x="155" y="16414"/>
                    </a:cubicBezTo>
                    <a:cubicBezTo>
                      <a:pt x="1" y="17748"/>
                      <a:pt x="108" y="19105"/>
                      <a:pt x="286" y="20439"/>
                    </a:cubicBezTo>
                    <a:cubicBezTo>
                      <a:pt x="322" y="20605"/>
                      <a:pt x="358" y="20784"/>
                      <a:pt x="382" y="20963"/>
                    </a:cubicBezTo>
                    <a:cubicBezTo>
                      <a:pt x="489" y="21475"/>
                      <a:pt x="596" y="21987"/>
                      <a:pt x="727" y="22475"/>
                    </a:cubicBezTo>
                    <a:cubicBezTo>
                      <a:pt x="1191" y="24130"/>
                      <a:pt x="1953" y="25701"/>
                      <a:pt x="3013" y="27047"/>
                    </a:cubicBezTo>
                    <a:cubicBezTo>
                      <a:pt x="5037" y="29595"/>
                      <a:pt x="7847" y="31464"/>
                      <a:pt x="10871" y="32619"/>
                    </a:cubicBezTo>
                    <a:cubicBezTo>
                      <a:pt x="11300" y="32762"/>
                      <a:pt x="11716" y="32917"/>
                      <a:pt x="12145" y="33024"/>
                    </a:cubicBezTo>
                    <a:lnTo>
                      <a:pt x="12204" y="33059"/>
                    </a:lnTo>
                    <a:cubicBezTo>
                      <a:pt x="12585" y="33155"/>
                      <a:pt x="12966" y="33262"/>
                      <a:pt x="13347" y="33345"/>
                    </a:cubicBezTo>
                    <a:cubicBezTo>
                      <a:pt x="14942" y="33744"/>
                      <a:pt x="16592" y="33901"/>
                      <a:pt x="18239" y="33901"/>
                    </a:cubicBezTo>
                    <a:cubicBezTo>
                      <a:pt x="18756" y="33901"/>
                      <a:pt x="19273" y="33886"/>
                      <a:pt x="19789" y="33857"/>
                    </a:cubicBezTo>
                    <a:cubicBezTo>
                      <a:pt x="20444" y="33774"/>
                      <a:pt x="21098" y="33702"/>
                      <a:pt x="21741" y="33595"/>
                    </a:cubicBezTo>
                    <a:cubicBezTo>
                      <a:pt x="25218" y="32952"/>
                      <a:pt x="28468" y="31250"/>
                      <a:pt x="31040" y="28833"/>
                    </a:cubicBezTo>
                    <a:cubicBezTo>
                      <a:pt x="33374" y="26701"/>
                      <a:pt x="35124" y="23856"/>
                      <a:pt x="35624" y="20701"/>
                    </a:cubicBezTo>
                    <a:cubicBezTo>
                      <a:pt x="35826" y="19189"/>
                      <a:pt x="35826" y="17653"/>
                      <a:pt x="35612" y="16141"/>
                    </a:cubicBezTo>
                    <a:cubicBezTo>
                      <a:pt x="35184" y="13247"/>
                      <a:pt x="34088" y="10449"/>
                      <a:pt x="32397" y="8068"/>
                    </a:cubicBezTo>
                    <a:cubicBezTo>
                      <a:pt x="30361" y="5175"/>
                      <a:pt x="27444" y="2984"/>
                      <a:pt x="24218" y="1591"/>
                    </a:cubicBezTo>
                    <a:cubicBezTo>
                      <a:pt x="22777" y="936"/>
                      <a:pt x="21253" y="484"/>
                      <a:pt x="19705" y="222"/>
                    </a:cubicBezTo>
                    <a:cubicBezTo>
                      <a:pt x="18831" y="77"/>
                      <a:pt x="17949" y="1"/>
                      <a:pt x="17067" y="1"/>
                    </a:cubicBezTo>
                    <a:close/>
                  </a:path>
                </a:pathLst>
              </a:custGeom>
              <a:solidFill>
                <a:srgbClr val="03030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28" name="Google Shape;1528;p32"/>
              <p:cNvGrpSpPr/>
              <p:nvPr/>
            </p:nvGrpSpPr>
            <p:grpSpPr>
              <a:xfrm>
                <a:off x="2863986" y="1379683"/>
                <a:ext cx="344540" cy="463540"/>
                <a:chOff x="2863986" y="1379683"/>
                <a:chExt cx="344540" cy="463540"/>
              </a:xfrm>
            </p:grpSpPr>
            <p:sp>
              <p:nvSpPr>
                <p:cNvPr id="1529" name="Google Shape;1529;p32"/>
                <p:cNvSpPr/>
                <p:nvPr/>
              </p:nvSpPr>
              <p:spPr>
                <a:xfrm>
                  <a:off x="2863986" y="1379683"/>
                  <a:ext cx="344540" cy="463540"/>
                </a:xfrm>
                <a:custGeom>
                  <a:avLst/>
                  <a:gdLst/>
                  <a:ahLst/>
                  <a:cxnLst/>
                  <a:rect l="l" t="t" r="r" b="b"/>
                  <a:pathLst>
                    <a:path w="16813" h="22620" extrusionOk="0">
                      <a:moveTo>
                        <a:pt x="16004" y="0"/>
                      </a:moveTo>
                      <a:cubicBezTo>
                        <a:pt x="15655" y="0"/>
                        <a:pt x="15531" y="475"/>
                        <a:pt x="15455" y="755"/>
                      </a:cubicBezTo>
                      <a:cubicBezTo>
                        <a:pt x="15431" y="922"/>
                        <a:pt x="15408" y="1089"/>
                        <a:pt x="15408" y="1255"/>
                      </a:cubicBezTo>
                      <a:lnTo>
                        <a:pt x="15360" y="1267"/>
                      </a:lnTo>
                      <a:cubicBezTo>
                        <a:pt x="15348" y="2267"/>
                        <a:pt x="15241" y="3256"/>
                        <a:pt x="15277" y="4256"/>
                      </a:cubicBezTo>
                      <a:cubicBezTo>
                        <a:pt x="15324" y="4458"/>
                        <a:pt x="15312" y="4661"/>
                        <a:pt x="15312" y="4863"/>
                      </a:cubicBezTo>
                      <a:cubicBezTo>
                        <a:pt x="15336" y="6816"/>
                        <a:pt x="15360" y="8780"/>
                        <a:pt x="15491" y="10721"/>
                      </a:cubicBezTo>
                      <a:cubicBezTo>
                        <a:pt x="15539" y="11673"/>
                        <a:pt x="15515" y="12626"/>
                        <a:pt x="15586" y="13578"/>
                      </a:cubicBezTo>
                      <a:cubicBezTo>
                        <a:pt x="15610" y="15912"/>
                        <a:pt x="15586" y="18234"/>
                        <a:pt x="15634" y="20567"/>
                      </a:cubicBezTo>
                      <a:cubicBezTo>
                        <a:pt x="15528" y="20569"/>
                        <a:pt x="15422" y="20569"/>
                        <a:pt x="15316" y="20569"/>
                      </a:cubicBezTo>
                      <a:cubicBezTo>
                        <a:pt x="14998" y="20569"/>
                        <a:pt x="14679" y="20564"/>
                        <a:pt x="14360" y="20564"/>
                      </a:cubicBezTo>
                      <a:cubicBezTo>
                        <a:pt x="13934" y="20564"/>
                        <a:pt x="13509" y="20573"/>
                        <a:pt x="13086" y="20615"/>
                      </a:cubicBezTo>
                      <a:cubicBezTo>
                        <a:pt x="12705" y="20662"/>
                        <a:pt x="12312" y="20615"/>
                        <a:pt x="11931" y="20710"/>
                      </a:cubicBezTo>
                      <a:cubicBezTo>
                        <a:pt x="11550" y="20758"/>
                        <a:pt x="11157" y="20710"/>
                        <a:pt x="10776" y="20805"/>
                      </a:cubicBezTo>
                      <a:cubicBezTo>
                        <a:pt x="10478" y="20841"/>
                        <a:pt x="10181" y="20817"/>
                        <a:pt x="9883" y="20889"/>
                      </a:cubicBezTo>
                      <a:cubicBezTo>
                        <a:pt x="9371" y="20924"/>
                        <a:pt x="8859" y="20924"/>
                        <a:pt x="8347" y="20948"/>
                      </a:cubicBezTo>
                      <a:cubicBezTo>
                        <a:pt x="7859" y="21055"/>
                        <a:pt x="7347" y="20948"/>
                        <a:pt x="6859" y="21067"/>
                      </a:cubicBezTo>
                      <a:cubicBezTo>
                        <a:pt x="6418" y="21103"/>
                        <a:pt x="5966" y="21067"/>
                        <a:pt x="5525" y="21151"/>
                      </a:cubicBezTo>
                      <a:cubicBezTo>
                        <a:pt x="4930" y="21198"/>
                        <a:pt x="4335" y="21163"/>
                        <a:pt x="3751" y="21246"/>
                      </a:cubicBezTo>
                      <a:cubicBezTo>
                        <a:pt x="2942" y="21270"/>
                        <a:pt x="2132" y="21305"/>
                        <a:pt x="1346" y="21448"/>
                      </a:cubicBezTo>
                      <a:cubicBezTo>
                        <a:pt x="1430" y="20520"/>
                        <a:pt x="1346" y="19579"/>
                        <a:pt x="1442" y="18650"/>
                      </a:cubicBezTo>
                      <a:cubicBezTo>
                        <a:pt x="1465" y="17555"/>
                        <a:pt x="1454" y="16448"/>
                        <a:pt x="1442" y="15352"/>
                      </a:cubicBezTo>
                      <a:cubicBezTo>
                        <a:pt x="1442" y="15150"/>
                        <a:pt x="1454" y="14947"/>
                        <a:pt x="1406" y="14745"/>
                      </a:cubicBezTo>
                      <a:cubicBezTo>
                        <a:pt x="1394" y="14185"/>
                        <a:pt x="1370" y="13614"/>
                        <a:pt x="1358" y="13042"/>
                      </a:cubicBezTo>
                      <a:cubicBezTo>
                        <a:pt x="1251" y="11959"/>
                        <a:pt x="1311" y="10876"/>
                        <a:pt x="1215" y="9792"/>
                      </a:cubicBezTo>
                      <a:lnTo>
                        <a:pt x="1334" y="9768"/>
                      </a:lnTo>
                      <a:lnTo>
                        <a:pt x="1215" y="9709"/>
                      </a:lnTo>
                      <a:cubicBezTo>
                        <a:pt x="1180" y="7328"/>
                        <a:pt x="1168" y="4934"/>
                        <a:pt x="1192" y="2553"/>
                      </a:cubicBezTo>
                      <a:cubicBezTo>
                        <a:pt x="1203" y="2089"/>
                        <a:pt x="1096" y="1636"/>
                        <a:pt x="1084" y="1172"/>
                      </a:cubicBezTo>
                      <a:lnTo>
                        <a:pt x="1084" y="1172"/>
                      </a:lnTo>
                      <a:cubicBezTo>
                        <a:pt x="1989" y="1303"/>
                        <a:pt x="2906" y="1243"/>
                        <a:pt x="3811" y="1315"/>
                      </a:cubicBezTo>
                      <a:cubicBezTo>
                        <a:pt x="4484" y="1339"/>
                        <a:pt x="5153" y="1348"/>
                        <a:pt x="5823" y="1348"/>
                      </a:cubicBezTo>
                      <a:cubicBezTo>
                        <a:pt x="6493" y="1348"/>
                        <a:pt x="7163" y="1339"/>
                        <a:pt x="7835" y="1327"/>
                      </a:cubicBezTo>
                      <a:cubicBezTo>
                        <a:pt x="8907" y="1243"/>
                        <a:pt x="9978" y="1267"/>
                        <a:pt x="11050" y="1232"/>
                      </a:cubicBezTo>
                      <a:cubicBezTo>
                        <a:pt x="11410" y="1196"/>
                        <a:pt x="11771" y="1191"/>
                        <a:pt x="12131" y="1191"/>
                      </a:cubicBezTo>
                      <a:cubicBezTo>
                        <a:pt x="12298" y="1191"/>
                        <a:pt x="12466" y="1192"/>
                        <a:pt x="12633" y="1192"/>
                      </a:cubicBezTo>
                      <a:cubicBezTo>
                        <a:pt x="12960" y="1192"/>
                        <a:pt x="13286" y="1187"/>
                        <a:pt x="13610" y="1160"/>
                      </a:cubicBezTo>
                      <a:cubicBezTo>
                        <a:pt x="13991" y="1101"/>
                        <a:pt x="14396" y="1124"/>
                        <a:pt x="14717" y="886"/>
                      </a:cubicBezTo>
                      <a:cubicBezTo>
                        <a:pt x="14753" y="696"/>
                        <a:pt x="14789" y="493"/>
                        <a:pt x="14681" y="327"/>
                      </a:cubicBezTo>
                      <a:cubicBezTo>
                        <a:pt x="14300" y="41"/>
                        <a:pt x="13788" y="148"/>
                        <a:pt x="13348" y="53"/>
                      </a:cubicBezTo>
                      <a:cubicBezTo>
                        <a:pt x="12852" y="27"/>
                        <a:pt x="12356" y="18"/>
                        <a:pt x="11860" y="18"/>
                      </a:cubicBezTo>
                      <a:cubicBezTo>
                        <a:pt x="10987" y="18"/>
                        <a:pt x="10114" y="45"/>
                        <a:pt x="9240" y="53"/>
                      </a:cubicBezTo>
                      <a:cubicBezTo>
                        <a:pt x="8442" y="136"/>
                        <a:pt x="7633" y="89"/>
                        <a:pt x="6835" y="148"/>
                      </a:cubicBezTo>
                      <a:cubicBezTo>
                        <a:pt x="5978" y="219"/>
                        <a:pt x="5109" y="184"/>
                        <a:pt x="4251" y="219"/>
                      </a:cubicBezTo>
                      <a:cubicBezTo>
                        <a:pt x="3692" y="273"/>
                        <a:pt x="3129" y="279"/>
                        <a:pt x="2567" y="279"/>
                      </a:cubicBezTo>
                      <a:cubicBezTo>
                        <a:pt x="2406" y="279"/>
                        <a:pt x="2245" y="279"/>
                        <a:pt x="2085" y="279"/>
                      </a:cubicBezTo>
                      <a:cubicBezTo>
                        <a:pt x="1683" y="279"/>
                        <a:pt x="1282" y="282"/>
                        <a:pt x="882" y="303"/>
                      </a:cubicBezTo>
                      <a:cubicBezTo>
                        <a:pt x="715" y="362"/>
                        <a:pt x="561" y="422"/>
                        <a:pt x="406" y="493"/>
                      </a:cubicBezTo>
                      <a:cubicBezTo>
                        <a:pt x="346" y="1243"/>
                        <a:pt x="49" y="1958"/>
                        <a:pt x="49" y="2720"/>
                      </a:cubicBezTo>
                      <a:cubicBezTo>
                        <a:pt x="1" y="4839"/>
                        <a:pt x="60" y="6947"/>
                        <a:pt x="72" y="9066"/>
                      </a:cubicBezTo>
                      <a:cubicBezTo>
                        <a:pt x="72" y="9173"/>
                        <a:pt x="84" y="9280"/>
                        <a:pt x="108" y="9387"/>
                      </a:cubicBezTo>
                      <a:cubicBezTo>
                        <a:pt x="120" y="10542"/>
                        <a:pt x="120" y="11709"/>
                        <a:pt x="144" y="12864"/>
                      </a:cubicBezTo>
                      <a:cubicBezTo>
                        <a:pt x="168" y="15186"/>
                        <a:pt x="120" y="17495"/>
                        <a:pt x="156" y="19805"/>
                      </a:cubicBezTo>
                      <a:cubicBezTo>
                        <a:pt x="239" y="20270"/>
                        <a:pt x="191" y="20758"/>
                        <a:pt x="287" y="21210"/>
                      </a:cubicBezTo>
                      <a:cubicBezTo>
                        <a:pt x="370" y="21603"/>
                        <a:pt x="191" y="22163"/>
                        <a:pt x="596" y="22425"/>
                      </a:cubicBezTo>
                      <a:cubicBezTo>
                        <a:pt x="692" y="22436"/>
                        <a:pt x="787" y="22460"/>
                        <a:pt x="882" y="22484"/>
                      </a:cubicBezTo>
                      <a:cubicBezTo>
                        <a:pt x="1778" y="22595"/>
                        <a:pt x="2674" y="22620"/>
                        <a:pt x="3576" y="22620"/>
                      </a:cubicBezTo>
                      <a:cubicBezTo>
                        <a:pt x="3836" y="22620"/>
                        <a:pt x="4097" y="22618"/>
                        <a:pt x="4359" y="22615"/>
                      </a:cubicBezTo>
                      <a:cubicBezTo>
                        <a:pt x="4539" y="22617"/>
                        <a:pt x="4719" y="22618"/>
                        <a:pt x="4899" y="22618"/>
                      </a:cubicBezTo>
                      <a:cubicBezTo>
                        <a:pt x="5978" y="22618"/>
                        <a:pt x="7051" y="22591"/>
                        <a:pt x="8133" y="22591"/>
                      </a:cubicBezTo>
                      <a:lnTo>
                        <a:pt x="8145" y="22532"/>
                      </a:lnTo>
                      <a:cubicBezTo>
                        <a:pt x="8228" y="22535"/>
                        <a:pt x="8312" y="22537"/>
                        <a:pt x="8395" y="22537"/>
                      </a:cubicBezTo>
                      <a:cubicBezTo>
                        <a:pt x="8895" y="22537"/>
                        <a:pt x="9397" y="22484"/>
                        <a:pt x="9907" y="22484"/>
                      </a:cubicBezTo>
                      <a:lnTo>
                        <a:pt x="9907" y="22436"/>
                      </a:lnTo>
                      <a:cubicBezTo>
                        <a:pt x="10193" y="22425"/>
                        <a:pt x="10478" y="22448"/>
                        <a:pt x="10740" y="22365"/>
                      </a:cubicBezTo>
                      <a:cubicBezTo>
                        <a:pt x="11395" y="22317"/>
                        <a:pt x="12050" y="22270"/>
                        <a:pt x="12693" y="22186"/>
                      </a:cubicBezTo>
                      <a:cubicBezTo>
                        <a:pt x="13360" y="22127"/>
                        <a:pt x="14015" y="22056"/>
                        <a:pt x="14669" y="21925"/>
                      </a:cubicBezTo>
                      <a:cubicBezTo>
                        <a:pt x="14848" y="21901"/>
                        <a:pt x="15039" y="21889"/>
                        <a:pt x="15217" y="21865"/>
                      </a:cubicBezTo>
                      <a:cubicBezTo>
                        <a:pt x="15384" y="21805"/>
                        <a:pt x="15574" y="21805"/>
                        <a:pt x="15753" y="21782"/>
                      </a:cubicBezTo>
                      <a:cubicBezTo>
                        <a:pt x="16003" y="21686"/>
                        <a:pt x="16313" y="21651"/>
                        <a:pt x="16467" y="21413"/>
                      </a:cubicBezTo>
                      <a:cubicBezTo>
                        <a:pt x="16586" y="21222"/>
                        <a:pt x="16551" y="20996"/>
                        <a:pt x="16610" y="20793"/>
                      </a:cubicBezTo>
                      <a:cubicBezTo>
                        <a:pt x="16753" y="20317"/>
                        <a:pt x="16670" y="19829"/>
                        <a:pt x="16705" y="19341"/>
                      </a:cubicBezTo>
                      <a:cubicBezTo>
                        <a:pt x="16765" y="18912"/>
                        <a:pt x="16741" y="18472"/>
                        <a:pt x="16753" y="18031"/>
                      </a:cubicBezTo>
                      <a:cubicBezTo>
                        <a:pt x="16813" y="15840"/>
                        <a:pt x="16789" y="13638"/>
                        <a:pt x="16729" y="11447"/>
                      </a:cubicBezTo>
                      <a:cubicBezTo>
                        <a:pt x="16741" y="11328"/>
                        <a:pt x="16729" y="11221"/>
                        <a:pt x="16694" y="11102"/>
                      </a:cubicBezTo>
                      <a:cubicBezTo>
                        <a:pt x="16646" y="8423"/>
                        <a:pt x="16682" y="5732"/>
                        <a:pt x="16658" y="3041"/>
                      </a:cubicBezTo>
                      <a:lnTo>
                        <a:pt x="16598" y="3041"/>
                      </a:lnTo>
                      <a:cubicBezTo>
                        <a:pt x="16586" y="2613"/>
                        <a:pt x="16598" y="2184"/>
                        <a:pt x="16527" y="1767"/>
                      </a:cubicBezTo>
                      <a:cubicBezTo>
                        <a:pt x="16503" y="1470"/>
                        <a:pt x="16515" y="1172"/>
                        <a:pt x="16443" y="874"/>
                      </a:cubicBezTo>
                      <a:cubicBezTo>
                        <a:pt x="16384" y="577"/>
                        <a:pt x="16348" y="243"/>
                        <a:pt x="16122" y="17"/>
                      </a:cubicBezTo>
                      <a:cubicBezTo>
                        <a:pt x="16080" y="6"/>
                        <a:pt x="16041" y="0"/>
                        <a:pt x="16004" y="0"/>
                      </a:cubicBezTo>
                      <a:close/>
                    </a:path>
                  </a:pathLst>
                </a:custGeom>
                <a:solidFill>
                  <a:srgbClr val="03030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0" name="Google Shape;1530;p32"/>
                <p:cNvSpPr/>
                <p:nvPr/>
              </p:nvSpPr>
              <p:spPr>
                <a:xfrm>
                  <a:off x="2919627" y="1447128"/>
                  <a:ext cx="196441" cy="18956"/>
                </a:xfrm>
                <a:custGeom>
                  <a:avLst/>
                  <a:gdLst/>
                  <a:ahLst/>
                  <a:cxnLst/>
                  <a:rect l="l" t="t" r="r" b="b"/>
                  <a:pathLst>
                    <a:path w="9586" h="925" extrusionOk="0">
                      <a:moveTo>
                        <a:pt x="9383" y="12"/>
                      </a:moveTo>
                      <a:cubicBezTo>
                        <a:pt x="8930" y="24"/>
                        <a:pt x="8466" y="0"/>
                        <a:pt x="8013" y="60"/>
                      </a:cubicBezTo>
                      <a:cubicBezTo>
                        <a:pt x="6954" y="119"/>
                        <a:pt x="5882" y="131"/>
                        <a:pt x="4823" y="143"/>
                      </a:cubicBezTo>
                      <a:lnTo>
                        <a:pt x="4763" y="203"/>
                      </a:lnTo>
                      <a:lnTo>
                        <a:pt x="4692" y="143"/>
                      </a:lnTo>
                      <a:cubicBezTo>
                        <a:pt x="3942" y="179"/>
                        <a:pt x="3180" y="179"/>
                        <a:pt x="2429" y="227"/>
                      </a:cubicBezTo>
                      <a:cubicBezTo>
                        <a:pt x="2084" y="286"/>
                        <a:pt x="1727" y="238"/>
                        <a:pt x="1370" y="298"/>
                      </a:cubicBezTo>
                      <a:cubicBezTo>
                        <a:pt x="1013" y="357"/>
                        <a:pt x="655" y="381"/>
                        <a:pt x="286" y="393"/>
                      </a:cubicBezTo>
                      <a:cubicBezTo>
                        <a:pt x="191" y="453"/>
                        <a:pt x="96" y="512"/>
                        <a:pt x="1" y="584"/>
                      </a:cubicBezTo>
                      <a:cubicBezTo>
                        <a:pt x="24" y="631"/>
                        <a:pt x="72" y="738"/>
                        <a:pt x="96" y="798"/>
                      </a:cubicBezTo>
                      <a:cubicBezTo>
                        <a:pt x="405" y="869"/>
                        <a:pt x="703" y="917"/>
                        <a:pt x="1013" y="917"/>
                      </a:cubicBezTo>
                      <a:cubicBezTo>
                        <a:pt x="1262" y="922"/>
                        <a:pt x="1511" y="925"/>
                        <a:pt x="1760" y="925"/>
                      </a:cubicBezTo>
                      <a:cubicBezTo>
                        <a:pt x="2614" y="925"/>
                        <a:pt x="3462" y="897"/>
                        <a:pt x="4311" y="869"/>
                      </a:cubicBezTo>
                      <a:cubicBezTo>
                        <a:pt x="4430" y="840"/>
                        <a:pt x="4549" y="834"/>
                        <a:pt x="4668" y="834"/>
                      </a:cubicBezTo>
                      <a:cubicBezTo>
                        <a:pt x="4747" y="834"/>
                        <a:pt x="4827" y="836"/>
                        <a:pt x="4906" y="836"/>
                      </a:cubicBezTo>
                      <a:cubicBezTo>
                        <a:pt x="4946" y="836"/>
                        <a:pt x="4985" y="836"/>
                        <a:pt x="5025" y="834"/>
                      </a:cubicBezTo>
                      <a:cubicBezTo>
                        <a:pt x="5858" y="798"/>
                        <a:pt x="6680" y="715"/>
                        <a:pt x="7513" y="691"/>
                      </a:cubicBezTo>
                      <a:cubicBezTo>
                        <a:pt x="8180" y="608"/>
                        <a:pt x="8859" y="619"/>
                        <a:pt x="9514" y="441"/>
                      </a:cubicBezTo>
                      <a:cubicBezTo>
                        <a:pt x="9514" y="286"/>
                        <a:pt x="9585" y="60"/>
                        <a:pt x="9383" y="12"/>
                      </a:cubicBezTo>
                      <a:close/>
                    </a:path>
                  </a:pathLst>
                </a:custGeom>
                <a:solidFill>
                  <a:srgbClr val="03030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1" name="Google Shape;1531;p32"/>
                <p:cNvSpPr/>
                <p:nvPr/>
              </p:nvSpPr>
              <p:spPr>
                <a:xfrm>
                  <a:off x="2925242" y="1490533"/>
                  <a:ext cx="198142" cy="17562"/>
                </a:xfrm>
                <a:custGeom>
                  <a:avLst/>
                  <a:gdLst/>
                  <a:ahLst/>
                  <a:cxnLst/>
                  <a:rect l="l" t="t" r="r" b="b"/>
                  <a:pathLst>
                    <a:path w="9669" h="857" extrusionOk="0">
                      <a:moveTo>
                        <a:pt x="1496" y="1"/>
                      </a:moveTo>
                      <a:cubicBezTo>
                        <a:pt x="1029" y="1"/>
                        <a:pt x="564" y="79"/>
                        <a:pt x="108" y="156"/>
                      </a:cubicBezTo>
                      <a:cubicBezTo>
                        <a:pt x="72" y="216"/>
                        <a:pt x="36" y="275"/>
                        <a:pt x="0" y="347"/>
                      </a:cubicBezTo>
                      <a:cubicBezTo>
                        <a:pt x="24" y="371"/>
                        <a:pt x="72" y="442"/>
                        <a:pt x="84" y="478"/>
                      </a:cubicBezTo>
                      <a:cubicBezTo>
                        <a:pt x="346" y="597"/>
                        <a:pt x="631" y="656"/>
                        <a:pt x="905" y="716"/>
                      </a:cubicBezTo>
                      <a:cubicBezTo>
                        <a:pt x="1272" y="749"/>
                        <a:pt x="1639" y="824"/>
                        <a:pt x="2007" y="824"/>
                      </a:cubicBezTo>
                      <a:cubicBezTo>
                        <a:pt x="2032" y="824"/>
                        <a:pt x="2058" y="824"/>
                        <a:pt x="2084" y="823"/>
                      </a:cubicBezTo>
                      <a:cubicBezTo>
                        <a:pt x="2726" y="829"/>
                        <a:pt x="3374" y="856"/>
                        <a:pt x="4022" y="856"/>
                      </a:cubicBezTo>
                      <a:cubicBezTo>
                        <a:pt x="4589" y="856"/>
                        <a:pt x="5155" y="836"/>
                        <a:pt x="5715" y="764"/>
                      </a:cubicBezTo>
                      <a:cubicBezTo>
                        <a:pt x="6132" y="764"/>
                        <a:pt x="6549" y="764"/>
                        <a:pt x="6954" y="680"/>
                      </a:cubicBezTo>
                      <a:cubicBezTo>
                        <a:pt x="7644" y="656"/>
                        <a:pt x="8323" y="561"/>
                        <a:pt x="9002" y="514"/>
                      </a:cubicBezTo>
                      <a:cubicBezTo>
                        <a:pt x="9216" y="502"/>
                        <a:pt x="9442" y="514"/>
                        <a:pt x="9621" y="359"/>
                      </a:cubicBezTo>
                      <a:cubicBezTo>
                        <a:pt x="9668" y="97"/>
                        <a:pt x="9394" y="49"/>
                        <a:pt x="9192" y="37"/>
                      </a:cubicBezTo>
                      <a:cubicBezTo>
                        <a:pt x="9064" y="36"/>
                        <a:pt x="8936" y="36"/>
                        <a:pt x="8808" y="36"/>
                      </a:cubicBezTo>
                      <a:cubicBezTo>
                        <a:pt x="7887" y="36"/>
                        <a:pt x="6963" y="58"/>
                        <a:pt x="6040" y="58"/>
                      </a:cubicBezTo>
                      <a:cubicBezTo>
                        <a:pt x="5491" y="58"/>
                        <a:pt x="4942" y="50"/>
                        <a:pt x="4394" y="25"/>
                      </a:cubicBezTo>
                      <a:cubicBezTo>
                        <a:pt x="4291" y="24"/>
                        <a:pt x="4189" y="23"/>
                        <a:pt x="4086" y="23"/>
                      </a:cubicBezTo>
                      <a:cubicBezTo>
                        <a:pt x="3624" y="23"/>
                        <a:pt x="3166" y="35"/>
                        <a:pt x="2708" y="35"/>
                      </a:cubicBezTo>
                      <a:cubicBezTo>
                        <a:pt x="2408" y="35"/>
                        <a:pt x="2109" y="30"/>
                        <a:pt x="1810" y="14"/>
                      </a:cubicBezTo>
                      <a:cubicBezTo>
                        <a:pt x="1705" y="5"/>
                        <a:pt x="1600" y="1"/>
                        <a:pt x="1496" y="1"/>
                      </a:cubicBezTo>
                      <a:close/>
                    </a:path>
                  </a:pathLst>
                </a:custGeom>
                <a:solidFill>
                  <a:srgbClr val="03030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2" name="Google Shape;1532;p32"/>
                <p:cNvSpPr/>
                <p:nvPr/>
              </p:nvSpPr>
              <p:spPr>
                <a:xfrm>
                  <a:off x="2916204" y="1551523"/>
                  <a:ext cx="210827" cy="23607"/>
                </a:xfrm>
                <a:custGeom>
                  <a:avLst/>
                  <a:gdLst/>
                  <a:ahLst/>
                  <a:cxnLst/>
                  <a:rect l="l" t="t" r="r" b="b"/>
                  <a:pathLst>
                    <a:path w="10288" h="1152" extrusionOk="0">
                      <a:moveTo>
                        <a:pt x="6236" y="0"/>
                      </a:moveTo>
                      <a:cubicBezTo>
                        <a:pt x="5636" y="0"/>
                        <a:pt x="5034" y="4"/>
                        <a:pt x="4430" y="14"/>
                      </a:cubicBezTo>
                      <a:lnTo>
                        <a:pt x="4430" y="62"/>
                      </a:lnTo>
                      <a:cubicBezTo>
                        <a:pt x="4359" y="58"/>
                        <a:pt x="4289" y="56"/>
                        <a:pt x="4218" y="56"/>
                      </a:cubicBezTo>
                      <a:cubicBezTo>
                        <a:pt x="3648" y="56"/>
                        <a:pt x="3085" y="171"/>
                        <a:pt x="2513" y="193"/>
                      </a:cubicBezTo>
                      <a:cubicBezTo>
                        <a:pt x="2132" y="288"/>
                        <a:pt x="1739" y="228"/>
                        <a:pt x="1358" y="312"/>
                      </a:cubicBezTo>
                      <a:cubicBezTo>
                        <a:pt x="906" y="407"/>
                        <a:pt x="382" y="324"/>
                        <a:pt x="1" y="645"/>
                      </a:cubicBezTo>
                      <a:cubicBezTo>
                        <a:pt x="1" y="717"/>
                        <a:pt x="1" y="788"/>
                        <a:pt x="1" y="847"/>
                      </a:cubicBezTo>
                      <a:cubicBezTo>
                        <a:pt x="25" y="895"/>
                        <a:pt x="84" y="978"/>
                        <a:pt x="120" y="1026"/>
                      </a:cubicBezTo>
                      <a:cubicBezTo>
                        <a:pt x="322" y="1086"/>
                        <a:pt x="525" y="1145"/>
                        <a:pt x="739" y="1145"/>
                      </a:cubicBezTo>
                      <a:cubicBezTo>
                        <a:pt x="869" y="1150"/>
                        <a:pt x="998" y="1152"/>
                        <a:pt x="1128" y="1152"/>
                      </a:cubicBezTo>
                      <a:cubicBezTo>
                        <a:pt x="2010" y="1152"/>
                        <a:pt x="2893" y="1057"/>
                        <a:pt x="3775" y="1026"/>
                      </a:cubicBezTo>
                      <a:cubicBezTo>
                        <a:pt x="5668" y="847"/>
                        <a:pt x="7573" y="717"/>
                        <a:pt x="9466" y="669"/>
                      </a:cubicBezTo>
                      <a:cubicBezTo>
                        <a:pt x="9728" y="621"/>
                        <a:pt x="9990" y="597"/>
                        <a:pt x="10240" y="526"/>
                      </a:cubicBezTo>
                      <a:cubicBezTo>
                        <a:pt x="10216" y="383"/>
                        <a:pt x="10288" y="121"/>
                        <a:pt x="10085" y="97"/>
                      </a:cubicBezTo>
                      <a:cubicBezTo>
                        <a:pt x="9657" y="50"/>
                        <a:pt x="9228" y="62"/>
                        <a:pt x="8800" y="14"/>
                      </a:cubicBezTo>
                      <a:lnTo>
                        <a:pt x="8752" y="109"/>
                      </a:lnTo>
                      <a:lnTo>
                        <a:pt x="8692" y="14"/>
                      </a:lnTo>
                      <a:cubicBezTo>
                        <a:pt x="7874" y="7"/>
                        <a:pt x="7056" y="0"/>
                        <a:pt x="6236" y="0"/>
                      </a:cubicBezTo>
                      <a:close/>
                    </a:path>
                  </a:pathLst>
                </a:custGeom>
                <a:solidFill>
                  <a:srgbClr val="03030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3" name="Google Shape;1533;p32"/>
                <p:cNvSpPr/>
                <p:nvPr/>
              </p:nvSpPr>
              <p:spPr>
                <a:xfrm>
                  <a:off x="2913765" y="1617287"/>
                  <a:ext cx="227426" cy="19939"/>
                </a:xfrm>
                <a:custGeom>
                  <a:avLst/>
                  <a:gdLst/>
                  <a:ahLst/>
                  <a:cxnLst/>
                  <a:rect l="l" t="t" r="r" b="b"/>
                  <a:pathLst>
                    <a:path w="11098" h="973" extrusionOk="0">
                      <a:moveTo>
                        <a:pt x="7377" y="0"/>
                      </a:moveTo>
                      <a:cubicBezTo>
                        <a:pt x="6944" y="0"/>
                        <a:pt x="6508" y="8"/>
                        <a:pt x="6073" y="8"/>
                      </a:cubicBezTo>
                      <a:lnTo>
                        <a:pt x="6061" y="55"/>
                      </a:lnTo>
                      <a:cubicBezTo>
                        <a:pt x="5886" y="51"/>
                        <a:pt x="5712" y="50"/>
                        <a:pt x="5538" y="50"/>
                      </a:cubicBezTo>
                      <a:cubicBezTo>
                        <a:pt x="4668" y="50"/>
                        <a:pt x="3805" y="91"/>
                        <a:pt x="2942" y="91"/>
                      </a:cubicBezTo>
                      <a:lnTo>
                        <a:pt x="2906" y="210"/>
                      </a:lnTo>
                      <a:lnTo>
                        <a:pt x="2870" y="79"/>
                      </a:lnTo>
                      <a:cubicBezTo>
                        <a:pt x="2287" y="175"/>
                        <a:pt x="1692" y="115"/>
                        <a:pt x="1108" y="222"/>
                      </a:cubicBezTo>
                      <a:cubicBezTo>
                        <a:pt x="727" y="282"/>
                        <a:pt x="334" y="258"/>
                        <a:pt x="1" y="460"/>
                      </a:cubicBezTo>
                      <a:cubicBezTo>
                        <a:pt x="13" y="556"/>
                        <a:pt x="25" y="651"/>
                        <a:pt x="37" y="758"/>
                      </a:cubicBezTo>
                      <a:cubicBezTo>
                        <a:pt x="453" y="865"/>
                        <a:pt x="870" y="913"/>
                        <a:pt x="1299" y="948"/>
                      </a:cubicBezTo>
                      <a:cubicBezTo>
                        <a:pt x="1912" y="966"/>
                        <a:pt x="2522" y="972"/>
                        <a:pt x="3131" y="972"/>
                      </a:cubicBezTo>
                      <a:cubicBezTo>
                        <a:pt x="3739" y="972"/>
                        <a:pt x="4347" y="966"/>
                        <a:pt x="4954" y="960"/>
                      </a:cubicBezTo>
                      <a:cubicBezTo>
                        <a:pt x="5192" y="937"/>
                        <a:pt x="5430" y="960"/>
                        <a:pt x="5656" y="901"/>
                      </a:cubicBezTo>
                      <a:cubicBezTo>
                        <a:pt x="6192" y="889"/>
                        <a:pt x="6740" y="865"/>
                        <a:pt x="7276" y="841"/>
                      </a:cubicBezTo>
                      <a:cubicBezTo>
                        <a:pt x="7585" y="758"/>
                        <a:pt x="7918" y="806"/>
                        <a:pt x="8228" y="722"/>
                      </a:cubicBezTo>
                      <a:cubicBezTo>
                        <a:pt x="8978" y="675"/>
                        <a:pt x="9716" y="544"/>
                        <a:pt x="10466" y="472"/>
                      </a:cubicBezTo>
                      <a:cubicBezTo>
                        <a:pt x="10705" y="448"/>
                        <a:pt x="11097" y="436"/>
                        <a:pt x="11074" y="91"/>
                      </a:cubicBezTo>
                      <a:cubicBezTo>
                        <a:pt x="10961" y="29"/>
                        <a:pt x="10839" y="12"/>
                        <a:pt x="10716" y="12"/>
                      </a:cubicBezTo>
                      <a:cubicBezTo>
                        <a:pt x="10604" y="12"/>
                        <a:pt x="10491" y="26"/>
                        <a:pt x="10383" y="32"/>
                      </a:cubicBezTo>
                      <a:cubicBezTo>
                        <a:pt x="10020" y="44"/>
                        <a:pt x="9658" y="57"/>
                        <a:pt x="9295" y="57"/>
                      </a:cubicBezTo>
                      <a:cubicBezTo>
                        <a:pt x="8979" y="57"/>
                        <a:pt x="8663" y="47"/>
                        <a:pt x="8347" y="20"/>
                      </a:cubicBezTo>
                      <a:cubicBezTo>
                        <a:pt x="8026" y="4"/>
                        <a:pt x="7702" y="0"/>
                        <a:pt x="7377" y="0"/>
                      </a:cubicBezTo>
                      <a:close/>
                    </a:path>
                  </a:pathLst>
                </a:custGeom>
                <a:solidFill>
                  <a:srgbClr val="03030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4" name="Google Shape;1534;p32"/>
                <p:cNvSpPr/>
                <p:nvPr/>
              </p:nvSpPr>
              <p:spPr>
                <a:xfrm>
                  <a:off x="2923295" y="1669731"/>
                  <a:ext cx="227405" cy="19222"/>
                </a:xfrm>
                <a:custGeom>
                  <a:avLst/>
                  <a:gdLst/>
                  <a:ahLst/>
                  <a:cxnLst/>
                  <a:rect l="l" t="t" r="r" b="b"/>
                  <a:pathLst>
                    <a:path w="11097" h="938" extrusionOk="0">
                      <a:moveTo>
                        <a:pt x="6365" y="0"/>
                      </a:moveTo>
                      <a:cubicBezTo>
                        <a:pt x="5620" y="0"/>
                        <a:pt x="4876" y="19"/>
                        <a:pt x="4132" y="80"/>
                      </a:cubicBezTo>
                      <a:cubicBezTo>
                        <a:pt x="3602" y="95"/>
                        <a:pt x="3067" y="105"/>
                        <a:pt x="2534" y="105"/>
                      </a:cubicBezTo>
                      <a:cubicBezTo>
                        <a:pt x="2205" y="105"/>
                        <a:pt x="1875" y="101"/>
                        <a:pt x="1548" y="92"/>
                      </a:cubicBezTo>
                      <a:cubicBezTo>
                        <a:pt x="1488" y="89"/>
                        <a:pt x="1428" y="87"/>
                        <a:pt x="1368" y="87"/>
                      </a:cubicBezTo>
                      <a:cubicBezTo>
                        <a:pt x="979" y="87"/>
                        <a:pt x="597" y="151"/>
                        <a:pt x="214" y="223"/>
                      </a:cubicBezTo>
                      <a:cubicBezTo>
                        <a:pt x="72" y="235"/>
                        <a:pt x="60" y="390"/>
                        <a:pt x="0" y="485"/>
                      </a:cubicBezTo>
                      <a:cubicBezTo>
                        <a:pt x="36" y="544"/>
                        <a:pt x="95" y="640"/>
                        <a:pt x="119" y="699"/>
                      </a:cubicBezTo>
                      <a:cubicBezTo>
                        <a:pt x="1084" y="925"/>
                        <a:pt x="2084" y="902"/>
                        <a:pt x="3072" y="937"/>
                      </a:cubicBezTo>
                      <a:cubicBezTo>
                        <a:pt x="3151" y="923"/>
                        <a:pt x="3231" y="918"/>
                        <a:pt x="3311" y="918"/>
                      </a:cubicBezTo>
                      <a:cubicBezTo>
                        <a:pt x="3435" y="918"/>
                        <a:pt x="3561" y="930"/>
                        <a:pt x="3691" y="937"/>
                      </a:cubicBezTo>
                      <a:cubicBezTo>
                        <a:pt x="5167" y="890"/>
                        <a:pt x="6668" y="902"/>
                        <a:pt x="8144" y="771"/>
                      </a:cubicBezTo>
                      <a:cubicBezTo>
                        <a:pt x="8763" y="652"/>
                        <a:pt x="9394" y="735"/>
                        <a:pt x="10013" y="675"/>
                      </a:cubicBezTo>
                      <a:cubicBezTo>
                        <a:pt x="10311" y="616"/>
                        <a:pt x="10609" y="652"/>
                        <a:pt x="10906" y="616"/>
                      </a:cubicBezTo>
                      <a:cubicBezTo>
                        <a:pt x="10990" y="497"/>
                        <a:pt x="11097" y="294"/>
                        <a:pt x="10906" y="211"/>
                      </a:cubicBezTo>
                      <a:cubicBezTo>
                        <a:pt x="9954" y="32"/>
                        <a:pt x="8977" y="163"/>
                        <a:pt x="8025" y="21"/>
                      </a:cubicBezTo>
                      <a:cubicBezTo>
                        <a:pt x="7472" y="10"/>
                        <a:pt x="6918" y="0"/>
                        <a:pt x="6365" y="0"/>
                      </a:cubicBezTo>
                      <a:close/>
                    </a:path>
                  </a:pathLst>
                </a:custGeom>
                <a:solidFill>
                  <a:srgbClr val="03030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5" name="Google Shape;1535;p32"/>
                <p:cNvSpPr/>
                <p:nvPr/>
              </p:nvSpPr>
              <p:spPr>
                <a:xfrm>
                  <a:off x="2923766" y="1733180"/>
                  <a:ext cx="214495" cy="19201"/>
                </a:xfrm>
                <a:custGeom>
                  <a:avLst/>
                  <a:gdLst/>
                  <a:ahLst/>
                  <a:cxnLst/>
                  <a:rect l="l" t="t" r="r" b="b"/>
                  <a:pathLst>
                    <a:path w="10467" h="937" extrusionOk="0">
                      <a:moveTo>
                        <a:pt x="9261" y="0"/>
                      </a:moveTo>
                      <a:cubicBezTo>
                        <a:pt x="8462" y="0"/>
                        <a:pt x="7661" y="32"/>
                        <a:pt x="6859" y="32"/>
                      </a:cubicBezTo>
                      <a:cubicBezTo>
                        <a:pt x="6557" y="37"/>
                        <a:pt x="6255" y="39"/>
                        <a:pt x="5953" y="39"/>
                      </a:cubicBezTo>
                      <a:cubicBezTo>
                        <a:pt x="5414" y="39"/>
                        <a:pt x="4875" y="34"/>
                        <a:pt x="4336" y="34"/>
                      </a:cubicBezTo>
                      <a:cubicBezTo>
                        <a:pt x="3844" y="34"/>
                        <a:pt x="3351" y="38"/>
                        <a:pt x="2858" y="56"/>
                      </a:cubicBezTo>
                      <a:cubicBezTo>
                        <a:pt x="1977" y="139"/>
                        <a:pt x="1073" y="80"/>
                        <a:pt x="191" y="282"/>
                      </a:cubicBezTo>
                      <a:cubicBezTo>
                        <a:pt x="1" y="282"/>
                        <a:pt x="37" y="508"/>
                        <a:pt x="37" y="639"/>
                      </a:cubicBezTo>
                      <a:cubicBezTo>
                        <a:pt x="442" y="758"/>
                        <a:pt x="846" y="806"/>
                        <a:pt x="1263" y="866"/>
                      </a:cubicBezTo>
                      <a:cubicBezTo>
                        <a:pt x="1822" y="922"/>
                        <a:pt x="2389" y="937"/>
                        <a:pt x="2955" y="937"/>
                      </a:cubicBezTo>
                      <a:cubicBezTo>
                        <a:pt x="3341" y="937"/>
                        <a:pt x="3727" y="930"/>
                        <a:pt x="4109" y="925"/>
                      </a:cubicBezTo>
                      <a:cubicBezTo>
                        <a:pt x="4942" y="925"/>
                        <a:pt x="5776" y="794"/>
                        <a:pt x="6609" y="782"/>
                      </a:cubicBezTo>
                      <a:cubicBezTo>
                        <a:pt x="7097" y="687"/>
                        <a:pt x="7609" y="782"/>
                        <a:pt x="8097" y="675"/>
                      </a:cubicBezTo>
                      <a:cubicBezTo>
                        <a:pt x="8514" y="663"/>
                        <a:pt x="8931" y="663"/>
                        <a:pt x="9335" y="580"/>
                      </a:cubicBezTo>
                      <a:cubicBezTo>
                        <a:pt x="9716" y="568"/>
                        <a:pt x="10097" y="544"/>
                        <a:pt x="10455" y="425"/>
                      </a:cubicBezTo>
                      <a:cubicBezTo>
                        <a:pt x="10467" y="294"/>
                        <a:pt x="10467" y="163"/>
                        <a:pt x="10455" y="32"/>
                      </a:cubicBezTo>
                      <a:cubicBezTo>
                        <a:pt x="10058" y="8"/>
                        <a:pt x="9660" y="0"/>
                        <a:pt x="9261" y="0"/>
                      </a:cubicBezTo>
                      <a:close/>
                    </a:path>
                  </a:pathLst>
                </a:custGeom>
                <a:solidFill>
                  <a:srgbClr val="03030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grpSp>
        <p:nvGrpSpPr>
          <p:cNvPr id="1536" name="Google Shape;1536;p32"/>
          <p:cNvGrpSpPr/>
          <p:nvPr/>
        </p:nvGrpSpPr>
        <p:grpSpPr>
          <a:xfrm>
            <a:off x="4416273" y="3097916"/>
            <a:ext cx="2004012" cy="1421676"/>
            <a:chOff x="4429884" y="2872592"/>
            <a:chExt cx="1585092" cy="1421676"/>
          </a:xfrm>
        </p:grpSpPr>
        <p:sp>
          <p:nvSpPr>
            <p:cNvPr id="1537" name="Google Shape;1537;p32"/>
            <p:cNvSpPr/>
            <p:nvPr/>
          </p:nvSpPr>
          <p:spPr>
            <a:xfrm>
              <a:off x="4526021" y="3287595"/>
              <a:ext cx="1202643" cy="1006674"/>
            </a:xfrm>
            <a:custGeom>
              <a:avLst/>
              <a:gdLst/>
              <a:ahLst/>
              <a:cxnLst/>
              <a:rect l="l" t="t" r="r" b="b"/>
              <a:pathLst>
                <a:path w="58687" h="49124" extrusionOk="0">
                  <a:moveTo>
                    <a:pt x="26986" y="0"/>
                  </a:moveTo>
                  <a:cubicBezTo>
                    <a:pt x="26504" y="0"/>
                    <a:pt x="26021" y="6"/>
                    <a:pt x="25539" y="18"/>
                  </a:cubicBezTo>
                  <a:cubicBezTo>
                    <a:pt x="24829" y="18"/>
                    <a:pt x="24118" y="114"/>
                    <a:pt x="23397" y="114"/>
                  </a:cubicBezTo>
                  <a:cubicBezTo>
                    <a:pt x="23357" y="114"/>
                    <a:pt x="23317" y="114"/>
                    <a:pt x="23277" y="113"/>
                  </a:cubicBezTo>
                  <a:cubicBezTo>
                    <a:pt x="22410" y="190"/>
                    <a:pt x="21539" y="197"/>
                    <a:pt x="20669" y="197"/>
                  </a:cubicBezTo>
                  <a:cubicBezTo>
                    <a:pt x="20471" y="197"/>
                    <a:pt x="20274" y="197"/>
                    <a:pt x="20076" y="197"/>
                  </a:cubicBezTo>
                  <a:cubicBezTo>
                    <a:pt x="19662" y="197"/>
                    <a:pt x="19249" y="199"/>
                    <a:pt x="18836" y="209"/>
                  </a:cubicBezTo>
                  <a:cubicBezTo>
                    <a:pt x="18731" y="204"/>
                    <a:pt x="18625" y="202"/>
                    <a:pt x="18520" y="202"/>
                  </a:cubicBezTo>
                  <a:cubicBezTo>
                    <a:pt x="17901" y="202"/>
                    <a:pt x="17282" y="271"/>
                    <a:pt x="16663" y="271"/>
                  </a:cubicBezTo>
                  <a:cubicBezTo>
                    <a:pt x="16590" y="271"/>
                    <a:pt x="16516" y="270"/>
                    <a:pt x="16443" y="268"/>
                  </a:cubicBezTo>
                  <a:cubicBezTo>
                    <a:pt x="15395" y="292"/>
                    <a:pt x="14359" y="256"/>
                    <a:pt x="13311" y="351"/>
                  </a:cubicBezTo>
                  <a:cubicBezTo>
                    <a:pt x="12520" y="384"/>
                    <a:pt x="11738" y="570"/>
                    <a:pt x="10948" y="570"/>
                  </a:cubicBezTo>
                  <a:cubicBezTo>
                    <a:pt x="10883" y="570"/>
                    <a:pt x="10817" y="569"/>
                    <a:pt x="10752" y="566"/>
                  </a:cubicBezTo>
                  <a:cubicBezTo>
                    <a:pt x="9228" y="744"/>
                    <a:pt x="7680" y="971"/>
                    <a:pt x="6299" y="1661"/>
                  </a:cubicBezTo>
                  <a:cubicBezTo>
                    <a:pt x="5751" y="1923"/>
                    <a:pt x="5287" y="2292"/>
                    <a:pt x="4810" y="2673"/>
                  </a:cubicBezTo>
                  <a:cubicBezTo>
                    <a:pt x="4263" y="3102"/>
                    <a:pt x="3846" y="3661"/>
                    <a:pt x="3417" y="4197"/>
                  </a:cubicBezTo>
                  <a:cubicBezTo>
                    <a:pt x="2405" y="5531"/>
                    <a:pt x="1774" y="7102"/>
                    <a:pt x="1358" y="8710"/>
                  </a:cubicBezTo>
                  <a:cubicBezTo>
                    <a:pt x="1084" y="9829"/>
                    <a:pt x="762" y="10948"/>
                    <a:pt x="643" y="12103"/>
                  </a:cubicBezTo>
                  <a:cubicBezTo>
                    <a:pt x="477" y="14341"/>
                    <a:pt x="215" y="16580"/>
                    <a:pt x="191" y="18818"/>
                  </a:cubicBezTo>
                  <a:cubicBezTo>
                    <a:pt x="167" y="19294"/>
                    <a:pt x="119" y="19771"/>
                    <a:pt x="131" y="20247"/>
                  </a:cubicBezTo>
                  <a:cubicBezTo>
                    <a:pt x="143" y="22652"/>
                    <a:pt x="96" y="25045"/>
                    <a:pt x="96" y="27450"/>
                  </a:cubicBezTo>
                  <a:cubicBezTo>
                    <a:pt x="24" y="28700"/>
                    <a:pt x="0" y="29962"/>
                    <a:pt x="24" y="31212"/>
                  </a:cubicBezTo>
                  <a:cubicBezTo>
                    <a:pt x="96" y="32153"/>
                    <a:pt x="155" y="33094"/>
                    <a:pt x="274" y="34034"/>
                  </a:cubicBezTo>
                  <a:cubicBezTo>
                    <a:pt x="405" y="35225"/>
                    <a:pt x="488" y="36439"/>
                    <a:pt x="750" y="37618"/>
                  </a:cubicBezTo>
                  <a:cubicBezTo>
                    <a:pt x="1119" y="39225"/>
                    <a:pt x="1512" y="40845"/>
                    <a:pt x="2298" y="42309"/>
                  </a:cubicBezTo>
                  <a:cubicBezTo>
                    <a:pt x="2739" y="43154"/>
                    <a:pt x="3382" y="43869"/>
                    <a:pt x="4025" y="44571"/>
                  </a:cubicBezTo>
                  <a:cubicBezTo>
                    <a:pt x="4560" y="45178"/>
                    <a:pt x="5275" y="45583"/>
                    <a:pt x="5930" y="46048"/>
                  </a:cubicBezTo>
                  <a:cubicBezTo>
                    <a:pt x="7144" y="46738"/>
                    <a:pt x="8537" y="47012"/>
                    <a:pt x="9918" y="47155"/>
                  </a:cubicBezTo>
                  <a:cubicBezTo>
                    <a:pt x="11430" y="47369"/>
                    <a:pt x="12907" y="47750"/>
                    <a:pt x="14419" y="47953"/>
                  </a:cubicBezTo>
                  <a:cubicBezTo>
                    <a:pt x="17645" y="48441"/>
                    <a:pt x="20920" y="48619"/>
                    <a:pt x="24170" y="48822"/>
                  </a:cubicBezTo>
                  <a:cubicBezTo>
                    <a:pt x="25087" y="48846"/>
                    <a:pt x="26015" y="48834"/>
                    <a:pt x="26932" y="48917"/>
                  </a:cubicBezTo>
                  <a:cubicBezTo>
                    <a:pt x="27009" y="48915"/>
                    <a:pt x="27086" y="48914"/>
                    <a:pt x="27162" y="48914"/>
                  </a:cubicBezTo>
                  <a:cubicBezTo>
                    <a:pt x="27962" y="48914"/>
                    <a:pt x="28762" y="49013"/>
                    <a:pt x="29563" y="49013"/>
                  </a:cubicBezTo>
                  <a:cubicBezTo>
                    <a:pt x="29603" y="49013"/>
                    <a:pt x="29643" y="49013"/>
                    <a:pt x="29683" y="49012"/>
                  </a:cubicBezTo>
                  <a:cubicBezTo>
                    <a:pt x="30361" y="49024"/>
                    <a:pt x="31052" y="49012"/>
                    <a:pt x="31730" y="49084"/>
                  </a:cubicBezTo>
                  <a:cubicBezTo>
                    <a:pt x="32979" y="49112"/>
                    <a:pt x="34227" y="49123"/>
                    <a:pt x="35476" y="49123"/>
                  </a:cubicBezTo>
                  <a:cubicBezTo>
                    <a:pt x="36359" y="49123"/>
                    <a:pt x="37241" y="49117"/>
                    <a:pt x="38124" y="49107"/>
                  </a:cubicBezTo>
                  <a:cubicBezTo>
                    <a:pt x="38173" y="49108"/>
                    <a:pt x="38222" y="49108"/>
                    <a:pt x="38271" y="49108"/>
                  </a:cubicBezTo>
                  <a:cubicBezTo>
                    <a:pt x="39101" y="49108"/>
                    <a:pt x="39922" y="49023"/>
                    <a:pt x="40751" y="49023"/>
                  </a:cubicBezTo>
                  <a:cubicBezTo>
                    <a:pt x="40800" y="49023"/>
                    <a:pt x="40849" y="49024"/>
                    <a:pt x="40898" y="49024"/>
                  </a:cubicBezTo>
                  <a:cubicBezTo>
                    <a:pt x="41696" y="49012"/>
                    <a:pt x="42494" y="48941"/>
                    <a:pt x="43291" y="48881"/>
                  </a:cubicBezTo>
                  <a:cubicBezTo>
                    <a:pt x="45863" y="48774"/>
                    <a:pt x="48435" y="48429"/>
                    <a:pt x="50911" y="47703"/>
                  </a:cubicBezTo>
                  <a:cubicBezTo>
                    <a:pt x="51983" y="47310"/>
                    <a:pt x="53138" y="47024"/>
                    <a:pt x="54031" y="46274"/>
                  </a:cubicBezTo>
                  <a:cubicBezTo>
                    <a:pt x="54436" y="45952"/>
                    <a:pt x="54888" y="45667"/>
                    <a:pt x="55269" y="45309"/>
                  </a:cubicBezTo>
                  <a:cubicBezTo>
                    <a:pt x="56257" y="44440"/>
                    <a:pt x="56912" y="43262"/>
                    <a:pt x="57329" y="42035"/>
                  </a:cubicBezTo>
                  <a:cubicBezTo>
                    <a:pt x="58067" y="39916"/>
                    <a:pt x="58305" y="37666"/>
                    <a:pt x="58531" y="35451"/>
                  </a:cubicBezTo>
                  <a:cubicBezTo>
                    <a:pt x="58686" y="33891"/>
                    <a:pt x="58639" y="32320"/>
                    <a:pt x="58627" y="30748"/>
                  </a:cubicBezTo>
                  <a:cubicBezTo>
                    <a:pt x="58639" y="30034"/>
                    <a:pt x="58520" y="29331"/>
                    <a:pt x="58543" y="28617"/>
                  </a:cubicBezTo>
                  <a:cubicBezTo>
                    <a:pt x="58555" y="27569"/>
                    <a:pt x="58448" y="26521"/>
                    <a:pt x="58460" y="25474"/>
                  </a:cubicBezTo>
                  <a:cubicBezTo>
                    <a:pt x="58460" y="24771"/>
                    <a:pt x="58365" y="24069"/>
                    <a:pt x="58365" y="23366"/>
                  </a:cubicBezTo>
                  <a:cubicBezTo>
                    <a:pt x="58365" y="22461"/>
                    <a:pt x="58269" y="21556"/>
                    <a:pt x="58281" y="20664"/>
                  </a:cubicBezTo>
                  <a:cubicBezTo>
                    <a:pt x="58210" y="19282"/>
                    <a:pt x="58091" y="17901"/>
                    <a:pt x="57984" y="16520"/>
                  </a:cubicBezTo>
                  <a:cubicBezTo>
                    <a:pt x="57888" y="14960"/>
                    <a:pt x="57650" y="13425"/>
                    <a:pt x="57436" y="11889"/>
                  </a:cubicBezTo>
                  <a:cubicBezTo>
                    <a:pt x="57007" y="9519"/>
                    <a:pt x="56400" y="7055"/>
                    <a:pt x="54817" y="5174"/>
                  </a:cubicBezTo>
                  <a:cubicBezTo>
                    <a:pt x="53864" y="4054"/>
                    <a:pt x="52578" y="3292"/>
                    <a:pt x="51269" y="2673"/>
                  </a:cubicBezTo>
                  <a:cubicBezTo>
                    <a:pt x="49923" y="2030"/>
                    <a:pt x="48459" y="1709"/>
                    <a:pt x="46994" y="1435"/>
                  </a:cubicBezTo>
                  <a:cubicBezTo>
                    <a:pt x="44923" y="1090"/>
                    <a:pt x="42815" y="1006"/>
                    <a:pt x="40720" y="863"/>
                  </a:cubicBezTo>
                  <a:cubicBezTo>
                    <a:pt x="38969" y="721"/>
                    <a:pt x="37219" y="518"/>
                    <a:pt x="35469" y="411"/>
                  </a:cubicBezTo>
                  <a:cubicBezTo>
                    <a:pt x="33123" y="280"/>
                    <a:pt x="30778" y="125"/>
                    <a:pt x="28432" y="18"/>
                  </a:cubicBezTo>
                  <a:cubicBezTo>
                    <a:pt x="27950" y="6"/>
                    <a:pt x="27468" y="0"/>
                    <a:pt x="26986" y="0"/>
                  </a:cubicBezTo>
                  <a:close/>
                </a:path>
              </a:pathLst>
            </a:custGeom>
            <a:solidFill>
              <a:srgbClr val="FCBD2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38" name="Google Shape;1538;p32"/>
            <p:cNvGrpSpPr/>
            <p:nvPr/>
          </p:nvGrpSpPr>
          <p:grpSpPr>
            <a:xfrm>
              <a:off x="4429884" y="3207956"/>
              <a:ext cx="1177499" cy="992780"/>
              <a:chOff x="4315584" y="3131756"/>
              <a:chExt cx="1177499" cy="992780"/>
            </a:xfrm>
          </p:grpSpPr>
          <p:sp>
            <p:nvSpPr>
              <p:cNvPr id="1539" name="Google Shape;1539;p32"/>
              <p:cNvSpPr/>
              <p:nvPr/>
            </p:nvSpPr>
            <p:spPr>
              <a:xfrm>
                <a:off x="4315584" y="3131756"/>
                <a:ext cx="1177499" cy="992780"/>
              </a:xfrm>
              <a:custGeom>
                <a:avLst/>
                <a:gdLst/>
                <a:ahLst/>
                <a:cxnLst/>
                <a:rect l="l" t="t" r="r" b="b"/>
                <a:pathLst>
                  <a:path w="57460" h="48446" extrusionOk="0">
                    <a:moveTo>
                      <a:pt x="23490" y="2547"/>
                    </a:moveTo>
                    <a:cubicBezTo>
                      <a:pt x="24911" y="2547"/>
                      <a:pt x="26332" y="2571"/>
                      <a:pt x="27754" y="2571"/>
                    </a:cubicBezTo>
                    <a:lnTo>
                      <a:pt x="27754" y="2642"/>
                    </a:lnTo>
                    <a:cubicBezTo>
                      <a:pt x="27914" y="2640"/>
                      <a:pt x="28075" y="2639"/>
                      <a:pt x="28236" y="2639"/>
                    </a:cubicBezTo>
                    <a:cubicBezTo>
                      <a:pt x="28983" y="2639"/>
                      <a:pt x="29736" y="2660"/>
                      <a:pt x="30480" y="2690"/>
                    </a:cubicBezTo>
                    <a:cubicBezTo>
                      <a:pt x="31087" y="2773"/>
                      <a:pt x="31718" y="2725"/>
                      <a:pt x="32350" y="2773"/>
                    </a:cubicBezTo>
                    <a:cubicBezTo>
                      <a:pt x="33004" y="2892"/>
                      <a:pt x="33707" y="2785"/>
                      <a:pt x="34362" y="2904"/>
                    </a:cubicBezTo>
                    <a:cubicBezTo>
                      <a:pt x="34755" y="2940"/>
                      <a:pt x="35147" y="2904"/>
                      <a:pt x="35528" y="2975"/>
                    </a:cubicBezTo>
                    <a:cubicBezTo>
                      <a:pt x="36148" y="3023"/>
                      <a:pt x="36779" y="2999"/>
                      <a:pt x="37398" y="3083"/>
                    </a:cubicBezTo>
                    <a:cubicBezTo>
                      <a:pt x="37755" y="3130"/>
                      <a:pt x="38112" y="3059"/>
                      <a:pt x="38446" y="3178"/>
                    </a:cubicBezTo>
                    <a:cubicBezTo>
                      <a:pt x="38755" y="3202"/>
                      <a:pt x="39053" y="3178"/>
                      <a:pt x="39350" y="3249"/>
                    </a:cubicBezTo>
                    <a:cubicBezTo>
                      <a:pt x="40053" y="3261"/>
                      <a:pt x="40743" y="3333"/>
                      <a:pt x="41446" y="3428"/>
                    </a:cubicBezTo>
                    <a:cubicBezTo>
                      <a:pt x="41779" y="3475"/>
                      <a:pt x="42125" y="3428"/>
                      <a:pt x="42446" y="3535"/>
                    </a:cubicBezTo>
                    <a:cubicBezTo>
                      <a:pt x="42684" y="3559"/>
                      <a:pt x="42934" y="3547"/>
                      <a:pt x="43172" y="3618"/>
                    </a:cubicBezTo>
                    <a:cubicBezTo>
                      <a:pt x="43815" y="3702"/>
                      <a:pt x="44482" y="3761"/>
                      <a:pt x="45125" y="3892"/>
                    </a:cubicBezTo>
                    <a:cubicBezTo>
                      <a:pt x="45268" y="3904"/>
                      <a:pt x="45423" y="3916"/>
                      <a:pt x="45565" y="3964"/>
                    </a:cubicBezTo>
                    <a:cubicBezTo>
                      <a:pt x="46018" y="4035"/>
                      <a:pt x="46470" y="4118"/>
                      <a:pt x="46911" y="4237"/>
                    </a:cubicBezTo>
                    <a:cubicBezTo>
                      <a:pt x="47054" y="4261"/>
                      <a:pt x="47220" y="4249"/>
                      <a:pt x="47351" y="4333"/>
                    </a:cubicBezTo>
                    <a:cubicBezTo>
                      <a:pt x="47459" y="4345"/>
                      <a:pt x="47566" y="4357"/>
                      <a:pt x="47673" y="4368"/>
                    </a:cubicBezTo>
                    <a:lnTo>
                      <a:pt x="47673" y="4428"/>
                    </a:lnTo>
                    <a:cubicBezTo>
                      <a:pt x="47875" y="4452"/>
                      <a:pt x="48066" y="4499"/>
                      <a:pt x="48268" y="4559"/>
                    </a:cubicBezTo>
                    <a:cubicBezTo>
                      <a:pt x="48613" y="4642"/>
                      <a:pt x="48959" y="4738"/>
                      <a:pt x="49304" y="4857"/>
                    </a:cubicBezTo>
                    <a:cubicBezTo>
                      <a:pt x="49387" y="4880"/>
                      <a:pt x="49483" y="4904"/>
                      <a:pt x="49578" y="4940"/>
                    </a:cubicBezTo>
                    <a:cubicBezTo>
                      <a:pt x="49661" y="4964"/>
                      <a:pt x="49756" y="4999"/>
                      <a:pt x="49840" y="5035"/>
                    </a:cubicBezTo>
                    <a:cubicBezTo>
                      <a:pt x="50137" y="5166"/>
                      <a:pt x="50483" y="5226"/>
                      <a:pt x="50733" y="5428"/>
                    </a:cubicBezTo>
                    <a:lnTo>
                      <a:pt x="50828" y="5416"/>
                    </a:lnTo>
                    <a:cubicBezTo>
                      <a:pt x="50876" y="5476"/>
                      <a:pt x="50935" y="5511"/>
                      <a:pt x="51019" y="5523"/>
                    </a:cubicBezTo>
                    <a:cubicBezTo>
                      <a:pt x="51280" y="5678"/>
                      <a:pt x="51566" y="5809"/>
                      <a:pt x="51840" y="5964"/>
                    </a:cubicBezTo>
                    <a:cubicBezTo>
                      <a:pt x="52566" y="6357"/>
                      <a:pt x="53102" y="7035"/>
                      <a:pt x="53531" y="7738"/>
                    </a:cubicBezTo>
                    <a:cubicBezTo>
                      <a:pt x="53578" y="7833"/>
                      <a:pt x="53638" y="7940"/>
                      <a:pt x="53686" y="8036"/>
                    </a:cubicBezTo>
                    <a:cubicBezTo>
                      <a:pt x="53709" y="8083"/>
                      <a:pt x="53757" y="8167"/>
                      <a:pt x="53781" y="8214"/>
                    </a:cubicBezTo>
                    <a:cubicBezTo>
                      <a:pt x="53864" y="8393"/>
                      <a:pt x="53936" y="8571"/>
                      <a:pt x="54007" y="8762"/>
                    </a:cubicBezTo>
                    <a:cubicBezTo>
                      <a:pt x="54090" y="8988"/>
                      <a:pt x="54162" y="9214"/>
                      <a:pt x="54233" y="9441"/>
                    </a:cubicBezTo>
                    <a:cubicBezTo>
                      <a:pt x="54328" y="9798"/>
                      <a:pt x="54400" y="10155"/>
                      <a:pt x="54495" y="10512"/>
                    </a:cubicBezTo>
                    <a:cubicBezTo>
                      <a:pt x="54519" y="10691"/>
                      <a:pt x="54531" y="10869"/>
                      <a:pt x="54590" y="11036"/>
                    </a:cubicBezTo>
                    <a:cubicBezTo>
                      <a:pt x="54602" y="11215"/>
                      <a:pt x="54626" y="11393"/>
                      <a:pt x="54674" y="11572"/>
                    </a:cubicBezTo>
                    <a:cubicBezTo>
                      <a:pt x="54698" y="11750"/>
                      <a:pt x="54709" y="11929"/>
                      <a:pt x="54769" y="12108"/>
                    </a:cubicBezTo>
                    <a:cubicBezTo>
                      <a:pt x="54840" y="12667"/>
                      <a:pt x="54936" y="13239"/>
                      <a:pt x="55031" y="13798"/>
                    </a:cubicBezTo>
                    <a:cubicBezTo>
                      <a:pt x="55055" y="14036"/>
                      <a:pt x="55067" y="14274"/>
                      <a:pt x="55126" y="14513"/>
                    </a:cubicBezTo>
                    <a:cubicBezTo>
                      <a:pt x="55162" y="14774"/>
                      <a:pt x="55138" y="15060"/>
                      <a:pt x="55221" y="15322"/>
                    </a:cubicBezTo>
                    <a:cubicBezTo>
                      <a:pt x="55269" y="16834"/>
                      <a:pt x="55233" y="18346"/>
                      <a:pt x="55245" y="19870"/>
                    </a:cubicBezTo>
                    <a:cubicBezTo>
                      <a:pt x="55245" y="20263"/>
                      <a:pt x="55245" y="20656"/>
                      <a:pt x="55221" y="21049"/>
                    </a:cubicBezTo>
                    <a:cubicBezTo>
                      <a:pt x="55114" y="21442"/>
                      <a:pt x="55174" y="21871"/>
                      <a:pt x="55114" y="22275"/>
                    </a:cubicBezTo>
                    <a:cubicBezTo>
                      <a:pt x="55019" y="23049"/>
                      <a:pt x="55031" y="23835"/>
                      <a:pt x="55031" y="24609"/>
                    </a:cubicBezTo>
                    <a:lnTo>
                      <a:pt x="54983" y="24633"/>
                    </a:lnTo>
                    <a:cubicBezTo>
                      <a:pt x="54983" y="25919"/>
                      <a:pt x="55007" y="27205"/>
                      <a:pt x="54888" y="28490"/>
                    </a:cubicBezTo>
                    <a:cubicBezTo>
                      <a:pt x="54888" y="29229"/>
                      <a:pt x="54781" y="29967"/>
                      <a:pt x="54793" y="30717"/>
                    </a:cubicBezTo>
                    <a:cubicBezTo>
                      <a:pt x="54781" y="31669"/>
                      <a:pt x="54817" y="32622"/>
                      <a:pt x="54757" y="33574"/>
                    </a:cubicBezTo>
                    <a:cubicBezTo>
                      <a:pt x="54662" y="34086"/>
                      <a:pt x="54757" y="34622"/>
                      <a:pt x="54638" y="35134"/>
                    </a:cubicBezTo>
                    <a:cubicBezTo>
                      <a:pt x="54578" y="36063"/>
                      <a:pt x="54495" y="36980"/>
                      <a:pt x="54364" y="37896"/>
                    </a:cubicBezTo>
                    <a:cubicBezTo>
                      <a:pt x="54328" y="38361"/>
                      <a:pt x="54233" y="38813"/>
                      <a:pt x="54138" y="39266"/>
                    </a:cubicBezTo>
                    <a:cubicBezTo>
                      <a:pt x="54043" y="39611"/>
                      <a:pt x="53959" y="39956"/>
                      <a:pt x="53840" y="40301"/>
                    </a:cubicBezTo>
                    <a:cubicBezTo>
                      <a:pt x="53805" y="40397"/>
                      <a:pt x="53769" y="40480"/>
                      <a:pt x="53745" y="40575"/>
                    </a:cubicBezTo>
                    <a:cubicBezTo>
                      <a:pt x="53697" y="40706"/>
                      <a:pt x="53650" y="40837"/>
                      <a:pt x="53614" y="40980"/>
                    </a:cubicBezTo>
                    <a:lnTo>
                      <a:pt x="53555" y="41004"/>
                    </a:lnTo>
                    <a:cubicBezTo>
                      <a:pt x="53519" y="41194"/>
                      <a:pt x="53412" y="41373"/>
                      <a:pt x="53328" y="41564"/>
                    </a:cubicBezTo>
                    <a:cubicBezTo>
                      <a:pt x="53269" y="41659"/>
                      <a:pt x="53209" y="41766"/>
                      <a:pt x="53162" y="41873"/>
                    </a:cubicBezTo>
                    <a:lnTo>
                      <a:pt x="53090" y="41885"/>
                    </a:lnTo>
                    <a:cubicBezTo>
                      <a:pt x="53090" y="41921"/>
                      <a:pt x="53090" y="41980"/>
                      <a:pt x="53090" y="42016"/>
                    </a:cubicBezTo>
                    <a:cubicBezTo>
                      <a:pt x="53007" y="42099"/>
                      <a:pt x="52947" y="42206"/>
                      <a:pt x="52900" y="42314"/>
                    </a:cubicBezTo>
                    <a:lnTo>
                      <a:pt x="52852" y="42337"/>
                    </a:lnTo>
                    <a:cubicBezTo>
                      <a:pt x="52435" y="42992"/>
                      <a:pt x="51876" y="43564"/>
                      <a:pt x="51257" y="44040"/>
                    </a:cubicBezTo>
                    <a:cubicBezTo>
                      <a:pt x="51161" y="44100"/>
                      <a:pt x="51066" y="44159"/>
                      <a:pt x="50971" y="44219"/>
                    </a:cubicBezTo>
                    <a:lnTo>
                      <a:pt x="50959" y="44254"/>
                    </a:lnTo>
                    <a:cubicBezTo>
                      <a:pt x="50852" y="44302"/>
                      <a:pt x="50745" y="44373"/>
                      <a:pt x="50661" y="44457"/>
                    </a:cubicBezTo>
                    <a:lnTo>
                      <a:pt x="50530" y="44457"/>
                    </a:lnTo>
                    <a:lnTo>
                      <a:pt x="50530" y="44552"/>
                    </a:lnTo>
                    <a:lnTo>
                      <a:pt x="50435" y="44528"/>
                    </a:lnTo>
                    <a:cubicBezTo>
                      <a:pt x="50423" y="44552"/>
                      <a:pt x="50411" y="44611"/>
                      <a:pt x="50411" y="44635"/>
                    </a:cubicBezTo>
                    <a:lnTo>
                      <a:pt x="50292" y="44623"/>
                    </a:lnTo>
                    <a:cubicBezTo>
                      <a:pt x="50245" y="44659"/>
                      <a:pt x="50149" y="44719"/>
                      <a:pt x="50114" y="44742"/>
                    </a:cubicBezTo>
                    <a:cubicBezTo>
                      <a:pt x="49887" y="44885"/>
                      <a:pt x="49637" y="44992"/>
                      <a:pt x="49411" y="45112"/>
                    </a:cubicBezTo>
                    <a:cubicBezTo>
                      <a:pt x="49090" y="45254"/>
                      <a:pt x="48768" y="45373"/>
                      <a:pt x="48447" y="45504"/>
                    </a:cubicBezTo>
                    <a:cubicBezTo>
                      <a:pt x="48352" y="45528"/>
                      <a:pt x="48256" y="45552"/>
                      <a:pt x="48173" y="45600"/>
                    </a:cubicBezTo>
                    <a:cubicBezTo>
                      <a:pt x="48125" y="45600"/>
                      <a:pt x="48030" y="45624"/>
                      <a:pt x="47982" y="45635"/>
                    </a:cubicBezTo>
                    <a:cubicBezTo>
                      <a:pt x="47685" y="45743"/>
                      <a:pt x="47387" y="45838"/>
                      <a:pt x="47078" y="45897"/>
                    </a:cubicBezTo>
                    <a:cubicBezTo>
                      <a:pt x="46292" y="46076"/>
                      <a:pt x="45506" y="46314"/>
                      <a:pt x="44696" y="46326"/>
                    </a:cubicBezTo>
                    <a:cubicBezTo>
                      <a:pt x="44101" y="46338"/>
                      <a:pt x="43506" y="46409"/>
                      <a:pt x="42922" y="46433"/>
                    </a:cubicBezTo>
                    <a:cubicBezTo>
                      <a:pt x="42025" y="46433"/>
                      <a:pt x="41134" y="46428"/>
                      <a:pt x="40244" y="46428"/>
                    </a:cubicBezTo>
                    <a:cubicBezTo>
                      <a:pt x="39799" y="46428"/>
                      <a:pt x="39354" y="46429"/>
                      <a:pt x="38910" y="46433"/>
                    </a:cubicBezTo>
                    <a:cubicBezTo>
                      <a:pt x="38645" y="46431"/>
                      <a:pt x="38381" y="46430"/>
                      <a:pt x="38117" y="46430"/>
                    </a:cubicBezTo>
                    <a:cubicBezTo>
                      <a:pt x="36713" y="46430"/>
                      <a:pt x="35309" y="46457"/>
                      <a:pt x="33907" y="46457"/>
                    </a:cubicBezTo>
                    <a:cubicBezTo>
                      <a:pt x="32839" y="46457"/>
                      <a:pt x="31772" y="46441"/>
                      <a:pt x="30706" y="46386"/>
                    </a:cubicBezTo>
                    <a:lnTo>
                      <a:pt x="30695" y="46326"/>
                    </a:lnTo>
                    <a:cubicBezTo>
                      <a:pt x="30634" y="46328"/>
                      <a:pt x="30572" y="46328"/>
                      <a:pt x="30511" y="46328"/>
                    </a:cubicBezTo>
                    <a:cubicBezTo>
                      <a:pt x="30217" y="46328"/>
                      <a:pt x="29922" y="46312"/>
                      <a:pt x="29627" y="46312"/>
                    </a:cubicBezTo>
                    <a:cubicBezTo>
                      <a:pt x="29566" y="46312"/>
                      <a:pt x="29505" y="46312"/>
                      <a:pt x="29444" y="46314"/>
                    </a:cubicBezTo>
                    <a:lnTo>
                      <a:pt x="29444" y="46243"/>
                    </a:lnTo>
                    <a:cubicBezTo>
                      <a:pt x="29294" y="46240"/>
                      <a:pt x="29144" y="46240"/>
                      <a:pt x="28993" y="46240"/>
                    </a:cubicBezTo>
                    <a:cubicBezTo>
                      <a:pt x="28893" y="46240"/>
                      <a:pt x="28792" y="46240"/>
                      <a:pt x="28691" y="46240"/>
                    </a:cubicBezTo>
                    <a:cubicBezTo>
                      <a:pt x="28188" y="46240"/>
                      <a:pt x="27682" y="46235"/>
                      <a:pt x="27182" y="46171"/>
                    </a:cubicBezTo>
                    <a:cubicBezTo>
                      <a:pt x="26254" y="46147"/>
                      <a:pt x="25337" y="46052"/>
                      <a:pt x="24408" y="46028"/>
                    </a:cubicBezTo>
                    <a:cubicBezTo>
                      <a:pt x="23860" y="45921"/>
                      <a:pt x="23301" y="46005"/>
                      <a:pt x="22741" y="45909"/>
                    </a:cubicBezTo>
                    <a:cubicBezTo>
                      <a:pt x="22217" y="45838"/>
                      <a:pt x="21670" y="45921"/>
                      <a:pt x="21146" y="45814"/>
                    </a:cubicBezTo>
                    <a:cubicBezTo>
                      <a:pt x="20646" y="45766"/>
                      <a:pt x="20134" y="45814"/>
                      <a:pt x="19646" y="45719"/>
                    </a:cubicBezTo>
                    <a:cubicBezTo>
                      <a:pt x="19241" y="45695"/>
                      <a:pt x="18836" y="45671"/>
                      <a:pt x="18431" y="45671"/>
                    </a:cubicBezTo>
                    <a:lnTo>
                      <a:pt x="18431" y="45612"/>
                    </a:lnTo>
                    <a:cubicBezTo>
                      <a:pt x="18411" y="45612"/>
                      <a:pt x="18391" y="45612"/>
                      <a:pt x="18372" y="45612"/>
                    </a:cubicBezTo>
                    <a:cubicBezTo>
                      <a:pt x="17997" y="45612"/>
                      <a:pt x="17640" y="45516"/>
                      <a:pt x="17275" y="45516"/>
                    </a:cubicBezTo>
                    <a:cubicBezTo>
                      <a:pt x="17255" y="45516"/>
                      <a:pt x="17236" y="45516"/>
                      <a:pt x="17217" y="45516"/>
                    </a:cubicBezTo>
                    <a:cubicBezTo>
                      <a:pt x="16990" y="45493"/>
                      <a:pt x="16740" y="45540"/>
                      <a:pt x="16538" y="45445"/>
                    </a:cubicBezTo>
                    <a:cubicBezTo>
                      <a:pt x="16383" y="45421"/>
                      <a:pt x="16228" y="45397"/>
                      <a:pt x="16086" y="45373"/>
                    </a:cubicBezTo>
                    <a:cubicBezTo>
                      <a:pt x="15728" y="45338"/>
                      <a:pt x="15371" y="45326"/>
                      <a:pt x="15026" y="45302"/>
                    </a:cubicBezTo>
                    <a:lnTo>
                      <a:pt x="15074" y="45195"/>
                    </a:lnTo>
                    <a:lnTo>
                      <a:pt x="15074" y="45195"/>
                    </a:lnTo>
                    <a:cubicBezTo>
                      <a:pt x="15001" y="45226"/>
                      <a:pt x="14927" y="45239"/>
                      <a:pt x="14853" y="45239"/>
                    </a:cubicBezTo>
                    <a:cubicBezTo>
                      <a:pt x="14756" y="45239"/>
                      <a:pt x="14661" y="45217"/>
                      <a:pt x="14573" y="45183"/>
                    </a:cubicBezTo>
                    <a:cubicBezTo>
                      <a:pt x="14157" y="45123"/>
                      <a:pt x="13728" y="45100"/>
                      <a:pt x="13323" y="45004"/>
                    </a:cubicBezTo>
                    <a:cubicBezTo>
                      <a:pt x="13145" y="44969"/>
                      <a:pt x="12954" y="44992"/>
                      <a:pt x="12788" y="44921"/>
                    </a:cubicBezTo>
                    <a:cubicBezTo>
                      <a:pt x="12668" y="44885"/>
                      <a:pt x="12549" y="44873"/>
                      <a:pt x="12418" y="44838"/>
                    </a:cubicBezTo>
                    <a:cubicBezTo>
                      <a:pt x="12276" y="44814"/>
                      <a:pt x="12121" y="44802"/>
                      <a:pt x="11978" y="44754"/>
                    </a:cubicBezTo>
                    <a:cubicBezTo>
                      <a:pt x="11799" y="44719"/>
                      <a:pt x="11609" y="44731"/>
                      <a:pt x="11454" y="44647"/>
                    </a:cubicBezTo>
                    <a:cubicBezTo>
                      <a:pt x="11371" y="44635"/>
                      <a:pt x="11216" y="44623"/>
                      <a:pt x="11133" y="44611"/>
                    </a:cubicBezTo>
                    <a:cubicBezTo>
                      <a:pt x="11133" y="44600"/>
                      <a:pt x="11121" y="44564"/>
                      <a:pt x="11121" y="44552"/>
                    </a:cubicBezTo>
                    <a:cubicBezTo>
                      <a:pt x="10978" y="44540"/>
                      <a:pt x="10847" y="44528"/>
                      <a:pt x="10728" y="44481"/>
                    </a:cubicBezTo>
                    <a:cubicBezTo>
                      <a:pt x="10609" y="44457"/>
                      <a:pt x="10490" y="44433"/>
                      <a:pt x="10382" y="44397"/>
                    </a:cubicBezTo>
                    <a:cubicBezTo>
                      <a:pt x="10168" y="44350"/>
                      <a:pt x="9954" y="44290"/>
                      <a:pt x="9751" y="44219"/>
                    </a:cubicBezTo>
                    <a:cubicBezTo>
                      <a:pt x="9585" y="44171"/>
                      <a:pt x="9418" y="44123"/>
                      <a:pt x="9251" y="44088"/>
                    </a:cubicBezTo>
                    <a:lnTo>
                      <a:pt x="9251" y="44028"/>
                    </a:lnTo>
                    <a:cubicBezTo>
                      <a:pt x="9238" y="44029"/>
                      <a:pt x="9225" y="44030"/>
                      <a:pt x="9213" y="44030"/>
                    </a:cubicBezTo>
                    <a:cubicBezTo>
                      <a:pt x="9101" y="44030"/>
                      <a:pt x="9018" y="43983"/>
                      <a:pt x="8954" y="43897"/>
                    </a:cubicBezTo>
                    <a:lnTo>
                      <a:pt x="8835" y="43933"/>
                    </a:lnTo>
                    <a:cubicBezTo>
                      <a:pt x="8823" y="43909"/>
                      <a:pt x="8811" y="43849"/>
                      <a:pt x="8799" y="43814"/>
                    </a:cubicBezTo>
                    <a:cubicBezTo>
                      <a:pt x="8763" y="43826"/>
                      <a:pt x="8680" y="43838"/>
                      <a:pt x="8644" y="43838"/>
                    </a:cubicBezTo>
                    <a:lnTo>
                      <a:pt x="8620" y="43730"/>
                    </a:lnTo>
                    <a:cubicBezTo>
                      <a:pt x="8585" y="43730"/>
                      <a:pt x="8501" y="43742"/>
                      <a:pt x="8466" y="43754"/>
                    </a:cubicBezTo>
                    <a:lnTo>
                      <a:pt x="8442" y="43635"/>
                    </a:lnTo>
                    <a:cubicBezTo>
                      <a:pt x="8406" y="43647"/>
                      <a:pt x="8323" y="43659"/>
                      <a:pt x="8287" y="43659"/>
                    </a:cubicBezTo>
                    <a:lnTo>
                      <a:pt x="8275" y="43576"/>
                    </a:lnTo>
                    <a:cubicBezTo>
                      <a:pt x="8192" y="43540"/>
                      <a:pt x="8096" y="43504"/>
                      <a:pt x="8001" y="43468"/>
                    </a:cubicBezTo>
                    <a:lnTo>
                      <a:pt x="7989" y="43409"/>
                    </a:lnTo>
                    <a:cubicBezTo>
                      <a:pt x="7942" y="43385"/>
                      <a:pt x="7846" y="43349"/>
                      <a:pt x="7787" y="43326"/>
                    </a:cubicBezTo>
                    <a:cubicBezTo>
                      <a:pt x="7715" y="43278"/>
                      <a:pt x="7644" y="43242"/>
                      <a:pt x="7573" y="43207"/>
                    </a:cubicBezTo>
                    <a:cubicBezTo>
                      <a:pt x="7501" y="43147"/>
                      <a:pt x="7430" y="43099"/>
                      <a:pt x="7358" y="43052"/>
                    </a:cubicBezTo>
                    <a:cubicBezTo>
                      <a:pt x="7263" y="42992"/>
                      <a:pt x="7180" y="42933"/>
                      <a:pt x="7084" y="42885"/>
                    </a:cubicBezTo>
                    <a:cubicBezTo>
                      <a:pt x="6858" y="42718"/>
                      <a:pt x="6644" y="42540"/>
                      <a:pt x="6418" y="42385"/>
                    </a:cubicBezTo>
                    <a:lnTo>
                      <a:pt x="6406" y="42314"/>
                    </a:lnTo>
                    <a:lnTo>
                      <a:pt x="6311" y="42325"/>
                    </a:lnTo>
                    <a:lnTo>
                      <a:pt x="6311" y="42242"/>
                    </a:lnTo>
                    <a:cubicBezTo>
                      <a:pt x="6084" y="42135"/>
                      <a:pt x="5906" y="41909"/>
                      <a:pt x="5763" y="41706"/>
                    </a:cubicBezTo>
                    <a:lnTo>
                      <a:pt x="5691" y="41706"/>
                    </a:lnTo>
                    <a:lnTo>
                      <a:pt x="5715" y="41599"/>
                    </a:lnTo>
                    <a:lnTo>
                      <a:pt x="5632" y="41599"/>
                    </a:lnTo>
                    <a:cubicBezTo>
                      <a:pt x="5584" y="41468"/>
                      <a:pt x="5441" y="41397"/>
                      <a:pt x="5418" y="41254"/>
                    </a:cubicBezTo>
                    <a:lnTo>
                      <a:pt x="5370" y="41254"/>
                    </a:lnTo>
                    <a:cubicBezTo>
                      <a:pt x="5310" y="41135"/>
                      <a:pt x="5239" y="41028"/>
                      <a:pt x="5168" y="40944"/>
                    </a:cubicBezTo>
                    <a:cubicBezTo>
                      <a:pt x="5168" y="40909"/>
                      <a:pt x="5168" y="40849"/>
                      <a:pt x="5168" y="40813"/>
                    </a:cubicBezTo>
                    <a:lnTo>
                      <a:pt x="5072" y="40802"/>
                    </a:lnTo>
                    <a:lnTo>
                      <a:pt x="5060" y="40671"/>
                    </a:lnTo>
                    <a:cubicBezTo>
                      <a:pt x="5037" y="40647"/>
                      <a:pt x="4989" y="40611"/>
                      <a:pt x="4965" y="40599"/>
                    </a:cubicBezTo>
                    <a:lnTo>
                      <a:pt x="4977" y="40504"/>
                    </a:lnTo>
                    <a:cubicBezTo>
                      <a:pt x="4918" y="40409"/>
                      <a:pt x="4858" y="40325"/>
                      <a:pt x="4798" y="40242"/>
                    </a:cubicBezTo>
                    <a:cubicBezTo>
                      <a:pt x="4798" y="40206"/>
                      <a:pt x="4810" y="40135"/>
                      <a:pt x="4810" y="40099"/>
                    </a:cubicBezTo>
                    <a:lnTo>
                      <a:pt x="4727" y="40099"/>
                    </a:lnTo>
                    <a:cubicBezTo>
                      <a:pt x="4691" y="39932"/>
                      <a:pt x="4632" y="39766"/>
                      <a:pt x="4548" y="39623"/>
                    </a:cubicBezTo>
                    <a:cubicBezTo>
                      <a:pt x="4501" y="39492"/>
                      <a:pt x="4465" y="39373"/>
                      <a:pt x="4417" y="39242"/>
                    </a:cubicBezTo>
                    <a:cubicBezTo>
                      <a:pt x="4382" y="39147"/>
                      <a:pt x="4358" y="39039"/>
                      <a:pt x="4334" y="38944"/>
                    </a:cubicBezTo>
                    <a:lnTo>
                      <a:pt x="4286" y="38944"/>
                    </a:lnTo>
                    <a:cubicBezTo>
                      <a:pt x="4239" y="38718"/>
                      <a:pt x="4191" y="38492"/>
                      <a:pt x="4108" y="38289"/>
                    </a:cubicBezTo>
                    <a:cubicBezTo>
                      <a:pt x="4108" y="38230"/>
                      <a:pt x="4096" y="38111"/>
                      <a:pt x="4084" y="38051"/>
                    </a:cubicBezTo>
                    <a:lnTo>
                      <a:pt x="4025" y="38039"/>
                    </a:lnTo>
                    <a:cubicBezTo>
                      <a:pt x="3929" y="37242"/>
                      <a:pt x="3596" y="36491"/>
                      <a:pt x="3477" y="35694"/>
                    </a:cubicBezTo>
                    <a:cubicBezTo>
                      <a:pt x="3310" y="34717"/>
                      <a:pt x="3155" y="33765"/>
                      <a:pt x="2977" y="32801"/>
                    </a:cubicBezTo>
                    <a:cubicBezTo>
                      <a:pt x="2762" y="31312"/>
                      <a:pt x="2620" y="29824"/>
                      <a:pt x="2572" y="28324"/>
                    </a:cubicBezTo>
                    <a:cubicBezTo>
                      <a:pt x="2441" y="27347"/>
                      <a:pt x="2596" y="26359"/>
                      <a:pt x="2441" y="25395"/>
                    </a:cubicBezTo>
                    <a:cubicBezTo>
                      <a:pt x="2405" y="24859"/>
                      <a:pt x="2441" y="24311"/>
                      <a:pt x="2429" y="23776"/>
                    </a:cubicBezTo>
                    <a:cubicBezTo>
                      <a:pt x="2393" y="23026"/>
                      <a:pt x="2524" y="22287"/>
                      <a:pt x="2524" y="21537"/>
                    </a:cubicBezTo>
                    <a:cubicBezTo>
                      <a:pt x="2655" y="20906"/>
                      <a:pt x="2560" y="20251"/>
                      <a:pt x="2667" y="19608"/>
                    </a:cubicBezTo>
                    <a:cubicBezTo>
                      <a:pt x="2715" y="17692"/>
                      <a:pt x="2989" y="15787"/>
                      <a:pt x="3334" y="13905"/>
                    </a:cubicBezTo>
                    <a:cubicBezTo>
                      <a:pt x="3572" y="12798"/>
                      <a:pt x="3858" y="11703"/>
                      <a:pt x="4108" y="10607"/>
                    </a:cubicBezTo>
                    <a:cubicBezTo>
                      <a:pt x="4167" y="10298"/>
                      <a:pt x="4286" y="10012"/>
                      <a:pt x="4382" y="9714"/>
                    </a:cubicBezTo>
                    <a:cubicBezTo>
                      <a:pt x="4453" y="9571"/>
                      <a:pt x="4501" y="9417"/>
                      <a:pt x="4537" y="9262"/>
                    </a:cubicBezTo>
                    <a:cubicBezTo>
                      <a:pt x="4608" y="9179"/>
                      <a:pt x="4644" y="9083"/>
                      <a:pt x="4644" y="8976"/>
                    </a:cubicBezTo>
                    <a:lnTo>
                      <a:pt x="4691" y="8964"/>
                    </a:lnTo>
                    <a:cubicBezTo>
                      <a:pt x="4739" y="8821"/>
                      <a:pt x="4787" y="8679"/>
                      <a:pt x="4822" y="8536"/>
                    </a:cubicBezTo>
                    <a:lnTo>
                      <a:pt x="4918" y="8524"/>
                    </a:lnTo>
                    <a:cubicBezTo>
                      <a:pt x="4906" y="8476"/>
                      <a:pt x="4882" y="8405"/>
                      <a:pt x="4882" y="8357"/>
                    </a:cubicBezTo>
                    <a:lnTo>
                      <a:pt x="4965" y="8345"/>
                    </a:lnTo>
                    <a:cubicBezTo>
                      <a:pt x="4989" y="8226"/>
                      <a:pt x="5037" y="8131"/>
                      <a:pt x="5084" y="8024"/>
                    </a:cubicBezTo>
                    <a:cubicBezTo>
                      <a:pt x="5144" y="7917"/>
                      <a:pt x="5191" y="7809"/>
                      <a:pt x="5251" y="7702"/>
                    </a:cubicBezTo>
                    <a:lnTo>
                      <a:pt x="5239" y="7631"/>
                    </a:lnTo>
                    <a:cubicBezTo>
                      <a:pt x="5263" y="7631"/>
                      <a:pt x="5322" y="7619"/>
                      <a:pt x="5346" y="7619"/>
                    </a:cubicBezTo>
                    <a:lnTo>
                      <a:pt x="5322" y="7500"/>
                    </a:lnTo>
                    <a:cubicBezTo>
                      <a:pt x="5394" y="7416"/>
                      <a:pt x="5453" y="7333"/>
                      <a:pt x="5525" y="7250"/>
                    </a:cubicBezTo>
                    <a:cubicBezTo>
                      <a:pt x="5513" y="7214"/>
                      <a:pt x="5513" y="7143"/>
                      <a:pt x="5513" y="7107"/>
                    </a:cubicBezTo>
                    <a:lnTo>
                      <a:pt x="5620" y="7107"/>
                    </a:lnTo>
                    <a:cubicBezTo>
                      <a:pt x="5620" y="7059"/>
                      <a:pt x="5608" y="6976"/>
                      <a:pt x="5608" y="6940"/>
                    </a:cubicBezTo>
                    <a:lnTo>
                      <a:pt x="5680" y="6928"/>
                    </a:lnTo>
                    <a:cubicBezTo>
                      <a:pt x="5727" y="6833"/>
                      <a:pt x="5787" y="6726"/>
                      <a:pt x="5846" y="6631"/>
                    </a:cubicBezTo>
                    <a:cubicBezTo>
                      <a:pt x="5953" y="6476"/>
                      <a:pt x="6049" y="6309"/>
                      <a:pt x="6156" y="6154"/>
                    </a:cubicBezTo>
                    <a:cubicBezTo>
                      <a:pt x="6239" y="6035"/>
                      <a:pt x="6334" y="5916"/>
                      <a:pt x="6430" y="5797"/>
                    </a:cubicBezTo>
                    <a:cubicBezTo>
                      <a:pt x="6680" y="5452"/>
                      <a:pt x="7001" y="5166"/>
                      <a:pt x="7323" y="4880"/>
                    </a:cubicBezTo>
                    <a:lnTo>
                      <a:pt x="7394" y="4880"/>
                    </a:lnTo>
                    <a:lnTo>
                      <a:pt x="7394" y="4809"/>
                    </a:lnTo>
                    <a:cubicBezTo>
                      <a:pt x="7608" y="4678"/>
                      <a:pt x="7787" y="4511"/>
                      <a:pt x="8013" y="4416"/>
                    </a:cubicBezTo>
                    <a:lnTo>
                      <a:pt x="8013" y="4333"/>
                    </a:lnTo>
                    <a:cubicBezTo>
                      <a:pt x="8061" y="4345"/>
                      <a:pt x="8132" y="4345"/>
                      <a:pt x="8180" y="4357"/>
                    </a:cubicBezTo>
                    <a:lnTo>
                      <a:pt x="8180" y="4237"/>
                    </a:lnTo>
                    <a:lnTo>
                      <a:pt x="8287" y="4273"/>
                    </a:lnTo>
                    <a:lnTo>
                      <a:pt x="8287" y="4166"/>
                    </a:lnTo>
                    <a:cubicBezTo>
                      <a:pt x="8323" y="4166"/>
                      <a:pt x="8394" y="4178"/>
                      <a:pt x="8430" y="4178"/>
                    </a:cubicBezTo>
                    <a:cubicBezTo>
                      <a:pt x="8477" y="4059"/>
                      <a:pt x="8620" y="4083"/>
                      <a:pt x="8728" y="4059"/>
                    </a:cubicBezTo>
                    <a:lnTo>
                      <a:pt x="8716" y="3964"/>
                    </a:lnTo>
                    <a:lnTo>
                      <a:pt x="8716" y="3964"/>
                    </a:lnTo>
                    <a:cubicBezTo>
                      <a:pt x="8763" y="3976"/>
                      <a:pt x="8847" y="3999"/>
                      <a:pt x="8894" y="3999"/>
                    </a:cubicBezTo>
                    <a:lnTo>
                      <a:pt x="8894" y="3916"/>
                    </a:lnTo>
                    <a:cubicBezTo>
                      <a:pt x="8989" y="3892"/>
                      <a:pt x="9120" y="3904"/>
                      <a:pt x="9192" y="3821"/>
                    </a:cubicBezTo>
                    <a:cubicBezTo>
                      <a:pt x="9323" y="3761"/>
                      <a:pt x="9466" y="3726"/>
                      <a:pt x="9597" y="3702"/>
                    </a:cubicBezTo>
                    <a:lnTo>
                      <a:pt x="9609" y="3654"/>
                    </a:lnTo>
                    <a:cubicBezTo>
                      <a:pt x="9704" y="3630"/>
                      <a:pt x="9811" y="3606"/>
                      <a:pt x="9918" y="3571"/>
                    </a:cubicBezTo>
                    <a:cubicBezTo>
                      <a:pt x="10001" y="3547"/>
                      <a:pt x="10085" y="3523"/>
                      <a:pt x="10180" y="3487"/>
                    </a:cubicBezTo>
                    <a:cubicBezTo>
                      <a:pt x="10549" y="3368"/>
                      <a:pt x="10942" y="3297"/>
                      <a:pt x="11323" y="3202"/>
                    </a:cubicBezTo>
                    <a:cubicBezTo>
                      <a:pt x="11502" y="3178"/>
                      <a:pt x="11680" y="3178"/>
                      <a:pt x="11847" y="3106"/>
                    </a:cubicBezTo>
                    <a:cubicBezTo>
                      <a:pt x="12061" y="3094"/>
                      <a:pt x="12276" y="3083"/>
                      <a:pt x="12478" y="3023"/>
                    </a:cubicBezTo>
                    <a:cubicBezTo>
                      <a:pt x="12692" y="2999"/>
                      <a:pt x="12895" y="2999"/>
                      <a:pt x="13097" y="2952"/>
                    </a:cubicBezTo>
                    <a:cubicBezTo>
                      <a:pt x="13243" y="2929"/>
                      <a:pt x="13389" y="2915"/>
                      <a:pt x="13535" y="2915"/>
                    </a:cubicBezTo>
                    <a:cubicBezTo>
                      <a:pt x="13615" y="2915"/>
                      <a:pt x="13696" y="2919"/>
                      <a:pt x="13776" y="2928"/>
                    </a:cubicBezTo>
                    <a:lnTo>
                      <a:pt x="13776" y="2904"/>
                    </a:lnTo>
                    <a:cubicBezTo>
                      <a:pt x="13824" y="2900"/>
                      <a:pt x="13874" y="2899"/>
                      <a:pt x="13923" y="2899"/>
                    </a:cubicBezTo>
                    <a:cubicBezTo>
                      <a:pt x="14036" y="2899"/>
                      <a:pt x="14150" y="2906"/>
                      <a:pt x="14264" y="2906"/>
                    </a:cubicBezTo>
                    <a:cubicBezTo>
                      <a:pt x="14409" y="2906"/>
                      <a:pt x="14553" y="2895"/>
                      <a:pt x="14693" y="2844"/>
                    </a:cubicBezTo>
                    <a:cubicBezTo>
                      <a:pt x="14938" y="2814"/>
                      <a:pt x="15186" y="2809"/>
                      <a:pt x="15434" y="2809"/>
                    </a:cubicBezTo>
                    <a:cubicBezTo>
                      <a:pt x="15564" y="2809"/>
                      <a:pt x="15693" y="2810"/>
                      <a:pt x="15823" y="2810"/>
                    </a:cubicBezTo>
                    <a:cubicBezTo>
                      <a:pt x="16130" y="2810"/>
                      <a:pt x="16436" y="2803"/>
                      <a:pt x="16740" y="2749"/>
                    </a:cubicBezTo>
                    <a:cubicBezTo>
                      <a:pt x="17037" y="2732"/>
                      <a:pt x="17339" y="2721"/>
                      <a:pt x="17639" y="2721"/>
                    </a:cubicBezTo>
                    <a:cubicBezTo>
                      <a:pt x="17749" y="2721"/>
                      <a:pt x="17858" y="2722"/>
                      <a:pt x="17967" y="2725"/>
                    </a:cubicBezTo>
                    <a:lnTo>
                      <a:pt x="17967" y="2666"/>
                    </a:lnTo>
                    <a:cubicBezTo>
                      <a:pt x="18042" y="2667"/>
                      <a:pt x="18117" y="2668"/>
                      <a:pt x="18192" y="2668"/>
                    </a:cubicBezTo>
                    <a:cubicBezTo>
                      <a:pt x="18709" y="2668"/>
                      <a:pt x="19225" y="2640"/>
                      <a:pt x="19742" y="2640"/>
                    </a:cubicBezTo>
                    <a:cubicBezTo>
                      <a:pt x="19817" y="2640"/>
                      <a:pt x="19892" y="2641"/>
                      <a:pt x="19967" y="2642"/>
                    </a:cubicBezTo>
                    <a:cubicBezTo>
                      <a:pt x="20288" y="2630"/>
                      <a:pt x="20610" y="2654"/>
                      <a:pt x="20931" y="2583"/>
                    </a:cubicBezTo>
                    <a:cubicBezTo>
                      <a:pt x="21784" y="2556"/>
                      <a:pt x="22637" y="2547"/>
                      <a:pt x="23490" y="2547"/>
                    </a:cubicBezTo>
                    <a:close/>
                    <a:moveTo>
                      <a:pt x="21393" y="0"/>
                    </a:moveTo>
                    <a:cubicBezTo>
                      <a:pt x="20591" y="0"/>
                      <a:pt x="19791" y="13"/>
                      <a:pt x="18991" y="58"/>
                    </a:cubicBezTo>
                    <a:cubicBezTo>
                      <a:pt x="18133" y="58"/>
                      <a:pt x="17286" y="96"/>
                      <a:pt x="16430" y="96"/>
                    </a:cubicBezTo>
                    <a:cubicBezTo>
                      <a:pt x="16324" y="96"/>
                      <a:pt x="16217" y="95"/>
                      <a:pt x="16109" y="94"/>
                    </a:cubicBezTo>
                    <a:lnTo>
                      <a:pt x="16097" y="154"/>
                    </a:lnTo>
                    <a:cubicBezTo>
                      <a:pt x="16006" y="152"/>
                      <a:pt x="15915" y="152"/>
                      <a:pt x="15823" y="152"/>
                    </a:cubicBezTo>
                    <a:cubicBezTo>
                      <a:pt x="15091" y="152"/>
                      <a:pt x="14351" y="189"/>
                      <a:pt x="13621" y="189"/>
                    </a:cubicBezTo>
                    <a:lnTo>
                      <a:pt x="13633" y="261"/>
                    </a:lnTo>
                    <a:cubicBezTo>
                      <a:pt x="13571" y="258"/>
                      <a:pt x="13510" y="257"/>
                      <a:pt x="13448" y="257"/>
                    </a:cubicBezTo>
                    <a:cubicBezTo>
                      <a:pt x="13204" y="257"/>
                      <a:pt x="12966" y="273"/>
                      <a:pt x="12728" y="273"/>
                    </a:cubicBezTo>
                    <a:lnTo>
                      <a:pt x="12716" y="332"/>
                    </a:lnTo>
                    <a:cubicBezTo>
                      <a:pt x="12430" y="332"/>
                      <a:pt x="12133" y="356"/>
                      <a:pt x="11847" y="368"/>
                    </a:cubicBezTo>
                    <a:lnTo>
                      <a:pt x="11835" y="427"/>
                    </a:lnTo>
                    <a:cubicBezTo>
                      <a:pt x="11621" y="427"/>
                      <a:pt x="11418" y="439"/>
                      <a:pt x="11216" y="451"/>
                    </a:cubicBezTo>
                    <a:lnTo>
                      <a:pt x="11216" y="511"/>
                    </a:lnTo>
                    <a:cubicBezTo>
                      <a:pt x="11037" y="523"/>
                      <a:pt x="10859" y="523"/>
                      <a:pt x="10680" y="535"/>
                    </a:cubicBezTo>
                    <a:lnTo>
                      <a:pt x="10680" y="606"/>
                    </a:lnTo>
                    <a:cubicBezTo>
                      <a:pt x="10525" y="606"/>
                      <a:pt x="10382" y="618"/>
                      <a:pt x="10240" y="618"/>
                    </a:cubicBezTo>
                    <a:lnTo>
                      <a:pt x="10228" y="678"/>
                    </a:lnTo>
                    <a:cubicBezTo>
                      <a:pt x="9871" y="701"/>
                      <a:pt x="9537" y="820"/>
                      <a:pt x="9204" y="904"/>
                    </a:cubicBezTo>
                    <a:cubicBezTo>
                      <a:pt x="9085" y="939"/>
                      <a:pt x="8966" y="975"/>
                      <a:pt x="8847" y="999"/>
                    </a:cubicBezTo>
                    <a:cubicBezTo>
                      <a:pt x="8751" y="1047"/>
                      <a:pt x="8656" y="1070"/>
                      <a:pt x="8549" y="1070"/>
                    </a:cubicBezTo>
                    <a:lnTo>
                      <a:pt x="8537" y="1142"/>
                    </a:lnTo>
                    <a:cubicBezTo>
                      <a:pt x="8477" y="1154"/>
                      <a:pt x="8347" y="1154"/>
                      <a:pt x="8287" y="1154"/>
                    </a:cubicBezTo>
                    <a:lnTo>
                      <a:pt x="8275" y="1237"/>
                    </a:lnTo>
                    <a:cubicBezTo>
                      <a:pt x="8216" y="1237"/>
                      <a:pt x="8073" y="1249"/>
                      <a:pt x="8001" y="1249"/>
                    </a:cubicBezTo>
                    <a:lnTo>
                      <a:pt x="8001" y="1356"/>
                    </a:lnTo>
                    <a:cubicBezTo>
                      <a:pt x="7966" y="1344"/>
                      <a:pt x="7882" y="1309"/>
                      <a:pt x="7846" y="1297"/>
                    </a:cubicBezTo>
                    <a:lnTo>
                      <a:pt x="7823" y="1392"/>
                    </a:lnTo>
                    <a:cubicBezTo>
                      <a:pt x="7680" y="1428"/>
                      <a:pt x="7537" y="1475"/>
                      <a:pt x="7394" y="1523"/>
                    </a:cubicBezTo>
                    <a:lnTo>
                      <a:pt x="7382" y="1606"/>
                    </a:lnTo>
                    <a:cubicBezTo>
                      <a:pt x="7334" y="1594"/>
                      <a:pt x="7263" y="1582"/>
                      <a:pt x="7215" y="1570"/>
                    </a:cubicBezTo>
                    <a:lnTo>
                      <a:pt x="7204" y="1690"/>
                    </a:lnTo>
                    <a:cubicBezTo>
                      <a:pt x="7156" y="1678"/>
                      <a:pt x="7073" y="1666"/>
                      <a:pt x="7037" y="1666"/>
                    </a:cubicBezTo>
                    <a:lnTo>
                      <a:pt x="7025" y="1773"/>
                    </a:lnTo>
                    <a:cubicBezTo>
                      <a:pt x="6977" y="1773"/>
                      <a:pt x="6906" y="1761"/>
                      <a:pt x="6858" y="1749"/>
                    </a:cubicBezTo>
                    <a:lnTo>
                      <a:pt x="6834" y="1868"/>
                    </a:lnTo>
                    <a:cubicBezTo>
                      <a:pt x="6799" y="1856"/>
                      <a:pt x="6727" y="1844"/>
                      <a:pt x="6680" y="1844"/>
                    </a:cubicBezTo>
                    <a:lnTo>
                      <a:pt x="6668" y="1951"/>
                    </a:lnTo>
                    <a:cubicBezTo>
                      <a:pt x="6632" y="1951"/>
                      <a:pt x="6549" y="1940"/>
                      <a:pt x="6513" y="1940"/>
                    </a:cubicBezTo>
                    <a:lnTo>
                      <a:pt x="6501" y="2047"/>
                    </a:lnTo>
                    <a:cubicBezTo>
                      <a:pt x="6453" y="2047"/>
                      <a:pt x="6382" y="2047"/>
                      <a:pt x="6334" y="2035"/>
                    </a:cubicBezTo>
                    <a:lnTo>
                      <a:pt x="6322" y="2142"/>
                    </a:lnTo>
                    <a:lnTo>
                      <a:pt x="6227" y="2118"/>
                    </a:lnTo>
                    <a:lnTo>
                      <a:pt x="6227" y="2225"/>
                    </a:lnTo>
                    <a:cubicBezTo>
                      <a:pt x="6191" y="2225"/>
                      <a:pt x="6108" y="2213"/>
                      <a:pt x="6072" y="2213"/>
                    </a:cubicBezTo>
                    <a:lnTo>
                      <a:pt x="6061" y="2321"/>
                    </a:lnTo>
                    <a:lnTo>
                      <a:pt x="5953" y="2297"/>
                    </a:lnTo>
                    <a:lnTo>
                      <a:pt x="5965" y="2392"/>
                    </a:lnTo>
                    <a:lnTo>
                      <a:pt x="5810" y="2392"/>
                    </a:lnTo>
                    <a:lnTo>
                      <a:pt x="5799" y="2475"/>
                    </a:lnTo>
                    <a:cubicBezTo>
                      <a:pt x="5763" y="2487"/>
                      <a:pt x="5703" y="2523"/>
                      <a:pt x="5668" y="2547"/>
                    </a:cubicBezTo>
                    <a:cubicBezTo>
                      <a:pt x="5537" y="2654"/>
                      <a:pt x="5406" y="2749"/>
                      <a:pt x="5275" y="2856"/>
                    </a:cubicBezTo>
                    <a:cubicBezTo>
                      <a:pt x="4810" y="3225"/>
                      <a:pt x="4406" y="3666"/>
                      <a:pt x="4013" y="4095"/>
                    </a:cubicBezTo>
                    <a:lnTo>
                      <a:pt x="4001" y="4154"/>
                    </a:lnTo>
                    <a:cubicBezTo>
                      <a:pt x="3894" y="4261"/>
                      <a:pt x="3775" y="4368"/>
                      <a:pt x="3715" y="4523"/>
                    </a:cubicBezTo>
                    <a:lnTo>
                      <a:pt x="3667" y="4523"/>
                    </a:lnTo>
                    <a:cubicBezTo>
                      <a:pt x="3632" y="4666"/>
                      <a:pt x="3489" y="4726"/>
                      <a:pt x="3453" y="4869"/>
                    </a:cubicBezTo>
                    <a:lnTo>
                      <a:pt x="3405" y="4880"/>
                    </a:lnTo>
                    <a:cubicBezTo>
                      <a:pt x="3358" y="4964"/>
                      <a:pt x="3322" y="5035"/>
                      <a:pt x="3274" y="5119"/>
                    </a:cubicBezTo>
                    <a:cubicBezTo>
                      <a:pt x="3191" y="5202"/>
                      <a:pt x="3132" y="5297"/>
                      <a:pt x="3096" y="5416"/>
                    </a:cubicBezTo>
                    <a:lnTo>
                      <a:pt x="3013" y="5416"/>
                    </a:lnTo>
                    <a:cubicBezTo>
                      <a:pt x="3024" y="5452"/>
                      <a:pt x="3024" y="5535"/>
                      <a:pt x="3024" y="5571"/>
                    </a:cubicBezTo>
                    <a:lnTo>
                      <a:pt x="2929" y="5583"/>
                    </a:lnTo>
                    <a:lnTo>
                      <a:pt x="2941" y="5678"/>
                    </a:lnTo>
                    <a:lnTo>
                      <a:pt x="2846" y="5702"/>
                    </a:lnTo>
                    <a:cubicBezTo>
                      <a:pt x="2846" y="5738"/>
                      <a:pt x="2858" y="5809"/>
                      <a:pt x="2858" y="5857"/>
                    </a:cubicBezTo>
                    <a:lnTo>
                      <a:pt x="2774" y="5857"/>
                    </a:lnTo>
                    <a:cubicBezTo>
                      <a:pt x="2739" y="5940"/>
                      <a:pt x="2703" y="6035"/>
                      <a:pt x="2667" y="6131"/>
                    </a:cubicBezTo>
                    <a:lnTo>
                      <a:pt x="2584" y="6131"/>
                    </a:lnTo>
                    <a:cubicBezTo>
                      <a:pt x="2584" y="6166"/>
                      <a:pt x="2584" y="6238"/>
                      <a:pt x="2596" y="6273"/>
                    </a:cubicBezTo>
                    <a:cubicBezTo>
                      <a:pt x="2524" y="6345"/>
                      <a:pt x="2477" y="6428"/>
                      <a:pt x="2429" y="6523"/>
                    </a:cubicBezTo>
                    <a:cubicBezTo>
                      <a:pt x="1369" y="9000"/>
                      <a:pt x="1167" y="11715"/>
                      <a:pt x="750" y="14358"/>
                    </a:cubicBezTo>
                    <a:cubicBezTo>
                      <a:pt x="429" y="16441"/>
                      <a:pt x="310" y="18561"/>
                      <a:pt x="72" y="20656"/>
                    </a:cubicBezTo>
                    <a:cubicBezTo>
                      <a:pt x="0" y="21573"/>
                      <a:pt x="24" y="22502"/>
                      <a:pt x="72" y="23430"/>
                    </a:cubicBezTo>
                    <a:cubicBezTo>
                      <a:pt x="167" y="24585"/>
                      <a:pt x="179" y="25740"/>
                      <a:pt x="322" y="26883"/>
                    </a:cubicBezTo>
                    <a:cubicBezTo>
                      <a:pt x="536" y="29026"/>
                      <a:pt x="679" y="31169"/>
                      <a:pt x="977" y="33289"/>
                    </a:cubicBezTo>
                    <a:cubicBezTo>
                      <a:pt x="1310" y="35289"/>
                      <a:pt x="1727" y="37265"/>
                      <a:pt x="2084" y="39254"/>
                    </a:cubicBezTo>
                    <a:cubicBezTo>
                      <a:pt x="2274" y="40290"/>
                      <a:pt x="2643" y="41290"/>
                      <a:pt x="3132" y="42230"/>
                    </a:cubicBezTo>
                    <a:lnTo>
                      <a:pt x="3215" y="42242"/>
                    </a:lnTo>
                    <a:cubicBezTo>
                      <a:pt x="3203" y="42278"/>
                      <a:pt x="3203" y="42361"/>
                      <a:pt x="3203" y="42397"/>
                    </a:cubicBezTo>
                    <a:lnTo>
                      <a:pt x="3274" y="42421"/>
                    </a:lnTo>
                    <a:cubicBezTo>
                      <a:pt x="3322" y="42516"/>
                      <a:pt x="3382" y="42611"/>
                      <a:pt x="3453" y="42718"/>
                    </a:cubicBezTo>
                    <a:cubicBezTo>
                      <a:pt x="3524" y="42814"/>
                      <a:pt x="3620" y="42909"/>
                      <a:pt x="3667" y="43028"/>
                    </a:cubicBezTo>
                    <a:lnTo>
                      <a:pt x="3715" y="43028"/>
                    </a:lnTo>
                    <a:cubicBezTo>
                      <a:pt x="4013" y="43445"/>
                      <a:pt x="4406" y="43790"/>
                      <a:pt x="4787" y="44123"/>
                    </a:cubicBezTo>
                    <a:cubicBezTo>
                      <a:pt x="5025" y="44314"/>
                      <a:pt x="5239" y="44516"/>
                      <a:pt x="5513" y="44659"/>
                    </a:cubicBezTo>
                    <a:lnTo>
                      <a:pt x="5525" y="44695"/>
                    </a:lnTo>
                    <a:cubicBezTo>
                      <a:pt x="5620" y="44754"/>
                      <a:pt x="5715" y="44814"/>
                      <a:pt x="5810" y="44885"/>
                    </a:cubicBezTo>
                    <a:cubicBezTo>
                      <a:pt x="5894" y="44933"/>
                      <a:pt x="5965" y="44969"/>
                      <a:pt x="6061" y="45004"/>
                    </a:cubicBezTo>
                    <a:lnTo>
                      <a:pt x="6061" y="45088"/>
                    </a:lnTo>
                    <a:cubicBezTo>
                      <a:pt x="6096" y="45088"/>
                      <a:pt x="6180" y="45076"/>
                      <a:pt x="6215" y="45076"/>
                    </a:cubicBezTo>
                    <a:lnTo>
                      <a:pt x="6215" y="45183"/>
                    </a:lnTo>
                    <a:lnTo>
                      <a:pt x="6322" y="45147"/>
                    </a:lnTo>
                    <a:lnTo>
                      <a:pt x="6322" y="45266"/>
                    </a:lnTo>
                    <a:cubicBezTo>
                      <a:pt x="6370" y="45254"/>
                      <a:pt x="6453" y="45243"/>
                      <a:pt x="6489" y="45243"/>
                    </a:cubicBezTo>
                    <a:lnTo>
                      <a:pt x="6501" y="45362"/>
                    </a:lnTo>
                    <a:cubicBezTo>
                      <a:pt x="6537" y="45350"/>
                      <a:pt x="6620" y="45338"/>
                      <a:pt x="6668" y="45338"/>
                    </a:cubicBezTo>
                    <a:lnTo>
                      <a:pt x="6668" y="45421"/>
                    </a:lnTo>
                    <a:cubicBezTo>
                      <a:pt x="6751" y="45457"/>
                      <a:pt x="6834" y="45493"/>
                      <a:pt x="6918" y="45528"/>
                    </a:cubicBezTo>
                    <a:lnTo>
                      <a:pt x="6965" y="45600"/>
                    </a:lnTo>
                    <a:cubicBezTo>
                      <a:pt x="7001" y="45600"/>
                      <a:pt x="7084" y="45600"/>
                      <a:pt x="7120" y="45612"/>
                    </a:cubicBezTo>
                    <a:lnTo>
                      <a:pt x="7132" y="45707"/>
                    </a:lnTo>
                    <a:cubicBezTo>
                      <a:pt x="7168" y="45707"/>
                      <a:pt x="7227" y="45695"/>
                      <a:pt x="7263" y="45695"/>
                    </a:cubicBezTo>
                    <a:cubicBezTo>
                      <a:pt x="7346" y="45790"/>
                      <a:pt x="7501" y="45790"/>
                      <a:pt x="7596" y="45885"/>
                    </a:cubicBezTo>
                    <a:lnTo>
                      <a:pt x="7704" y="45885"/>
                    </a:lnTo>
                    <a:cubicBezTo>
                      <a:pt x="8049" y="46100"/>
                      <a:pt x="8466" y="46147"/>
                      <a:pt x="8847" y="46302"/>
                    </a:cubicBezTo>
                    <a:cubicBezTo>
                      <a:pt x="8906" y="46314"/>
                      <a:pt x="9013" y="46326"/>
                      <a:pt x="9073" y="46326"/>
                    </a:cubicBezTo>
                    <a:cubicBezTo>
                      <a:pt x="9085" y="46350"/>
                      <a:pt x="9085" y="46386"/>
                      <a:pt x="9085" y="46397"/>
                    </a:cubicBezTo>
                    <a:cubicBezTo>
                      <a:pt x="9180" y="46409"/>
                      <a:pt x="9347" y="46409"/>
                      <a:pt x="9430" y="46409"/>
                    </a:cubicBezTo>
                    <a:lnTo>
                      <a:pt x="9430" y="46481"/>
                    </a:lnTo>
                    <a:cubicBezTo>
                      <a:pt x="9716" y="46505"/>
                      <a:pt x="9990" y="46576"/>
                      <a:pt x="10263" y="46647"/>
                    </a:cubicBezTo>
                    <a:cubicBezTo>
                      <a:pt x="10513" y="46695"/>
                      <a:pt x="10752" y="46743"/>
                      <a:pt x="11002" y="46790"/>
                    </a:cubicBezTo>
                    <a:cubicBezTo>
                      <a:pt x="11180" y="46862"/>
                      <a:pt x="11383" y="46850"/>
                      <a:pt x="11573" y="46874"/>
                    </a:cubicBezTo>
                    <a:lnTo>
                      <a:pt x="11573" y="46933"/>
                    </a:lnTo>
                    <a:cubicBezTo>
                      <a:pt x="11942" y="46945"/>
                      <a:pt x="12299" y="47028"/>
                      <a:pt x="12668" y="47088"/>
                    </a:cubicBezTo>
                    <a:cubicBezTo>
                      <a:pt x="13288" y="47183"/>
                      <a:pt x="13919" y="47267"/>
                      <a:pt x="14538" y="47362"/>
                    </a:cubicBezTo>
                    <a:cubicBezTo>
                      <a:pt x="15026" y="47386"/>
                      <a:pt x="15502" y="47481"/>
                      <a:pt x="15978" y="47505"/>
                    </a:cubicBezTo>
                    <a:cubicBezTo>
                      <a:pt x="16276" y="47588"/>
                      <a:pt x="16598" y="47564"/>
                      <a:pt x="16907" y="47576"/>
                    </a:cubicBezTo>
                    <a:lnTo>
                      <a:pt x="16907" y="47636"/>
                    </a:lnTo>
                    <a:cubicBezTo>
                      <a:pt x="17264" y="47636"/>
                      <a:pt x="17610" y="47659"/>
                      <a:pt x="17967" y="47671"/>
                    </a:cubicBezTo>
                    <a:lnTo>
                      <a:pt x="17979" y="47731"/>
                    </a:lnTo>
                    <a:cubicBezTo>
                      <a:pt x="18348" y="47731"/>
                      <a:pt x="18717" y="47743"/>
                      <a:pt x="19098" y="47779"/>
                    </a:cubicBezTo>
                    <a:cubicBezTo>
                      <a:pt x="19598" y="47862"/>
                      <a:pt x="20122" y="47826"/>
                      <a:pt x="20634" y="47850"/>
                    </a:cubicBezTo>
                    <a:lnTo>
                      <a:pt x="20646" y="47898"/>
                    </a:lnTo>
                    <a:cubicBezTo>
                      <a:pt x="21229" y="47910"/>
                      <a:pt x="21801" y="47921"/>
                      <a:pt x="22384" y="47957"/>
                    </a:cubicBezTo>
                    <a:cubicBezTo>
                      <a:pt x="22825" y="48040"/>
                      <a:pt x="23277" y="47993"/>
                      <a:pt x="23717" y="48040"/>
                    </a:cubicBezTo>
                    <a:cubicBezTo>
                      <a:pt x="24297" y="48104"/>
                      <a:pt x="24876" y="48109"/>
                      <a:pt x="25456" y="48109"/>
                    </a:cubicBezTo>
                    <a:cubicBezTo>
                      <a:pt x="25572" y="48109"/>
                      <a:pt x="25688" y="48109"/>
                      <a:pt x="25803" y="48109"/>
                    </a:cubicBezTo>
                    <a:cubicBezTo>
                      <a:pt x="25977" y="48109"/>
                      <a:pt x="26151" y="48110"/>
                      <a:pt x="26325" y="48112"/>
                    </a:cubicBezTo>
                    <a:lnTo>
                      <a:pt x="26337" y="48171"/>
                    </a:lnTo>
                    <a:cubicBezTo>
                      <a:pt x="26916" y="48171"/>
                      <a:pt x="27501" y="48177"/>
                      <a:pt x="28084" y="48177"/>
                    </a:cubicBezTo>
                    <a:cubicBezTo>
                      <a:pt x="28375" y="48177"/>
                      <a:pt x="28667" y="48175"/>
                      <a:pt x="28956" y="48171"/>
                    </a:cubicBezTo>
                    <a:cubicBezTo>
                      <a:pt x="28980" y="48171"/>
                      <a:pt x="29004" y="48171"/>
                      <a:pt x="29028" y="48171"/>
                    </a:cubicBezTo>
                    <a:cubicBezTo>
                      <a:pt x="29420" y="48171"/>
                      <a:pt x="29812" y="48242"/>
                      <a:pt x="30204" y="48242"/>
                    </a:cubicBezTo>
                    <a:cubicBezTo>
                      <a:pt x="30288" y="48242"/>
                      <a:pt x="30372" y="48239"/>
                      <a:pt x="30456" y="48231"/>
                    </a:cubicBezTo>
                    <a:cubicBezTo>
                      <a:pt x="30570" y="48223"/>
                      <a:pt x="30682" y="48219"/>
                      <a:pt x="30795" y="48219"/>
                    </a:cubicBezTo>
                    <a:cubicBezTo>
                      <a:pt x="31488" y="48219"/>
                      <a:pt x="32174" y="48351"/>
                      <a:pt x="32869" y="48351"/>
                    </a:cubicBezTo>
                    <a:cubicBezTo>
                      <a:pt x="32894" y="48351"/>
                      <a:pt x="32919" y="48350"/>
                      <a:pt x="32945" y="48350"/>
                    </a:cubicBezTo>
                    <a:cubicBezTo>
                      <a:pt x="33234" y="48358"/>
                      <a:pt x="33523" y="48361"/>
                      <a:pt x="33812" y="48361"/>
                    </a:cubicBezTo>
                    <a:cubicBezTo>
                      <a:pt x="34484" y="48361"/>
                      <a:pt x="35155" y="48346"/>
                      <a:pt x="35826" y="48346"/>
                    </a:cubicBezTo>
                    <a:cubicBezTo>
                      <a:pt x="36530" y="48346"/>
                      <a:pt x="37233" y="48363"/>
                      <a:pt x="37934" y="48433"/>
                    </a:cubicBezTo>
                    <a:cubicBezTo>
                      <a:pt x="38025" y="48433"/>
                      <a:pt x="38116" y="48432"/>
                      <a:pt x="38207" y="48432"/>
                    </a:cubicBezTo>
                    <a:cubicBezTo>
                      <a:pt x="38753" y="48432"/>
                      <a:pt x="39302" y="48445"/>
                      <a:pt x="39849" y="48445"/>
                    </a:cubicBezTo>
                    <a:cubicBezTo>
                      <a:pt x="40487" y="48445"/>
                      <a:pt x="41124" y="48427"/>
                      <a:pt x="41755" y="48350"/>
                    </a:cubicBezTo>
                    <a:cubicBezTo>
                      <a:pt x="41875" y="48348"/>
                      <a:pt x="41994" y="48348"/>
                      <a:pt x="42113" y="48348"/>
                    </a:cubicBezTo>
                    <a:cubicBezTo>
                      <a:pt x="42271" y="48348"/>
                      <a:pt x="42430" y="48349"/>
                      <a:pt x="42588" y="48349"/>
                    </a:cubicBezTo>
                    <a:cubicBezTo>
                      <a:pt x="43143" y="48349"/>
                      <a:pt x="43696" y="48338"/>
                      <a:pt x="44244" y="48243"/>
                    </a:cubicBezTo>
                    <a:cubicBezTo>
                      <a:pt x="44923" y="48088"/>
                      <a:pt x="45625" y="48136"/>
                      <a:pt x="46304" y="47981"/>
                    </a:cubicBezTo>
                    <a:cubicBezTo>
                      <a:pt x="46458" y="47921"/>
                      <a:pt x="46613" y="47910"/>
                      <a:pt x="46780" y="47910"/>
                    </a:cubicBezTo>
                    <a:lnTo>
                      <a:pt x="46792" y="47850"/>
                    </a:lnTo>
                    <a:cubicBezTo>
                      <a:pt x="47066" y="47838"/>
                      <a:pt x="47339" y="47767"/>
                      <a:pt x="47613" y="47683"/>
                    </a:cubicBezTo>
                    <a:cubicBezTo>
                      <a:pt x="47804" y="47636"/>
                      <a:pt x="47982" y="47588"/>
                      <a:pt x="48173" y="47540"/>
                    </a:cubicBezTo>
                    <a:cubicBezTo>
                      <a:pt x="48387" y="47481"/>
                      <a:pt x="48590" y="47409"/>
                      <a:pt x="48792" y="47350"/>
                    </a:cubicBezTo>
                    <a:cubicBezTo>
                      <a:pt x="48887" y="47326"/>
                      <a:pt x="48971" y="47290"/>
                      <a:pt x="49066" y="47267"/>
                    </a:cubicBezTo>
                    <a:cubicBezTo>
                      <a:pt x="49149" y="47231"/>
                      <a:pt x="49244" y="47207"/>
                      <a:pt x="49328" y="47183"/>
                    </a:cubicBezTo>
                    <a:cubicBezTo>
                      <a:pt x="49447" y="47136"/>
                      <a:pt x="49554" y="47100"/>
                      <a:pt x="49661" y="47052"/>
                    </a:cubicBezTo>
                    <a:cubicBezTo>
                      <a:pt x="49816" y="47005"/>
                      <a:pt x="49983" y="46969"/>
                      <a:pt x="50114" y="46862"/>
                    </a:cubicBezTo>
                    <a:lnTo>
                      <a:pt x="50221" y="46862"/>
                    </a:lnTo>
                    <a:cubicBezTo>
                      <a:pt x="50423" y="46719"/>
                      <a:pt x="50673" y="46647"/>
                      <a:pt x="50899" y="46516"/>
                    </a:cubicBezTo>
                    <a:cubicBezTo>
                      <a:pt x="51054" y="46433"/>
                      <a:pt x="51209" y="46350"/>
                      <a:pt x="51352" y="46266"/>
                    </a:cubicBezTo>
                    <a:cubicBezTo>
                      <a:pt x="51971" y="45945"/>
                      <a:pt x="52531" y="45540"/>
                      <a:pt x="53090" y="45147"/>
                    </a:cubicBezTo>
                    <a:lnTo>
                      <a:pt x="53114" y="45112"/>
                    </a:lnTo>
                    <a:cubicBezTo>
                      <a:pt x="53305" y="44969"/>
                      <a:pt x="53483" y="44802"/>
                      <a:pt x="53650" y="44623"/>
                    </a:cubicBezTo>
                    <a:lnTo>
                      <a:pt x="53721" y="44635"/>
                    </a:lnTo>
                    <a:lnTo>
                      <a:pt x="53709" y="44552"/>
                    </a:lnTo>
                    <a:lnTo>
                      <a:pt x="53793" y="44528"/>
                    </a:lnTo>
                    <a:lnTo>
                      <a:pt x="53816" y="44445"/>
                    </a:lnTo>
                    <a:lnTo>
                      <a:pt x="53864" y="44445"/>
                    </a:lnTo>
                    <a:cubicBezTo>
                      <a:pt x="54031" y="44207"/>
                      <a:pt x="54257" y="44040"/>
                      <a:pt x="54412" y="43802"/>
                    </a:cubicBezTo>
                    <a:cubicBezTo>
                      <a:pt x="54483" y="43695"/>
                      <a:pt x="54590" y="43611"/>
                      <a:pt x="54626" y="43492"/>
                    </a:cubicBezTo>
                    <a:lnTo>
                      <a:pt x="54674" y="43468"/>
                    </a:lnTo>
                    <a:cubicBezTo>
                      <a:pt x="54733" y="43373"/>
                      <a:pt x="54793" y="43278"/>
                      <a:pt x="54852" y="43183"/>
                    </a:cubicBezTo>
                    <a:cubicBezTo>
                      <a:pt x="54912" y="43099"/>
                      <a:pt x="54971" y="43004"/>
                      <a:pt x="55031" y="42921"/>
                    </a:cubicBezTo>
                    <a:cubicBezTo>
                      <a:pt x="55114" y="42766"/>
                      <a:pt x="55210" y="42611"/>
                      <a:pt x="55293" y="42456"/>
                    </a:cubicBezTo>
                    <a:cubicBezTo>
                      <a:pt x="55352" y="42337"/>
                      <a:pt x="55412" y="42230"/>
                      <a:pt x="55483" y="42111"/>
                    </a:cubicBezTo>
                    <a:cubicBezTo>
                      <a:pt x="55555" y="41956"/>
                      <a:pt x="55626" y="41802"/>
                      <a:pt x="55698" y="41647"/>
                    </a:cubicBezTo>
                    <a:cubicBezTo>
                      <a:pt x="55757" y="41492"/>
                      <a:pt x="55817" y="41349"/>
                      <a:pt x="55876" y="41206"/>
                    </a:cubicBezTo>
                    <a:cubicBezTo>
                      <a:pt x="55912" y="41087"/>
                      <a:pt x="55960" y="40980"/>
                      <a:pt x="56007" y="40873"/>
                    </a:cubicBezTo>
                    <a:cubicBezTo>
                      <a:pt x="56031" y="40778"/>
                      <a:pt x="56055" y="40682"/>
                      <a:pt x="56091" y="40599"/>
                    </a:cubicBezTo>
                    <a:cubicBezTo>
                      <a:pt x="56626" y="38837"/>
                      <a:pt x="56745" y="36980"/>
                      <a:pt x="56864" y="35146"/>
                    </a:cubicBezTo>
                    <a:cubicBezTo>
                      <a:pt x="56936" y="34836"/>
                      <a:pt x="56888" y="34503"/>
                      <a:pt x="56912" y="34182"/>
                    </a:cubicBezTo>
                    <a:cubicBezTo>
                      <a:pt x="56936" y="33205"/>
                      <a:pt x="56948" y="32229"/>
                      <a:pt x="56948" y="31253"/>
                    </a:cubicBezTo>
                    <a:cubicBezTo>
                      <a:pt x="57031" y="30360"/>
                      <a:pt x="56960" y="29467"/>
                      <a:pt x="57055" y="28586"/>
                    </a:cubicBezTo>
                    <a:cubicBezTo>
                      <a:pt x="57126" y="28086"/>
                      <a:pt x="57055" y="27562"/>
                      <a:pt x="57150" y="27074"/>
                    </a:cubicBezTo>
                    <a:cubicBezTo>
                      <a:pt x="57210" y="25728"/>
                      <a:pt x="57138" y="24395"/>
                      <a:pt x="57210" y="23061"/>
                    </a:cubicBezTo>
                    <a:cubicBezTo>
                      <a:pt x="57293" y="22621"/>
                      <a:pt x="57234" y="22180"/>
                      <a:pt x="57329" y="21740"/>
                    </a:cubicBezTo>
                    <a:cubicBezTo>
                      <a:pt x="57365" y="21228"/>
                      <a:pt x="57376" y="20728"/>
                      <a:pt x="57400" y="20216"/>
                    </a:cubicBezTo>
                    <a:cubicBezTo>
                      <a:pt x="57448" y="19918"/>
                      <a:pt x="57424" y="19620"/>
                      <a:pt x="57436" y="19335"/>
                    </a:cubicBezTo>
                    <a:cubicBezTo>
                      <a:pt x="57424" y="17965"/>
                      <a:pt x="57460" y="16608"/>
                      <a:pt x="57436" y="15239"/>
                    </a:cubicBezTo>
                    <a:cubicBezTo>
                      <a:pt x="57341" y="13965"/>
                      <a:pt x="57174" y="12691"/>
                      <a:pt x="57067" y="11405"/>
                    </a:cubicBezTo>
                    <a:cubicBezTo>
                      <a:pt x="56984" y="10810"/>
                      <a:pt x="56900" y="10214"/>
                      <a:pt x="56805" y="9631"/>
                    </a:cubicBezTo>
                    <a:cubicBezTo>
                      <a:pt x="56757" y="9476"/>
                      <a:pt x="56734" y="9333"/>
                      <a:pt x="56710" y="9190"/>
                    </a:cubicBezTo>
                    <a:cubicBezTo>
                      <a:pt x="56674" y="9060"/>
                      <a:pt x="56650" y="8940"/>
                      <a:pt x="56626" y="8821"/>
                    </a:cubicBezTo>
                    <a:cubicBezTo>
                      <a:pt x="56591" y="8714"/>
                      <a:pt x="56555" y="8595"/>
                      <a:pt x="56531" y="8476"/>
                    </a:cubicBezTo>
                    <a:cubicBezTo>
                      <a:pt x="56495" y="8393"/>
                      <a:pt x="56472" y="8298"/>
                      <a:pt x="56448" y="8202"/>
                    </a:cubicBezTo>
                    <a:cubicBezTo>
                      <a:pt x="56400" y="8095"/>
                      <a:pt x="56364" y="7976"/>
                      <a:pt x="56317" y="7869"/>
                    </a:cubicBezTo>
                    <a:cubicBezTo>
                      <a:pt x="56210" y="7595"/>
                      <a:pt x="56102" y="7321"/>
                      <a:pt x="55960" y="7071"/>
                    </a:cubicBezTo>
                    <a:cubicBezTo>
                      <a:pt x="55936" y="7024"/>
                      <a:pt x="55900" y="6940"/>
                      <a:pt x="55876" y="6893"/>
                    </a:cubicBezTo>
                    <a:cubicBezTo>
                      <a:pt x="55793" y="6774"/>
                      <a:pt x="55733" y="6631"/>
                      <a:pt x="55662" y="6512"/>
                    </a:cubicBezTo>
                    <a:cubicBezTo>
                      <a:pt x="55543" y="6321"/>
                      <a:pt x="55424" y="6142"/>
                      <a:pt x="55293" y="5976"/>
                    </a:cubicBezTo>
                    <a:cubicBezTo>
                      <a:pt x="55233" y="5881"/>
                      <a:pt x="55174" y="5797"/>
                      <a:pt x="55114" y="5714"/>
                    </a:cubicBezTo>
                    <a:cubicBezTo>
                      <a:pt x="55102" y="5690"/>
                      <a:pt x="55055" y="5631"/>
                      <a:pt x="55031" y="5607"/>
                    </a:cubicBezTo>
                    <a:cubicBezTo>
                      <a:pt x="54698" y="5202"/>
                      <a:pt x="54328" y="4821"/>
                      <a:pt x="53912" y="4499"/>
                    </a:cubicBezTo>
                    <a:lnTo>
                      <a:pt x="53888" y="4452"/>
                    </a:lnTo>
                    <a:cubicBezTo>
                      <a:pt x="53769" y="4368"/>
                      <a:pt x="53638" y="4285"/>
                      <a:pt x="53519" y="4190"/>
                    </a:cubicBezTo>
                    <a:cubicBezTo>
                      <a:pt x="53424" y="4130"/>
                      <a:pt x="53340" y="4071"/>
                      <a:pt x="53245" y="4011"/>
                    </a:cubicBezTo>
                    <a:cubicBezTo>
                      <a:pt x="53150" y="3952"/>
                      <a:pt x="53054" y="3892"/>
                      <a:pt x="52971" y="3833"/>
                    </a:cubicBezTo>
                    <a:cubicBezTo>
                      <a:pt x="52721" y="3702"/>
                      <a:pt x="52483" y="3559"/>
                      <a:pt x="52233" y="3440"/>
                    </a:cubicBezTo>
                    <a:cubicBezTo>
                      <a:pt x="51971" y="3309"/>
                      <a:pt x="51709" y="3190"/>
                      <a:pt x="51447" y="3083"/>
                    </a:cubicBezTo>
                    <a:cubicBezTo>
                      <a:pt x="51269" y="3011"/>
                      <a:pt x="51102" y="2928"/>
                      <a:pt x="50935" y="2868"/>
                    </a:cubicBezTo>
                    <a:cubicBezTo>
                      <a:pt x="50721" y="2785"/>
                      <a:pt x="50495" y="2713"/>
                      <a:pt x="50292" y="2630"/>
                    </a:cubicBezTo>
                    <a:cubicBezTo>
                      <a:pt x="50197" y="2594"/>
                      <a:pt x="50102" y="2559"/>
                      <a:pt x="50018" y="2547"/>
                    </a:cubicBezTo>
                    <a:cubicBezTo>
                      <a:pt x="49792" y="2463"/>
                      <a:pt x="49554" y="2404"/>
                      <a:pt x="49328" y="2332"/>
                    </a:cubicBezTo>
                    <a:cubicBezTo>
                      <a:pt x="48971" y="2237"/>
                      <a:pt x="48625" y="2154"/>
                      <a:pt x="48268" y="2059"/>
                    </a:cubicBezTo>
                    <a:cubicBezTo>
                      <a:pt x="48149" y="2035"/>
                      <a:pt x="48018" y="2011"/>
                      <a:pt x="47899" y="1975"/>
                    </a:cubicBezTo>
                    <a:cubicBezTo>
                      <a:pt x="47649" y="1928"/>
                      <a:pt x="47399" y="1856"/>
                      <a:pt x="47149" y="1844"/>
                    </a:cubicBezTo>
                    <a:lnTo>
                      <a:pt x="47137" y="1785"/>
                    </a:lnTo>
                    <a:cubicBezTo>
                      <a:pt x="47006" y="1773"/>
                      <a:pt x="46863" y="1749"/>
                      <a:pt x="46732" y="1737"/>
                    </a:cubicBezTo>
                    <a:cubicBezTo>
                      <a:pt x="46387" y="1630"/>
                      <a:pt x="46030" y="1618"/>
                      <a:pt x="45685" y="1523"/>
                    </a:cubicBezTo>
                    <a:cubicBezTo>
                      <a:pt x="45518" y="1511"/>
                      <a:pt x="45351" y="1487"/>
                      <a:pt x="45184" y="1487"/>
                    </a:cubicBezTo>
                    <a:lnTo>
                      <a:pt x="45184" y="1428"/>
                    </a:lnTo>
                    <a:cubicBezTo>
                      <a:pt x="44970" y="1416"/>
                      <a:pt x="44768" y="1404"/>
                      <a:pt x="44565" y="1404"/>
                    </a:cubicBezTo>
                    <a:lnTo>
                      <a:pt x="44553" y="1344"/>
                    </a:lnTo>
                    <a:cubicBezTo>
                      <a:pt x="44303" y="1332"/>
                      <a:pt x="44053" y="1320"/>
                      <a:pt x="43815" y="1273"/>
                    </a:cubicBezTo>
                    <a:cubicBezTo>
                      <a:pt x="43337" y="1250"/>
                      <a:pt x="42880" y="1129"/>
                      <a:pt x="42404" y="1129"/>
                    </a:cubicBezTo>
                    <a:cubicBezTo>
                      <a:pt x="42382" y="1129"/>
                      <a:pt x="42361" y="1129"/>
                      <a:pt x="42339" y="1130"/>
                    </a:cubicBezTo>
                    <a:lnTo>
                      <a:pt x="42327" y="1070"/>
                    </a:lnTo>
                    <a:cubicBezTo>
                      <a:pt x="42041" y="1070"/>
                      <a:pt x="41755" y="1059"/>
                      <a:pt x="41482" y="1023"/>
                    </a:cubicBezTo>
                    <a:cubicBezTo>
                      <a:pt x="41136" y="939"/>
                      <a:pt x="40779" y="999"/>
                      <a:pt x="40434" y="928"/>
                    </a:cubicBezTo>
                    <a:cubicBezTo>
                      <a:pt x="40053" y="844"/>
                      <a:pt x="39648" y="916"/>
                      <a:pt x="39279" y="820"/>
                    </a:cubicBezTo>
                    <a:cubicBezTo>
                      <a:pt x="39005" y="797"/>
                      <a:pt x="38719" y="797"/>
                      <a:pt x="38446" y="773"/>
                    </a:cubicBezTo>
                    <a:cubicBezTo>
                      <a:pt x="38017" y="666"/>
                      <a:pt x="37553" y="737"/>
                      <a:pt x="37112" y="678"/>
                    </a:cubicBezTo>
                    <a:cubicBezTo>
                      <a:pt x="36660" y="570"/>
                      <a:pt x="36171" y="642"/>
                      <a:pt x="35695" y="582"/>
                    </a:cubicBezTo>
                    <a:cubicBezTo>
                      <a:pt x="35612" y="558"/>
                      <a:pt x="35528" y="535"/>
                      <a:pt x="35445" y="535"/>
                    </a:cubicBezTo>
                    <a:cubicBezTo>
                      <a:pt x="34576" y="523"/>
                      <a:pt x="33719" y="427"/>
                      <a:pt x="32861" y="404"/>
                    </a:cubicBezTo>
                    <a:cubicBezTo>
                      <a:pt x="32742" y="368"/>
                      <a:pt x="32623" y="356"/>
                      <a:pt x="32516" y="356"/>
                    </a:cubicBezTo>
                    <a:cubicBezTo>
                      <a:pt x="31445" y="356"/>
                      <a:pt x="30373" y="249"/>
                      <a:pt x="29302" y="225"/>
                    </a:cubicBezTo>
                    <a:cubicBezTo>
                      <a:pt x="28444" y="118"/>
                      <a:pt x="27587" y="213"/>
                      <a:pt x="26730" y="106"/>
                    </a:cubicBezTo>
                    <a:cubicBezTo>
                      <a:pt x="25849" y="70"/>
                      <a:pt x="24956" y="106"/>
                      <a:pt x="24075" y="23"/>
                    </a:cubicBezTo>
                    <a:cubicBezTo>
                      <a:pt x="23178" y="16"/>
                      <a:pt x="22285" y="0"/>
                      <a:pt x="21393" y="0"/>
                    </a:cubicBezTo>
                    <a:close/>
                  </a:path>
                </a:pathLst>
              </a:custGeom>
              <a:solidFill>
                <a:srgbClr val="01010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1600" dirty="0">
                  <a:solidFill>
                    <a:srgbClr val="FFFFFF"/>
                  </a:solidFill>
                  <a:latin typeface="Fira Sans Extra Condensed Medium"/>
                  <a:ea typeface="Fira Sans Extra Condensed Medium"/>
                  <a:cs typeface="Fira Sans Extra Condensed Medium"/>
                  <a:sym typeface="Fira Sans Extra Condensed Medium"/>
                </a:endParaRPr>
              </a:p>
            </p:txBody>
          </p:sp>
          <p:sp>
            <p:nvSpPr>
              <p:cNvPr id="1540" name="Google Shape;1540;p32"/>
              <p:cNvSpPr/>
              <p:nvPr/>
            </p:nvSpPr>
            <p:spPr>
              <a:xfrm>
                <a:off x="4423915" y="3422726"/>
                <a:ext cx="26620" cy="70371"/>
              </a:xfrm>
              <a:custGeom>
                <a:avLst/>
                <a:gdLst/>
                <a:ahLst/>
                <a:cxnLst/>
                <a:rect l="l" t="t" r="r" b="b"/>
                <a:pathLst>
                  <a:path w="1299" h="3434" extrusionOk="0">
                    <a:moveTo>
                      <a:pt x="931" y="0"/>
                    </a:moveTo>
                    <a:cubicBezTo>
                      <a:pt x="839" y="0"/>
                      <a:pt x="752" y="26"/>
                      <a:pt x="691" y="112"/>
                    </a:cubicBezTo>
                    <a:cubicBezTo>
                      <a:pt x="203" y="684"/>
                      <a:pt x="239" y="1493"/>
                      <a:pt x="84" y="2196"/>
                    </a:cubicBezTo>
                    <a:cubicBezTo>
                      <a:pt x="84" y="2553"/>
                      <a:pt x="1" y="2934"/>
                      <a:pt x="179" y="3267"/>
                    </a:cubicBezTo>
                    <a:cubicBezTo>
                      <a:pt x="238" y="3379"/>
                      <a:pt x="360" y="3433"/>
                      <a:pt x="481" y="3433"/>
                    </a:cubicBezTo>
                    <a:cubicBezTo>
                      <a:pt x="631" y="3433"/>
                      <a:pt x="779" y="3349"/>
                      <a:pt x="798" y="3184"/>
                    </a:cubicBezTo>
                    <a:cubicBezTo>
                      <a:pt x="905" y="2339"/>
                      <a:pt x="1144" y="1529"/>
                      <a:pt x="1275" y="696"/>
                    </a:cubicBezTo>
                    <a:cubicBezTo>
                      <a:pt x="1298" y="469"/>
                      <a:pt x="1275" y="243"/>
                      <a:pt x="1191" y="41"/>
                    </a:cubicBezTo>
                    <a:cubicBezTo>
                      <a:pt x="1110" y="23"/>
                      <a:pt x="1018" y="0"/>
                      <a:pt x="931" y="0"/>
                    </a:cubicBezTo>
                    <a:close/>
                  </a:path>
                </a:pathLst>
              </a:custGeom>
              <a:solidFill>
                <a:srgbClr val="0101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600"/>
              </a:p>
            </p:txBody>
          </p:sp>
          <p:sp>
            <p:nvSpPr>
              <p:cNvPr id="1541" name="Google Shape;1541;p32"/>
              <p:cNvSpPr/>
              <p:nvPr/>
            </p:nvSpPr>
            <p:spPr>
              <a:xfrm>
                <a:off x="5382862" y="3435515"/>
                <a:ext cx="22706" cy="42378"/>
              </a:xfrm>
              <a:custGeom>
                <a:avLst/>
                <a:gdLst/>
                <a:ahLst/>
                <a:cxnLst/>
                <a:rect l="l" t="t" r="r" b="b"/>
                <a:pathLst>
                  <a:path w="1108" h="2068" extrusionOk="0">
                    <a:moveTo>
                      <a:pt x="588" y="1"/>
                    </a:moveTo>
                    <a:cubicBezTo>
                      <a:pt x="484" y="1"/>
                      <a:pt x="384" y="20"/>
                      <a:pt x="310" y="107"/>
                    </a:cubicBezTo>
                    <a:cubicBezTo>
                      <a:pt x="48" y="333"/>
                      <a:pt x="36" y="714"/>
                      <a:pt x="24" y="1036"/>
                    </a:cubicBezTo>
                    <a:cubicBezTo>
                      <a:pt x="36" y="1346"/>
                      <a:pt x="0" y="1727"/>
                      <a:pt x="250" y="1941"/>
                    </a:cubicBezTo>
                    <a:cubicBezTo>
                      <a:pt x="333" y="2028"/>
                      <a:pt x="444" y="2068"/>
                      <a:pt x="554" y="2068"/>
                    </a:cubicBezTo>
                    <a:cubicBezTo>
                      <a:pt x="745" y="2068"/>
                      <a:pt x="936" y="1951"/>
                      <a:pt x="988" y="1762"/>
                    </a:cubicBezTo>
                    <a:cubicBezTo>
                      <a:pt x="1107" y="1346"/>
                      <a:pt x="1107" y="917"/>
                      <a:pt x="1072" y="488"/>
                    </a:cubicBezTo>
                    <a:cubicBezTo>
                      <a:pt x="1072" y="298"/>
                      <a:pt x="953" y="143"/>
                      <a:pt x="822" y="12"/>
                    </a:cubicBezTo>
                    <a:cubicBezTo>
                      <a:pt x="749" y="12"/>
                      <a:pt x="668" y="1"/>
                      <a:pt x="588" y="1"/>
                    </a:cubicBezTo>
                    <a:close/>
                  </a:path>
                </a:pathLst>
              </a:custGeom>
              <a:solidFill>
                <a:srgbClr val="0101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600"/>
              </a:p>
            </p:txBody>
          </p:sp>
          <p:sp>
            <p:nvSpPr>
              <p:cNvPr id="1542" name="Google Shape;1542;p32"/>
              <p:cNvSpPr/>
              <p:nvPr/>
            </p:nvSpPr>
            <p:spPr>
              <a:xfrm>
                <a:off x="4404876" y="3526917"/>
                <a:ext cx="35657" cy="127013"/>
              </a:xfrm>
              <a:custGeom>
                <a:avLst/>
                <a:gdLst/>
                <a:ahLst/>
                <a:cxnLst/>
                <a:rect l="l" t="t" r="r" b="b"/>
                <a:pathLst>
                  <a:path w="1740" h="6198" extrusionOk="0">
                    <a:moveTo>
                      <a:pt x="1154" y="1"/>
                    </a:moveTo>
                    <a:cubicBezTo>
                      <a:pt x="1062" y="1"/>
                      <a:pt x="969" y="29"/>
                      <a:pt x="894" y="88"/>
                    </a:cubicBezTo>
                    <a:cubicBezTo>
                      <a:pt x="644" y="291"/>
                      <a:pt x="489" y="588"/>
                      <a:pt x="370" y="886"/>
                    </a:cubicBezTo>
                    <a:cubicBezTo>
                      <a:pt x="1" y="1743"/>
                      <a:pt x="25" y="2684"/>
                      <a:pt x="25" y="3601"/>
                    </a:cubicBezTo>
                    <a:cubicBezTo>
                      <a:pt x="96" y="4339"/>
                      <a:pt x="25" y="5125"/>
                      <a:pt x="322" y="5827"/>
                    </a:cubicBezTo>
                    <a:cubicBezTo>
                      <a:pt x="418" y="6054"/>
                      <a:pt x="642" y="6197"/>
                      <a:pt x="876" y="6197"/>
                    </a:cubicBezTo>
                    <a:cubicBezTo>
                      <a:pt x="962" y="6197"/>
                      <a:pt x="1049" y="6178"/>
                      <a:pt x="1132" y="6137"/>
                    </a:cubicBezTo>
                    <a:cubicBezTo>
                      <a:pt x="1442" y="5839"/>
                      <a:pt x="1311" y="5387"/>
                      <a:pt x="1394" y="5006"/>
                    </a:cubicBezTo>
                    <a:cubicBezTo>
                      <a:pt x="1453" y="4125"/>
                      <a:pt x="1501" y="3243"/>
                      <a:pt x="1596" y="2362"/>
                    </a:cubicBezTo>
                    <a:cubicBezTo>
                      <a:pt x="1608" y="1684"/>
                      <a:pt x="1739" y="981"/>
                      <a:pt x="1561" y="303"/>
                    </a:cubicBezTo>
                    <a:cubicBezTo>
                      <a:pt x="1521" y="112"/>
                      <a:pt x="1338" y="1"/>
                      <a:pt x="1154" y="1"/>
                    </a:cubicBezTo>
                    <a:close/>
                  </a:path>
                </a:pathLst>
              </a:custGeom>
              <a:solidFill>
                <a:srgbClr val="0101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600"/>
              </a:p>
            </p:txBody>
          </p:sp>
          <p:sp>
            <p:nvSpPr>
              <p:cNvPr id="1543" name="Google Shape;1543;p32"/>
              <p:cNvSpPr/>
              <p:nvPr/>
            </p:nvSpPr>
            <p:spPr>
              <a:xfrm>
                <a:off x="5377984" y="3528044"/>
                <a:ext cx="40514" cy="221893"/>
              </a:xfrm>
              <a:custGeom>
                <a:avLst/>
                <a:gdLst/>
                <a:ahLst/>
                <a:cxnLst/>
                <a:rect l="l" t="t" r="r" b="b"/>
                <a:pathLst>
                  <a:path w="1977" h="10828" extrusionOk="0">
                    <a:moveTo>
                      <a:pt x="965" y="0"/>
                    </a:moveTo>
                    <a:cubicBezTo>
                      <a:pt x="797" y="0"/>
                      <a:pt x="629" y="75"/>
                      <a:pt x="536" y="224"/>
                    </a:cubicBezTo>
                    <a:cubicBezTo>
                      <a:pt x="238" y="641"/>
                      <a:pt x="202" y="1176"/>
                      <a:pt x="131" y="1676"/>
                    </a:cubicBezTo>
                    <a:cubicBezTo>
                      <a:pt x="36" y="2986"/>
                      <a:pt x="0" y="4284"/>
                      <a:pt x="12" y="5594"/>
                    </a:cubicBezTo>
                    <a:cubicBezTo>
                      <a:pt x="0" y="6284"/>
                      <a:pt x="119" y="6963"/>
                      <a:pt x="95" y="7641"/>
                    </a:cubicBezTo>
                    <a:cubicBezTo>
                      <a:pt x="95" y="8356"/>
                      <a:pt x="179" y="9070"/>
                      <a:pt x="179" y="9784"/>
                    </a:cubicBezTo>
                    <a:cubicBezTo>
                      <a:pt x="202" y="10142"/>
                      <a:pt x="238" y="10582"/>
                      <a:pt x="572" y="10785"/>
                    </a:cubicBezTo>
                    <a:cubicBezTo>
                      <a:pt x="647" y="10814"/>
                      <a:pt x="727" y="10828"/>
                      <a:pt x="805" y="10828"/>
                    </a:cubicBezTo>
                    <a:cubicBezTo>
                      <a:pt x="1046" y="10828"/>
                      <a:pt x="1276" y="10694"/>
                      <a:pt x="1357" y="10451"/>
                    </a:cubicBezTo>
                    <a:cubicBezTo>
                      <a:pt x="1595" y="9761"/>
                      <a:pt x="1560" y="8999"/>
                      <a:pt x="1667" y="8284"/>
                    </a:cubicBezTo>
                    <a:cubicBezTo>
                      <a:pt x="1762" y="6832"/>
                      <a:pt x="1976" y="5379"/>
                      <a:pt x="1798" y="3927"/>
                    </a:cubicBezTo>
                    <a:cubicBezTo>
                      <a:pt x="1798" y="2974"/>
                      <a:pt x="1738" y="2022"/>
                      <a:pt x="1679" y="1069"/>
                    </a:cubicBezTo>
                    <a:cubicBezTo>
                      <a:pt x="1619" y="760"/>
                      <a:pt x="1572" y="438"/>
                      <a:pt x="1369" y="188"/>
                    </a:cubicBezTo>
                    <a:cubicBezTo>
                      <a:pt x="1272" y="63"/>
                      <a:pt x="1118" y="0"/>
                      <a:pt x="965" y="0"/>
                    </a:cubicBezTo>
                    <a:close/>
                  </a:path>
                </a:pathLst>
              </a:custGeom>
              <a:solidFill>
                <a:srgbClr val="0101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600"/>
              </a:p>
            </p:txBody>
          </p:sp>
        </p:grpSp>
        <p:grpSp>
          <p:nvGrpSpPr>
            <p:cNvPr id="1544" name="Google Shape;1544;p32"/>
            <p:cNvGrpSpPr/>
            <p:nvPr/>
          </p:nvGrpSpPr>
          <p:grpSpPr>
            <a:xfrm>
              <a:off x="5238821" y="2872592"/>
              <a:ext cx="776156" cy="744004"/>
              <a:chOff x="5048321" y="2872592"/>
              <a:chExt cx="776156" cy="744004"/>
            </a:xfrm>
          </p:grpSpPr>
          <p:sp>
            <p:nvSpPr>
              <p:cNvPr id="1545" name="Google Shape;1545;p32"/>
              <p:cNvSpPr/>
              <p:nvPr/>
            </p:nvSpPr>
            <p:spPr>
              <a:xfrm>
                <a:off x="5088345" y="2921818"/>
                <a:ext cx="736132" cy="694778"/>
              </a:xfrm>
              <a:custGeom>
                <a:avLst/>
                <a:gdLst/>
                <a:ahLst/>
                <a:cxnLst/>
                <a:rect l="l" t="t" r="r" b="b"/>
                <a:pathLst>
                  <a:path w="35922" h="33904" extrusionOk="0">
                    <a:moveTo>
                      <a:pt x="17189" y="0"/>
                    </a:moveTo>
                    <a:cubicBezTo>
                      <a:pt x="17087" y="0"/>
                      <a:pt x="16985" y="1"/>
                      <a:pt x="16883" y="4"/>
                    </a:cubicBezTo>
                    <a:cubicBezTo>
                      <a:pt x="14871" y="39"/>
                      <a:pt x="12871" y="539"/>
                      <a:pt x="11097" y="1480"/>
                    </a:cubicBezTo>
                    <a:cubicBezTo>
                      <a:pt x="9871" y="2147"/>
                      <a:pt x="8751" y="2980"/>
                      <a:pt x="7680" y="3849"/>
                    </a:cubicBezTo>
                    <a:cubicBezTo>
                      <a:pt x="5406" y="5730"/>
                      <a:pt x="3298" y="7885"/>
                      <a:pt x="1846" y="10469"/>
                    </a:cubicBezTo>
                    <a:cubicBezTo>
                      <a:pt x="1012" y="11934"/>
                      <a:pt x="548" y="13577"/>
                      <a:pt x="429" y="15255"/>
                    </a:cubicBezTo>
                    <a:cubicBezTo>
                      <a:pt x="0" y="17529"/>
                      <a:pt x="179" y="19875"/>
                      <a:pt x="739" y="22113"/>
                    </a:cubicBezTo>
                    <a:cubicBezTo>
                      <a:pt x="1155" y="23745"/>
                      <a:pt x="1846" y="25316"/>
                      <a:pt x="2858" y="26685"/>
                    </a:cubicBezTo>
                    <a:cubicBezTo>
                      <a:pt x="4179" y="28495"/>
                      <a:pt x="5930" y="29960"/>
                      <a:pt x="7847" y="31114"/>
                    </a:cubicBezTo>
                    <a:cubicBezTo>
                      <a:pt x="10525" y="32698"/>
                      <a:pt x="13585" y="33615"/>
                      <a:pt x="16681" y="33841"/>
                    </a:cubicBezTo>
                    <a:cubicBezTo>
                      <a:pt x="17214" y="33882"/>
                      <a:pt x="17749" y="33903"/>
                      <a:pt x="18284" y="33903"/>
                    </a:cubicBezTo>
                    <a:cubicBezTo>
                      <a:pt x="20535" y="33903"/>
                      <a:pt x="22790" y="33532"/>
                      <a:pt x="24896" y="32734"/>
                    </a:cubicBezTo>
                    <a:cubicBezTo>
                      <a:pt x="27349" y="31817"/>
                      <a:pt x="29587" y="30352"/>
                      <a:pt x="31457" y="28519"/>
                    </a:cubicBezTo>
                    <a:cubicBezTo>
                      <a:pt x="33397" y="26662"/>
                      <a:pt x="34909" y="24292"/>
                      <a:pt x="35529" y="21661"/>
                    </a:cubicBezTo>
                    <a:cubicBezTo>
                      <a:pt x="35898" y="20185"/>
                      <a:pt x="35921" y="18649"/>
                      <a:pt x="35838" y="17125"/>
                    </a:cubicBezTo>
                    <a:cubicBezTo>
                      <a:pt x="35517" y="13660"/>
                      <a:pt x="34219" y="10267"/>
                      <a:pt x="32088" y="7493"/>
                    </a:cubicBezTo>
                    <a:cubicBezTo>
                      <a:pt x="30302" y="5159"/>
                      <a:pt x="27909" y="3325"/>
                      <a:pt x="25277" y="2028"/>
                    </a:cubicBezTo>
                    <a:cubicBezTo>
                      <a:pt x="22773" y="787"/>
                      <a:pt x="20002" y="0"/>
                      <a:pt x="17189" y="0"/>
                    </a:cubicBezTo>
                    <a:close/>
                  </a:path>
                </a:pathLst>
              </a:custGeom>
              <a:solidFill>
                <a:srgbClr val="5EB2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6" name="Google Shape;1546;p32"/>
              <p:cNvSpPr/>
              <p:nvPr/>
            </p:nvSpPr>
            <p:spPr>
              <a:xfrm>
                <a:off x="5048321" y="2872592"/>
                <a:ext cx="734431" cy="694778"/>
              </a:xfrm>
              <a:custGeom>
                <a:avLst/>
                <a:gdLst/>
                <a:ahLst/>
                <a:cxnLst/>
                <a:rect l="l" t="t" r="r" b="b"/>
                <a:pathLst>
                  <a:path w="35839" h="33904" extrusionOk="0">
                    <a:moveTo>
                      <a:pt x="17101" y="1806"/>
                    </a:moveTo>
                    <a:cubicBezTo>
                      <a:pt x="17223" y="1806"/>
                      <a:pt x="17345" y="1814"/>
                      <a:pt x="17467" y="1834"/>
                    </a:cubicBezTo>
                    <a:cubicBezTo>
                      <a:pt x="20515" y="1894"/>
                      <a:pt x="23504" y="2929"/>
                      <a:pt x="26087" y="4513"/>
                    </a:cubicBezTo>
                    <a:cubicBezTo>
                      <a:pt x="28528" y="6013"/>
                      <a:pt x="30576" y="8132"/>
                      <a:pt x="32005" y="10609"/>
                    </a:cubicBezTo>
                    <a:cubicBezTo>
                      <a:pt x="33052" y="12454"/>
                      <a:pt x="33803" y="14490"/>
                      <a:pt x="34005" y="16610"/>
                    </a:cubicBezTo>
                    <a:lnTo>
                      <a:pt x="34041" y="16657"/>
                    </a:lnTo>
                    <a:cubicBezTo>
                      <a:pt x="34112" y="18026"/>
                      <a:pt x="34136" y="19420"/>
                      <a:pt x="33826" y="20765"/>
                    </a:cubicBezTo>
                    <a:cubicBezTo>
                      <a:pt x="33314" y="23206"/>
                      <a:pt x="31957" y="25420"/>
                      <a:pt x="30195" y="27170"/>
                    </a:cubicBezTo>
                    <a:cubicBezTo>
                      <a:pt x="28004" y="29385"/>
                      <a:pt x="25171" y="31028"/>
                      <a:pt x="22099" y="31611"/>
                    </a:cubicBezTo>
                    <a:cubicBezTo>
                      <a:pt x="21480" y="31742"/>
                      <a:pt x="20849" y="31850"/>
                      <a:pt x="20229" y="31873"/>
                    </a:cubicBezTo>
                    <a:cubicBezTo>
                      <a:pt x="19817" y="31937"/>
                      <a:pt x="19399" y="31942"/>
                      <a:pt x="18982" y="31942"/>
                    </a:cubicBezTo>
                    <a:cubicBezTo>
                      <a:pt x="18899" y="31942"/>
                      <a:pt x="18816" y="31942"/>
                      <a:pt x="18733" y="31942"/>
                    </a:cubicBezTo>
                    <a:cubicBezTo>
                      <a:pt x="18608" y="31942"/>
                      <a:pt x="18484" y="31942"/>
                      <a:pt x="18360" y="31945"/>
                    </a:cubicBezTo>
                    <a:cubicBezTo>
                      <a:pt x="18267" y="31942"/>
                      <a:pt x="18174" y="31942"/>
                      <a:pt x="18080" y="31942"/>
                    </a:cubicBezTo>
                    <a:cubicBezTo>
                      <a:pt x="18018" y="31942"/>
                      <a:pt x="17955" y="31942"/>
                      <a:pt x="17893" y="31942"/>
                    </a:cubicBezTo>
                    <a:cubicBezTo>
                      <a:pt x="17580" y="31942"/>
                      <a:pt x="17265" y="31937"/>
                      <a:pt x="16955" y="31873"/>
                    </a:cubicBezTo>
                    <a:cubicBezTo>
                      <a:pt x="14098" y="31647"/>
                      <a:pt x="11264" y="30814"/>
                      <a:pt x="8799" y="29349"/>
                    </a:cubicBezTo>
                    <a:cubicBezTo>
                      <a:pt x="6704" y="28123"/>
                      <a:pt x="4799" y="26432"/>
                      <a:pt x="3715" y="24230"/>
                    </a:cubicBezTo>
                    <a:cubicBezTo>
                      <a:pt x="2811" y="22408"/>
                      <a:pt x="2394" y="20384"/>
                      <a:pt x="2156" y="18384"/>
                    </a:cubicBezTo>
                    <a:cubicBezTo>
                      <a:pt x="2108" y="18003"/>
                      <a:pt x="2144" y="17610"/>
                      <a:pt x="2072" y="17229"/>
                    </a:cubicBezTo>
                    <a:cubicBezTo>
                      <a:pt x="2060" y="16836"/>
                      <a:pt x="2037" y="16443"/>
                      <a:pt x="2096" y="16062"/>
                    </a:cubicBezTo>
                    <a:cubicBezTo>
                      <a:pt x="2132" y="15705"/>
                      <a:pt x="2108" y="15348"/>
                      <a:pt x="2180" y="15002"/>
                    </a:cubicBezTo>
                    <a:cubicBezTo>
                      <a:pt x="2311" y="14050"/>
                      <a:pt x="2501" y="13097"/>
                      <a:pt x="2882" y="12216"/>
                    </a:cubicBezTo>
                    <a:cubicBezTo>
                      <a:pt x="3001" y="11919"/>
                      <a:pt x="3144" y="11633"/>
                      <a:pt x="3227" y="11323"/>
                    </a:cubicBezTo>
                    <a:cubicBezTo>
                      <a:pt x="3275" y="11168"/>
                      <a:pt x="3239" y="11002"/>
                      <a:pt x="3311" y="10859"/>
                    </a:cubicBezTo>
                    <a:cubicBezTo>
                      <a:pt x="4335" y="9311"/>
                      <a:pt x="5597" y="7954"/>
                      <a:pt x="6930" y="6680"/>
                    </a:cubicBezTo>
                    <a:cubicBezTo>
                      <a:pt x="8240" y="5501"/>
                      <a:pt x="9621" y="4382"/>
                      <a:pt x="11121" y="3465"/>
                    </a:cubicBezTo>
                    <a:cubicBezTo>
                      <a:pt x="12586" y="2560"/>
                      <a:pt x="14264" y="2036"/>
                      <a:pt x="15967" y="1870"/>
                    </a:cubicBezTo>
                    <a:cubicBezTo>
                      <a:pt x="15989" y="1870"/>
                      <a:pt x="16011" y="1871"/>
                      <a:pt x="16033" y="1871"/>
                    </a:cubicBezTo>
                    <a:cubicBezTo>
                      <a:pt x="16389" y="1871"/>
                      <a:pt x="16745" y="1806"/>
                      <a:pt x="17101" y="1806"/>
                    </a:cubicBezTo>
                    <a:close/>
                    <a:moveTo>
                      <a:pt x="17138" y="1"/>
                    </a:moveTo>
                    <a:cubicBezTo>
                      <a:pt x="16476" y="1"/>
                      <a:pt x="15814" y="43"/>
                      <a:pt x="15157" y="131"/>
                    </a:cubicBezTo>
                    <a:cubicBezTo>
                      <a:pt x="14169" y="286"/>
                      <a:pt x="13205" y="524"/>
                      <a:pt x="12288" y="893"/>
                    </a:cubicBezTo>
                    <a:cubicBezTo>
                      <a:pt x="10752" y="1477"/>
                      <a:pt x="9407" y="2429"/>
                      <a:pt x="8121" y="3418"/>
                    </a:cubicBezTo>
                    <a:cubicBezTo>
                      <a:pt x="5668" y="5358"/>
                      <a:pt x="3394" y="7632"/>
                      <a:pt x="1810" y="10359"/>
                    </a:cubicBezTo>
                    <a:cubicBezTo>
                      <a:pt x="941" y="11847"/>
                      <a:pt x="453" y="13538"/>
                      <a:pt x="334" y="15264"/>
                    </a:cubicBezTo>
                    <a:cubicBezTo>
                      <a:pt x="1" y="16967"/>
                      <a:pt x="48" y="18717"/>
                      <a:pt x="298" y="20432"/>
                    </a:cubicBezTo>
                    <a:cubicBezTo>
                      <a:pt x="334" y="20610"/>
                      <a:pt x="358" y="20789"/>
                      <a:pt x="394" y="20967"/>
                    </a:cubicBezTo>
                    <a:cubicBezTo>
                      <a:pt x="417" y="21110"/>
                      <a:pt x="453" y="21253"/>
                      <a:pt x="477" y="21408"/>
                    </a:cubicBezTo>
                    <a:cubicBezTo>
                      <a:pt x="560" y="21765"/>
                      <a:pt x="644" y="22122"/>
                      <a:pt x="739" y="22479"/>
                    </a:cubicBezTo>
                    <a:cubicBezTo>
                      <a:pt x="1001" y="23372"/>
                      <a:pt x="1334" y="24253"/>
                      <a:pt x="1763" y="25075"/>
                    </a:cubicBezTo>
                    <a:cubicBezTo>
                      <a:pt x="2525" y="26551"/>
                      <a:pt x="3596" y="27861"/>
                      <a:pt x="4835" y="28968"/>
                    </a:cubicBezTo>
                    <a:cubicBezTo>
                      <a:pt x="6597" y="30552"/>
                      <a:pt x="8668" y="31766"/>
                      <a:pt x="10883" y="32612"/>
                    </a:cubicBezTo>
                    <a:cubicBezTo>
                      <a:pt x="11300" y="32766"/>
                      <a:pt x="11728" y="32921"/>
                      <a:pt x="12157" y="33028"/>
                    </a:cubicBezTo>
                    <a:lnTo>
                      <a:pt x="12217" y="33052"/>
                    </a:lnTo>
                    <a:cubicBezTo>
                      <a:pt x="13074" y="33278"/>
                      <a:pt x="13931" y="33505"/>
                      <a:pt x="14812" y="33636"/>
                    </a:cubicBezTo>
                    <a:cubicBezTo>
                      <a:pt x="15935" y="33831"/>
                      <a:pt x="17075" y="33904"/>
                      <a:pt x="18216" y="33904"/>
                    </a:cubicBezTo>
                    <a:cubicBezTo>
                      <a:pt x="18744" y="33904"/>
                      <a:pt x="19273" y="33888"/>
                      <a:pt x="19801" y="33862"/>
                    </a:cubicBezTo>
                    <a:cubicBezTo>
                      <a:pt x="20456" y="33778"/>
                      <a:pt x="21099" y="33695"/>
                      <a:pt x="21753" y="33588"/>
                    </a:cubicBezTo>
                    <a:cubicBezTo>
                      <a:pt x="22468" y="33445"/>
                      <a:pt x="23194" y="33278"/>
                      <a:pt x="23885" y="33052"/>
                    </a:cubicBezTo>
                    <a:cubicBezTo>
                      <a:pt x="27373" y="31957"/>
                      <a:pt x="30505" y="29778"/>
                      <a:pt x="32814" y="26932"/>
                    </a:cubicBezTo>
                    <a:cubicBezTo>
                      <a:pt x="34255" y="25135"/>
                      <a:pt x="35267" y="22979"/>
                      <a:pt x="35636" y="20693"/>
                    </a:cubicBezTo>
                    <a:cubicBezTo>
                      <a:pt x="35839" y="19181"/>
                      <a:pt x="35839" y="17645"/>
                      <a:pt x="35624" y="16133"/>
                    </a:cubicBezTo>
                    <a:cubicBezTo>
                      <a:pt x="35112" y="12704"/>
                      <a:pt x="33672" y="9406"/>
                      <a:pt x="31397" y="6763"/>
                    </a:cubicBezTo>
                    <a:cubicBezTo>
                      <a:pt x="29397" y="4430"/>
                      <a:pt x="26802" y="2667"/>
                      <a:pt x="23980" y="1477"/>
                    </a:cubicBezTo>
                    <a:cubicBezTo>
                      <a:pt x="22611" y="882"/>
                      <a:pt x="21182" y="477"/>
                      <a:pt x="19717" y="215"/>
                    </a:cubicBezTo>
                    <a:cubicBezTo>
                      <a:pt x="18862" y="73"/>
                      <a:pt x="17999" y="1"/>
                      <a:pt x="17138" y="1"/>
                    </a:cubicBezTo>
                    <a:close/>
                  </a:path>
                </a:pathLst>
              </a:custGeom>
              <a:solidFill>
                <a:srgbClr val="03030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7" name="Google Shape;1547;p32"/>
              <p:cNvSpPr/>
              <p:nvPr/>
            </p:nvSpPr>
            <p:spPr>
              <a:xfrm>
                <a:off x="5153987" y="3003281"/>
                <a:ext cx="523604" cy="383722"/>
              </a:xfrm>
              <a:custGeom>
                <a:avLst/>
                <a:gdLst/>
                <a:ahLst/>
                <a:cxnLst/>
                <a:rect l="l" t="t" r="r" b="b"/>
                <a:pathLst>
                  <a:path w="25551" h="18725" extrusionOk="0">
                    <a:moveTo>
                      <a:pt x="6930" y="7668"/>
                    </a:moveTo>
                    <a:cubicBezTo>
                      <a:pt x="7184" y="7668"/>
                      <a:pt x="7438" y="7675"/>
                      <a:pt x="7692" y="7697"/>
                    </a:cubicBezTo>
                    <a:cubicBezTo>
                      <a:pt x="7699" y="7696"/>
                      <a:pt x="7707" y="7695"/>
                      <a:pt x="7715" y="7695"/>
                    </a:cubicBezTo>
                    <a:cubicBezTo>
                      <a:pt x="7818" y="7695"/>
                      <a:pt x="7938" y="7766"/>
                      <a:pt x="7894" y="7899"/>
                    </a:cubicBezTo>
                    <a:cubicBezTo>
                      <a:pt x="7858" y="8649"/>
                      <a:pt x="7703" y="9387"/>
                      <a:pt x="7632" y="10137"/>
                    </a:cubicBezTo>
                    <a:cubicBezTo>
                      <a:pt x="7501" y="11078"/>
                      <a:pt x="7465" y="12019"/>
                      <a:pt x="7394" y="12959"/>
                    </a:cubicBezTo>
                    <a:cubicBezTo>
                      <a:pt x="7370" y="14209"/>
                      <a:pt x="7370" y="15507"/>
                      <a:pt x="7823" y="16674"/>
                    </a:cubicBezTo>
                    <a:cubicBezTo>
                      <a:pt x="6656" y="16650"/>
                      <a:pt x="5477" y="16674"/>
                      <a:pt x="4310" y="16591"/>
                    </a:cubicBezTo>
                    <a:cubicBezTo>
                      <a:pt x="4620" y="14793"/>
                      <a:pt x="4560" y="12959"/>
                      <a:pt x="4679" y="11149"/>
                    </a:cubicBezTo>
                    <a:cubicBezTo>
                      <a:pt x="4739" y="10030"/>
                      <a:pt x="4703" y="8899"/>
                      <a:pt x="4894" y="7804"/>
                    </a:cubicBezTo>
                    <a:cubicBezTo>
                      <a:pt x="5251" y="7661"/>
                      <a:pt x="5632" y="7697"/>
                      <a:pt x="6001" y="7685"/>
                    </a:cubicBezTo>
                    <a:cubicBezTo>
                      <a:pt x="6313" y="7678"/>
                      <a:pt x="6622" y="7668"/>
                      <a:pt x="6930" y="7668"/>
                    </a:cubicBezTo>
                    <a:close/>
                    <a:moveTo>
                      <a:pt x="14753" y="1157"/>
                    </a:moveTo>
                    <a:cubicBezTo>
                      <a:pt x="14927" y="1157"/>
                      <a:pt x="15102" y="1167"/>
                      <a:pt x="15276" y="1220"/>
                    </a:cubicBezTo>
                    <a:cubicBezTo>
                      <a:pt x="15407" y="1470"/>
                      <a:pt x="15383" y="1755"/>
                      <a:pt x="15395" y="2029"/>
                    </a:cubicBezTo>
                    <a:cubicBezTo>
                      <a:pt x="15395" y="3756"/>
                      <a:pt x="15157" y="5470"/>
                      <a:pt x="14990" y="7173"/>
                    </a:cubicBezTo>
                    <a:cubicBezTo>
                      <a:pt x="14823" y="8840"/>
                      <a:pt x="14704" y="10506"/>
                      <a:pt x="14597" y="12173"/>
                    </a:cubicBezTo>
                    <a:cubicBezTo>
                      <a:pt x="14526" y="13781"/>
                      <a:pt x="14419" y="15388"/>
                      <a:pt x="14526" y="17007"/>
                    </a:cubicBezTo>
                    <a:cubicBezTo>
                      <a:pt x="13680" y="16888"/>
                      <a:pt x="12835" y="16972"/>
                      <a:pt x="11990" y="16864"/>
                    </a:cubicBezTo>
                    <a:cubicBezTo>
                      <a:pt x="11442" y="16841"/>
                      <a:pt x="10882" y="16841"/>
                      <a:pt x="10323" y="16829"/>
                    </a:cubicBezTo>
                    <a:cubicBezTo>
                      <a:pt x="10609" y="15317"/>
                      <a:pt x="10656" y="13781"/>
                      <a:pt x="10823" y="12257"/>
                    </a:cubicBezTo>
                    <a:cubicBezTo>
                      <a:pt x="10966" y="10483"/>
                      <a:pt x="11192" y="8709"/>
                      <a:pt x="11228" y="6935"/>
                    </a:cubicBezTo>
                    <a:cubicBezTo>
                      <a:pt x="11323" y="5863"/>
                      <a:pt x="11287" y="4791"/>
                      <a:pt x="11347" y="3720"/>
                    </a:cubicBezTo>
                    <a:cubicBezTo>
                      <a:pt x="11394" y="3017"/>
                      <a:pt x="11323" y="2315"/>
                      <a:pt x="11502" y="1636"/>
                    </a:cubicBezTo>
                    <a:cubicBezTo>
                      <a:pt x="11537" y="1446"/>
                      <a:pt x="11728" y="1386"/>
                      <a:pt x="11894" y="1374"/>
                    </a:cubicBezTo>
                    <a:cubicBezTo>
                      <a:pt x="12740" y="1291"/>
                      <a:pt x="13597" y="1160"/>
                      <a:pt x="14454" y="1160"/>
                    </a:cubicBezTo>
                    <a:cubicBezTo>
                      <a:pt x="14554" y="1160"/>
                      <a:pt x="14653" y="1157"/>
                      <a:pt x="14753" y="1157"/>
                    </a:cubicBezTo>
                    <a:close/>
                    <a:moveTo>
                      <a:pt x="19062" y="8292"/>
                    </a:moveTo>
                    <a:cubicBezTo>
                      <a:pt x="19836" y="8411"/>
                      <a:pt x="20622" y="8471"/>
                      <a:pt x="21408" y="8518"/>
                    </a:cubicBezTo>
                    <a:cubicBezTo>
                      <a:pt x="21836" y="8590"/>
                      <a:pt x="22277" y="8542"/>
                      <a:pt x="22693" y="8673"/>
                    </a:cubicBezTo>
                    <a:cubicBezTo>
                      <a:pt x="22812" y="8792"/>
                      <a:pt x="22753" y="8994"/>
                      <a:pt x="22777" y="9149"/>
                    </a:cubicBezTo>
                    <a:cubicBezTo>
                      <a:pt x="22777" y="10745"/>
                      <a:pt x="22491" y="12304"/>
                      <a:pt x="22396" y="13888"/>
                    </a:cubicBezTo>
                    <a:cubicBezTo>
                      <a:pt x="22348" y="14412"/>
                      <a:pt x="22324" y="14948"/>
                      <a:pt x="22301" y="15471"/>
                    </a:cubicBezTo>
                    <a:cubicBezTo>
                      <a:pt x="22217" y="16102"/>
                      <a:pt x="22277" y="16733"/>
                      <a:pt x="22253" y="17364"/>
                    </a:cubicBezTo>
                    <a:cubicBezTo>
                      <a:pt x="21515" y="17269"/>
                      <a:pt x="20777" y="17293"/>
                      <a:pt x="20050" y="17257"/>
                    </a:cubicBezTo>
                    <a:cubicBezTo>
                      <a:pt x="19467" y="17174"/>
                      <a:pt x="18872" y="17210"/>
                      <a:pt x="18288" y="17174"/>
                    </a:cubicBezTo>
                    <a:cubicBezTo>
                      <a:pt x="18479" y="15876"/>
                      <a:pt x="18645" y="14567"/>
                      <a:pt x="18693" y="13257"/>
                    </a:cubicBezTo>
                    <a:cubicBezTo>
                      <a:pt x="18860" y="11602"/>
                      <a:pt x="18812" y="9935"/>
                      <a:pt x="19062" y="8292"/>
                    </a:cubicBezTo>
                    <a:close/>
                    <a:moveTo>
                      <a:pt x="14501" y="0"/>
                    </a:moveTo>
                    <a:cubicBezTo>
                      <a:pt x="14037" y="0"/>
                      <a:pt x="13570" y="24"/>
                      <a:pt x="13109" y="65"/>
                    </a:cubicBezTo>
                    <a:cubicBezTo>
                      <a:pt x="12442" y="172"/>
                      <a:pt x="11716" y="5"/>
                      <a:pt x="11097" y="350"/>
                    </a:cubicBezTo>
                    <a:cubicBezTo>
                      <a:pt x="10597" y="601"/>
                      <a:pt x="10382" y="1160"/>
                      <a:pt x="10335" y="1684"/>
                    </a:cubicBezTo>
                    <a:cubicBezTo>
                      <a:pt x="10299" y="2089"/>
                      <a:pt x="10287" y="2505"/>
                      <a:pt x="10251" y="2922"/>
                    </a:cubicBezTo>
                    <a:cubicBezTo>
                      <a:pt x="10192" y="5220"/>
                      <a:pt x="10013" y="7518"/>
                      <a:pt x="9811" y="9816"/>
                    </a:cubicBezTo>
                    <a:cubicBezTo>
                      <a:pt x="9704" y="11376"/>
                      <a:pt x="9573" y="12935"/>
                      <a:pt x="9442" y="14483"/>
                    </a:cubicBezTo>
                    <a:cubicBezTo>
                      <a:pt x="9394" y="15245"/>
                      <a:pt x="9299" y="15995"/>
                      <a:pt x="9358" y="16757"/>
                    </a:cubicBezTo>
                    <a:cubicBezTo>
                      <a:pt x="9085" y="16745"/>
                      <a:pt x="8811" y="16733"/>
                      <a:pt x="8537" y="16733"/>
                    </a:cubicBezTo>
                    <a:cubicBezTo>
                      <a:pt x="8632" y="16376"/>
                      <a:pt x="8608" y="15995"/>
                      <a:pt x="8644" y="15638"/>
                    </a:cubicBezTo>
                    <a:cubicBezTo>
                      <a:pt x="8680" y="14888"/>
                      <a:pt x="8704" y="14150"/>
                      <a:pt x="8715" y="13412"/>
                    </a:cubicBezTo>
                    <a:cubicBezTo>
                      <a:pt x="8811" y="11959"/>
                      <a:pt x="8942" y="10506"/>
                      <a:pt x="9144" y="9054"/>
                    </a:cubicBezTo>
                    <a:cubicBezTo>
                      <a:pt x="9168" y="8530"/>
                      <a:pt x="9299" y="7994"/>
                      <a:pt x="9144" y="7470"/>
                    </a:cubicBezTo>
                    <a:cubicBezTo>
                      <a:pt x="9037" y="6923"/>
                      <a:pt x="8525" y="6554"/>
                      <a:pt x="8001" y="6470"/>
                    </a:cubicBezTo>
                    <a:cubicBezTo>
                      <a:pt x="7437" y="6376"/>
                      <a:pt x="6868" y="6331"/>
                      <a:pt x="6298" y="6331"/>
                    </a:cubicBezTo>
                    <a:cubicBezTo>
                      <a:pt x="5929" y="6331"/>
                      <a:pt x="5560" y="6350"/>
                      <a:pt x="5191" y="6387"/>
                    </a:cubicBezTo>
                    <a:cubicBezTo>
                      <a:pt x="4596" y="6435"/>
                      <a:pt x="3953" y="6732"/>
                      <a:pt x="3786" y="7363"/>
                    </a:cubicBezTo>
                    <a:cubicBezTo>
                      <a:pt x="3632" y="8066"/>
                      <a:pt x="3679" y="8780"/>
                      <a:pt x="3667" y="9494"/>
                    </a:cubicBezTo>
                    <a:cubicBezTo>
                      <a:pt x="3655" y="10173"/>
                      <a:pt x="3655" y="10852"/>
                      <a:pt x="3608" y="11530"/>
                    </a:cubicBezTo>
                    <a:cubicBezTo>
                      <a:pt x="3512" y="13209"/>
                      <a:pt x="3465" y="14888"/>
                      <a:pt x="3358" y="16567"/>
                    </a:cubicBezTo>
                    <a:cubicBezTo>
                      <a:pt x="3329" y="16568"/>
                      <a:pt x="3301" y="16568"/>
                      <a:pt x="3272" y="16568"/>
                    </a:cubicBezTo>
                    <a:cubicBezTo>
                      <a:pt x="2874" y="16568"/>
                      <a:pt x="2485" y="16495"/>
                      <a:pt x="2096" y="16483"/>
                    </a:cubicBezTo>
                    <a:cubicBezTo>
                      <a:pt x="1673" y="16474"/>
                      <a:pt x="1257" y="16401"/>
                      <a:pt x="843" y="16401"/>
                    </a:cubicBezTo>
                    <a:cubicBezTo>
                      <a:pt x="721" y="16401"/>
                      <a:pt x="599" y="16408"/>
                      <a:pt x="476" y="16424"/>
                    </a:cubicBezTo>
                    <a:cubicBezTo>
                      <a:pt x="262" y="16472"/>
                      <a:pt x="0" y="16614"/>
                      <a:pt x="24" y="16864"/>
                    </a:cubicBezTo>
                    <a:cubicBezTo>
                      <a:pt x="24" y="17150"/>
                      <a:pt x="345" y="17257"/>
                      <a:pt x="560" y="17364"/>
                    </a:cubicBezTo>
                    <a:cubicBezTo>
                      <a:pt x="1465" y="17722"/>
                      <a:pt x="2441" y="17829"/>
                      <a:pt x="3393" y="17972"/>
                    </a:cubicBezTo>
                    <a:cubicBezTo>
                      <a:pt x="5120" y="18138"/>
                      <a:pt x="6858" y="18234"/>
                      <a:pt x="8608" y="18293"/>
                    </a:cubicBezTo>
                    <a:cubicBezTo>
                      <a:pt x="9430" y="18388"/>
                      <a:pt x="10263" y="18329"/>
                      <a:pt x="11097" y="18388"/>
                    </a:cubicBezTo>
                    <a:cubicBezTo>
                      <a:pt x="11859" y="18472"/>
                      <a:pt x="12645" y="18424"/>
                      <a:pt x="13418" y="18472"/>
                    </a:cubicBezTo>
                    <a:cubicBezTo>
                      <a:pt x="14121" y="18543"/>
                      <a:pt x="14835" y="18519"/>
                      <a:pt x="15538" y="18567"/>
                    </a:cubicBezTo>
                    <a:cubicBezTo>
                      <a:pt x="16716" y="18650"/>
                      <a:pt x="17919" y="18615"/>
                      <a:pt x="19098" y="18638"/>
                    </a:cubicBezTo>
                    <a:lnTo>
                      <a:pt x="19157" y="18686"/>
                    </a:lnTo>
                    <a:cubicBezTo>
                      <a:pt x="20470" y="18706"/>
                      <a:pt x="21774" y="18725"/>
                      <a:pt x="23084" y="18725"/>
                    </a:cubicBezTo>
                    <a:cubicBezTo>
                      <a:pt x="23378" y="18725"/>
                      <a:pt x="23672" y="18724"/>
                      <a:pt x="23967" y="18722"/>
                    </a:cubicBezTo>
                    <a:cubicBezTo>
                      <a:pt x="24039" y="18718"/>
                      <a:pt x="24111" y="18717"/>
                      <a:pt x="24184" y="18717"/>
                    </a:cubicBezTo>
                    <a:cubicBezTo>
                      <a:pt x="24270" y="18717"/>
                      <a:pt x="24355" y="18718"/>
                      <a:pt x="24441" y="18718"/>
                    </a:cubicBezTo>
                    <a:cubicBezTo>
                      <a:pt x="24734" y="18718"/>
                      <a:pt x="25027" y="18702"/>
                      <a:pt x="25289" y="18555"/>
                    </a:cubicBezTo>
                    <a:cubicBezTo>
                      <a:pt x="25539" y="18424"/>
                      <a:pt x="25551" y="18103"/>
                      <a:pt x="25515" y="17853"/>
                    </a:cubicBezTo>
                    <a:cubicBezTo>
                      <a:pt x="25479" y="17805"/>
                      <a:pt x="25432" y="17722"/>
                      <a:pt x="25396" y="17674"/>
                    </a:cubicBezTo>
                    <a:cubicBezTo>
                      <a:pt x="25039" y="17495"/>
                      <a:pt x="24622" y="17472"/>
                      <a:pt x="24229" y="17460"/>
                    </a:cubicBezTo>
                    <a:cubicBezTo>
                      <a:pt x="23801" y="17448"/>
                      <a:pt x="23360" y="17376"/>
                      <a:pt x="22932" y="17376"/>
                    </a:cubicBezTo>
                    <a:cubicBezTo>
                      <a:pt x="23217" y="16436"/>
                      <a:pt x="23289" y="15436"/>
                      <a:pt x="23455" y="14471"/>
                    </a:cubicBezTo>
                    <a:cubicBezTo>
                      <a:pt x="23682" y="12935"/>
                      <a:pt x="23860" y="11399"/>
                      <a:pt x="24015" y="9864"/>
                    </a:cubicBezTo>
                    <a:cubicBezTo>
                      <a:pt x="24027" y="9197"/>
                      <a:pt x="24098" y="8471"/>
                      <a:pt x="23694" y="7899"/>
                    </a:cubicBezTo>
                    <a:cubicBezTo>
                      <a:pt x="23324" y="7411"/>
                      <a:pt x="22670" y="7363"/>
                      <a:pt x="22110" y="7316"/>
                    </a:cubicBezTo>
                    <a:cubicBezTo>
                      <a:pt x="21419" y="7220"/>
                      <a:pt x="20729" y="7256"/>
                      <a:pt x="20050" y="7137"/>
                    </a:cubicBezTo>
                    <a:cubicBezTo>
                      <a:pt x="19705" y="7112"/>
                      <a:pt x="19353" y="6985"/>
                      <a:pt x="19008" y="6985"/>
                    </a:cubicBezTo>
                    <a:cubicBezTo>
                      <a:pt x="18866" y="6985"/>
                      <a:pt x="18725" y="7006"/>
                      <a:pt x="18586" y="7066"/>
                    </a:cubicBezTo>
                    <a:cubicBezTo>
                      <a:pt x="18121" y="7244"/>
                      <a:pt x="17895" y="7732"/>
                      <a:pt x="17836" y="8197"/>
                    </a:cubicBezTo>
                    <a:cubicBezTo>
                      <a:pt x="17633" y="9864"/>
                      <a:pt x="17562" y="11554"/>
                      <a:pt x="17431" y="13233"/>
                    </a:cubicBezTo>
                    <a:cubicBezTo>
                      <a:pt x="17371" y="14531"/>
                      <a:pt x="17181" y="15817"/>
                      <a:pt x="17193" y="17103"/>
                    </a:cubicBezTo>
                    <a:cubicBezTo>
                      <a:pt x="16626" y="17091"/>
                      <a:pt x="16048" y="17018"/>
                      <a:pt x="15480" y="17018"/>
                    </a:cubicBezTo>
                    <a:cubicBezTo>
                      <a:pt x="15440" y="17018"/>
                      <a:pt x="15399" y="17018"/>
                      <a:pt x="15359" y="17019"/>
                    </a:cubicBezTo>
                    <a:cubicBezTo>
                      <a:pt x="15419" y="16733"/>
                      <a:pt x="15478" y="16460"/>
                      <a:pt x="15526" y="16174"/>
                    </a:cubicBezTo>
                    <a:cubicBezTo>
                      <a:pt x="15716" y="14638"/>
                      <a:pt x="15800" y="13090"/>
                      <a:pt x="15931" y="11554"/>
                    </a:cubicBezTo>
                    <a:cubicBezTo>
                      <a:pt x="16074" y="10042"/>
                      <a:pt x="16193" y="8530"/>
                      <a:pt x="16347" y="7018"/>
                    </a:cubicBezTo>
                    <a:cubicBezTo>
                      <a:pt x="16490" y="5327"/>
                      <a:pt x="16716" y="3637"/>
                      <a:pt x="16621" y="1946"/>
                    </a:cubicBezTo>
                    <a:cubicBezTo>
                      <a:pt x="16562" y="1482"/>
                      <a:pt x="16490" y="1005"/>
                      <a:pt x="16240" y="612"/>
                    </a:cubicBezTo>
                    <a:cubicBezTo>
                      <a:pt x="16014" y="243"/>
                      <a:pt x="15585" y="41"/>
                      <a:pt x="15157" y="17"/>
                    </a:cubicBezTo>
                    <a:cubicBezTo>
                      <a:pt x="14939" y="6"/>
                      <a:pt x="14720" y="0"/>
                      <a:pt x="14501" y="0"/>
                    </a:cubicBezTo>
                    <a:close/>
                  </a:path>
                </a:pathLst>
              </a:custGeom>
              <a:solidFill>
                <a:srgbClr val="03030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1548" name="Google Shape;1548;p32"/>
          <p:cNvGrpSpPr/>
          <p:nvPr/>
        </p:nvGrpSpPr>
        <p:grpSpPr>
          <a:xfrm>
            <a:off x="1964568" y="3439449"/>
            <a:ext cx="2144320" cy="1317813"/>
            <a:chOff x="2318016" y="3191254"/>
            <a:chExt cx="1856185" cy="1317813"/>
          </a:xfrm>
        </p:grpSpPr>
        <p:sp>
          <p:nvSpPr>
            <p:cNvPr id="1549" name="Google Shape;1549;p32"/>
            <p:cNvSpPr/>
            <p:nvPr/>
          </p:nvSpPr>
          <p:spPr>
            <a:xfrm>
              <a:off x="2391466" y="3291181"/>
              <a:ext cx="1420274" cy="1006735"/>
            </a:xfrm>
            <a:custGeom>
              <a:avLst/>
              <a:gdLst/>
              <a:ahLst/>
              <a:cxnLst/>
              <a:rect l="l" t="t" r="r" b="b"/>
              <a:pathLst>
                <a:path w="69307" h="49127" extrusionOk="0">
                  <a:moveTo>
                    <a:pt x="41938" y="1"/>
                  </a:moveTo>
                  <a:cubicBezTo>
                    <a:pt x="40983" y="1"/>
                    <a:pt x="40030" y="8"/>
                    <a:pt x="39077" y="22"/>
                  </a:cubicBezTo>
                  <a:cubicBezTo>
                    <a:pt x="38978" y="20"/>
                    <a:pt x="38879" y="19"/>
                    <a:pt x="38780" y="19"/>
                  </a:cubicBezTo>
                  <a:cubicBezTo>
                    <a:pt x="37803" y="19"/>
                    <a:pt x="36839" y="108"/>
                    <a:pt x="35870" y="108"/>
                  </a:cubicBezTo>
                  <a:cubicBezTo>
                    <a:pt x="35772" y="108"/>
                    <a:pt x="35674" y="107"/>
                    <a:pt x="35576" y="105"/>
                  </a:cubicBezTo>
                  <a:cubicBezTo>
                    <a:pt x="35520" y="105"/>
                    <a:pt x="35464" y="104"/>
                    <a:pt x="35408" y="104"/>
                  </a:cubicBezTo>
                  <a:cubicBezTo>
                    <a:pt x="34288" y="104"/>
                    <a:pt x="33184" y="203"/>
                    <a:pt x="32074" y="203"/>
                  </a:cubicBezTo>
                  <a:cubicBezTo>
                    <a:pt x="31967" y="203"/>
                    <a:pt x="31861" y="202"/>
                    <a:pt x="31754" y="200"/>
                  </a:cubicBezTo>
                  <a:cubicBezTo>
                    <a:pt x="30742" y="296"/>
                    <a:pt x="29730" y="272"/>
                    <a:pt x="28730" y="296"/>
                  </a:cubicBezTo>
                  <a:cubicBezTo>
                    <a:pt x="28136" y="296"/>
                    <a:pt x="27553" y="380"/>
                    <a:pt x="26970" y="380"/>
                  </a:cubicBezTo>
                  <a:cubicBezTo>
                    <a:pt x="26934" y="380"/>
                    <a:pt x="26897" y="380"/>
                    <a:pt x="26861" y="379"/>
                  </a:cubicBezTo>
                  <a:cubicBezTo>
                    <a:pt x="22896" y="617"/>
                    <a:pt x="18931" y="831"/>
                    <a:pt x="15026" y="1462"/>
                  </a:cubicBezTo>
                  <a:cubicBezTo>
                    <a:pt x="13990" y="1629"/>
                    <a:pt x="12954" y="1831"/>
                    <a:pt x="11919" y="1951"/>
                  </a:cubicBezTo>
                  <a:cubicBezTo>
                    <a:pt x="10561" y="2081"/>
                    <a:pt x="9192" y="2248"/>
                    <a:pt x="7906" y="2724"/>
                  </a:cubicBezTo>
                  <a:cubicBezTo>
                    <a:pt x="7180" y="2927"/>
                    <a:pt x="6561" y="3391"/>
                    <a:pt x="5906" y="3736"/>
                  </a:cubicBezTo>
                  <a:cubicBezTo>
                    <a:pt x="5001" y="4260"/>
                    <a:pt x="4287" y="5034"/>
                    <a:pt x="3572" y="5772"/>
                  </a:cubicBezTo>
                  <a:cubicBezTo>
                    <a:pt x="2120" y="7356"/>
                    <a:pt x="1501" y="9487"/>
                    <a:pt x="941" y="11511"/>
                  </a:cubicBezTo>
                  <a:cubicBezTo>
                    <a:pt x="477" y="13654"/>
                    <a:pt x="274" y="15845"/>
                    <a:pt x="96" y="18024"/>
                  </a:cubicBezTo>
                  <a:cubicBezTo>
                    <a:pt x="0" y="18822"/>
                    <a:pt x="131" y="19631"/>
                    <a:pt x="119" y="20429"/>
                  </a:cubicBezTo>
                  <a:cubicBezTo>
                    <a:pt x="179" y="21560"/>
                    <a:pt x="143" y="22679"/>
                    <a:pt x="155" y="23810"/>
                  </a:cubicBezTo>
                  <a:cubicBezTo>
                    <a:pt x="262" y="25465"/>
                    <a:pt x="215" y="27132"/>
                    <a:pt x="227" y="28787"/>
                  </a:cubicBezTo>
                  <a:cubicBezTo>
                    <a:pt x="203" y="29597"/>
                    <a:pt x="334" y="30383"/>
                    <a:pt x="310" y="31192"/>
                  </a:cubicBezTo>
                  <a:cubicBezTo>
                    <a:pt x="393" y="32466"/>
                    <a:pt x="465" y="33740"/>
                    <a:pt x="631" y="35014"/>
                  </a:cubicBezTo>
                  <a:cubicBezTo>
                    <a:pt x="786" y="36133"/>
                    <a:pt x="774" y="37288"/>
                    <a:pt x="1084" y="38384"/>
                  </a:cubicBezTo>
                  <a:cubicBezTo>
                    <a:pt x="1536" y="39991"/>
                    <a:pt x="1953" y="41622"/>
                    <a:pt x="2786" y="43075"/>
                  </a:cubicBezTo>
                  <a:cubicBezTo>
                    <a:pt x="3394" y="44194"/>
                    <a:pt x="4239" y="45170"/>
                    <a:pt x="5180" y="46015"/>
                  </a:cubicBezTo>
                  <a:cubicBezTo>
                    <a:pt x="5727" y="46492"/>
                    <a:pt x="6358" y="46885"/>
                    <a:pt x="6989" y="47230"/>
                  </a:cubicBezTo>
                  <a:cubicBezTo>
                    <a:pt x="8597" y="48051"/>
                    <a:pt x="10418" y="48290"/>
                    <a:pt x="12192" y="48504"/>
                  </a:cubicBezTo>
                  <a:cubicBezTo>
                    <a:pt x="12835" y="48599"/>
                    <a:pt x="13490" y="48516"/>
                    <a:pt x="14133" y="48623"/>
                  </a:cubicBezTo>
                  <a:cubicBezTo>
                    <a:pt x="16169" y="48897"/>
                    <a:pt x="18229" y="48825"/>
                    <a:pt x="20277" y="48861"/>
                  </a:cubicBezTo>
                  <a:cubicBezTo>
                    <a:pt x="21248" y="48921"/>
                    <a:pt x="22219" y="48931"/>
                    <a:pt x="23189" y="48931"/>
                  </a:cubicBezTo>
                  <a:cubicBezTo>
                    <a:pt x="23655" y="48931"/>
                    <a:pt x="24120" y="48929"/>
                    <a:pt x="24585" y="48929"/>
                  </a:cubicBezTo>
                  <a:cubicBezTo>
                    <a:pt x="25253" y="48929"/>
                    <a:pt x="25921" y="48934"/>
                    <a:pt x="26587" y="48956"/>
                  </a:cubicBezTo>
                  <a:cubicBezTo>
                    <a:pt x="27504" y="49063"/>
                    <a:pt x="28433" y="48980"/>
                    <a:pt x="29349" y="49087"/>
                  </a:cubicBezTo>
                  <a:cubicBezTo>
                    <a:pt x="30200" y="49115"/>
                    <a:pt x="31051" y="49127"/>
                    <a:pt x="31902" y="49127"/>
                  </a:cubicBezTo>
                  <a:cubicBezTo>
                    <a:pt x="32504" y="49127"/>
                    <a:pt x="33105" y="49121"/>
                    <a:pt x="33707" y="49111"/>
                  </a:cubicBezTo>
                  <a:cubicBezTo>
                    <a:pt x="36791" y="48980"/>
                    <a:pt x="39874" y="48802"/>
                    <a:pt x="42946" y="48659"/>
                  </a:cubicBezTo>
                  <a:cubicBezTo>
                    <a:pt x="44435" y="48540"/>
                    <a:pt x="45923" y="48421"/>
                    <a:pt x="47411" y="48313"/>
                  </a:cubicBezTo>
                  <a:cubicBezTo>
                    <a:pt x="49900" y="48123"/>
                    <a:pt x="52412" y="48075"/>
                    <a:pt x="54900" y="47766"/>
                  </a:cubicBezTo>
                  <a:cubicBezTo>
                    <a:pt x="56496" y="47551"/>
                    <a:pt x="58079" y="47266"/>
                    <a:pt x="59615" y="46777"/>
                  </a:cubicBezTo>
                  <a:cubicBezTo>
                    <a:pt x="61199" y="46230"/>
                    <a:pt x="62770" y="45551"/>
                    <a:pt x="64092" y="44491"/>
                  </a:cubicBezTo>
                  <a:cubicBezTo>
                    <a:pt x="65390" y="43444"/>
                    <a:pt x="66294" y="41991"/>
                    <a:pt x="66878" y="40443"/>
                  </a:cubicBezTo>
                  <a:cubicBezTo>
                    <a:pt x="67402" y="39062"/>
                    <a:pt x="67735" y="37622"/>
                    <a:pt x="67961" y="36169"/>
                  </a:cubicBezTo>
                  <a:cubicBezTo>
                    <a:pt x="68152" y="34978"/>
                    <a:pt x="68342" y="33776"/>
                    <a:pt x="68438" y="32561"/>
                  </a:cubicBezTo>
                  <a:cubicBezTo>
                    <a:pt x="68676" y="30180"/>
                    <a:pt x="68854" y="27799"/>
                    <a:pt x="68890" y="25406"/>
                  </a:cubicBezTo>
                  <a:cubicBezTo>
                    <a:pt x="68950" y="24072"/>
                    <a:pt x="69057" y="22739"/>
                    <a:pt x="69057" y="21405"/>
                  </a:cubicBezTo>
                  <a:cubicBezTo>
                    <a:pt x="69045" y="20667"/>
                    <a:pt x="69152" y="19929"/>
                    <a:pt x="69152" y="19179"/>
                  </a:cubicBezTo>
                  <a:cubicBezTo>
                    <a:pt x="69152" y="17845"/>
                    <a:pt x="69307" y="16512"/>
                    <a:pt x="69164" y="15190"/>
                  </a:cubicBezTo>
                  <a:cubicBezTo>
                    <a:pt x="69152" y="13964"/>
                    <a:pt x="68961" y="12749"/>
                    <a:pt x="68795" y="11547"/>
                  </a:cubicBezTo>
                  <a:cubicBezTo>
                    <a:pt x="68521" y="9725"/>
                    <a:pt x="68116" y="7904"/>
                    <a:pt x="67271" y="6261"/>
                  </a:cubicBezTo>
                  <a:cubicBezTo>
                    <a:pt x="66652" y="5034"/>
                    <a:pt x="65675" y="4022"/>
                    <a:pt x="64508" y="3320"/>
                  </a:cubicBezTo>
                  <a:cubicBezTo>
                    <a:pt x="63913" y="2974"/>
                    <a:pt x="63365" y="2522"/>
                    <a:pt x="62723" y="2260"/>
                  </a:cubicBezTo>
                  <a:cubicBezTo>
                    <a:pt x="60175" y="1284"/>
                    <a:pt x="57472" y="796"/>
                    <a:pt x="54781" y="510"/>
                  </a:cubicBezTo>
                  <a:cubicBezTo>
                    <a:pt x="53007" y="284"/>
                    <a:pt x="51221" y="284"/>
                    <a:pt x="49447" y="141"/>
                  </a:cubicBezTo>
                  <a:cubicBezTo>
                    <a:pt x="48411" y="69"/>
                    <a:pt x="47363" y="129"/>
                    <a:pt x="46340" y="46"/>
                  </a:cubicBezTo>
                  <a:cubicBezTo>
                    <a:pt x="44869" y="17"/>
                    <a:pt x="43402" y="1"/>
                    <a:pt x="41938" y="1"/>
                  </a:cubicBezTo>
                  <a:close/>
                </a:path>
              </a:pathLst>
            </a:custGeom>
            <a:solidFill>
              <a:srgbClr val="FCBD2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50" name="Google Shape;1550;p32"/>
            <p:cNvGrpSpPr/>
            <p:nvPr/>
          </p:nvGrpSpPr>
          <p:grpSpPr>
            <a:xfrm>
              <a:off x="2318016" y="3191254"/>
              <a:ext cx="1410519" cy="1024523"/>
              <a:chOff x="2203716" y="3115054"/>
              <a:chExt cx="1410519" cy="1024523"/>
            </a:xfrm>
          </p:grpSpPr>
          <p:sp>
            <p:nvSpPr>
              <p:cNvPr id="1551" name="Google Shape;1551;p32"/>
              <p:cNvSpPr/>
              <p:nvPr/>
            </p:nvSpPr>
            <p:spPr>
              <a:xfrm>
                <a:off x="2203716" y="3115054"/>
                <a:ext cx="1410519" cy="1024523"/>
              </a:xfrm>
              <a:custGeom>
                <a:avLst/>
                <a:gdLst/>
                <a:ahLst/>
                <a:cxnLst/>
                <a:rect l="l" t="t" r="r" b="b"/>
                <a:pathLst>
                  <a:path w="68831" h="49995" extrusionOk="0">
                    <a:moveTo>
                      <a:pt x="29441" y="1869"/>
                    </a:moveTo>
                    <a:cubicBezTo>
                      <a:pt x="30583" y="1869"/>
                      <a:pt x="31722" y="1879"/>
                      <a:pt x="32862" y="1885"/>
                    </a:cubicBezTo>
                    <a:cubicBezTo>
                      <a:pt x="34267" y="1981"/>
                      <a:pt x="35672" y="1933"/>
                      <a:pt x="37065" y="1969"/>
                    </a:cubicBezTo>
                    <a:cubicBezTo>
                      <a:pt x="37910" y="2052"/>
                      <a:pt x="38755" y="2028"/>
                      <a:pt x="39589" y="2052"/>
                    </a:cubicBezTo>
                    <a:cubicBezTo>
                      <a:pt x="39632" y="2051"/>
                      <a:pt x="39674" y="2051"/>
                      <a:pt x="39717" y="2051"/>
                    </a:cubicBezTo>
                    <a:cubicBezTo>
                      <a:pt x="40440" y="2051"/>
                      <a:pt x="41155" y="2136"/>
                      <a:pt x="41878" y="2136"/>
                    </a:cubicBezTo>
                    <a:cubicBezTo>
                      <a:pt x="41920" y="2136"/>
                      <a:pt x="41963" y="2136"/>
                      <a:pt x="42006" y="2135"/>
                    </a:cubicBezTo>
                    <a:cubicBezTo>
                      <a:pt x="44173" y="2231"/>
                      <a:pt x="46340" y="2362"/>
                      <a:pt x="48507" y="2528"/>
                    </a:cubicBezTo>
                    <a:cubicBezTo>
                      <a:pt x="49185" y="2600"/>
                      <a:pt x="49864" y="2647"/>
                      <a:pt x="50543" y="2707"/>
                    </a:cubicBezTo>
                    <a:cubicBezTo>
                      <a:pt x="52936" y="2933"/>
                      <a:pt x="55329" y="3136"/>
                      <a:pt x="57734" y="3302"/>
                    </a:cubicBezTo>
                    <a:cubicBezTo>
                      <a:pt x="58556" y="3469"/>
                      <a:pt x="59389" y="3588"/>
                      <a:pt x="60222" y="3707"/>
                    </a:cubicBezTo>
                    <a:cubicBezTo>
                      <a:pt x="61151" y="3755"/>
                      <a:pt x="62044" y="4052"/>
                      <a:pt x="62889" y="4410"/>
                    </a:cubicBezTo>
                    <a:cubicBezTo>
                      <a:pt x="63473" y="4719"/>
                      <a:pt x="64080" y="5029"/>
                      <a:pt x="64509" y="5541"/>
                    </a:cubicBezTo>
                    <a:cubicBezTo>
                      <a:pt x="64949" y="6017"/>
                      <a:pt x="65306" y="6576"/>
                      <a:pt x="65592" y="7160"/>
                    </a:cubicBezTo>
                    <a:cubicBezTo>
                      <a:pt x="65771" y="7565"/>
                      <a:pt x="65914" y="7981"/>
                      <a:pt x="66033" y="8410"/>
                    </a:cubicBezTo>
                    <a:cubicBezTo>
                      <a:pt x="66057" y="8553"/>
                      <a:pt x="66080" y="8684"/>
                      <a:pt x="66128" y="8827"/>
                    </a:cubicBezTo>
                    <a:cubicBezTo>
                      <a:pt x="66140" y="8982"/>
                      <a:pt x="66176" y="9136"/>
                      <a:pt x="66211" y="9279"/>
                    </a:cubicBezTo>
                    <a:cubicBezTo>
                      <a:pt x="66235" y="9434"/>
                      <a:pt x="66247" y="9589"/>
                      <a:pt x="66307" y="9720"/>
                    </a:cubicBezTo>
                    <a:cubicBezTo>
                      <a:pt x="66330" y="9910"/>
                      <a:pt x="66330" y="10089"/>
                      <a:pt x="66402" y="10267"/>
                    </a:cubicBezTo>
                    <a:cubicBezTo>
                      <a:pt x="66414" y="10398"/>
                      <a:pt x="66426" y="10529"/>
                      <a:pt x="66426" y="10672"/>
                    </a:cubicBezTo>
                    <a:lnTo>
                      <a:pt x="66497" y="10672"/>
                    </a:lnTo>
                    <a:cubicBezTo>
                      <a:pt x="66497" y="10851"/>
                      <a:pt x="66509" y="11029"/>
                      <a:pt x="66509" y="11208"/>
                    </a:cubicBezTo>
                    <a:lnTo>
                      <a:pt x="66580" y="11208"/>
                    </a:lnTo>
                    <a:cubicBezTo>
                      <a:pt x="66616" y="11565"/>
                      <a:pt x="66557" y="11946"/>
                      <a:pt x="66676" y="12291"/>
                    </a:cubicBezTo>
                    <a:cubicBezTo>
                      <a:pt x="66783" y="13042"/>
                      <a:pt x="66783" y="13792"/>
                      <a:pt x="66795" y="14554"/>
                    </a:cubicBezTo>
                    <a:cubicBezTo>
                      <a:pt x="66878" y="15018"/>
                      <a:pt x="66819" y="15494"/>
                      <a:pt x="66842" y="15970"/>
                    </a:cubicBezTo>
                    <a:cubicBezTo>
                      <a:pt x="66878" y="16685"/>
                      <a:pt x="66759" y="17399"/>
                      <a:pt x="66759" y="18126"/>
                    </a:cubicBezTo>
                    <a:cubicBezTo>
                      <a:pt x="66664" y="18399"/>
                      <a:pt x="66711" y="18709"/>
                      <a:pt x="66688" y="18995"/>
                    </a:cubicBezTo>
                    <a:cubicBezTo>
                      <a:pt x="66699" y="19435"/>
                      <a:pt x="66592" y="19876"/>
                      <a:pt x="66580" y="20328"/>
                    </a:cubicBezTo>
                    <a:cubicBezTo>
                      <a:pt x="66557" y="20304"/>
                      <a:pt x="66509" y="20281"/>
                      <a:pt x="66485" y="20269"/>
                    </a:cubicBezTo>
                    <a:lnTo>
                      <a:pt x="66485" y="20269"/>
                    </a:lnTo>
                    <a:cubicBezTo>
                      <a:pt x="66509" y="20554"/>
                      <a:pt x="66533" y="20852"/>
                      <a:pt x="66497" y="21150"/>
                    </a:cubicBezTo>
                    <a:cubicBezTo>
                      <a:pt x="66378" y="21578"/>
                      <a:pt x="66473" y="22043"/>
                      <a:pt x="66402" y="22495"/>
                    </a:cubicBezTo>
                    <a:cubicBezTo>
                      <a:pt x="66295" y="23067"/>
                      <a:pt x="66378" y="23662"/>
                      <a:pt x="66271" y="24233"/>
                    </a:cubicBezTo>
                    <a:cubicBezTo>
                      <a:pt x="66211" y="24614"/>
                      <a:pt x="66271" y="25007"/>
                      <a:pt x="66176" y="25388"/>
                    </a:cubicBezTo>
                    <a:cubicBezTo>
                      <a:pt x="66140" y="25960"/>
                      <a:pt x="66068" y="26519"/>
                      <a:pt x="66033" y="27091"/>
                    </a:cubicBezTo>
                    <a:cubicBezTo>
                      <a:pt x="65973" y="27305"/>
                      <a:pt x="65985" y="27520"/>
                      <a:pt x="65961" y="27734"/>
                    </a:cubicBezTo>
                    <a:cubicBezTo>
                      <a:pt x="65854" y="28234"/>
                      <a:pt x="65890" y="28758"/>
                      <a:pt x="65866" y="29258"/>
                    </a:cubicBezTo>
                    <a:lnTo>
                      <a:pt x="65806" y="29270"/>
                    </a:lnTo>
                    <a:cubicBezTo>
                      <a:pt x="65818" y="29651"/>
                      <a:pt x="65771" y="30032"/>
                      <a:pt x="65783" y="30413"/>
                    </a:cubicBezTo>
                    <a:lnTo>
                      <a:pt x="65711" y="30413"/>
                    </a:lnTo>
                    <a:cubicBezTo>
                      <a:pt x="65723" y="30710"/>
                      <a:pt x="65687" y="31008"/>
                      <a:pt x="65687" y="31306"/>
                    </a:cubicBezTo>
                    <a:lnTo>
                      <a:pt x="65628" y="31306"/>
                    </a:lnTo>
                    <a:cubicBezTo>
                      <a:pt x="65628" y="31591"/>
                      <a:pt x="65628" y="31877"/>
                      <a:pt x="65592" y="32163"/>
                    </a:cubicBezTo>
                    <a:cubicBezTo>
                      <a:pt x="65485" y="32473"/>
                      <a:pt x="65568" y="32806"/>
                      <a:pt x="65473" y="33127"/>
                    </a:cubicBezTo>
                    <a:cubicBezTo>
                      <a:pt x="65449" y="33282"/>
                      <a:pt x="65437" y="33437"/>
                      <a:pt x="65425" y="33592"/>
                    </a:cubicBezTo>
                    <a:cubicBezTo>
                      <a:pt x="65330" y="33985"/>
                      <a:pt x="65271" y="34389"/>
                      <a:pt x="65259" y="34794"/>
                    </a:cubicBezTo>
                    <a:lnTo>
                      <a:pt x="65199" y="34794"/>
                    </a:lnTo>
                    <a:cubicBezTo>
                      <a:pt x="65187" y="34985"/>
                      <a:pt x="65175" y="35175"/>
                      <a:pt x="65140" y="35366"/>
                    </a:cubicBezTo>
                    <a:cubicBezTo>
                      <a:pt x="65080" y="35497"/>
                      <a:pt x="65080" y="35651"/>
                      <a:pt x="65056" y="35806"/>
                    </a:cubicBezTo>
                    <a:cubicBezTo>
                      <a:pt x="65009" y="35925"/>
                      <a:pt x="64997" y="36044"/>
                      <a:pt x="64973" y="36175"/>
                    </a:cubicBezTo>
                    <a:cubicBezTo>
                      <a:pt x="64937" y="36318"/>
                      <a:pt x="64902" y="36461"/>
                      <a:pt x="64878" y="36616"/>
                    </a:cubicBezTo>
                    <a:cubicBezTo>
                      <a:pt x="64794" y="36842"/>
                      <a:pt x="64735" y="37068"/>
                      <a:pt x="64699" y="37318"/>
                    </a:cubicBezTo>
                    <a:cubicBezTo>
                      <a:pt x="64640" y="37509"/>
                      <a:pt x="64568" y="37699"/>
                      <a:pt x="64544" y="37902"/>
                    </a:cubicBezTo>
                    <a:lnTo>
                      <a:pt x="64473" y="37902"/>
                    </a:lnTo>
                    <a:cubicBezTo>
                      <a:pt x="64473" y="37961"/>
                      <a:pt x="64461" y="38068"/>
                      <a:pt x="64461" y="38128"/>
                    </a:cubicBezTo>
                    <a:cubicBezTo>
                      <a:pt x="64342" y="38318"/>
                      <a:pt x="64330" y="38545"/>
                      <a:pt x="64223" y="38735"/>
                    </a:cubicBezTo>
                    <a:cubicBezTo>
                      <a:pt x="64163" y="38854"/>
                      <a:pt x="64116" y="38985"/>
                      <a:pt x="64092" y="39128"/>
                    </a:cubicBezTo>
                    <a:cubicBezTo>
                      <a:pt x="64080" y="39128"/>
                      <a:pt x="64044" y="39140"/>
                      <a:pt x="64032" y="39140"/>
                    </a:cubicBezTo>
                    <a:cubicBezTo>
                      <a:pt x="63973" y="39533"/>
                      <a:pt x="63640" y="39819"/>
                      <a:pt x="63568" y="40188"/>
                    </a:cubicBezTo>
                    <a:lnTo>
                      <a:pt x="63473" y="40212"/>
                    </a:lnTo>
                    <a:cubicBezTo>
                      <a:pt x="63473" y="40247"/>
                      <a:pt x="63485" y="40331"/>
                      <a:pt x="63485" y="40366"/>
                    </a:cubicBezTo>
                    <a:lnTo>
                      <a:pt x="63401" y="40366"/>
                    </a:lnTo>
                    <a:cubicBezTo>
                      <a:pt x="63366" y="40462"/>
                      <a:pt x="63330" y="40545"/>
                      <a:pt x="63294" y="40640"/>
                    </a:cubicBezTo>
                    <a:lnTo>
                      <a:pt x="63235" y="40652"/>
                    </a:lnTo>
                    <a:cubicBezTo>
                      <a:pt x="63151" y="40831"/>
                      <a:pt x="63032" y="40997"/>
                      <a:pt x="62925" y="41176"/>
                    </a:cubicBezTo>
                    <a:lnTo>
                      <a:pt x="62866" y="41188"/>
                    </a:lnTo>
                    <a:cubicBezTo>
                      <a:pt x="62866" y="41343"/>
                      <a:pt x="62675" y="41378"/>
                      <a:pt x="62663" y="41533"/>
                    </a:cubicBezTo>
                    <a:lnTo>
                      <a:pt x="62604" y="41545"/>
                    </a:lnTo>
                    <a:cubicBezTo>
                      <a:pt x="62604" y="41700"/>
                      <a:pt x="62401" y="41724"/>
                      <a:pt x="62389" y="41890"/>
                    </a:cubicBezTo>
                    <a:lnTo>
                      <a:pt x="62318" y="41878"/>
                    </a:lnTo>
                    <a:lnTo>
                      <a:pt x="62318" y="41974"/>
                    </a:lnTo>
                    <a:lnTo>
                      <a:pt x="62258" y="41998"/>
                    </a:lnTo>
                    <a:cubicBezTo>
                      <a:pt x="62104" y="42259"/>
                      <a:pt x="61818" y="42414"/>
                      <a:pt x="61675" y="42688"/>
                    </a:cubicBezTo>
                    <a:lnTo>
                      <a:pt x="61592" y="42676"/>
                    </a:lnTo>
                    <a:lnTo>
                      <a:pt x="61592" y="42676"/>
                    </a:lnTo>
                    <a:lnTo>
                      <a:pt x="61615" y="42771"/>
                    </a:lnTo>
                    <a:lnTo>
                      <a:pt x="61520" y="42783"/>
                    </a:lnTo>
                    <a:lnTo>
                      <a:pt x="61508" y="42879"/>
                    </a:lnTo>
                    <a:lnTo>
                      <a:pt x="61425" y="42855"/>
                    </a:lnTo>
                    <a:lnTo>
                      <a:pt x="61425" y="42926"/>
                    </a:lnTo>
                    <a:cubicBezTo>
                      <a:pt x="61175" y="43093"/>
                      <a:pt x="60996" y="43343"/>
                      <a:pt x="60746" y="43521"/>
                    </a:cubicBezTo>
                    <a:cubicBezTo>
                      <a:pt x="60711" y="43533"/>
                      <a:pt x="60651" y="43569"/>
                      <a:pt x="60615" y="43581"/>
                    </a:cubicBezTo>
                    <a:lnTo>
                      <a:pt x="60639" y="43676"/>
                    </a:lnTo>
                    <a:lnTo>
                      <a:pt x="60532" y="43652"/>
                    </a:lnTo>
                    <a:lnTo>
                      <a:pt x="60532" y="43736"/>
                    </a:lnTo>
                    <a:cubicBezTo>
                      <a:pt x="60377" y="43748"/>
                      <a:pt x="60353" y="43950"/>
                      <a:pt x="60199" y="43950"/>
                    </a:cubicBezTo>
                    <a:lnTo>
                      <a:pt x="60199" y="44033"/>
                    </a:lnTo>
                    <a:lnTo>
                      <a:pt x="60091" y="44010"/>
                    </a:lnTo>
                    <a:lnTo>
                      <a:pt x="60091" y="44105"/>
                    </a:lnTo>
                    <a:cubicBezTo>
                      <a:pt x="59937" y="44105"/>
                      <a:pt x="59901" y="44283"/>
                      <a:pt x="59746" y="44307"/>
                    </a:cubicBezTo>
                    <a:lnTo>
                      <a:pt x="59734" y="44367"/>
                    </a:lnTo>
                    <a:cubicBezTo>
                      <a:pt x="59532" y="44414"/>
                      <a:pt x="59437" y="44641"/>
                      <a:pt x="59222" y="44664"/>
                    </a:cubicBezTo>
                    <a:lnTo>
                      <a:pt x="59210" y="44748"/>
                    </a:lnTo>
                    <a:lnTo>
                      <a:pt x="59115" y="44724"/>
                    </a:lnTo>
                    <a:cubicBezTo>
                      <a:pt x="59115" y="44748"/>
                      <a:pt x="59103" y="44807"/>
                      <a:pt x="59103" y="44831"/>
                    </a:cubicBezTo>
                    <a:lnTo>
                      <a:pt x="58960" y="44807"/>
                    </a:lnTo>
                    <a:lnTo>
                      <a:pt x="58937" y="44926"/>
                    </a:lnTo>
                    <a:cubicBezTo>
                      <a:pt x="58889" y="44915"/>
                      <a:pt x="58818" y="44915"/>
                      <a:pt x="58770" y="44903"/>
                    </a:cubicBezTo>
                    <a:lnTo>
                      <a:pt x="58758" y="45022"/>
                    </a:lnTo>
                    <a:cubicBezTo>
                      <a:pt x="58722" y="45010"/>
                      <a:pt x="58639" y="44998"/>
                      <a:pt x="58591" y="44998"/>
                    </a:cubicBezTo>
                    <a:lnTo>
                      <a:pt x="58579" y="45117"/>
                    </a:lnTo>
                    <a:cubicBezTo>
                      <a:pt x="58544" y="45105"/>
                      <a:pt x="58460" y="45081"/>
                      <a:pt x="58413" y="45081"/>
                    </a:cubicBezTo>
                    <a:lnTo>
                      <a:pt x="58401" y="45200"/>
                    </a:lnTo>
                    <a:cubicBezTo>
                      <a:pt x="58365" y="45188"/>
                      <a:pt x="58294" y="45176"/>
                      <a:pt x="58258" y="45165"/>
                    </a:cubicBezTo>
                    <a:cubicBezTo>
                      <a:pt x="58195" y="45248"/>
                      <a:pt x="58114" y="45286"/>
                      <a:pt x="58007" y="45286"/>
                    </a:cubicBezTo>
                    <a:cubicBezTo>
                      <a:pt x="57992" y="45286"/>
                      <a:pt x="57976" y="45285"/>
                      <a:pt x="57960" y="45284"/>
                    </a:cubicBezTo>
                    <a:lnTo>
                      <a:pt x="57960" y="45284"/>
                    </a:lnTo>
                    <a:lnTo>
                      <a:pt x="57972" y="45355"/>
                    </a:lnTo>
                    <a:lnTo>
                      <a:pt x="57698" y="45355"/>
                    </a:lnTo>
                    <a:lnTo>
                      <a:pt x="57698" y="45462"/>
                    </a:lnTo>
                    <a:cubicBezTo>
                      <a:pt x="57651" y="45450"/>
                      <a:pt x="57555" y="45426"/>
                      <a:pt x="57520" y="45426"/>
                    </a:cubicBezTo>
                    <a:lnTo>
                      <a:pt x="57508" y="45522"/>
                    </a:lnTo>
                    <a:lnTo>
                      <a:pt x="57270" y="45522"/>
                    </a:lnTo>
                    <a:cubicBezTo>
                      <a:pt x="57163" y="45641"/>
                      <a:pt x="56984" y="45617"/>
                      <a:pt x="56841" y="45641"/>
                    </a:cubicBezTo>
                    <a:cubicBezTo>
                      <a:pt x="56722" y="45736"/>
                      <a:pt x="56579" y="45700"/>
                      <a:pt x="56448" y="45724"/>
                    </a:cubicBezTo>
                    <a:lnTo>
                      <a:pt x="56460" y="45796"/>
                    </a:lnTo>
                    <a:cubicBezTo>
                      <a:pt x="56389" y="45796"/>
                      <a:pt x="56270" y="45807"/>
                      <a:pt x="56198" y="45807"/>
                    </a:cubicBezTo>
                    <a:cubicBezTo>
                      <a:pt x="55853" y="45927"/>
                      <a:pt x="55484" y="45974"/>
                      <a:pt x="55115" y="45998"/>
                    </a:cubicBezTo>
                    <a:lnTo>
                      <a:pt x="55127" y="46069"/>
                    </a:lnTo>
                    <a:cubicBezTo>
                      <a:pt x="54996" y="46058"/>
                      <a:pt x="54877" y="46058"/>
                      <a:pt x="54757" y="46058"/>
                    </a:cubicBezTo>
                    <a:lnTo>
                      <a:pt x="54757" y="46141"/>
                    </a:lnTo>
                    <a:cubicBezTo>
                      <a:pt x="54603" y="46141"/>
                      <a:pt x="54448" y="46141"/>
                      <a:pt x="54305" y="46153"/>
                    </a:cubicBezTo>
                    <a:lnTo>
                      <a:pt x="54305" y="46224"/>
                    </a:lnTo>
                    <a:cubicBezTo>
                      <a:pt x="54079" y="46224"/>
                      <a:pt x="53865" y="46236"/>
                      <a:pt x="53638" y="46260"/>
                    </a:cubicBezTo>
                    <a:cubicBezTo>
                      <a:pt x="53543" y="46323"/>
                      <a:pt x="53427" y="46329"/>
                      <a:pt x="53310" y="46329"/>
                    </a:cubicBezTo>
                    <a:cubicBezTo>
                      <a:pt x="53287" y="46329"/>
                      <a:pt x="53264" y="46329"/>
                      <a:pt x="53241" y="46329"/>
                    </a:cubicBezTo>
                    <a:cubicBezTo>
                      <a:pt x="53206" y="46329"/>
                      <a:pt x="53172" y="46329"/>
                      <a:pt x="53138" y="46331"/>
                    </a:cubicBezTo>
                    <a:lnTo>
                      <a:pt x="53150" y="46403"/>
                    </a:lnTo>
                    <a:cubicBezTo>
                      <a:pt x="52864" y="46403"/>
                      <a:pt x="52567" y="46427"/>
                      <a:pt x="52269" y="46439"/>
                    </a:cubicBezTo>
                    <a:lnTo>
                      <a:pt x="52257" y="46498"/>
                    </a:lnTo>
                    <a:cubicBezTo>
                      <a:pt x="52079" y="46498"/>
                      <a:pt x="51900" y="46498"/>
                      <a:pt x="51721" y="46510"/>
                    </a:cubicBezTo>
                    <a:lnTo>
                      <a:pt x="51721" y="46569"/>
                    </a:lnTo>
                    <a:cubicBezTo>
                      <a:pt x="51376" y="46569"/>
                      <a:pt x="51031" y="46593"/>
                      <a:pt x="50686" y="46617"/>
                    </a:cubicBezTo>
                    <a:cubicBezTo>
                      <a:pt x="50221" y="46712"/>
                      <a:pt x="49721" y="46689"/>
                      <a:pt x="49245" y="46700"/>
                    </a:cubicBezTo>
                    <a:lnTo>
                      <a:pt x="49257" y="46760"/>
                    </a:lnTo>
                    <a:cubicBezTo>
                      <a:pt x="48876" y="46760"/>
                      <a:pt x="48495" y="46772"/>
                      <a:pt x="48114" y="46784"/>
                    </a:cubicBezTo>
                    <a:cubicBezTo>
                      <a:pt x="47530" y="46903"/>
                      <a:pt x="46923" y="46831"/>
                      <a:pt x="46328" y="46879"/>
                    </a:cubicBezTo>
                    <a:cubicBezTo>
                      <a:pt x="45542" y="46998"/>
                      <a:pt x="44732" y="46915"/>
                      <a:pt x="43947" y="46986"/>
                    </a:cubicBezTo>
                    <a:cubicBezTo>
                      <a:pt x="43805" y="47030"/>
                      <a:pt x="43661" y="47038"/>
                      <a:pt x="43516" y="47038"/>
                    </a:cubicBezTo>
                    <a:cubicBezTo>
                      <a:pt x="43421" y="47038"/>
                      <a:pt x="43326" y="47035"/>
                      <a:pt x="43231" y="47035"/>
                    </a:cubicBezTo>
                    <a:cubicBezTo>
                      <a:pt x="43156" y="47035"/>
                      <a:pt x="43081" y="47037"/>
                      <a:pt x="43006" y="47046"/>
                    </a:cubicBezTo>
                    <a:cubicBezTo>
                      <a:pt x="42113" y="47153"/>
                      <a:pt x="41196" y="47117"/>
                      <a:pt x="40291" y="47153"/>
                    </a:cubicBezTo>
                    <a:cubicBezTo>
                      <a:pt x="40160" y="47204"/>
                      <a:pt x="40020" y="47210"/>
                      <a:pt x="39876" y="47210"/>
                    </a:cubicBezTo>
                    <a:cubicBezTo>
                      <a:pt x="39828" y="47210"/>
                      <a:pt x="39781" y="47210"/>
                      <a:pt x="39733" y="47210"/>
                    </a:cubicBezTo>
                    <a:cubicBezTo>
                      <a:pt x="39689" y="47210"/>
                      <a:pt x="39645" y="47210"/>
                      <a:pt x="39601" y="47212"/>
                    </a:cubicBezTo>
                    <a:cubicBezTo>
                      <a:pt x="39158" y="47222"/>
                      <a:pt x="38715" y="47239"/>
                      <a:pt x="38272" y="47239"/>
                    </a:cubicBezTo>
                    <a:cubicBezTo>
                      <a:pt x="38167" y="47239"/>
                      <a:pt x="38062" y="47239"/>
                      <a:pt x="37958" y="47236"/>
                    </a:cubicBezTo>
                    <a:lnTo>
                      <a:pt x="37958" y="47308"/>
                    </a:lnTo>
                    <a:cubicBezTo>
                      <a:pt x="37740" y="47308"/>
                      <a:pt x="37522" y="47307"/>
                      <a:pt x="37304" y="47307"/>
                    </a:cubicBezTo>
                    <a:cubicBezTo>
                      <a:pt x="36649" y="47307"/>
                      <a:pt x="35990" y="47314"/>
                      <a:pt x="35338" y="47367"/>
                    </a:cubicBezTo>
                    <a:cubicBezTo>
                      <a:pt x="34541" y="47427"/>
                      <a:pt x="33731" y="47391"/>
                      <a:pt x="32921" y="47439"/>
                    </a:cubicBezTo>
                    <a:cubicBezTo>
                      <a:pt x="32734" y="47481"/>
                      <a:pt x="32547" y="47487"/>
                      <a:pt x="32356" y="47487"/>
                    </a:cubicBezTo>
                    <a:cubicBezTo>
                      <a:pt x="32279" y="47487"/>
                      <a:pt x="32202" y="47486"/>
                      <a:pt x="32124" y="47486"/>
                    </a:cubicBezTo>
                    <a:cubicBezTo>
                      <a:pt x="31524" y="47486"/>
                      <a:pt x="30924" y="47517"/>
                      <a:pt x="30323" y="47517"/>
                    </a:cubicBezTo>
                    <a:cubicBezTo>
                      <a:pt x="30173" y="47517"/>
                      <a:pt x="30023" y="47515"/>
                      <a:pt x="29873" y="47510"/>
                    </a:cubicBezTo>
                    <a:lnTo>
                      <a:pt x="29862" y="47582"/>
                    </a:lnTo>
                    <a:cubicBezTo>
                      <a:pt x="29573" y="47576"/>
                      <a:pt x="29285" y="47575"/>
                      <a:pt x="28998" y="47575"/>
                    </a:cubicBezTo>
                    <a:cubicBezTo>
                      <a:pt x="28357" y="47575"/>
                      <a:pt x="27717" y="47583"/>
                      <a:pt x="27077" y="47583"/>
                    </a:cubicBezTo>
                    <a:cubicBezTo>
                      <a:pt x="26688" y="47583"/>
                      <a:pt x="26299" y="47580"/>
                      <a:pt x="25909" y="47570"/>
                    </a:cubicBezTo>
                    <a:cubicBezTo>
                      <a:pt x="24826" y="47570"/>
                      <a:pt x="23744" y="47483"/>
                      <a:pt x="22662" y="47483"/>
                    </a:cubicBezTo>
                    <a:cubicBezTo>
                      <a:pt x="22542" y="47483"/>
                      <a:pt x="22421" y="47484"/>
                      <a:pt x="22301" y="47486"/>
                    </a:cubicBezTo>
                    <a:lnTo>
                      <a:pt x="22301" y="47427"/>
                    </a:lnTo>
                    <a:cubicBezTo>
                      <a:pt x="21694" y="47403"/>
                      <a:pt x="21087" y="47427"/>
                      <a:pt x="20491" y="47343"/>
                    </a:cubicBezTo>
                    <a:cubicBezTo>
                      <a:pt x="19682" y="47308"/>
                      <a:pt x="18884" y="47272"/>
                      <a:pt x="18086" y="47165"/>
                    </a:cubicBezTo>
                    <a:cubicBezTo>
                      <a:pt x="17443" y="47165"/>
                      <a:pt x="16824" y="47034"/>
                      <a:pt x="16181" y="47022"/>
                    </a:cubicBezTo>
                    <a:lnTo>
                      <a:pt x="16181" y="46962"/>
                    </a:lnTo>
                    <a:cubicBezTo>
                      <a:pt x="16116" y="46959"/>
                      <a:pt x="16050" y="46959"/>
                      <a:pt x="15985" y="46959"/>
                    </a:cubicBezTo>
                    <a:lnTo>
                      <a:pt x="15985" y="46959"/>
                    </a:lnTo>
                    <a:cubicBezTo>
                      <a:pt x="15790" y="46959"/>
                      <a:pt x="15598" y="46959"/>
                      <a:pt x="15419" y="46879"/>
                    </a:cubicBezTo>
                    <a:cubicBezTo>
                      <a:pt x="15217" y="46867"/>
                      <a:pt x="15014" y="46855"/>
                      <a:pt x="14812" y="46820"/>
                    </a:cubicBezTo>
                    <a:cubicBezTo>
                      <a:pt x="14657" y="46748"/>
                      <a:pt x="14479" y="46772"/>
                      <a:pt x="14312" y="46760"/>
                    </a:cubicBezTo>
                    <a:lnTo>
                      <a:pt x="14300" y="46700"/>
                    </a:lnTo>
                    <a:cubicBezTo>
                      <a:pt x="14086" y="46689"/>
                      <a:pt x="13860" y="46700"/>
                      <a:pt x="13645" y="46605"/>
                    </a:cubicBezTo>
                    <a:cubicBezTo>
                      <a:pt x="13514" y="46593"/>
                      <a:pt x="13383" y="46581"/>
                      <a:pt x="13240" y="46581"/>
                    </a:cubicBezTo>
                    <a:lnTo>
                      <a:pt x="13240" y="46522"/>
                    </a:lnTo>
                    <a:cubicBezTo>
                      <a:pt x="13074" y="46510"/>
                      <a:pt x="12907" y="46498"/>
                      <a:pt x="12752" y="46439"/>
                    </a:cubicBezTo>
                    <a:cubicBezTo>
                      <a:pt x="12633" y="46415"/>
                      <a:pt x="12526" y="46391"/>
                      <a:pt x="12407" y="46367"/>
                    </a:cubicBezTo>
                    <a:cubicBezTo>
                      <a:pt x="11943" y="46284"/>
                      <a:pt x="11490" y="46153"/>
                      <a:pt x="11038" y="46046"/>
                    </a:cubicBezTo>
                    <a:cubicBezTo>
                      <a:pt x="10919" y="46010"/>
                      <a:pt x="10800" y="45974"/>
                      <a:pt x="10692" y="45950"/>
                    </a:cubicBezTo>
                    <a:cubicBezTo>
                      <a:pt x="10180" y="45807"/>
                      <a:pt x="9692" y="45653"/>
                      <a:pt x="9192" y="45474"/>
                    </a:cubicBezTo>
                    <a:cubicBezTo>
                      <a:pt x="9073" y="45426"/>
                      <a:pt x="8942" y="45379"/>
                      <a:pt x="8823" y="45343"/>
                    </a:cubicBezTo>
                    <a:cubicBezTo>
                      <a:pt x="8645" y="45260"/>
                      <a:pt x="8478" y="45188"/>
                      <a:pt x="8299" y="45117"/>
                    </a:cubicBezTo>
                    <a:cubicBezTo>
                      <a:pt x="6954" y="44534"/>
                      <a:pt x="5716" y="43664"/>
                      <a:pt x="4823" y="42486"/>
                    </a:cubicBezTo>
                    <a:cubicBezTo>
                      <a:pt x="4215" y="41676"/>
                      <a:pt x="3787" y="40747"/>
                      <a:pt x="3501" y="39783"/>
                    </a:cubicBezTo>
                    <a:lnTo>
                      <a:pt x="3477" y="39723"/>
                    </a:lnTo>
                    <a:cubicBezTo>
                      <a:pt x="2430" y="36390"/>
                      <a:pt x="2132" y="32865"/>
                      <a:pt x="1941" y="29389"/>
                    </a:cubicBezTo>
                    <a:cubicBezTo>
                      <a:pt x="1894" y="28174"/>
                      <a:pt x="1810" y="26960"/>
                      <a:pt x="1715" y="25746"/>
                    </a:cubicBezTo>
                    <a:cubicBezTo>
                      <a:pt x="1537" y="23805"/>
                      <a:pt x="1501" y="21828"/>
                      <a:pt x="1668" y="19888"/>
                    </a:cubicBezTo>
                    <a:cubicBezTo>
                      <a:pt x="1834" y="17840"/>
                      <a:pt x="2322" y="15840"/>
                      <a:pt x="2680" y="13815"/>
                    </a:cubicBezTo>
                    <a:cubicBezTo>
                      <a:pt x="2977" y="12184"/>
                      <a:pt x="3370" y="10541"/>
                      <a:pt x="4144" y="9053"/>
                    </a:cubicBezTo>
                    <a:cubicBezTo>
                      <a:pt x="4966" y="7374"/>
                      <a:pt x="6240" y="5850"/>
                      <a:pt x="7942" y="5005"/>
                    </a:cubicBezTo>
                    <a:cubicBezTo>
                      <a:pt x="8109" y="4922"/>
                      <a:pt x="8287" y="4826"/>
                      <a:pt x="8466" y="4743"/>
                    </a:cubicBezTo>
                    <a:cubicBezTo>
                      <a:pt x="9133" y="4421"/>
                      <a:pt x="9823" y="4124"/>
                      <a:pt x="10526" y="3886"/>
                    </a:cubicBezTo>
                    <a:cubicBezTo>
                      <a:pt x="12312" y="3290"/>
                      <a:pt x="14157" y="2981"/>
                      <a:pt x="16015" y="2695"/>
                    </a:cubicBezTo>
                    <a:cubicBezTo>
                      <a:pt x="18705" y="2338"/>
                      <a:pt x="21408" y="2112"/>
                      <a:pt x="24123" y="2004"/>
                    </a:cubicBezTo>
                    <a:cubicBezTo>
                      <a:pt x="24533" y="1951"/>
                      <a:pt x="24947" y="1951"/>
                      <a:pt x="25361" y="1951"/>
                    </a:cubicBezTo>
                    <a:cubicBezTo>
                      <a:pt x="25775" y="1951"/>
                      <a:pt x="26188" y="1951"/>
                      <a:pt x="26599" y="1897"/>
                    </a:cubicBezTo>
                    <a:cubicBezTo>
                      <a:pt x="27549" y="1876"/>
                      <a:pt x="28496" y="1869"/>
                      <a:pt x="29441" y="1869"/>
                    </a:cubicBezTo>
                    <a:close/>
                    <a:moveTo>
                      <a:pt x="28697" y="1"/>
                    </a:moveTo>
                    <a:cubicBezTo>
                      <a:pt x="27293" y="1"/>
                      <a:pt x="25886" y="15"/>
                      <a:pt x="24480" y="88"/>
                    </a:cubicBezTo>
                    <a:cubicBezTo>
                      <a:pt x="24317" y="96"/>
                      <a:pt x="24152" y="96"/>
                      <a:pt x="23986" y="96"/>
                    </a:cubicBezTo>
                    <a:lnTo>
                      <a:pt x="23986" y="96"/>
                    </a:lnTo>
                    <a:cubicBezTo>
                      <a:pt x="23653" y="96"/>
                      <a:pt x="23317" y="96"/>
                      <a:pt x="22992" y="159"/>
                    </a:cubicBezTo>
                    <a:cubicBezTo>
                      <a:pt x="20146" y="302"/>
                      <a:pt x="17312" y="576"/>
                      <a:pt x="14502" y="1016"/>
                    </a:cubicBezTo>
                    <a:cubicBezTo>
                      <a:pt x="12550" y="1373"/>
                      <a:pt x="10573" y="1743"/>
                      <a:pt x="8740" y="2540"/>
                    </a:cubicBezTo>
                    <a:cubicBezTo>
                      <a:pt x="7585" y="3040"/>
                      <a:pt x="6418" y="3576"/>
                      <a:pt x="5442" y="4398"/>
                    </a:cubicBezTo>
                    <a:cubicBezTo>
                      <a:pt x="4846" y="4874"/>
                      <a:pt x="4335" y="5433"/>
                      <a:pt x="3870" y="6041"/>
                    </a:cubicBezTo>
                    <a:cubicBezTo>
                      <a:pt x="3227" y="6910"/>
                      <a:pt x="2775" y="7898"/>
                      <a:pt x="2382" y="8910"/>
                    </a:cubicBezTo>
                    <a:cubicBezTo>
                      <a:pt x="1679" y="10696"/>
                      <a:pt x="1358" y="12589"/>
                      <a:pt x="1013" y="14458"/>
                    </a:cubicBezTo>
                    <a:cubicBezTo>
                      <a:pt x="644" y="16375"/>
                      <a:pt x="227" y="18292"/>
                      <a:pt x="132" y="20233"/>
                    </a:cubicBezTo>
                    <a:cubicBezTo>
                      <a:pt x="1" y="21328"/>
                      <a:pt x="96" y="22424"/>
                      <a:pt x="13" y="23519"/>
                    </a:cubicBezTo>
                    <a:cubicBezTo>
                      <a:pt x="1" y="23817"/>
                      <a:pt x="13" y="24102"/>
                      <a:pt x="36" y="24400"/>
                    </a:cubicBezTo>
                    <a:cubicBezTo>
                      <a:pt x="72" y="25353"/>
                      <a:pt x="48" y="26317"/>
                      <a:pt x="132" y="27270"/>
                    </a:cubicBezTo>
                    <a:cubicBezTo>
                      <a:pt x="179" y="28627"/>
                      <a:pt x="120" y="29996"/>
                      <a:pt x="239" y="31353"/>
                    </a:cubicBezTo>
                    <a:cubicBezTo>
                      <a:pt x="227" y="32080"/>
                      <a:pt x="322" y="32782"/>
                      <a:pt x="370" y="33496"/>
                    </a:cubicBezTo>
                    <a:cubicBezTo>
                      <a:pt x="453" y="34235"/>
                      <a:pt x="536" y="34985"/>
                      <a:pt x="632" y="35723"/>
                    </a:cubicBezTo>
                    <a:cubicBezTo>
                      <a:pt x="679" y="35925"/>
                      <a:pt x="703" y="36128"/>
                      <a:pt x="727" y="36330"/>
                    </a:cubicBezTo>
                    <a:cubicBezTo>
                      <a:pt x="977" y="37842"/>
                      <a:pt x="1310" y="39342"/>
                      <a:pt x="1787" y="40795"/>
                    </a:cubicBezTo>
                    <a:cubicBezTo>
                      <a:pt x="1965" y="41307"/>
                      <a:pt x="2179" y="41807"/>
                      <a:pt x="2418" y="42295"/>
                    </a:cubicBezTo>
                    <a:cubicBezTo>
                      <a:pt x="3334" y="44129"/>
                      <a:pt x="4811" y="45653"/>
                      <a:pt x="6621" y="46629"/>
                    </a:cubicBezTo>
                    <a:cubicBezTo>
                      <a:pt x="7335" y="47034"/>
                      <a:pt x="8073" y="47403"/>
                      <a:pt x="8835" y="47689"/>
                    </a:cubicBezTo>
                    <a:cubicBezTo>
                      <a:pt x="8954" y="47736"/>
                      <a:pt x="9061" y="47772"/>
                      <a:pt x="9168" y="47820"/>
                    </a:cubicBezTo>
                    <a:cubicBezTo>
                      <a:pt x="9526" y="47939"/>
                      <a:pt x="9871" y="48058"/>
                      <a:pt x="10228" y="48177"/>
                    </a:cubicBezTo>
                    <a:cubicBezTo>
                      <a:pt x="10323" y="48201"/>
                      <a:pt x="10419" y="48236"/>
                      <a:pt x="10514" y="48260"/>
                    </a:cubicBezTo>
                    <a:cubicBezTo>
                      <a:pt x="10716" y="48308"/>
                      <a:pt x="10919" y="48379"/>
                      <a:pt x="11133" y="48439"/>
                    </a:cubicBezTo>
                    <a:cubicBezTo>
                      <a:pt x="11252" y="48463"/>
                      <a:pt x="11371" y="48486"/>
                      <a:pt x="11490" y="48534"/>
                    </a:cubicBezTo>
                    <a:cubicBezTo>
                      <a:pt x="11609" y="48558"/>
                      <a:pt x="11728" y="48570"/>
                      <a:pt x="11847" y="48629"/>
                    </a:cubicBezTo>
                    <a:cubicBezTo>
                      <a:pt x="11955" y="48641"/>
                      <a:pt x="12050" y="48653"/>
                      <a:pt x="12157" y="48653"/>
                    </a:cubicBezTo>
                    <a:lnTo>
                      <a:pt x="12169" y="48725"/>
                    </a:lnTo>
                    <a:cubicBezTo>
                      <a:pt x="12359" y="48736"/>
                      <a:pt x="12550" y="48736"/>
                      <a:pt x="12717" y="48808"/>
                    </a:cubicBezTo>
                    <a:cubicBezTo>
                      <a:pt x="12824" y="48820"/>
                      <a:pt x="12943" y="48832"/>
                      <a:pt x="13050" y="48844"/>
                    </a:cubicBezTo>
                    <a:lnTo>
                      <a:pt x="13050" y="48903"/>
                    </a:lnTo>
                    <a:cubicBezTo>
                      <a:pt x="13205" y="48903"/>
                      <a:pt x="13348" y="48915"/>
                      <a:pt x="13502" y="48927"/>
                    </a:cubicBezTo>
                    <a:lnTo>
                      <a:pt x="13502" y="48986"/>
                    </a:lnTo>
                    <a:cubicBezTo>
                      <a:pt x="13832" y="48986"/>
                      <a:pt x="14152" y="49108"/>
                      <a:pt x="14480" y="49108"/>
                    </a:cubicBezTo>
                    <a:cubicBezTo>
                      <a:pt x="14507" y="49108"/>
                      <a:pt x="14535" y="49107"/>
                      <a:pt x="14562" y="49106"/>
                    </a:cubicBezTo>
                    <a:lnTo>
                      <a:pt x="14574" y="49177"/>
                    </a:lnTo>
                    <a:cubicBezTo>
                      <a:pt x="14741" y="49177"/>
                      <a:pt x="14919" y="49177"/>
                      <a:pt x="15098" y="49189"/>
                    </a:cubicBezTo>
                    <a:lnTo>
                      <a:pt x="15110" y="49248"/>
                    </a:lnTo>
                    <a:cubicBezTo>
                      <a:pt x="15336" y="49260"/>
                      <a:pt x="15574" y="49272"/>
                      <a:pt x="15800" y="49284"/>
                    </a:cubicBezTo>
                    <a:lnTo>
                      <a:pt x="15812" y="49344"/>
                    </a:lnTo>
                    <a:cubicBezTo>
                      <a:pt x="16015" y="49344"/>
                      <a:pt x="16205" y="49356"/>
                      <a:pt x="16407" y="49379"/>
                    </a:cubicBezTo>
                    <a:cubicBezTo>
                      <a:pt x="17027" y="49498"/>
                      <a:pt x="17670" y="49510"/>
                      <a:pt x="18301" y="49606"/>
                    </a:cubicBezTo>
                    <a:cubicBezTo>
                      <a:pt x="18878" y="49627"/>
                      <a:pt x="19446" y="49731"/>
                      <a:pt x="20020" y="49731"/>
                    </a:cubicBezTo>
                    <a:cubicBezTo>
                      <a:pt x="20098" y="49731"/>
                      <a:pt x="20175" y="49729"/>
                      <a:pt x="20253" y="49725"/>
                    </a:cubicBezTo>
                    <a:lnTo>
                      <a:pt x="20265" y="49784"/>
                    </a:lnTo>
                    <a:cubicBezTo>
                      <a:pt x="20575" y="49796"/>
                      <a:pt x="20896" y="49808"/>
                      <a:pt x="21206" y="49820"/>
                    </a:cubicBezTo>
                    <a:cubicBezTo>
                      <a:pt x="21944" y="49927"/>
                      <a:pt x="22694" y="49856"/>
                      <a:pt x="23432" y="49915"/>
                    </a:cubicBezTo>
                    <a:cubicBezTo>
                      <a:pt x="23563" y="49975"/>
                      <a:pt x="23718" y="49951"/>
                      <a:pt x="23861" y="49963"/>
                    </a:cubicBezTo>
                    <a:cubicBezTo>
                      <a:pt x="25211" y="49985"/>
                      <a:pt x="26561" y="49994"/>
                      <a:pt x="27912" y="49994"/>
                    </a:cubicBezTo>
                    <a:cubicBezTo>
                      <a:pt x="29467" y="49994"/>
                      <a:pt x="31021" y="49982"/>
                      <a:pt x="32576" y="49963"/>
                    </a:cubicBezTo>
                    <a:cubicBezTo>
                      <a:pt x="33731" y="49844"/>
                      <a:pt x="34898" y="49915"/>
                      <a:pt x="36053" y="49856"/>
                    </a:cubicBezTo>
                    <a:cubicBezTo>
                      <a:pt x="36487" y="49802"/>
                      <a:pt x="36928" y="49802"/>
                      <a:pt x="37370" y="49802"/>
                    </a:cubicBezTo>
                    <a:cubicBezTo>
                      <a:pt x="37812" y="49802"/>
                      <a:pt x="38255" y="49802"/>
                      <a:pt x="38696" y="49748"/>
                    </a:cubicBezTo>
                    <a:cubicBezTo>
                      <a:pt x="39223" y="49722"/>
                      <a:pt x="39750" y="49708"/>
                      <a:pt x="40277" y="49708"/>
                    </a:cubicBezTo>
                    <a:cubicBezTo>
                      <a:pt x="40452" y="49708"/>
                      <a:pt x="40628" y="49710"/>
                      <a:pt x="40803" y="49713"/>
                    </a:cubicBezTo>
                    <a:lnTo>
                      <a:pt x="40803" y="49641"/>
                    </a:lnTo>
                    <a:cubicBezTo>
                      <a:pt x="40961" y="49644"/>
                      <a:pt x="41119" y="49646"/>
                      <a:pt x="41277" y="49646"/>
                    </a:cubicBezTo>
                    <a:cubicBezTo>
                      <a:pt x="42843" y="49646"/>
                      <a:pt x="44401" y="49508"/>
                      <a:pt x="45967" y="49508"/>
                    </a:cubicBezTo>
                    <a:cubicBezTo>
                      <a:pt x="46075" y="49508"/>
                      <a:pt x="46184" y="49509"/>
                      <a:pt x="46292" y="49510"/>
                    </a:cubicBezTo>
                    <a:lnTo>
                      <a:pt x="46292" y="49451"/>
                    </a:lnTo>
                    <a:cubicBezTo>
                      <a:pt x="46351" y="49452"/>
                      <a:pt x="46409" y="49453"/>
                      <a:pt x="46468" y="49453"/>
                    </a:cubicBezTo>
                    <a:cubicBezTo>
                      <a:pt x="46816" y="49453"/>
                      <a:pt x="47164" y="49432"/>
                      <a:pt x="47513" y="49432"/>
                    </a:cubicBezTo>
                    <a:cubicBezTo>
                      <a:pt x="47618" y="49432"/>
                      <a:pt x="47723" y="49434"/>
                      <a:pt x="47828" y="49439"/>
                    </a:cubicBezTo>
                    <a:lnTo>
                      <a:pt x="47816" y="49367"/>
                    </a:lnTo>
                    <a:cubicBezTo>
                      <a:pt x="48340" y="49344"/>
                      <a:pt x="48864" y="49391"/>
                      <a:pt x="49376" y="49296"/>
                    </a:cubicBezTo>
                    <a:cubicBezTo>
                      <a:pt x="49816" y="49236"/>
                      <a:pt x="50269" y="49308"/>
                      <a:pt x="50697" y="49213"/>
                    </a:cubicBezTo>
                    <a:cubicBezTo>
                      <a:pt x="51347" y="49201"/>
                      <a:pt x="51985" y="49081"/>
                      <a:pt x="52623" y="49081"/>
                    </a:cubicBezTo>
                    <a:cubicBezTo>
                      <a:pt x="52652" y="49081"/>
                      <a:pt x="52681" y="49081"/>
                      <a:pt x="52710" y="49082"/>
                    </a:cubicBezTo>
                    <a:lnTo>
                      <a:pt x="52710" y="49022"/>
                    </a:lnTo>
                    <a:cubicBezTo>
                      <a:pt x="52948" y="49010"/>
                      <a:pt x="53198" y="48998"/>
                      <a:pt x="53436" y="48986"/>
                    </a:cubicBezTo>
                    <a:lnTo>
                      <a:pt x="53424" y="48927"/>
                    </a:lnTo>
                    <a:cubicBezTo>
                      <a:pt x="53626" y="48915"/>
                      <a:pt x="53841" y="48915"/>
                      <a:pt x="54043" y="48903"/>
                    </a:cubicBezTo>
                    <a:lnTo>
                      <a:pt x="54055" y="48844"/>
                    </a:lnTo>
                    <a:cubicBezTo>
                      <a:pt x="54269" y="48832"/>
                      <a:pt x="54472" y="48820"/>
                      <a:pt x="54674" y="48808"/>
                    </a:cubicBezTo>
                    <a:lnTo>
                      <a:pt x="54662" y="48748"/>
                    </a:lnTo>
                    <a:cubicBezTo>
                      <a:pt x="54841" y="48736"/>
                      <a:pt x="55031" y="48736"/>
                      <a:pt x="55210" y="48725"/>
                    </a:cubicBezTo>
                    <a:lnTo>
                      <a:pt x="55210" y="48665"/>
                    </a:lnTo>
                    <a:cubicBezTo>
                      <a:pt x="55389" y="48653"/>
                      <a:pt x="55567" y="48641"/>
                      <a:pt x="55734" y="48629"/>
                    </a:cubicBezTo>
                    <a:lnTo>
                      <a:pt x="55734" y="48558"/>
                    </a:lnTo>
                    <a:cubicBezTo>
                      <a:pt x="55889" y="48558"/>
                      <a:pt x="56031" y="48546"/>
                      <a:pt x="56186" y="48546"/>
                    </a:cubicBezTo>
                    <a:lnTo>
                      <a:pt x="56174" y="48486"/>
                    </a:lnTo>
                    <a:cubicBezTo>
                      <a:pt x="56782" y="48439"/>
                      <a:pt x="57353" y="48189"/>
                      <a:pt x="57960" y="48093"/>
                    </a:cubicBezTo>
                    <a:lnTo>
                      <a:pt x="57972" y="48046"/>
                    </a:lnTo>
                    <a:cubicBezTo>
                      <a:pt x="58282" y="48010"/>
                      <a:pt x="58556" y="47855"/>
                      <a:pt x="58865" y="47832"/>
                    </a:cubicBezTo>
                    <a:lnTo>
                      <a:pt x="58841" y="47760"/>
                    </a:lnTo>
                    <a:cubicBezTo>
                      <a:pt x="58913" y="47760"/>
                      <a:pt x="59056" y="47748"/>
                      <a:pt x="59127" y="47748"/>
                    </a:cubicBezTo>
                    <a:lnTo>
                      <a:pt x="59127" y="47641"/>
                    </a:lnTo>
                    <a:cubicBezTo>
                      <a:pt x="59163" y="47653"/>
                      <a:pt x="59246" y="47689"/>
                      <a:pt x="59294" y="47701"/>
                    </a:cubicBezTo>
                    <a:lnTo>
                      <a:pt x="59294" y="47605"/>
                    </a:lnTo>
                    <a:cubicBezTo>
                      <a:pt x="59413" y="47605"/>
                      <a:pt x="59508" y="47570"/>
                      <a:pt x="59603" y="47510"/>
                    </a:cubicBezTo>
                    <a:cubicBezTo>
                      <a:pt x="59651" y="47486"/>
                      <a:pt x="59734" y="47439"/>
                      <a:pt x="59782" y="47415"/>
                    </a:cubicBezTo>
                    <a:lnTo>
                      <a:pt x="59889" y="47415"/>
                    </a:lnTo>
                    <a:cubicBezTo>
                      <a:pt x="60008" y="47272"/>
                      <a:pt x="60211" y="47284"/>
                      <a:pt x="60318" y="47141"/>
                    </a:cubicBezTo>
                    <a:lnTo>
                      <a:pt x="60449" y="47141"/>
                    </a:lnTo>
                    <a:lnTo>
                      <a:pt x="60472" y="47034"/>
                    </a:lnTo>
                    <a:cubicBezTo>
                      <a:pt x="60508" y="47046"/>
                      <a:pt x="60592" y="47046"/>
                      <a:pt x="60627" y="47058"/>
                    </a:cubicBezTo>
                    <a:lnTo>
                      <a:pt x="60627" y="46950"/>
                    </a:lnTo>
                    <a:lnTo>
                      <a:pt x="60734" y="46974"/>
                    </a:lnTo>
                    <a:lnTo>
                      <a:pt x="60734" y="46867"/>
                    </a:lnTo>
                    <a:lnTo>
                      <a:pt x="60901" y="46891"/>
                    </a:lnTo>
                    <a:lnTo>
                      <a:pt x="60889" y="46772"/>
                    </a:lnTo>
                    <a:lnTo>
                      <a:pt x="60996" y="46808"/>
                    </a:lnTo>
                    <a:lnTo>
                      <a:pt x="61008" y="46689"/>
                    </a:lnTo>
                    <a:cubicBezTo>
                      <a:pt x="61044" y="46689"/>
                      <a:pt x="61127" y="46700"/>
                      <a:pt x="61163" y="46700"/>
                    </a:cubicBezTo>
                    <a:lnTo>
                      <a:pt x="61163" y="46581"/>
                    </a:lnTo>
                    <a:cubicBezTo>
                      <a:pt x="61199" y="46593"/>
                      <a:pt x="61282" y="46593"/>
                      <a:pt x="61318" y="46593"/>
                    </a:cubicBezTo>
                    <a:cubicBezTo>
                      <a:pt x="61330" y="46474"/>
                      <a:pt x="61401" y="46415"/>
                      <a:pt x="61520" y="46415"/>
                    </a:cubicBezTo>
                    <a:lnTo>
                      <a:pt x="61520" y="46319"/>
                    </a:lnTo>
                    <a:cubicBezTo>
                      <a:pt x="61556" y="46319"/>
                      <a:pt x="61627" y="46331"/>
                      <a:pt x="61663" y="46331"/>
                    </a:cubicBezTo>
                    <a:cubicBezTo>
                      <a:pt x="61687" y="46200"/>
                      <a:pt x="61758" y="46141"/>
                      <a:pt x="61877" y="46141"/>
                    </a:cubicBezTo>
                    <a:lnTo>
                      <a:pt x="61866" y="46046"/>
                    </a:lnTo>
                    <a:lnTo>
                      <a:pt x="61866" y="46046"/>
                    </a:lnTo>
                    <a:lnTo>
                      <a:pt x="61973" y="46093"/>
                    </a:lnTo>
                    <a:lnTo>
                      <a:pt x="61961" y="45974"/>
                    </a:lnTo>
                    <a:lnTo>
                      <a:pt x="62044" y="45986"/>
                    </a:lnTo>
                    <a:cubicBezTo>
                      <a:pt x="62163" y="45891"/>
                      <a:pt x="62247" y="45736"/>
                      <a:pt x="62413" y="45700"/>
                    </a:cubicBezTo>
                    <a:lnTo>
                      <a:pt x="62401" y="45617"/>
                    </a:lnTo>
                    <a:lnTo>
                      <a:pt x="62497" y="45629"/>
                    </a:lnTo>
                    <a:lnTo>
                      <a:pt x="62497" y="45522"/>
                    </a:lnTo>
                    <a:lnTo>
                      <a:pt x="62592" y="45557"/>
                    </a:lnTo>
                    <a:lnTo>
                      <a:pt x="62592" y="45474"/>
                    </a:lnTo>
                    <a:cubicBezTo>
                      <a:pt x="62889" y="45272"/>
                      <a:pt x="63128" y="44986"/>
                      <a:pt x="63390" y="44736"/>
                    </a:cubicBezTo>
                    <a:cubicBezTo>
                      <a:pt x="63580" y="44534"/>
                      <a:pt x="63818" y="44367"/>
                      <a:pt x="63949" y="44117"/>
                    </a:cubicBezTo>
                    <a:lnTo>
                      <a:pt x="64032" y="44129"/>
                    </a:lnTo>
                    <a:lnTo>
                      <a:pt x="63997" y="44010"/>
                    </a:lnTo>
                    <a:lnTo>
                      <a:pt x="64104" y="44045"/>
                    </a:lnTo>
                    <a:lnTo>
                      <a:pt x="64092" y="43926"/>
                    </a:lnTo>
                    <a:lnTo>
                      <a:pt x="64199" y="43938"/>
                    </a:lnTo>
                    <a:lnTo>
                      <a:pt x="64199" y="43938"/>
                    </a:lnTo>
                    <a:lnTo>
                      <a:pt x="64163" y="43831"/>
                    </a:lnTo>
                    <a:lnTo>
                      <a:pt x="64282" y="43843"/>
                    </a:lnTo>
                    <a:cubicBezTo>
                      <a:pt x="64282" y="43795"/>
                      <a:pt x="64282" y="43724"/>
                      <a:pt x="64282" y="43676"/>
                    </a:cubicBezTo>
                    <a:cubicBezTo>
                      <a:pt x="64318" y="43676"/>
                      <a:pt x="64402" y="43664"/>
                      <a:pt x="64449" y="43652"/>
                    </a:cubicBezTo>
                    <a:cubicBezTo>
                      <a:pt x="64449" y="43617"/>
                      <a:pt x="64449" y="43533"/>
                      <a:pt x="64449" y="43486"/>
                    </a:cubicBezTo>
                    <a:lnTo>
                      <a:pt x="64533" y="43486"/>
                    </a:lnTo>
                    <a:cubicBezTo>
                      <a:pt x="64533" y="43331"/>
                      <a:pt x="64723" y="43295"/>
                      <a:pt x="64735" y="43140"/>
                    </a:cubicBezTo>
                    <a:lnTo>
                      <a:pt x="64794" y="43129"/>
                    </a:lnTo>
                    <a:cubicBezTo>
                      <a:pt x="64830" y="43057"/>
                      <a:pt x="64878" y="42974"/>
                      <a:pt x="64925" y="42902"/>
                    </a:cubicBezTo>
                    <a:cubicBezTo>
                      <a:pt x="64997" y="42807"/>
                      <a:pt x="65068" y="42712"/>
                      <a:pt x="65104" y="42605"/>
                    </a:cubicBezTo>
                    <a:lnTo>
                      <a:pt x="65164" y="42605"/>
                    </a:lnTo>
                    <a:cubicBezTo>
                      <a:pt x="65199" y="42509"/>
                      <a:pt x="65235" y="42426"/>
                      <a:pt x="65271" y="42331"/>
                    </a:cubicBezTo>
                    <a:lnTo>
                      <a:pt x="65366" y="42331"/>
                    </a:lnTo>
                    <a:cubicBezTo>
                      <a:pt x="65354" y="42295"/>
                      <a:pt x="65342" y="42212"/>
                      <a:pt x="65342" y="42164"/>
                    </a:cubicBezTo>
                    <a:lnTo>
                      <a:pt x="65449" y="42164"/>
                    </a:lnTo>
                    <a:lnTo>
                      <a:pt x="65414" y="42057"/>
                    </a:lnTo>
                    <a:lnTo>
                      <a:pt x="65533" y="42069"/>
                    </a:lnTo>
                    <a:cubicBezTo>
                      <a:pt x="65521" y="42021"/>
                      <a:pt x="65509" y="41938"/>
                      <a:pt x="65509" y="41902"/>
                    </a:cubicBezTo>
                    <a:lnTo>
                      <a:pt x="65616" y="41890"/>
                    </a:lnTo>
                    <a:cubicBezTo>
                      <a:pt x="65616" y="41843"/>
                      <a:pt x="65604" y="41771"/>
                      <a:pt x="65604" y="41724"/>
                    </a:cubicBezTo>
                    <a:lnTo>
                      <a:pt x="65687" y="41712"/>
                    </a:lnTo>
                    <a:cubicBezTo>
                      <a:pt x="65723" y="41652"/>
                      <a:pt x="65771" y="41557"/>
                      <a:pt x="65795" y="41497"/>
                    </a:cubicBezTo>
                    <a:cubicBezTo>
                      <a:pt x="65795" y="41462"/>
                      <a:pt x="65783" y="41402"/>
                      <a:pt x="65783" y="41366"/>
                    </a:cubicBezTo>
                    <a:lnTo>
                      <a:pt x="65902" y="41355"/>
                    </a:lnTo>
                    <a:cubicBezTo>
                      <a:pt x="65890" y="41307"/>
                      <a:pt x="65878" y="41224"/>
                      <a:pt x="65866" y="41188"/>
                    </a:cubicBezTo>
                    <a:lnTo>
                      <a:pt x="65985" y="41176"/>
                    </a:lnTo>
                    <a:cubicBezTo>
                      <a:pt x="65973" y="41128"/>
                      <a:pt x="65961" y="41057"/>
                      <a:pt x="65961" y="41009"/>
                    </a:cubicBezTo>
                    <a:lnTo>
                      <a:pt x="66080" y="40997"/>
                    </a:lnTo>
                    <a:cubicBezTo>
                      <a:pt x="66068" y="40950"/>
                      <a:pt x="66045" y="40878"/>
                      <a:pt x="66045" y="40831"/>
                    </a:cubicBezTo>
                    <a:lnTo>
                      <a:pt x="66152" y="40819"/>
                    </a:lnTo>
                    <a:cubicBezTo>
                      <a:pt x="66152" y="40783"/>
                      <a:pt x="66140" y="40712"/>
                      <a:pt x="66140" y="40676"/>
                    </a:cubicBezTo>
                    <a:cubicBezTo>
                      <a:pt x="66247" y="40593"/>
                      <a:pt x="66223" y="40426"/>
                      <a:pt x="66330" y="40343"/>
                    </a:cubicBezTo>
                    <a:cubicBezTo>
                      <a:pt x="66330" y="40319"/>
                      <a:pt x="66318" y="40259"/>
                      <a:pt x="66307" y="40235"/>
                    </a:cubicBezTo>
                    <a:cubicBezTo>
                      <a:pt x="66402" y="40164"/>
                      <a:pt x="66438" y="40069"/>
                      <a:pt x="66426" y="39938"/>
                    </a:cubicBezTo>
                    <a:lnTo>
                      <a:pt x="66485" y="39938"/>
                    </a:lnTo>
                    <a:cubicBezTo>
                      <a:pt x="66497" y="39831"/>
                      <a:pt x="66521" y="39735"/>
                      <a:pt x="66568" y="39640"/>
                    </a:cubicBezTo>
                    <a:cubicBezTo>
                      <a:pt x="66652" y="39378"/>
                      <a:pt x="66759" y="39128"/>
                      <a:pt x="66783" y="38866"/>
                    </a:cubicBezTo>
                    <a:lnTo>
                      <a:pt x="66842" y="38866"/>
                    </a:lnTo>
                    <a:cubicBezTo>
                      <a:pt x="66854" y="38759"/>
                      <a:pt x="66866" y="38652"/>
                      <a:pt x="66878" y="38545"/>
                    </a:cubicBezTo>
                    <a:cubicBezTo>
                      <a:pt x="67009" y="38307"/>
                      <a:pt x="66997" y="38021"/>
                      <a:pt x="67104" y="37771"/>
                    </a:cubicBezTo>
                    <a:cubicBezTo>
                      <a:pt x="67116" y="37664"/>
                      <a:pt x="67128" y="37556"/>
                      <a:pt x="67140" y="37449"/>
                    </a:cubicBezTo>
                    <a:lnTo>
                      <a:pt x="67200" y="37437"/>
                    </a:lnTo>
                    <a:cubicBezTo>
                      <a:pt x="67211" y="36961"/>
                      <a:pt x="67390" y="36521"/>
                      <a:pt x="67414" y="36056"/>
                    </a:cubicBezTo>
                    <a:cubicBezTo>
                      <a:pt x="67497" y="35842"/>
                      <a:pt x="67473" y="35616"/>
                      <a:pt x="67485" y="35390"/>
                    </a:cubicBezTo>
                    <a:lnTo>
                      <a:pt x="67485" y="35390"/>
                    </a:lnTo>
                    <a:lnTo>
                      <a:pt x="67557" y="35401"/>
                    </a:lnTo>
                    <a:cubicBezTo>
                      <a:pt x="67557" y="35175"/>
                      <a:pt x="67569" y="34949"/>
                      <a:pt x="67592" y="34723"/>
                    </a:cubicBezTo>
                    <a:cubicBezTo>
                      <a:pt x="67604" y="34699"/>
                      <a:pt x="67616" y="34651"/>
                      <a:pt x="67628" y="34628"/>
                    </a:cubicBezTo>
                    <a:cubicBezTo>
                      <a:pt x="67711" y="33604"/>
                      <a:pt x="67842" y="32592"/>
                      <a:pt x="67842" y="31568"/>
                    </a:cubicBezTo>
                    <a:lnTo>
                      <a:pt x="67902" y="31568"/>
                    </a:lnTo>
                    <a:cubicBezTo>
                      <a:pt x="67902" y="31199"/>
                      <a:pt x="67914" y="30818"/>
                      <a:pt x="67938" y="30448"/>
                    </a:cubicBezTo>
                    <a:cubicBezTo>
                      <a:pt x="68057" y="29877"/>
                      <a:pt x="67962" y="29282"/>
                      <a:pt x="68069" y="28710"/>
                    </a:cubicBezTo>
                    <a:cubicBezTo>
                      <a:pt x="68140" y="28341"/>
                      <a:pt x="68069" y="27972"/>
                      <a:pt x="68164" y="27627"/>
                    </a:cubicBezTo>
                    <a:cubicBezTo>
                      <a:pt x="68188" y="26948"/>
                      <a:pt x="68307" y="26293"/>
                      <a:pt x="68295" y="25615"/>
                    </a:cubicBezTo>
                    <a:lnTo>
                      <a:pt x="68354" y="25615"/>
                    </a:lnTo>
                    <a:cubicBezTo>
                      <a:pt x="68343" y="25091"/>
                      <a:pt x="68390" y="24579"/>
                      <a:pt x="68450" y="24067"/>
                    </a:cubicBezTo>
                    <a:cubicBezTo>
                      <a:pt x="68438" y="23305"/>
                      <a:pt x="68557" y="22567"/>
                      <a:pt x="68557" y="21816"/>
                    </a:cubicBezTo>
                    <a:cubicBezTo>
                      <a:pt x="68664" y="21340"/>
                      <a:pt x="68628" y="20840"/>
                      <a:pt x="68640" y="20364"/>
                    </a:cubicBezTo>
                    <a:lnTo>
                      <a:pt x="68700" y="20364"/>
                    </a:lnTo>
                    <a:cubicBezTo>
                      <a:pt x="68712" y="19900"/>
                      <a:pt x="68712" y="19435"/>
                      <a:pt x="68747" y="18971"/>
                    </a:cubicBezTo>
                    <a:cubicBezTo>
                      <a:pt x="68807" y="18721"/>
                      <a:pt x="68795" y="18459"/>
                      <a:pt x="68795" y="18197"/>
                    </a:cubicBezTo>
                    <a:cubicBezTo>
                      <a:pt x="68831" y="16792"/>
                      <a:pt x="68819" y="15375"/>
                      <a:pt x="68795" y="13970"/>
                    </a:cubicBezTo>
                    <a:lnTo>
                      <a:pt x="68747" y="13958"/>
                    </a:lnTo>
                    <a:cubicBezTo>
                      <a:pt x="68771" y="12792"/>
                      <a:pt x="68593" y="11649"/>
                      <a:pt x="68450" y="10494"/>
                    </a:cubicBezTo>
                    <a:lnTo>
                      <a:pt x="68390" y="10494"/>
                    </a:lnTo>
                    <a:cubicBezTo>
                      <a:pt x="68390" y="10160"/>
                      <a:pt x="68259" y="9851"/>
                      <a:pt x="68259" y="9529"/>
                    </a:cubicBezTo>
                    <a:lnTo>
                      <a:pt x="68188" y="9517"/>
                    </a:lnTo>
                    <a:cubicBezTo>
                      <a:pt x="68188" y="9398"/>
                      <a:pt x="68188" y="9279"/>
                      <a:pt x="68188" y="9172"/>
                    </a:cubicBezTo>
                    <a:lnTo>
                      <a:pt x="68116" y="9160"/>
                    </a:lnTo>
                    <a:cubicBezTo>
                      <a:pt x="68104" y="9017"/>
                      <a:pt x="68092" y="8862"/>
                      <a:pt x="68092" y="8720"/>
                    </a:cubicBezTo>
                    <a:lnTo>
                      <a:pt x="68021" y="8720"/>
                    </a:lnTo>
                    <a:cubicBezTo>
                      <a:pt x="68009" y="8612"/>
                      <a:pt x="67997" y="8505"/>
                      <a:pt x="67997" y="8398"/>
                    </a:cubicBezTo>
                    <a:cubicBezTo>
                      <a:pt x="67914" y="8196"/>
                      <a:pt x="67854" y="7981"/>
                      <a:pt x="67807" y="7779"/>
                    </a:cubicBezTo>
                    <a:cubicBezTo>
                      <a:pt x="67759" y="7660"/>
                      <a:pt x="67723" y="7553"/>
                      <a:pt x="67688" y="7434"/>
                    </a:cubicBezTo>
                    <a:cubicBezTo>
                      <a:pt x="67628" y="7291"/>
                      <a:pt x="67569" y="7136"/>
                      <a:pt x="67509" y="6993"/>
                    </a:cubicBezTo>
                    <a:cubicBezTo>
                      <a:pt x="67402" y="6767"/>
                      <a:pt x="67307" y="6553"/>
                      <a:pt x="67200" y="6338"/>
                    </a:cubicBezTo>
                    <a:cubicBezTo>
                      <a:pt x="66640" y="5303"/>
                      <a:pt x="65854" y="4410"/>
                      <a:pt x="64902" y="3743"/>
                    </a:cubicBezTo>
                    <a:cubicBezTo>
                      <a:pt x="63985" y="3147"/>
                      <a:pt x="62973" y="2743"/>
                      <a:pt x="61937" y="2433"/>
                    </a:cubicBezTo>
                    <a:cubicBezTo>
                      <a:pt x="60270" y="1874"/>
                      <a:pt x="58484" y="2171"/>
                      <a:pt x="56782" y="1802"/>
                    </a:cubicBezTo>
                    <a:cubicBezTo>
                      <a:pt x="56667" y="1776"/>
                      <a:pt x="56550" y="1771"/>
                      <a:pt x="56433" y="1771"/>
                    </a:cubicBezTo>
                    <a:cubicBezTo>
                      <a:pt x="56344" y="1771"/>
                      <a:pt x="56255" y="1774"/>
                      <a:pt x="56166" y="1774"/>
                    </a:cubicBezTo>
                    <a:cubicBezTo>
                      <a:pt x="56102" y="1774"/>
                      <a:pt x="56037" y="1772"/>
                      <a:pt x="55972" y="1766"/>
                    </a:cubicBezTo>
                    <a:cubicBezTo>
                      <a:pt x="53376" y="1314"/>
                      <a:pt x="50757" y="1123"/>
                      <a:pt x="48150" y="838"/>
                    </a:cubicBezTo>
                    <a:cubicBezTo>
                      <a:pt x="46447" y="695"/>
                      <a:pt x="44756" y="516"/>
                      <a:pt x="43054" y="421"/>
                    </a:cubicBezTo>
                    <a:cubicBezTo>
                      <a:pt x="42613" y="326"/>
                      <a:pt x="42161" y="385"/>
                      <a:pt x="41708" y="326"/>
                    </a:cubicBezTo>
                    <a:cubicBezTo>
                      <a:pt x="41077" y="230"/>
                      <a:pt x="40422" y="314"/>
                      <a:pt x="39791" y="219"/>
                    </a:cubicBezTo>
                    <a:cubicBezTo>
                      <a:pt x="39160" y="183"/>
                      <a:pt x="38529" y="183"/>
                      <a:pt x="37910" y="159"/>
                    </a:cubicBezTo>
                    <a:cubicBezTo>
                      <a:pt x="36815" y="64"/>
                      <a:pt x="35707" y="111"/>
                      <a:pt x="34612" y="64"/>
                    </a:cubicBezTo>
                    <a:cubicBezTo>
                      <a:pt x="34129" y="17"/>
                      <a:pt x="33645" y="11"/>
                      <a:pt x="33162" y="11"/>
                    </a:cubicBezTo>
                    <a:cubicBezTo>
                      <a:pt x="33019" y="11"/>
                      <a:pt x="32877" y="12"/>
                      <a:pt x="32734" y="12"/>
                    </a:cubicBezTo>
                    <a:cubicBezTo>
                      <a:pt x="32503" y="12"/>
                      <a:pt x="32272" y="11"/>
                      <a:pt x="32040" y="4"/>
                    </a:cubicBezTo>
                    <a:cubicBezTo>
                      <a:pt x="31782" y="5"/>
                      <a:pt x="31524" y="6"/>
                      <a:pt x="31266" y="6"/>
                    </a:cubicBezTo>
                    <a:cubicBezTo>
                      <a:pt x="30411" y="6"/>
                      <a:pt x="29554" y="1"/>
                      <a:pt x="28697" y="1"/>
                    </a:cubicBezTo>
                    <a:close/>
                  </a:path>
                </a:pathLst>
              </a:custGeom>
              <a:solidFill>
                <a:srgbClr val="01010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1600" dirty="0">
                  <a:solidFill>
                    <a:srgbClr val="FFFFFF"/>
                  </a:solidFill>
                  <a:latin typeface="Fira Sans Extra Condensed Medium"/>
                  <a:ea typeface="Fira Sans Extra Condensed Medium"/>
                  <a:cs typeface="Fira Sans Extra Condensed Medium"/>
                  <a:sym typeface="Fira Sans Extra Condensed Medium"/>
                </a:endParaRPr>
              </a:p>
            </p:txBody>
          </p:sp>
          <p:sp>
            <p:nvSpPr>
              <p:cNvPr id="1552" name="Google Shape;1552;p32"/>
              <p:cNvSpPr/>
              <p:nvPr/>
            </p:nvSpPr>
            <p:spPr>
              <a:xfrm>
                <a:off x="2317416" y="3243140"/>
                <a:ext cx="127156" cy="226872"/>
              </a:xfrm>
              <a:custGeom>
                <a:avLst/>
                <a:gdLst/>
                <a:ahLst/>
                <a:cxnLst/>
                <a:rect l="l" t="t" r="r" b="b"/>
                <a:pathLst>
                  <a:path w="6205" h="11071" extrusionOk="0">
                    <a:moveTo>
                      <a:pt x="5714" y="0"/>
                    </a:moveTo>
                    <a:cubicBezTo>
                      <a:pt x="5695" y="0"/>
                      <a:pt x="5676" y="2"/>
                      <a:pt x="5656" y="5"/>
                    </a:cubicBezTo>
                    <a:cubicBezTo>
                      <a:pt x="5061" y="148"/>
                      <a:pt x="4573" y="541"/>
                      <a:pt x="4109" y="922"/>
                    </a:cubicBezTo>
                    <a:cubicBezTo>
                      <a:pt x="2858" y="2005"/>
                      <a:pt x="2001" y="3458"/>
                      <a:pt x="1346" y="4946"/>
                    </a:cubicBezTo>
                    <a:cubicBezTo>
                      <a:pt x="620" y="6649"/>
                      <a:pt x="1" y="8458"/>
                      <a:pt x="49" y="10340"/>
                    </a:cubicBezTo>
                    <a:cubicBezTo>
                      <a:pt x="72" y="10649"/>
                      <a:pt x="251" y="10983"/>
                      <a:pt x="584" y="11054"/>
                    </a:cubicBezTo>
                    <a:cubicBezTo>
                      <a:pt x="628" y="11066"/>
                      <a:pt x="671" y="11071"/>
                      <a:pt x="713" y="11071"/>
                    </a:cubicBezTo>
                    <a:cubicBezTo>
                      <a:pt x="1019" y="11071"/>
                      <a:pt x="1288" y="10789"/>
                      <a:pt x="1382" y="10506"/>
                    </a:cubicBezTo>
                    <a:cubicBezTo>
                      <a:pt x="1775" y="9482"/>
                      <a:pt x="1918" y="8375"/>
                      <a:pt x="2216" y="7315"/>
                    </a:cubicBezTo>
                    <a:cubicBezTo>
                      <a:pt x="2918" y="4863"/>
                      <a:pt x="4275" y="2648"/>
                      <a:pt x="5978" y="767"/>
                    </a:cubicBezTo>
                    <a:cubicBezTo>
                      <a:pt x="6180" y="588"/>
                      <a:pt x="6204" y="303"/>
                      <a:pt x="6049" y="88"/>
                    </a:cubicBezTo>
                    <a:cubicBezTo>
                      <a:pt x="5936" y="58"/>
                      <a:pt x="5832" y="0"/>
                      <a:pt x="5714" y="0"/>
                    </a:cubicBezTo>
                    <a:close/>
                  </a:path>
                </a:pathLst>
              </a:custGeom>
              <a:solidFill>
                <a:srgbClr val="0101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600"/>
              </a:p>
            </p:txBody>
          </p:sp>
          <p:sp>
            <p:nvSpPr>
              <p:cNvPr id="1553" name="Google Shape;1553;p32"/>
              <p:cNvSpPr/>
              <p:nvPr/>
            </p:nvSpPr>
            <p:spPr>
              <a:xfrm>
                <a:off x="2310591" y="3510481"/>
                <a:ext cx="33936" cy="129922"/>
              </a:xfrm>
              <a:custGeom>
                <a:avLst/>
                <a:gdLst/>
                <a:ahLst/>
                <a:cxnLst/>
                <a:rect l="l" t="t" r="r" b="b"/>
                <a:pathLst>
                  <a:path w="1656" h="6340" extrusionOk="0">
                    <a:moveTo>
                      <a:pt x="921" y="0"/>
                    </a:moveTo>
                    <a:cubicBezTo>
                      <a:pt x="797" y="0"/>
                      <a:pt x="671" y="54"/>
                      <a:pt x="596" y="152"/>
                    </a:cubicBezTo>
                    <a:cubicBezTo>
                      <a:pt x="274" y="509"/>
                      <a:pt x="179" y="1009"/>
                      <a:pt x="108" y="1462"/>
                    </a:cubicBezTo>
                    <a:cubicBezTo>
                      <a:pt x="1" y="2629"/>
                      <a:pt x="143" y="3795"/>
                      <a:pt x="322" y="4950"/>
                    </a:cubicBezTo>
                    <a:cubicBezTo>
                      <a:pt x="417" y="5391"/>
                      <a:pt x="477" y="5891"/>
                      <a:pt x="822" y="6212"/>
                    </a:cubicBezTo>
                    <a:cubicBezTo>
                      <a:pt x="905" y="6300"/>
                      <a:pt x="1019" y="6339"/>
                      <a:pt x="1135" y="6339"/>
                    </a:cubicBezTo>
                    <a:cubicBezTo>
                      <a:pt x="1366" y="6339"/>
                      <a:pt x="1604" y="6181"/>
                      <a:pt x="1620" y="5927"/>
                    </a:cubicBezTo>
                    <a:cubicBezTo>
                      <a:pt x="1656" y="5427"/>
                      <a:pt x="1608" y="4915"/>
                      <a:pt x="1596" y="4403"/>
                    </a:cubicBezTo>
                    <a:cubicBezTo>
                      <a:pt x="1489" y="3522"/>
                      <a:pt x="1536" y="2617"/>
                      <a:pt x="1489" y="1724"/>
                    </a:cubicBezTo>
                    <a:cubicBezTo>
                      <a:pt x="1417" y="1212"/>
                      <a:pt x="1465" y="664"/>
                      <a:pt x="1239" y="188"/>
                    </a:cubicBezTo>
                    <a:cubicBezTo>
                      <a:pt x="1178" y="60"/>
                      <a:pt x="1051" y="0"/>
                      <a:pt x="921" y="0"/>
                    </a:cubicBezTo>
                    <a:close/>
                  </a:path>
                </a:pathLst>
              </a:custGeom>
              <a:solidFill>
                <a:srgbClr val="0101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600"/>
              </a:p>
            </p:txBody>
          </p:sp>
          <p:sp>
            <p:nvSpPr>
              <p:cNvPr id="1554" name="Google Shape;1554;p32"/>
              <p:cNvSpPr/>
              <p:nvPr/>
            </p:nvSpPr>
            <p:spPr>
              <a:xfrm>
                <a:off x="2986723" y="3995691"/>
                <a:ext cx="248656" cy="32706"/>
              </a:xfrm>
              <a:custGeom>
                <a:avLst/>
                <a:gdLst/>
                <a:ahLst/>
                <a:cxnLst/>
                <a:rect l="l" t="t" r="r" b="b"/>
                <a:pathLst>
                  <a:path w="12134" h="1596" extrusionOk="0">
                    <a:moveTo>
                      <a:pt x="621" y="1"/>
                    </a:moveTo>
                    <a:cubicBezTo>
                      <a:pt x="452" y="1"/>
                      <a:pt x="292" y="46"/>
                      <a:pt x="132" y="110"/>
                    </a:cubicBezTo>
                    <a:cubicBezTo>
                      <a:pt x="60" y="253"/>
                      <a:pt x="1" y="420"/>
                      <a:pt x="144" y="550"/>
                    </a:cubicBezTo>
                    <a:cubicBezTo>
                      <a:pt x="453" y="836"/>
                      <a:pt x="882" y="920"/>
                      <a:pt x="1275" y="1015"/>
                    </a:cubicBezTo>
                    <a:cubicBezTo>
                      <a:pt x="3347" y="1442"/>
                      <a:pt x="5474" y="1595"/>
                      <a:pt x="7599" y="1595"/>
                    </a:cubicBezTo>
                    <a:cubicBezTo>
                      <a:pt x="7904" y="1595"/>
                      <a:pt x="8209" y="1592"/>
                      <a:pt x="8514" y="1586"/>
                    </a:cubicBezTo>
                    <a:cubicBezTo>
                      <a:pt x="9490" y="1515"/>
                      <a:pt x="10466" y="1432"/>
                      <a:pt x="11431" y="1312"/>
                    </a:cubicBezTo>
                    <a:cubicBezTo>
                      <a:pt x="11717" y="1289"/>
                      <a:pt x="12086" y="1158"/>
                      <a:pt x="12098" y="836"/>
                    </a:cubicBezTo>
                    <a:cubicBezTo>
                      <a:pt x="12133" y="515"/>
                      <a:pt x="11824" y="312"/>
                      <a:pt x="11538" y="289"/>
                    </a:cubicBezTo>
                    <a:cubicBezTo>
                      <a:pt x="11110" y="250"/>
                      <a:pt x="10680" y="239"/>
                      <a:pt x="10249" y="239"/>
                    </a:cubicBezTo>
                    <a:cubicBezTo>
                      <a:pt x="9757" y="239"/>
                      <a:pt x="9265" y="253"/>
                      <a:pt x="8776" y="253"/>
                    </a:cubicBezTo>
                    <a:cubicBezTo>
                      <a:pt x="8261" y="253"/>
                      <a:pt x="7747" y="308"/>
                      <a:pt x="7233" y="308"/>
                    </a:cubicBezTo>
                    <a:cubicBezTo>
                      <a:pt x="7033" y="308"/>
                      <a:pt x="6833" y="300"/>
                      <a:pt x="6633" y="277"/>
                    </a:cubicBezTo>
                    <a:cubicBezTo>
                      <a:pt x="4644" y="253"/>
                      <a:pt x="2668" y="86"/>
                      <a:pt x="679" y="3"/>
                    </a:cubicBezTo>
                    <a:cubicBezTo>
                      <a:pt x="660" y="2"/>
                      <a:pt x="640" y="1"/>
                      <a:pt x="621" y="1"/>
                    </a:cubicBezTo>
                    <a:close/>
                  </a:path>
                </a:pathLst>
              </a:custGeom>
              <a:solidFill>
                <a:srgbClr val="0101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600"/>
              </a:p>
            </p:txBody>
          </p:sp>
          <p:sp>
            <p:nvSpPr>
              <p:cNvPr id="1555" name="Google Shape;1555;p32"/>
              <p:cNvSpPr/>
              <p:nvPr/>
            </p:nvSpPr>
            <p:spPr>
              <a:xfrm>
                <a:off x="3268800" y="3995035"/>
                <a:ext cx="102729" cy="35268"/>
              </a:xfrm>
              <a:custGeom>
                <a:avLst/>
                <a:gdLst/>
                <a:ahLst/>
                <a:cxnLst/>
                <a:rect l="l" t="t" r="r" b="b"/>
                <a:pathLst>
                  <a:path w="5013" h="1721" extrusionOk="0">
                    <a:moveTo>
                      <a:pt x="3946" y="1"/>
                    </a:moveTo>
                    <a:cubicBezTo>
                      <a:pt x="3393" y="1"/>
                      <a:pt x="2842" y="114"/>
                      <a:pt x="2298" y="142"/>
                    </a:cubicBezTo>
                    <a:cubicBezTo>
                      <a:pt x="1667" y="237"/>
                      <a:pt x="1036" y="285"/>
                      <a:pt x="441" y="475"/>
                    </a:cubicBezTo>
                    <a:cubicBezTo>
                      <a:pt x="143" y="559"/>
                      <a:pt x="0" y="952"/>
                      <a:pt x="215" y="1190"/>
                    </a:cubicBezTo>
                    <a:cubicBezTo>
                      <a:pt x="453" y="1487"/>
                      <a:pt x="858" y="1595"/>
                      <a:pt x="1227" y="1678"/>
                    </a:cubicBezTo>
                    <a:cubicBezTo>
                      <a:pt x="1401" y="1708"/>
                      <a:pt x="1574" y="1721"/>
                      <a:pt x="1748" y="1721"/>
                    </a:cubicBezTo>
                    <a:cubicBezTo>
                      <a:pt x="2546" y="1721"/>
                      <a:pt x="3335" y="1443"/>
                      <a:pt x="4108" y="1237"/>
                    </a:cubicBezTo>
                    <a:cubicBezTo>
                      <a:pt x="4418" y="1130"/>
                      <a:pt x="4846" y="1047"/>
                      <a:pt x="4930" y="678"/>
                    </a:cubicBezTo>
                    <a:cubicBezTo>
                      <a:pt x="5013" y="356"/>
                      <a:pt x="4739" y="71"/>
                      <a:pt x="4430" y="35"/>
                    </a:cubicBezTo>
                    <a:cubicBezTo>
                      <a:pt x="4268" y="11"/>
                      <a:pt x="4107" y="1"/>
                      <a:pt x="3946" y="1"/>
                    </a:cubicBezTo>
                    <a:close/>
                  </a:path>
                </a:pathLst>
              </a:custGeom>
              <a:solidFill>
                <a:srgbClr val="0101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600"/>
              </a:p>
            </p:txBody>
          </p:sp>
        </p:grpSp>
        <p:grpSp>
          <p:nvGrpSpPr>
            <p:cNvPr id="1556" name="Google Shape;1556;p32"/>
            <p:cNvGrpSpPr/>
            <p:nvPr/>
          </p:nvGrpSpPr>
          <p:grpSpPr>
            <a:xfrm>
              <a:off x="3396098" y="3764837"/>
              <a:ext cx="778103" cy="744229"/>
              <a:chOff x="3205598" y="3612437"/>
              <a:chExt cx="778103" cy="744229"/>
            </a:xfrm>
          </p:grpSpPr>
          <p:sp>
            <p:nvSpPr>
              <p:cNvPr id="1557" name="Google Shape;1557;p32"/>
              <p:cNvSpPr/>
              <p:nvPr/>
            </p:nvSpPr>
            <p:spPr>
              <a:xfrm>
                <a:off x="3248799" y="3661868"/>
                <a:ext cx="734902" cy="694798"/>
              </a:xfrm>
              <a:custGeom>
                <a:avLst/>
                <a:gdLst/>
                <a:ahLst/>
                <a:cxnLst/>
                <a:rect l="l" t="t" r="r" b="b"/>
                <a:pathLst>
                  <a:path w="35862" h="33905" extrusionOk="0">
                    <a:moveTo>
                      <a:pt x="17087" y="0"/>
                    </a:moveTo>
                    <a:cubicBezTo>
                      <a:pt x="16972" y="0"/>
                      <a:pt x="16856" y="1"/>
                      <a:pt x="16740" y="4"/>
                    </a:cubicBezTo>
                    <a:cubicBezTo>
                      <a:pt x="14728" y="28"/>
                      <a:pt x="12716" y="540"/>
                      <a:pt x="10942" y="1480"/>
                    </a:cubicBezTo>
                    <a:cubicBezTo>
                      <a:pt x="9716" y="2147"/>
                      <a:pt x="8608" y="2981"/>
                      <a:pt x="7525" y="3850"/>
                    </a:cubicBezTo>
                    <a:cubicBezTo>
                      <a:pt x="5263" y="5707"/>
                      <a:pt x="3179" y="7850"/>
                      <a:pt x="1727" y="10410"/>
                    </a:cubicBezTo>
                    <a:cubicBezTo>
                      <a:pt x="893" y="11863"/>
                      <a:pt x="417" y="13494"/>
                      <a:pt x="286" y="15161"/>
                    </a:cubicBezTo>
                    <a:cubicBezTo>
                      <a:pt x="107" y="16220"/>
                      <a:pt x="0" y="17292"/>
                      <a:pt x="48" y="18363"/>
                    </a:cubicBezTo>
                    <a:cubicBezTo>
                      <a:pt x="155" y="20638"/>
                      <a:pt x="619" y="22924"/>
                      <a:pt x="1655" y="24971"/>
                    </a:cubicBezTo>
                    <a:cubicBezTo>
                      <a:pt x="2358" y="26376"/>
                      <a:pt x="3358" y="27627"/>
                      <a:pt x="4501" y="28698"/>
                    </a:cubicBezTo>
                    <a:cubicBezTo>
                      <a:pt x="6918" y="30960"/>
                      <a:pt x="9942" y="32544"/>
                      <a:pt x="13157" y="33306"/>
                    </a:cubicBezTo>
                    <a:cubicBezTo>
                      <a:pt x="14774" y="33699"/>
                      <a:pt x="16441" y="33905"/>
                      <a:pt x="18107" y="33905"/>
                    </a:cubicBezTo>
                    <a:cubicBezTo>
                      <a:pt x="20071" y="33905"/>
                      <a:pt x="22033" y="33619"/>
                      <a:pt x="23908" y="33020"/>
                    </a:cubicBezTo>
                    <a:cubicBezTo>
                      <a:pt x="27027" y="32032"/>
                      <a:pt x="29837" y="30163"/>
                      <a:pt x="32052" y="27758"/>
                    </a:cubicBezTo>
                    <a:cubicBezTo>
                      <a:pt x="34207" y="25424"/>
                      <a:pt x="35636" y="22364"/>
                      <a:pt x="35707" y="19173"/>
                    </a:cubicBezTo>
                    <a:cubicBezTo>
                      <a:pt x="35862" y="15827"/>
                      <a:pt x="34945" y="12482"/>
                      <a:pt x="33314" y="9589"/>
                    </a:cubicBezTo>
                    <a:cubicBezTo>
                      <a:pt x="31790" y="6862"/>
                      <a:pt x="29516" y="4588"/>
                      <a:pt x="26849" y="2969"/>
                    </a:cubicBezTo>
                    <a:cubicBezTo>
                      <a:pt x="23922" y="1195"/>
                      <a:pt x="20539" y="0"/>
                      <a:pt x="17087" y="0"/>
                    </a:cubicBezTo>
                    <a:close/>
                  </a:path>
                </a:pathLst>
              </a:custGeom>
              <a:solidFill>
                <a:srgbClr val="5EB2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8" name="Google Shape;1558;p32"/>
              <p:cNvSpPr/>
              <p:nvPr/>
            </p:nvSpPr>
            <p:spPr>
              <a:xfrm>
                <a:off x="3205598" y="3612437"/>
                <a:ext cx="733939" cy="694839"/>
              </a:xfrm>
              <a:custGeom>
                <a:avLst/>
                <a:gdLst/>
                <a:ahLst/>
                <a:cxnLst/>
                <a:rect l="l" t="t" r="r" b="b"/>
                <a:pathLst>
                  <a:path w="35815" h="33907" extrusionOk="0">
                    <a:moveTo>
                      <a:pt x="16955" y="1809"/>
                    </a:moveTo>
                    <a:cubicBezTo>
                      <a:pt x="17765" y="1857"/>
                      <a:pt x="18574" y="1880"/>
                      <a:pt x="19384" y="1999"/>
                    </a:cubicBezTo>
                    <a:cubicBezTo>
                      <a:pt x="22885" y="2559"/>
                      <a:pt x="26218" y="4178"/>
                      <a:pt x="28826" y="6595"/>
                    </a:cubicBezTo>
                    <a:cubicBezTo>
                      <a:pt x="31326" y="8953"/>
                      <a:pt x="33172" y="12060"/>
                      <a:pt x="33838" y="15453"/>
                    </a:cubicBezTo>
                    <a:cubicBezTo>
                      <a:pt x="33922" y="15834"/>
                      <a:pt x="33993" y="16215"/>
                      <a:pt x="34005" y="16608"/>
                    </a:cubicBezTo>
                    <a:lnTo>
                      <a:pt x="34041" y="16668"/>
                    </a:lnTo>
                    <a:cubicBezTo>
                      <a:pt x="34088" y="17775"/>
                      <a:pt x="34148" y="18894"/>
                      <a:pt x="33969" y="19990"/>
                    </a:cubicBezTo>
                    <a:cubicBezTo>
                      <a:pt x="33695" y="21871"/>
                      <a:pt x="32957" y="23657"/>
                      <a:pt x="31874" y="25205"/>
                    </a:cubicBezTo>
                    <a:cubicBezTo>
                      <a:pt x="30981" y="26455"/>
                      <a:pt x="29909" y="27574"/>
                      <a:pt x="28695" y="28526"/>
                    </a:cubicBezTo>
                    <a:cubicBezTo>
                      <a:pt x="26302" y="30467"/>
                      <a:pt x="23313" y="31658"/>
                      <a:pt x="20229" y="31884"/>
                    </a:cubicBezTo>
                    <a:cubicBezTo>
                      <a:pt x="19866" y="31938"/>
                      <a:pt x="19497" y="31949"/>
                      <a:pt x="19127" y="31949"/>
                    </a:cubicBezTo>
                    <a:cubicBezTo>
                      <a:pt x="18830" y="31949"/>
                      <a:pt x="18533" y="31942"/>
                      <a:pt x="18237" y="31942"/>
                    </a:cubicBezTo>
                    <a:cubicBezTo>
                      <a:pt x="18163" y="31942"/>
                      <a:pt x="18089" y="31942"/>
                      <a:pt x="18015" y="31944"/>
                    </a:cubicBezTo>
                    <a:cubicBezTo>
                      <a:pt x="17658" y="31932"/>
                      <a:pt x="17300" y="31955"/>
                      <a:pt x="16955" y="31884"/>
                    </a:cubicBezTo>
                    <a:cubicBezTo>
                      <a:pt x="13467" y="31610"/>
                      <a:pt x="10014" y="30408"/>
                      <a:pt x="7204" y="28288"/>
                    </a:cubicBezTo>
                    <a:cubicBezTo>
                      <a:pt x="6025" y="27383"/>
                      <a:pt x="4942" y="26312"/>
                      <a:pt x="4156" y="25026"/>
                    </a:cubicBezTo>
                    <a:cubicBezTo>
                      <a:pt x="3287" y="23585"/>
                      <a:pt x="2763" y="21954"/>
                      <a:pt x="2465" y="20311"/>
                    </a:cubicBezTo>
                    <a:lnTo>
                      <a:pt x="2430" y="20264"/>
                    </a:lnTo>
                    <a:cubicBezTo>
                      <a:pt x="2299" y="19382"/>
                      <a:pt x="2132" y="18501"/>
                      <a:pt x="2120" y="17608"/>
                    </a:cubicBezTo>
                    <a:cubicBezTo>
                      <a:pt x="2072" y="17096"/>
                      <a:pt x="2037" y="16585"/>
                      <a:pt x="2108" y="16073"/>
                    </a:cubicBezTo>
                    <a:cubicBezTo>
                      <a:pt x="2132" y="15715"/>
                      <a:pt x="2120" y="15358"/>
                      <a:pt x="2191" y="15001"/>
                    </a:cubicBezTo>
                    <a:cubicBezTo>
                      <a:pt x="2311" y="14108"/>
                      <a:pt x="2477" y="13203"/>
                      <a:pt x="2822" y="12358"/>
                    </a:cubicBezTo>
                    <a:cubicBezTo>
                      <a:pt x="3013" y="11893"/>
                      <a:pt x="3287" y="11441"/>
                      <a:pt x="3287" y="10917"/>
                    </a:cubicBezTo>
                    <a:cubicBezTo>
                      <a:pt x="4275" y="9405"/>
                      <a:pt x="5513" y="8060"/>
                      <a:pt x="6811" y="6809"/>
                    </a:cubicBezTo>
                    <a:cubicBezTo>
                      <a:pt x="8061" y="5643"/>
                      <a:pt x="9407" y="4559"/>
                      <a:pt x="10847" y="3642"/>
                    </a:cubicBezTo>
                    <a:cubicBezTo>
                      <a:pt x="12205" y="2761"/>
                      <a:pt x="13752" y="2190"/>
                      <a:pt x="15348" y="1964"/>
                    </a:cubicBezTo>
                    <a:cubicBezTo>
                      <a:pt x="15872" y="1857"/>
                      <a:pt x="16419" y="1868"/>
                      <a:pt x="16955" y="1809"/>
                    </a:cubicBezTo>
                    <a:close/>
                    <a:moveTo>
                      <a:pt x="17104" y="0"/>
                    </a:moveTo>
                    <a:cubicBezTo>
                      <a:pt x="16454" y="0"/>
                      <a:pt x="15804" y="42"/>
                      <a:pt x="15157" y="130"/>
                    </a:cubicBezTo>
                    <a:cubicBezTo>
                      <a:pt x="14336" y="273"/>
                      <a:pt x="13514" y="452"/>
                      <a:pt x="12717" y="737"/>
                    </a:cubicBezTo>
                    <a:cubicBezTo>
                      <a:pt x="11478" y="1166"/>
                      <a:pt x="10323" y="1821"/>
                      <a:pt x="9264" y="2583"/>
                    </a:cubicBezTo>
                    <a:cubicBezTo>
                      <a:pt x="7645" y="3726"/>
                      <a:pt x="6132" y="5035"/>
                      <a:pt x="4775" y="6464"/>
                    </a:cubicBezTo>
                    <a:cubicBezTo>
                      <a:pt x="3680" y="7619"/>
                      <a:pt x="2680" y="8869"/>
                      <a:pt x="1882" y="10250"/>
                    </a:cubicBezTo>
                    <a:cubicBezTo>
                      <a:pt x="977" y="11762"/>
                      <a:pt x="465" y="13501"/>
                      <a:pt x="334" y="15263"/>
                    </a:cubicBezTo>
                    <a:cubicBezTo>
                      <a:pt x="1" y="16966"/>
                      <a:pt x="48" y="18728"/>
                      <a:pt x="310" y="20442"/>
                    </a:cubicBezTo>
                    <a:cubicBezTo>
                      <a:pt x="346" y="20609"/>
                      <a:pt x="370" y="20787"/>
                      <a:pt x="394" y="20966"/>
                    </a:cubicBezTo>
                    <a:cubicBezTo>
                      <a:pt x="429" y="21109"/>
                      <a:pt x="465" y="21264"/>
                      <a:pt x="489" y="21418"/>
                    </a:cubicBezTo>
                    <a:cubicBezTo>
                      <a:pt x="572" y="21776"/>
                      <a:pt x="656" y="22133"/>
                      <a:pt x="751" y="22478"/>
                    </a:cubicBezTo>
                    <a:cubicBezTo>
                      <a:pt x="941" y="23109"/>
                      <a:pt x="1144" y="23728"/>
                      <a:pt x="1406" y="24324"/>
                    </a:cubicBezTo>
                    <a:cubicBezTo>
                      <a:pt x="1858" y="25359"/>
                      <a:pt x="2441" y="26324"/>
                      <a:pt x="3156" y="27193"/>
                    </a:cubicBezTo>
                    <a:cubicBezTo>
                      <a:pt x="5168" y="29669"/>
                      <a:pt x="7918" y="31491"/>
                      <a:pt x="10895" y="32622"/>
                    </a:cubicBezTo>
                    <a:cubicBezTo>
                      <a:pt x="12705" y="33265"/>
                      <a:pt x="14598" y="33718"/>
                      <a:pt x="16515" y="33837"/>
                    </a:cubicBezTo>
                    <a:cubicBezTo>
                      <a:pt x="17042" y="33888"/>
                      <a:pt x="17569" y="33907"/>
                      <a:pt x="18096" y="33907"/>
                    </a:cubicBezTo>
                    <a:cubicBezTo>
                      <a:pt x="18664" y="33907"/>
                      <a:pt x="19232" y="33885"/>
                      <a:pt x="19801" y="33860"/>
                    </a:cubicBezTo>
                    <a:cubicBezTo>
                      <a:pt x="20456" y="33777"/>
                      <a:pt x="21110" y="33706"/>
                      <a:pt x="21753" y="33587"/>
                    </a:cubicBezTo>
                    <a:cubicBezTo>
                      <a:pt x="21908" y="33551"/>
                      <a:pt x="22051" y="33527"/>
                      <a:pt x="22206" y="33503"/>
                    </a:cubicBezTo>
                    <a:cubicBezTo>
                      <a:pt x="22777" y="33372"/>
                      <a:pt x="23337" y="33241"/>
                      <a:pt x="23897" y="33063"/>
                    </a:cubicBezTo>
                    <a:cubicBezTo>
                      <a:pt x="26290" y="32313"/>
                      <a:pt x="28492" y="31039"/>
                      <a:pt x="30397" y="29419"/>
                    </a:cubicBezTo>
                    <a:cubicBezTo>
                      <a:pt x="31719" y="28288"/>
                      <a:pt x="32921" y="26991"/>
                      <a:pt x="33838" y="25490"/>
                    </a:cubicBezTo>
                    <a:cubicBezTo>
                      <a:pt x="34755" y="24038"/>
                      <a:pt x="35350" y="22395"/>
                      <a:pt x="35636" y="20704"/>
                    </a:cubicBezTo>
                    <a:cubicBezTo>
                      <a:pt x="35755" y="19990"/>
                      <a:pt x="35755" y="19275"/>
                      <a:pt x="35815" y="18549"/>
                    </a:cubicBezTo>
                    <a:cubicBezTo>
                      <a:pt x="35755" y="17751"/>
                      <a:pt x="35767" y="16942"/>
                      <a:pt x="35636" y="16144"/>
                    </a:cubicBezTo>
                    <a:cubicBezTo>
                      <a:pt x="35255" y="13679"/>
                      <a:pt x="34422" y="11274"/>
                      <a:pt x="33124" y="9143"/>
                    </a:cubicBezTo>
                    <a:cubicBezTo>
                      <a:pt x="31397" y="6250"/>
                      <a:pt x="28802" y="3940"/>
                      <a:pt x="25837" y="2368"/>
                    </a:cubicBezTo>
                    <a:cubicBezTo>
                      <a:pt x="24206" y="1511"/>
                      <a:pt x="22492" y="797"/>
                      <a:pt x="20682" y="416"/>
                    </a:cubicBezTo>
                    <a:cubicBezTo>
                      <a:pt x="19507" y="145"/>
                      <a:pt x="18306" y="0"/>
                      <a:pt x="17104" y="0"/>
                    </a:cubicBezTo>
                    <a:close/>
                  </a:path>
                </a:pathLst>
              </a:custGeom>
              <a:solidFill>
                <a:srgbClr val="03030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59" name="Google Shape;1559;p32"/>
              <p:cNvGrpSpPr/>
              <p:nvPr/>
            </p:nvGrpSpPr>
            <p:grpSpPr>
              <a:xfrm>
                <a:off x="3275625" y="3711402"/>
                <a:ext cx="567325" cy="500591"/>
                <a:chOff x="3275625" y="3711402"/>
                <a:chExt cx="567325" cy="500591"/>
              </a:xfrm>
            </p:grpSpPr>
            <p:sp>
              <p:nvSpPr>
                <p:cNvPr id="1560" name="Google Shape;1560;p32"/>
                <p:cNvSpPr/>
                <p:nvPr/>
              </p:nvSpPr>
              <p:spPr>
                <a:xfrm>
                  <a:off x="3405433" y="3711402"/>
                  <a:ext cx="333556" cy="500591"/>
                </a:xfrm>
                <a:custGeom>
                  <a:avLst/>
                  <a:gdLst/>
                  <a:ahLst/>
                  <a:cxnLst/>
                  <a:rect l="l" t="t" r="r" b="b"/>
                  <a:pathLst>
                    <a:path w="16277" h="24428" extrusionOk="0">
                      <a:moveTo>
                        <a:pt x="10871" y="5469"/>
                      </a:moveTo>
                      <a:cubicBezTo>
                        <a:pt x="11086" y="6136"/>
                        <a:pt x="10955" y="6862"/>
                        <a:pt x="10752" y="7517"/>
                      </a:cubicBezTo>
                      <a:cubicBezTo>
                        <a:pt x="10538" y="8196"/>
                        <a:pt x="10181" y="8803"/>
                        <a:pt x="9788" y="9386"/>
                      </a:cubicBezTo>
                      <a:cubicBezTo>
                        <a:pt x="9883" y="8577"/>
                        <a:pt x="10097" y="7803"/>
                        <a:pt x="10288" y="7017"/>
                      </a:cubicBezTo>
                      <a:cubicBezTo>
                        <a:pt x="10431" y="6481"/>
                        <a:pt x="10609" y="5957"/>
                        <a:pt x="10871" y="5469"/>
                      </a:cubicBezTo>
                      <a:close/>
                      <a:moveTo>
                        <a:pt x="5037" y="5433"/>
                      </a:moveTo>
                      <a:lnTo>
                        <a:pt x="5037" y="5433"/>
                      </a:lnTo>
                      <a:cubicBezTo>
                        <a:pt x="5394" y="5921"/>
                        <a:pt x="5549" y="6517"/>
                        <a:pt x="5716" y="7088"/>
                      </a:cubicBezTo>
                      <a:cubicBezTo>
                        <a:pt x="5930" y="7910"/>
                        <a:pt x="6061" y="8755"/>
                        <a:pt x="6180" y="9589"/>
                      </a:cubicBezTo>
                      <a:cubicBezTo>
                        <a:pt x="5918" y="9112"/>
                        <a:pt x="5597" y="8660"/>
                        <a:pt x="5418" y="8136"/>
                      </a:cubicBezTo>
                      <a:cubicBezTo>
                        <a:pt x="5109" y="7279"/>
                        <a:pt x="4894" y="6350"/>
                        <a:pt x="5037" y="5433"/>
                      </a:cubicBezTo>
                      <a:close/>
                      <a:moveTo>
                        <a:pt x="8597" y="11505"/>
                      </a:moveTo>
                      <a:lnTo>
                        <a:pt x="8597" y="11505"/>
                      </a:lnTo>
                      <a:cubicBezTo>
                        <a:pt x="8454" y="12446"/>
                        <a:pt x="8383" y="13399"/>
                        <a:pt x="8288" y="14351"/>
                      </a:cubicBezTo>
                      <a:cubicBezTo>
                        <a:pt x="8073" y="16327"/>
                        <a:pt x="7895" y="18316"/>
                        <a:pt x="7919" y="20304"/>
                      </a:cubicBezTo>
                      <a:cubicBezTo>
                        <a:pt x="7573" y="20280"/>
                        <a:pt x="7240" y="20233"/>
                        <a:pt x="6895" y="20185"/>
                      </a:cubicBezTo>
                      <a:cubicBezTo>
                        <a:pt x="7204" y="19399"/>
                        <a:pt x="7228" y="18554"/>
                        <a:pt x="7311" y="17721"/>
                      </a:cubicBezTo>
                      <a:cubicBezTo>
                        <a:pt x="7454" y="15685"/>
                        <a:pt x="7585" y="13649"/>
                        <a:pt x="7502" y="11601"/>
                      </a:cubicBezTo>
                      <a:lnTo>
                        <a:pt x="7502" y="11601"/>
                      </a:lnTo>
                      <a:cubicBezTo>
                        <a:pt x="7607" y="11611"/>
                        <a:pt x="7711" y="11616"/>
                        <a:pt x="7816" y="11616"/>
                      </a:cubicBezTo>
                      <a:cubicBezTo>
                        <a:pt x="8080" y="11616"/>
                        <a:pt x="8341" y="11582"/>
                        <a:pt x="8597" y="11505"/>
                      </a:cubicBezTo>
                      <a:close/>
                      <a:moveTo>
                        <a:pt x="7635" y="1298"/>
                      </a:moveTo>
                      <a:cubicBezTo>
                        <a:pt x="8651" y="1298"/>
                        <a:pt x="9665" y="1538"/>
                        <a:pt x="10574" y="1992"/>
                      </a:cubicBezTo>
                      <a:cubicBezTo>
                        <a:pt x="11860" y="2647"/>
                        <a:pt x="13145" y="3445"/>
                        <a:pt x="13931" y="4695"/>
                      </a:cubicBezTo>
                      <a:cubicBezTo>
                        <a:pt x="14753" y="5921"/>
                        <a:pt x="14908" y="7481"/>
                        <a:pt x="14705" y="8922"/>
                      </a:cubicBezTo>
                      <a:cubicBezTo>
                        <a:pt x="14467" y="10589"/>
                        <a:pt x="13896" y="12208"/>
                        <a:pt x="12931" y="13601"/>
                      </a:cubicBezTo>
                      <a:cubicBezTo>
                        <a:pt x="11955" y="15054"/>
                        <a:pt x="10740" y="16327"/>
                        <a:pt x="9740" y="17780"/>
                      </a:cubicBezTo>
                      <a:cubicBezTo>
                        <a:pt x="9181" y="18566"/>
                        <a:pt x="8943" y="19530"/>
                        <a:pt x="8835" y="20471"/>
                      </a:cubicBezTo>
                      <a:cubicBezTo>
                        <a:pt x="8716" y="20459"/>
                        <a:pt x="8585" y="20435"/>
                        <a:pt x="8466" y="20423"/>
                      </a:cubicBezTo>
                      <a:cubicBezTo>
                        <a:pt x="8454" y="19399"/>
                        <a:pt x="8692" y="18387"/>
                        <a:pt x="8752" y="17363"/>
                      </a:cubicBezTo>
                      <a:cubicBezTo>
                        <a:pt x="9002" y="15292"/>
                        <a:pt x="9204" y="13208"/>
                        <a:pt x="9466" y="11136"/>
                      </a:cubicBezTo>
                      <a:cubicBezTo>
                        <a:pt x="9454" y="10958"/>
                        <a:pt x="9609" y="10851"/>
                        <a:pt x="9728" y="10743"/>
                      </a:cubicBezTo>
                      <a:cubicBezTo>
                        <a:pt x="10871" y="9708"/>
                        <a:pt x="11681" y="8255"/>
                        <a:pt x="11788" y="6695"/>
                      </a:cubicBezTo>
                      <a:cubicBezTo>
                        <a:pt x="11871" y="6243"/>
                        <a:pt x="11788" y="5779"/>
                        <a:pt x="11693" y="5338"/>
                      </a:cubicBezTo>
                      <a:cubicBezTo>
                        <a:pt x="11598" y="4993"/>
                        <a:pt x="11348" y="4588"/>
                        <a:pt x="10943" y="4588"/>
                      </a:cubicBezTo>
                      <a:cubicBezTo>
                        <a:pt x="10923" y="4586"/>
                        <a:pt x="10903" y="4585"/>
                        <a:pt x="10883" y="4585"/>
                      </a:cubicBezTo>
                      <a:cubicBezTo>
                        <a:pt x="10509" y="4585"/>
                        <a:pt x="10231" y="4902"/>
                        <a:pt x="10062" y="5207"/>
                      </a:cubicBezTo>
                      <a:cubicBezTo>
                        <a:pt x="9669" y="5886"/>
                        <a:pt x="9478" y="6660"/>
                        <a:pt x="9276" y="7422"/>
                      </a:cubicBezTo>
                      <a:cubicBezTo>
                        <a:pt x="9038" y="8386"/>
                        <a:pt x="8859" y="9374"/>
                        <a:pt x="8728" y="10362"/>
                      </a:cubicBezTo>
                      <a:cubicBezTo>
                        <a:pt x="8524" y="10608"/>
                        <a:pt x="8184" y="10763"/>
                        <a:pt x="7857" y="10763"/>
                      </a:cubicBezTo>
                      <a:cubicBezTo>
                        <a:pt x="7708" y="10763"/>
                        <a:pt x="7561" y="10731"/>
                        <a:pt x="7430" y="10660"/>
                      </a:cubicBezTo>
                      <a:cubicBezTo>
                        <a:pt x="7323" y="9684"/>
                        <a:pt x="7157" y="8719"/>
                        <a:pt x="6942" y="7755"/>
                      </a:cubicBezTo>
                      <a:cubicBezTo>
                        <a:pt x="6716" y="6862"/>
                        <a:pt x="6418" y="5957"/>
                        <a:pt x="5835" y="5219"/>
                      </a:cubicBezTo>
                      <a:cubicBezTo>
                        <a:pt x="5636" y="4968"/>
                        <a:pt x="5354" y="4716"/>
                        <a:pt x="5021" y="4716"/>
                      </a:cubicBezTo>
                      <a:cubicBezTo>
                        <a:pt x="4976" y="4716"/>
                        <a:pt x="4930" y="4721"/>
                        <a:pt x="4882" y="4731"/>
                      </a:cubicBezTo>
                      <a:cubicBezTo>
                        <a:pt x="4501" y="4814"/>
                        <a:pt x="4335" y="5219"/>
                        <a:pt x="4263" y="5564"/>
                      </a:cubicBezTo>
                      <a:cubicBezTo>
                        <a:pt x="4180" y="6219"/>
                        <a:pt x="4251" y="6898"/>
                        <a:pt x="4430" y="7541"/>
                      </a:cubicBezTo>
                      <a:cubicBezTo>
                        <a:pt x="4763" y="8767"/>
                        <a:pt x="5394" y="9910"/>
                        <a:pt x="6240" y="10851"/>
                      </a:cubicBezTo>
                      <a:cubicBezTo>
                        <a:pt x="6311" y="10958"/>
                        <a:pt x="6299" y="11101"/>
                        <a:pt x="6323" y="11232"/>
                      </a:cubicBezTo>
                      <a:cubicBezTo>
                        <a:pt x="6383" y="12803"/>
                        <a:pt x="6395" y="14375"/>
                        <a:pt x="6383" y="15946"/>
                      </a:cubicBezTo>
                      <a:cubicBezTo>
                        <a:pt x="6395" y="17340"/>
                        <a:pt x="6311" y="18733"/>
                        <a:pt x="6133" y="20114"/>
                      </a:cubicBezTo>
                      <a:cubicBezTo>
                        <a:pt x="5930" y="20102"/>
                        <a:pt x="5716" y="20090"/>
                        <a:pt x="5514" y="20078"/>
                      </a:cubicBezTo>
                      <a:cubicBezTo>
                        <a:pt x="5764" y="19316"/>
                        <a:pt x="5799" y="18494"/>
                        <a:pt x="5609" y="17721"/>
                      </a:cubicBezTo>
                      <a:cubicBezTo>
                        <a:pt x="5180" y="15685"/>
                        <a:pt x="4132" y="13851"/>
                        <a:pt x="3216" y="11994"/>
                      </a:cubicBezTo>
                      <a:cubicBezTo>
                        <a:pt x="2477" y="10470"/>
                        <a:pt x="1763" y="8862"/>
                        <a:pt x="1739" y="7148"/>
                      </a:cubicBezTo>
                      <a:cubicBezTo>
                        <a:pt x="1823" y="5671"/>
                        <a:pt x="2239" y="4136"/>
                        <a:pt x="3263" y="3040"/>
                      </a:cubicBezTo>
                      <a:cubicBezTo>
                        <a:pt x="3978" y="2242"/>
                        <a:pt x="4978" y="1790"/>
                        <a:pt x="5990" y="1516"/>
                      </a:cubicBezTo>
                      <a:cubicBezTo>
                        <a:pt x="6528" y="1369"/>
                        <a:pt x="7082" y="1298"/>
                        <a:pt x="7635" y="1298"/>
                      </a:cubicBezTo>
                      <a:close/>
                      <a:moveTo>
                        <a:pt x="4667" y="20841"/>
                      </a:moveTo>
                      <a:cubicBezTo>
                        <a:pt x="4917" y="20841"/>
                        <a:pt x="5166" y="20935"/>
                        <a:pt x="5406" y="20995"/>
                      </a:cubicBezTo>
                      <a:cubicBezTo>
                        <a:pt x="6204" y="21161"/>
                        <a:pt x="7002" y="21257"/>
                        <a:pt x="7811" y="21388"/>
                      </a:cubicBezTo>
                      <a:cubicBezTo>
                        <a:pt x="8157" y="21507"/>
                        <a:pt x="8538" y="21459"/>
                        <a:pt x="8895" y="21519"/>
                      </a:cubicBezTo>
                      <a:cubicBezTo>
                        <a:pt x="9526" y="21626"/>
                        <a:pt x="10157" y="21733"/>
                        <a:pt x="10776" y="21912"/>
                      </a:cubicBezTo>
                      <a:cubicBezTo>
                        <a:pt x="9824" y="22007"/>
                        <a:pt x="8871" y="22150"/>
                        <a:pt x="7919" y="22162"/>
                      </a:cubicBezTo>
                      <a:cubicBezTo>
                        <a:pt x="7645" y="22173"/>
                        <a:pt x="7383" y="22197"/>
                        <a:pt x="7121" y="22293"/>
                      </a:cubicBezTo>
                      <a:cubicBezTo>
                        <a:pt x="7133" y="22412"/>
                        <a:pt x="7073" y="22614"/>
                        <a:pt x="7228" y="22662"/>
                      </a:cubicBezTo>
                      <a:cubicBezTo>
                        <a:pt x="7621" y="22769"/>
                        <a:pt x="8038" y="22709"/>
                        <a:pt x="8442" y="22745"/>
                      </a:cubicBezTo>
                      <a:cubicBezTo>
                        <a:pt x="8865" y="22745"/>
                        <a:pt x="9287" y="22811"/>
                        <a:pt x="9710" y="22811"/>
                      </a:cubicBezTo>
                      <a:cubicBezTo>
                        <a:pt x="9883" y="22811"/>
                        <a:pt x="10056" y="22800"/>
                        <a:pt x="10228" y="22769"/>
                      </a:cubicBezTo>
                      <a:cubicBezTo>
                        <a:pt x="10621" y="22840"/>
                        <a:pt x="10931" y="23138"/>
                        <a:pt x="11240" y="23364"/>
                      </a:cubicBezTo>
                      <a:cubicBezTo>
                        <a:pt x="10661" y="23555"/>
                        <a:pt x="10055" y="23576"/>
                        <a:pt x="9447" y="23576"/>
                      </a:cubicBezTo>
                      <a:cubicBezTo>
                        <a:pt x="9274" y="23576"/>
                        <a:pt x="9100" y="23574"/>
                        <a:pt x="8927" y="23574"/>
                      </a:cubicBezTo>
                      <a:cubicBezTo>
                        <a:pt x="8797" y="23574"/>
                        <a:pt x="8667" y="23575"/>
                        <a:pt x="8538" y="23578"/>
                      </a:cubicBezTo>
                      <a:cubicBezTo>
                        <a:pt x="8446" y="23581"/>
                        <a:pt x="8354" y="23583"/>
                        <a:pt x="8263" y="23583"/>
                      </a:cubicBezTo>
                      <a:cubicBezTo>
                        <a:pt x="7274" y="23583"/>
                        <a:pt x="6304" y="23420"/>
                        <a:pt x="5323" y="23376"/>
                      </a:cubicBezTo>
                      <a:cubicBezTo>
                        <a:pt x="4632" y="23293"/>
                        <a:pt x="3930" y="23209"/>
                        <a:pt x="3263" y="22983"/>
                      </a:cubicBezTo>
                      <a:cubicBezTo>
                        <a:pt x="4144" y="22685"/>
                        <a:pt x="5097" y="22650"/>
                        <a:pt x="6002" y="22483"/>
                      </a:cubicBezTo>
                      <a:cubicBezTo>
                        <a:pt x="6156" y="22435"/>
                        <a:pt x="6240" y="22316"/>
                        <a:pt x="6192" y="22162"/>
                      </a:cubicBezTo>
                      <a:cubicBezTo>
                        <a:pt x="6030" y="22050"/>
                        <a:pt x="5849" y="22021"/>
                        <a:pt x="5662" y="22021"/>
                      </a:cubicBezTo>
                      <a:cubicBezTo>
                        <a:pt x="5450" y="22021"/>
                        <a:pt x="5230" y="22059"/>
                        <a:pt x="5022" y="22059"/>
                      </a:cubicBezTo>
                      <a:cubicBezTo>
                        <a:pt x="4983" y="22059"/>
                        <a:pt x="4944" y="22058"/>
                        <a:pt x="4906" y="22054"/>
                      </a:cubicBezTo>
                      <a:cubicBezTo>
                        <a:pt x="4632" y="21983"/>
                        <a:pt x="4359" y="21864"/>
                        <a:pt x="4085" y="21792"/>
                      </a:cubicBezTo>
                      <a:cubicBezTo>
                        <a:pt x="3680" y="21661"/>
                        <a:pt x="3239" y="21542"/>
                        <a:pt x="2977" y="21185"/>
                      </a:cubicBezTo>
                      <a:cubicBezTo>
                        <a:pt x="3454" y="20935"/>
                        <a:pt x="4001" y="20911"/>
                        <a:pt x="4525" y="20852"/>
                      </a:cubicBezTo>
                      <a:cubicBezTo>
                        <a:pt x="4573" y="20844"/>
                        <a:pt x="4620" y="20841"/>
                        <a:pt x="4667" y="20841"/>
                      </a:cubicBezTo>
                      <a:close/>
                      <a:moveTo>
                        <a:pt x="7506" y="0"/>
                      </a:moveTo>
                      <a:cubicBezTo>
                        <a:pt x="7042" y="0"/>
                        <a:pt x="6579" y="46"/>
                        <a:pt x="6121" y="147"/>
                      </a:cubicBezTo>
                      <a:cubicBezTo>
                        <a:pt x="4811" y="409"/>
                        <a:pt x="3561" y="980"/>
                        <a:pt x="2585" y="1909"/>
                      </a:cubicBezTo>
                      <a:cubicBezTo>
                        <a:pt x="1311" y="3052"/>
                        <a:pt x="596" y="4683"/>
                        <a:pt x="251" y="6326"/>
                      </a:cubicBezTo>
                      <a:cubicBezTo>
                        <a:pt x="1" y="7541"/>
                        <a:pt x="191" y="8791"/>
                        <a:pt x="525" y="9958"/>
                      </a:cubicBezTo>
                      <a:cubicBezTo>
                        <a:pt x="1334" y="12732"/>
                        <a:pt x="3156" y="15089"/>
                        <a:pt x="4049" y="17840"/>
                      </a:cubicBezTo>
                      <a:cubicBezTo>
                        <a:pt x="4299" y="18590"/>
                        <a:pt x="4430" y="19387"/>
                        <a:pt x="4501" y="20173"/>
                      </a:cubicBezTo>
                      <a:cubicBezTo>
                        <a:pt x="3882" y="20185"/>
                        <a:pt x="3228" y="20197"/>
                        <a:pt x="2656" y="20483"/>
                      </a:cubicBezTo>
                      <a:cubicBezTo>
                        <a:pt x="2299" y="20649"/>
                        <a:pt x="2120" y="21114"/>
                        <a:pt x="2287" y="21483"/>
                      </a:cubicBezTo>
                      <a:cubicBezTo>
                        <a:pt x="2501" y="21888"/>
                        <a:pt x="2906" y="22185"/>
                        <a:pt x="3347" y="22281"/>
                      </a:cubicBezTo>
                      <a:cubicBezTo>
                        <a:pt x="3037" y="22388"/>
                        <a:pt x="2632" y="22459"/>
                        <a:pt x="2489" y="22804"/>
                      </a:cubicBezTo>
                      <a:cubicBezTo>
                        <a:pt x="2358" y="23090"/>
                        <a:pt x="2608" y="23364"/>
                        <a:pt x="2858" y="23483"/>
                      </a:cubicBezTo>
                      <a:cubicBezTo>
                        <a:pt x="3442" y="23757"/>
                        <a:pt x="4073" y="23900"/>
                        <a:pt x="4704" y="24031"/>
                      </a:cubicBezTo>
                      <a:cubicBezTo>
                        <a:pt x="5982" y="24285"/>
                        <a:pt x="7281" y="24428"/>
                        <a:pt x="8584" y="24428"/>
                      </a:cubicBezTo>
                      <a:cubicBezTo>
                        <a:pt x="9235" y="24428"/>
                        <a:pt x="9887" y="24392"/>
                        <a:pt x="10538" y="24317"/>
                      </a:cubicBezTo>
                      <a:cubicBezTo>
                        <a:pt x="10919" y="24245"/>
                        <a:pt x="11336" y="24198"/>
                        <a:pt x="11657" y="23971"/>
                      </a:cubicBezTo>
                      <a:cubicBezTo>
                        <a:pt x="11883" y="23817"/>
                        <a:pt x="12002" y="23507"/>
                        <a:pt x="11895" y="23245"/>
                      </a:cubicBezTo>
                      <a:cubicBezTo>
                        <a:pt x="11764" y="22924"/>
                        <a:pt x="11419" y="22757"/>
                        <a:pt x="11121" y="22602"/>
                      </a:cubicBezTo>
                      <a:cubicBezTo>
                        <a:pt x="11550" y="22507"/>
                        <a:pt x="11931" y="22019"/>
                        <a:pt x="11669" y="21602"/>
                      </a:cubicBezTo>
                      <a:cubicBezTo>
                        <a:pt x="11276" y="21054"/>
                        <a:pt x="10562" y="20935"/>
                        <a:pt x="9966" y="20745"/>
                      </a:cubicBezTo>
                      <a:cubicBezTo>
                        <a:pt x="10086" y="20328"/>
                        <a:pt x="10240" y="19911"/>
                        <a:pt x="10431" y="19530"/>
                      </a:cubicBezTo>
                      <a:cubicBezTo>
                        <a:pt x="10978" y="18316"/>
                        <a:pt x="11919" y="17351"/>
                        <a:pt x="12705" y="16304"/>
                      </a:cubicBezTo>
                      <a:cubicBezTo>
                        <a:pt x="13693" y="15054"/>
                        <a:pt x="14658" y="13744"/>
                        <a:pt x="15229" y="12232"/>
                      </a:cubicBezTo>
                      <a:cubicBezTo>
                        <a:pt x="15920" y="10422"/>
                        <a:pt x="16277" y="8446"/>
                        <a:pt x="16027" y="6505"/>
                      </a:cubicBezTo>
                      <a:cubicBezTo>
                        <a:pt x="15884" y="5421"/>
                        <a:pt x="15420" y="4374"/>
                        <a:pt x="14741" y="3504"/>
                      </a:cubicBezTo>
                      <a:cubicBezTo>
                        <a:pt x="13788" y="2242"/>
                        <a:pt x="12407" y="1338"/>
                        <a:pt x="10955" y="730"/>
                      </a:cubicBezTo>
                      <a:cubicBezTo>
                        <a:pt x="9862" y="295"/>
                        <a:pt x="8683" y="0"/>
                        <a:pt x="7506" y="0"/>
                      </a:cubicBezTo>
                      <a:close/>
                    </a:path>
                  </a:pathLst>
                </a:custGeom>
                <a:solidFill>
                  <a:srgbClr val="03030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1" name="Google Shape;1561;p32"/>
                <p:cNvSpPr/>
                <p:nvPr/>
              </p:nvSpPr>
              <p:spPr>
                <a:xfrm>
                  <a:off x="3757291" y="3837151"/>
                  <a:ext cx="82257" cy="54121"/>
                </a:xfrm>
                <a:custGeom>
                  <a:avLst/>
                  <a:gdLst/>
                  <a:ahLst/>
                  <a:cxnLst/>
                  <a:rect l="l" t="t" r="r" b="b"/>
                  <a:pathLst>
                    <a:path w="4014" h="2641" extrusionOk="0">
                      <a:moveTo>
                        <a:pt x="3559" y="0"/>
                      </a:moveTo>
                      <a:cubicBezTo>
                        <a:pt x="3293" y="0"/>
                        <a:pt x="3049" y="169"/>
                        <a:pt x="2823" y="297"/>
                      </a:cubicBezTo>
                      <a:cubicBezTo>
                        <a:pt x="2096" y="726"/>
                        <a:pt x="1370" y="1167"/>
                        <a:pt x="632" y="1571"/>
                      </a:cubicBezTo>
                      <a:cubicBezTo>
                        <a:pt x="286" y="1750"/>
                        <a:pt x="1" y="2155"/>
                        <a:pt x="227" y="2536"/>
                      </a:cubicBezTo>
                      <a:cubicBezTo>
                        <a:pt x="353" y="2607"/>
                        <a:pt x="490" y="2641"/>
                        <a:pt x="626" y="2641"/>
                      </a:cubicBezTo>
                      <a:cubicBezTo>
                        <a:pt x="785" y="2641"/>
                        <a:pt x="943" y="2595"/>
                        <a:pt x="1084" y="2512"/>
                      </a:cubicBezTo>
                      <a:cubicBezTo>
                        <a:pt x="1727" y="2155"/>
                        <a:pt x="2358" y="1750"/>
                        <a:pt x="2977" y="1333"/>
                      </a:cubicBezTo>
                      <a:cubicBezTo>
                        <a:pt x="3287" y="1107"/>
                        <a:pt x="3608" y="905"/>
                        <a:pt x="3858" y="607"/>
                      </a:cubicBezTo>
                      <a:cubicBezTo>
                        <a:pt x="4013" y="440"/>
                        <a:pt x="3966" y="95"/>
                        <a:pt x="3727" y="24"/>
                      </a:cubicBezTo>
                      <a:cubicBezTo>
                        <a:pt x="3670" y="7"/>
                        <a:pt x="3614" y="0"/>
                        <a:pt x="3559" y="0"/>
                      </a:cubicBezTo>
                      <a:close/>
                    </a:path>
                  </a:pathLst>
                </a:custGeom>
                <a:solidFill>
                  <a:srgbClr val="03030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2" name="Google Shape;1562;p32"/>
                <p:cNvSpPr/>
                <p:nvPr/>
              </p:nvSpPr>
              <p:spPr>
                <a:xfrm>
                  <a:off x="3275625" y="3909556"/>
                  <a:ext cx="107873" cy="25452"/>
                </a:xfrm>
                <a:custGeom>
                  <a:avLst/>
                  <a:gdLst/>
                  <a:ahLst/>
                  <a:cxnLst/>
                  <a:rect l="l" t="t" r="r" b="b"/>
                  <a:pathLst>
                    <a:path w="5264" h="1242" extrusionOk="0">
                      <a:moveTo>
                        <a:pt x="4090" y="1"/>
                      </a:moveTo>
                      <a:cubicBezTo>
                        <a:pt x="3141" y="1"/>
                        <a:pt x="2202" y="166"/>
                        <a:pt x="1263" y="289"/>
                      </a:cubicBezTo>
                      <a:cubicBezTo>
                        <a:pt x="906" y="360"/>
                        <a:pt x="501" y="360"/>
                        <a:pt x="191" y="586"/>
                      </a:cubicBezTo>
                      <a:cubicBezTo>
                        <a:pt x="1" y="729"/>
                        <a:pt x="60" y="979"/>
                        <a:pt x="167" y="1158"/>
                      </a:cubicBezTo>
                      <a:cubicBezTo>
                        <a:pt x="358" y="1223"/>
                        <a:pt x="554" y="1241"/>
                        <a:pt x="752" y="1241"/>
                      </a:cubicBezTo>
                      <a:cubicBezTo>
                        <a:pt x="950" y="1241"/>
                        <a:pt x="1150" y="1223"/>
                        <a:pt x="1346" y="1217"/>
                      </a:cubicBezTo>
                      <a:cubicBezTo>
                        <a:pt x="2418" y="1098"/>
                        <a:pt x="3489" y="1063"/>
                        <a:pt x="4549" y="920"/>
                      </a:cubicBezTo>
                      <a:cubicBezTo>
                        <a:pt x="4823" y="884"/>
                        <a:pt x="5263" y="777"/>
                        <a:pt x="5180" y="408"/>
                      </a:cubicBezTo>
                      <a:cubicBezTo>
                        <a:pt x="5061" y="51"/>
                        <a:pt x="4597" y="39"/>
                        <a:pt x="4275" y="3"/>
                      </a:cubicBezTo>
                      <a:cubicBezTo>
                        <a:pt x="4213" y="1"/>
                        <a:pt x="4151" y="1"/>
                        <a:pt x="4090" y="1"/>
                      </a:cubicBezTo>
                      <a:close/>
                    </a:path>
                  </a:pathLst>
                </a:custGeom>
                <a:solidFill>
                  <a:srgbClr val="03030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3" name="Google Shape;1563;p32"/>
                <p:cNvSpPr/>
                <p:nvPr/>
              </p:nvSpPr>
              <p:spPr>
                <a:xfrm>
                  <a:off x="3759238" y="3935706"/>
                  <a:ext cx="83712" cy="21087"/>
                </a:xfrm>
                <a:custGeom>
                  <a:avLst/>
                  <a:gdLst/>
                  <a:ahLst/>
                  <a:cxnLst/>
                  <a:rect l="l" t="t" r="r" b="b"/>
                  <a:pathLst>
                    <a:path w="4085" h="1029" extrusionOk="0">
                      <a:moveTo>
                        <a:pt x="692" y="1"/>
                      </a:moveTo>
                      <a:cubicBezTo>
                        <a:pt x="382" y="1"/>
                        <a:pt x="1" y="215"/>
                        <a:pt x="49" y="572"/>
                      </a:cubicBezTo>
                      <a:cubicBezTo>
                        <a:pt x="123" y="933"/>
                        <a:pt x="518" y="1029"/>
                        <a:pt x="847" y="1029"/>
                      </a:cubicBezTo>
                      <a:cubicBezTo>
                        <a:pt x="888" y="1029"/>
                        <a:pt x="927" y="1027"/>
                        <a:pt x="965" y="1025"/>
                      </a:cubicBezTo>
                      <a:cubicBezTo>
                        <a:pt x="1088" y="1022"/>
                        <a:pt x="1211" y="1021"/>
                        <a:pt x="1334" y="1021"/>
                      </a:cubicBezTo>
                      <a:cubicBezTo>
                        <a:pt x="1511" y="1021"/>
                        <a:pt x="1688" y="1023"/>
                        <a:pt x="1865" y="1023"/>
                      </a:cubicBezTo>
                      <a:cubicBezTo>
                        <a:pt x="2532" y="1023"/>
                        <a:pt x="3200" y="997"/>
                        <a:pt x="3823" y="751"/>
                      </a:cubicBezTo>
                      <a:cubicBezTo>
                        <a:pt x="4073" y="668"/>
                        <a:pt x="4085" y="394"/>
                        <a:pt x="4025" y="179"/>
                      </a:cubicBezTo>
                      <a:cubicBezTo>
                        <a:pt x="3879" y="125"/>
                        <a:pt x="3733" y="84"/>
                        <a:pt x="3582" y="84"/>
                      </a:cubicBezTo>
                      <a:cubicBezTo>
                        <a:pt x="3536" y="84"/>
                        <a:pt x="3489" y="88"/>
                        <a:pt x="3442" y="96"/>
                      </a:cubicBezTo>
                      <a:cubicBezTo>
                        <a:pt x="3182" y="126"/>
                        <a:pt x="2922" y="139"/>
                        <a:pt x="2663" y="139"/>
                      </a:cubicBezTo>
                      <a:cubicBezTo>
                        <a:pt x="2006" y="139"/>
                        <a:pt x="1349" y="61"/>
                        <a:pt x="692" y="1"/>
                      </a:cubicBezTo>
                      <a:close/>
                    </a:path>
                  </a:pathLst>
                </a:custGeom>
                <a:solidFill>
                  <a:srgbClr val="03030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4" name="Google Shape;1564;p32"/>
                <p:cNvSpPr/>
                <p:nvPr/>
              </p:nvSpPr>
              <p:spPr>
                <a:xfrm>
                  <a:off x="3739974" y="3983969"/>
                  <a:ext cx="52973" cy="41005"/>
                </a:xfrm>
                <a:custGeom>
                  <a:avLst/>
                  <a:gdLst/>
                  <a:ahLst/>
                  <a:cxnLst/>
                  <a:rect l="l" t="t" r="r" b="b"/>
                  <a:pathLst>
                    <a:path w="2585" h="2001" extrusionOk="0">
                      <a:moveTo>
                        <a:pt x="447" y="1"/>
                      </a:moveTo>
                      <a:cubicBezTo>
                        <a:pt x="386" y="1"/>
                        <a:pt x="324" y="6"/>
                        <a:pt x="262" y="15"/>
                      </a:cubicBezTo>
                      <a:cubicBezTo>
                        <a:pt x="227" y="51"/>
                        <a:pt x="143" y="122"/>
                        <a:pt x="96" y="158"/>
                      </a:cubicBezTo>
                      <a:cubicBezTo>
                        <a:pt x="60" y="241"/>
                        <a:pt x="36" y="337"/>
                        <a:pt x="0" y="432"/>
                      </a:cubicBezTo>
                      <a:cubicBezTo>
                        <a:pt x="119" y="968"/>
                        <a:pt x="655" y="1218"/>
                        <a:pt x="1072" y="1527"/>
                      </a:cubicBezTo>
                      <a:cubicBezTo>
                        <a:pt x="1372" y="1718"/>
                        <a:pt x="1707" y="2001"/>
                        <a:pt x="2082" y="2001"/>
                      </a:cubicBezTo>
                      <a:cubicBezTo>
                        <a:pt x="2152" y="2001"/>
                        <a:pt x="2225" y="1991"/>
                        <a:pt x="2298" y="1968"/>
                      </a:cubicBezTo>
                      <a:cubicBezTo>
                        <a:pt x="2584" y="1837"/>
                        <a:pt x="2560" y="1408"/>
                        <a:pt x="2334" y="1242"/>
                      </a:cubicBezTo>
                      <a:cubicBezTo>
                        <a:pt x="1893" y="849"/>
                        <a:pt x="1417" y="491"/>
                        <a:pt x="929" y="158"/>
                      </a:cubicBezTo>
                      <a:cubicBezTo>
                        <a:pt x="788" y="43"/>
                        <a:pt x="621" y="1"/>
                        <a:pt x="447" y="1"/>
                      </a:cubicBezTo>
                      <a:close/>
                    </a:path>
                  </a:pathLst>
                </a:custGeom>
                <a:solidFill>
                  <a:srgbClr val="03030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5" name="Google Shape;1565;p32"/>
                <p:cNvSpPr/>
                <p:nvPr/>
              </p:nvSpPr>
              <p:spPr>
                <a:xfrm>
                  <a:off x="3333704" y="3986059"/>
                  <a:ext cx="65412" cy="40063"/>
                </a:xfrm>
                <a:custGeom>
                  <a:avLst/>
                  <a:gdLst/>
                  <a:ahLst/>
                  <a:cxnLst/>
                  <a:rect l="l" t="t" r="r" b="b"/>
                  <a:pathLst>
                    <a:path w="3192" h="1955" extrusionOk="0">
                      <a:moveTo>
                        <a:pt x="2579" y="1"/>
                      </a:moveTo>
                      <a:cubicBezTo>
                        <a:pt x="2429" y="1"/>
                        <a:pt x="2277" y="43"/>
                        <a:pt x="2144" y="116"/>
                      </a:cubicBezTo>
                      <a:cubicBezTo>
                        <a:pt x="1572" y="378"/>
                        <a:pt x="1013" y="687"/>
                        <a:pt x="501" y="1056"/>
                      </a:cubicBezTo>
                      <a:cubicBezTo>
                        <a:pt x="286" y="1223"/>
                        <a:pt x="0" y="1437"/>
                        <a:pt x="96" y="1747"/>
                      </a:cubicBezTo>
                      <a:cubicBezTo>
                        <a:pt x="160" y="1883"/>
                        <a:pt x="299" y="1954"/>
                        <a:pt x="437" y="1954"/>
                      </a:cubicBezTo>
                      <a:cubicBezTo>
                        <a:pt x="505" y="1954"/>
                        <a:pt x="573" y="1937"/>
                        <a:pt x="632" y="1902"/>
                      </a:cubicBezTo>
                      <a:cubicBezTo>
                        <a:pt x="1310" y="1604"/>
                        <a:pt x="1953" y="1259"/>
                        <a:pt x="2632" y="961"/>
                      </a:cubicBezTo>
                      <a:cubicBezTo>
                        <a:pt x="2965" y="830"/>
                        <a:pt x="3191" y="461"/>
                        <a:pt x="2989" y="128"/>
                      </a:cubicBezTo>
                      <a:cubicBezTo>
                        <a:pt x="2866" y="40"/>
                        <a:pt x="2723" y="1"/>
                        <a:pt x="2579" y="1"/>
                      </a:cubicBezTo>
                      <a:close/>
                    </a:path>
                  </a:pathLst>
                </a:custGeom>
                <a:solidFill>
                  <a:srgbClr val="03030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sp>
        <p:nvSpPr>
          <p:cNvPr id="69" name="مربع نص 13">
            <a:hlinkClick r:id="rId3" action="ppaction://hlinksldjump"/>
          </p:cNvPr>
          <p:cNvSpPr txBox="1"/>
          <p:nvPr/>
        </p:nvSpPr>
        <p:spPr>
          <a:xfrm>
            <a:off x="3709746" y="2125681"/>
            <a:ext cx="1174913" cy="400110"/>
          </a:xfrm>
          <a:prstGeom prst="rect">
            <a:avLst/>
          </a:prstGeom>
          <a:noFill/>
        </p:spPr>
        <p:txBody>
          <a:bodyPr wrap="square" rtlCol="1">
            <a:spAutoFit/>
          </a:bodyPr>
          <a:lstStyle/>
          <a:p>
            <a:pPr algn="r" rtl="1"/>
            <a:r>
              <a:rPr lang="ar-EG" sz="2000" b="1" dirty="0" smtClean="0">
                <a:latin typeface="Adobe Arabic" panose="02040503050201020203" pitchFamily="18" charset="-78"/>
                <a:cs typeface="Adobe Arabic" panose="02040503050201020203" pitchFamily="18" charset="-78"/>
              </a:rPr>
              <a:t>المقدمة</a:t>
            </a:r>
            <a:endParaRPr lang="ar-EG" sz="2000" b="1" dirty="0">
              <a:latin typeface="Adobe Arabic" panose="02040503050201020203" pitchFamily="18" charset="-78"/>
              <a:cs typeface="Adobe Arabic" panose="02040503050201020203" pitchFamily="18" charset="-78"/>
            </a:endParaRPr>
          </a:p>
        </p:txBody>
      </p:sp>
      <p:sp>
        <p:nvSpPr>
          <p:cNvPr id="70" name="مربع نص 13">
            <a:hlinkClick r:id="rId4" action="ppaction://hlinksldjump"/>
          </p:cNvPr>
          <p:cNvSpPr txBox="1"/>
          <p:nvPr/>
        </p:nvSpPr>
        <p:spPr>
          <a:xfrm>
            <a:off x="4403470" y="3759435"/>
            <a:ext cx="1323141" cy="400110"/>
          </a:xfrm>
          <a:prstGeom prst="rect">
            <a:avLst/>
          </a:prstGeom>
          <a:noFill/>
        </p:spPr>
        <p:txBody>
          <a:bodyPr wrap="square" rtlCol="1">
            <a:spAutoFit/>
          </a:bodyPr>
          <a:lstStyle/>
          <a:p>
            <a:pPr algn="r" rtl="1"/>
            <a:r>
              <a:rPr lang="ar-EG" sz="2000" b="1" dirty="0" smtClean="0">
                <a:latin typeface="Adobe Arabic" panose="02040503050201020203" pitchFamily="18" charset="-78"/>
                <a:cs typeface="Adobe Arabic" panose="02040503050201020203" pitchFamily="18" charset="-78"/>
              </a:rPr>
              <a:t>العصر العتيق</a:t>
            </a:r>
            <a:endParaRPr lang="ar-EG" sz="2000" b="1" dirty="0">
              <a:latin typeface="Adobe Arabic" panose="02040503050201020203" pitchFamily="18" charset="-78"/>
              <a:cs typeface="Adobe Arabic" panose="02040503050201020203" pitchFamily="18" charset="-78"/>
            </a:endParaRPr>
          </a:p>
        </p:txBody>
      </p:sp>
      <p:sp>
        <p:nvSpPr>
          <p:cNvPr id="71" name="مربع نص 13">
            <a:hlinkClick r:id="rId5" action="ppaction://hlinksldjump"/>
          </p:cNvPr>
          <p:cNvSpPr txBox="1"/>
          <p:nvPr/>
        </p:nvSpPr>
        <p:spPr>
          <a:xfrm>
            <a:off x="2101068" y="3637135"/>
            <a:ext cx="1323141" cy="707886"/>
          </a:xfrm>
          <a:prstGeom prst="rect">
            <a:avLst/>
          </a:prstGeom>
          <a:noFill/>
        </p:spPr>
        <p:txBody>
          <a:bodyPr wrap="square" rtlCol="1">
            <a:spAutoFit/>
          </a:bodyPr>
          <a:lstStyle/>
          <a:p>
            <a:pPr algn="ctr" rtl="1"/>
            <a:r>
              <a:rPr lang="ar-EG" sz="2000" b="1" dirty="0" smtClean="0">
                <a:latin typeface="Adobe Arabic" panose="02040503050201020203" pitchFamily="18" charset="-78"/>
                <a:cs typeface="Adobe Arabic" panose="02040503050201020203" pitchFamily="18" charset="-78"/>
              </a:rPr>
              <a:t>عصور ما قبل </a:t>
            </a:r>
          </a:p>
          <a:p>
            <a:pPr algn="ctr" rtl="1"/>
            <a:r>
              <a:rPr lang="ar-EG" sz="2000" b="1" dirty="0" smtClean="0">
                <a:latin typeface="Adobe Arabic" panose="02040503050201020203" pitchFamily="18" charset="-78"/>
                <a:cs typeface="Adobe Arabic" panose="02040503050201020203" pitchFamily="18" charset="-78"/>
              </a:rPr>
              <a:t>التاريخ</a:t>
            </a:r>
            <a:endParaRPr lang="ar-EG" sz="2000" b="1" dirty="0">
              <a:latin typeface="Adobe Arabic" panose="02040503050201020203" pitchFamily="18" charset="-78"/>
              <a:cs typeface="Adobe Arabic" panose="02040503050201020203" pitchFamily="18" charset="-78"/>
            </a:endParaRPr>
          </a:p>
        </p:txBody>
      </p:sp>
      <p:sp>
        <p:nvSpPr>
          <p:cNvPr id="72" name="Google Shape;4549;p43"/>
          <p:cNvSpPr txBox="1">
            <a:spLocks/>
          </p:cNvSpPr>
          <p:nvPr/>
        </p:nvSpPr>
        <p:spPr>
          <a:xfrm>
            <a:off x="931160" y="-324477"/>
            <a:ext cx="5904105" cy="1702500"/>
          </a:xfrm>
          <a:prstGeom prst="rect">
            <a:avLst/>
          </a:prstGeom>
          <a:noFill/>
          <a:ln>
            <a:noFill/>
          </a:ln>
        </p:spPr>
        <p:txBody>
          <a:bodyPr spcFirstLastPara="1" wrap="square" lIns="90000"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1pPr>
            <a:lvl2pPr marR="0" lvl="1"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2pPr>
            <a:lvl3pPr marR="0" lvl="2"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3pPr>
            <a:lvl4pPr marR="0" lvl="3"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4pPr>
            <a:lvl5pPr marR="0" lvl="4"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5pPr>
            <a:lvl6pPr marR="0" lvl="5"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6pPr>
            <a:lvl7pPr marR="0" lvl="6"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7pPr>
            <a:lvl8pPr marR="0" lvl="7"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8pPr>
            <a:lvl9pPr marR="0" lvl="8"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9pPr>
          </a:lstStyle>
          <a:p>
            <a:pPr algn="ctr"/>
            <a:r>
              <a:rPr lang="ar-EG" sz="4800" dirty="0" smtClean="0">
                <a:solidFill>
                  <a:srgbClr val="002060"/>
                </a:solidFill>
                <a:latin typeface="Aldhabi" panose="01000000000000000000" pitchFamily="2" charset="-78"/>
                <a:cs typeface="Aldhabi" panose="01000000000000000000" pitchFamily="2" charset="-78"/>
              </a:rPr>
              <a:t>عنـــاصر الـــدرس</a:t>
            </a:r>
            <a:endParaRPr lang="ar-EG" sz="4800" dirty="0">
              <a:solidFill>
                <a:srgbClr val="002060"/>
              </a:solidFill>
              <a:latin typeface="Aldhabi" panose="01000000000000000000" pitchFamily="2" charset="-78"/>
              <a:cs typeface="Aldhabi" panose="01000000000000000000" pitchFamily="2" charset="-78"/>
            </a:endParaRPr>
          </a:p>
        </p:txBody>
      </p:sp>
      <p:pic>
        <p:nvPicPr>
          <p:cNvPr id="73" name="Picture 72">
            <a:hlinkClick r:id="rId6" action="ppaction://hlinksldjump"/>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66739" y="4587766"/>
            <a:ext cx="398346" cy="435110"/>
          </a:xfrm>
          <a:prstGeom prst="rect">
            <a:avLst/>
          </a:prstGeom>
        </p:spPr>
      </p:pic>
      <p:pic>
        <p:nvPicPr>
          <p:cNvPr id="76" name="Picture 75">
            <a:hlinkClick r:id="" action="ppaction://hlinkshowjump?jump=endshow"/>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rot="10800000" flipH="1" flipV="1">
            <a:off x="8643797" y="148000"/>
            <a:ext cx="368193" cy="368193"/>
          </a:xfrm>
          <a:prstGeom prst="rect">
            <a:avLst/>
          </a:prstGeom>
        </p:spPr>
      </p:pic>
      <p:sp>
        <p:nvSpPr>
          <p:cNvPr id="77" name="Google Shape;4549;p43"/>
          <p:cNvSpPr txBox="1">
            <a:spLocks/>
          </p:cNvSpPr>
          <p:nvPr/>
        </p:nvSpPr>
        <p:spPr>
          <a:xfrm>
            <a:off x="-471284" y="323960"/>
            <a:ext cx="2901849" cy="848867"/>
          </a:xfrm>
          <a:prstGeom prst="rect">
            <a:avLst/>
          </a:prstGeom>
          <a:noFill/>
          <a:ln>
            <a:noFill/>
          </a:ln>
        </p:spPr>
        <p:txBody>
          <a:bodyPr spcFirstLastPara="1" wrap="square" lIns="90000"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1pPr>
            <a:lvl2pPr marR="0" lvl="1"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2pPr>
            <a:lvl3pPr marR="0" lvl="2"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3pPr>
            <a:lvl4pPr marR="0" lvl="3"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4pPr>
            <a:lvl5pPr marR="0" lvl="4"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5pPr>
            <a:lvl6pPr marR="0" lvl="5"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6pPr>
            <a:lvl7pPr marR="0" lvl="6"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7pPr>
            <a:lvl8pPr marR="0" lvl="7"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8pPr>
            <a:lvl9pPr marR="0" lvl="8"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9pPr>
          </a:lstStyle>
          <a:p>
            <a:pPr algn="ctr"/>
            <a:r>
              <a:rPr lang="ar-EG" sz="4800" dirty="0" smtClean="0">
                <a:solidFill>
                  <a:schemeClr val="accent4">
                    <a:lumMod val="75000"/>
                  </a:schemeClr>
                </a:solidFill>
                <a:latin typeface="Aldhabi" panose="01000000000000000000" pitchFamily="2" charset="-78"/>
                <a:cs typeface="Aldhabi" panose="01000000000000000000" pitchFamily="2" charset="-78"/>
              </a:rPr>
              <a:t>فهرس المحتوى</a:t>
            </a:r>
            <a:endParaRPr lang="ar-EG" sz="4800" dirty="0">
              <a:solidFill>
                <a:schemeClr val="accent4">
                  <a:lumMod val="75000"/>
                </a:schemeClr>
              </a:solidFill>
              <a:latin typeface="Aldhabi" panose="01000000000000000000" pitchFamily="2" charset="-78"/>
              <a:cs typeface="Aldhabi" panose="01000000000000000000" pitchFamily="2" charset="-78"/>
            </a:endParaRPr>
          </a:p>
        </p:txBody>
      </p:sp>
    </p:spTree>
    <p:extLst>
      <p:ext uri="{BB962C8B-B14F-4D97-AF65-F5344CB8AC3E}">
        <p14:creationId xmlns:p14="http://schemas.microsoft.com/office/powerpoint/2010/main" val="2401903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77"/>
                                        </p:tgtEl>
                                        <p:attrNameLst>
                                          <p:attrName>style.visibility</p:attrName>
                                        </p:attrNameLst>
                                      </p:cBhvr>
                                      <p:to>
                                        <p:strVal val="visible"/>
                                      </p:to>
                                    </p:set>
                                    <p:animEffect transition="in" filter="wipe(down)">
                                      <p:cBhvr>
                                        <p:cTn id="7" dur="500"/>
                                        <p:tgtEl>
                                          <p:spTgt spid="77"/>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69"/>
                                        </p:tgtEl>
                                        <p:attrNameLst>
                                          <p:attrName>style.visibility</p:attrName>
                                        </p:attrNameLst>
                                      </p:cBhvr>
                                      <p:to>
                                        <p:strVal val="visible"/>
                                      </p:to>
                                    </p:set>
                                    <p:anim calcmode="lin" valueType="num">
                                      <p:cBhvr>
                                        <p:cTn id="12" dur="500" fill="hold"/>
                                        <p:tgtEl>
                                          <p:spTgt spid="69"/>
                                        </p:tgtEl>
                                        <p:attrNameLst>
                                          <p:attrName>ppt_w</p:attrName>
                                        </p:attrNameLst>
                                      </p:cBhvr>
                                      <p:tavLst>
                                        <p:tav tm="0">
                                          <p:val>
                                            <p:fltVal val="0"/>
                                          </p:val>
                                        </p:tav>
                                        <p:tav tm="100000">
                                          <p:val>
                                            <p:strVal val="#ppt_w"/>
                                          </p:val>
                                        </p:tav>
                                      </p:tavLst>
                                    </p:anim>
                                    <p:anim calcmode="lin" valueType="num">
                                      <p:cBhvr>
                                        <p:cTn id="13" dur="500" fill="hold"/>
                                        <p:tgtEl>
                                          <p:spTgt spid="69"/>
                                        </p:tgtEl>
                                        <p:attrNameLst>
                                          <p:attrName>ppt_h</p:attrName>
                                        </p:attrNameLst>
                                      </p:cBhvr>
                                      <p:tavLst>
                                        <p:tav tm="0">
                                          <p:val>
                                            <p:fltVal val="0"/>
                                          </p:val>
                                        </p:tav>
                                        <p:tav tm="100000">
                                          <p:val>
                                            <p:strVal val="#ppt_h"/>
                                          </p:val>
                                        </p:tav>
                                      </p:tavLst>
                                    </p:anim>
                                    <p:animEffect transition="in" filter="fade">
                                      <p:cBhvr>
                                        <p:cTn id="14" dur="500"/>
                                        <p:tgtEl>
                                          <p:spTgt spid="69"/>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70"/>
                                        </p:tgtEl>
                                        <p:attrNameLst>
                                          <p:attrName>style.visibility</p:attrName>
                                        </p:attrNameLst>
                                      </p:cBhvr>
                                      <p:to>
                                        <p:strVal val="visible"/>
                                      </p:to>
                                    </p:set>
                                    <p:anim calcmode="lin" valueType="num">
                                      <p:cBhvr>
                                        <p:cTn id="19" dur="500" fill="hold"/>
                                        <p:tgtEl>
                                          <p:spTgt spid="70"/>
                                        </p:tgtEl>
                                        <p:attrNameLst>
                                          <p:attrName>ppt_w</p:attrName>
                                        </p:attrNameLst>
                                      </p:cBhvr>
                                      <p:tavLst>
                                        <p:tav tm="0">
                                          <p:val>
                                            <p:fltVal val="0"/>
                                          </p:val>
                                        </p:tav>
                                        <p:tav tm="100000">
                                          <p:val>
                                            <p:strVal val="#ppt_w"/>
                                          </p:val>
                                        </p:tav>
                                      </p:tavLst>
                                    </p:anim>
                                    <p:anim calcmode="lin" valueType="num">
                                      <p:cBhvr>
                                        <p:cTn id="20" dur="500" fill="hold"/>
                                        <p:tgtEl>
                                          <p:spTgt spid="70"/>
                                        </p:tgtEl>
                                        <p:attrNameLst>
                                          <p:attrName>ppt_h</p:attrName>
                                        </p:attrNameLst>
                                      </p:cBhvr>
                                      <p:tavLst>
                                        <p:tav tm="0">
                                          <p:val>
                                            <p:fltVal val="0"/>
                                          </p:val>
                                        </p:tav>
                                        <p:tav tm="100000">
                                          <p:val>
                                            <p:strVal val="#ppt_h"/>
                                          </p:val>
                                        </p:tav>
                                      </p:tavLst>
                                    </p:anim>
                                    <p:animEffect transition="in" filter="fade">
                                      <p:cBhvr>
                                        <p:cTn id="21" dur="500"/>
                                        <p:tgtEl>
                                          <p:spTgt spid="70"/>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grpId="0" nodeType="clickEffect">
                                  <p:stCondLst>
                                    <p:cond delay="0"/>
                                  </p:stCondLst>
                                  <p:childTnLst>
                                    <p:set>
                                      <p:cBhvr>
                                        <p:cTn id="25" dur="1" fill="hold">
                                          <p:stCondLst>
                                            <p:cond delay="0"/>
                                          </p:stCondLst>
                                        </p:cTn>
                                        <p:tgtEl>
                                          <p:spTgt spid="71"/>
                                        </p:tgtEl>
                                        <p:attrNameLst>
                                          <p:attrName>style.visibility</p:attrName>
                                        </p:attrNameLst>
                                      </p:cBhvr>
                                      <p:to>
                                        <p:strVal val="visible"/>
                                      </p:to>
                                    </p:set>
                                    <p:anim calcmode="lin" valueType="num">
                                      <p:cBhvr>
                                        <p:cTn id="26" dur="500" fill="hold"/>
                                        <p:tgtEl>
                                          <p:spTgt spid="71"/>
                                        </p:tgtEl>
                                        <p:attrNameLst>
                                          <p:attrName>ppt_w</p:attrName>
                                        </p:attrNameLst>
                                      </p:cBhvr>
                                      <p:tavLst>
                                        <p:tav tm="0">
                                          <p:val>
                                            <p:fltVal val="0"/>
                                          </p:val>
                                        </p:tav>
                                        <p:tav tm="100000">
                                          <p:val>
                                            <p:strVal val="#ppt_w"/>
                                          </p:val>
                                        </p:tav>
                                      </p:tavLst>
                                    </p:anim>
                                    <p:anim calcmode="lin" valueType="num">
                                      <p:cBhvr>
                                        <p:cTn id="27" dur="500" fill="hold"/>
                                        <p:tgtEl>
                                          <p:spTgt spid="71"/>
                                        </p:tgtEl>
                                        <p:attrNameLst>
                                          <p:attrName>ppt_h</p:attrName>
                                        </p:attrNameLst>
                                      </p:cBhvr>
                                      <p:tavLst>
                                        <p:tav tm="0">
                                          <p:val>
                                            <p:fltVal val="0"/>
                                          </p:val>
                                        </p:tav>
                                        <p:tav tm="100000">
                                          <p:val>
                                            <p:strVal val="#ppt_h"/>
                                          </p:val>
                                        </p:tav>
                                      </p:tavLst>
                                    </p:anim>
                                    <p:animEffect transition="in" filter="fade">
                                      <p:cBhvr>
                                        <p:cTn id="28" dur="500"/>
                                        <p:tgtEl>
                                          <p:spTgt spid="71"/>
                                        </p:tgtEl>
                                      </p:cBhvr>
                                    </p:animEffect>
                                  </p:childTnLst>
                                </p:cTn>
                              </p:par>
                            </p:childTnLst>
                          </p:cTn>
                        </p:par>
                        <p:par>
                          <p:cTn id="29" fill="hold">
                            <p:stCondLst>
                              <p:cond delay="500"/>
                            </p:stCondLst>
                            <p:childTnLst>
                              <p:par>
                                <p:cTn id="30" presetID="22" presetClass="entr" presetSubtype="4" fill="hold" grpId="0" nodeType="afterEffect">
                                  <p:stCondLst>
                                    <p:cond delay="0"/>
                                  </p:stCondLst>
                                  <p:childTnLst>
                                    <p:set>
                                      <p:cBhvr>
                                        <p:cTn id="31" dur="1" fill="hold">
                                          <p:stCondLst>
                                            <p:cond delay="0"/>
                                          </p:stCondLst>
                                        </p:cTn>
                                        <p:tgtEl>
                                          <p:spTgt spid="72"/>
                                        </p:tgtEl>
                                        <p:attrNameLst>
                                          <p:attrName>style.visibility</p:attrName>
                                        </p:attrNameLst>
                                      </p:cBhvr>
                                      <p:to>
                                        <p:strVal val="visible"/>
                                      </p:to>
                                    </p:set>
                                    <p:animEffect transition="in" filter="wipe(down)">
                                      <p:cBhvr>
                                        <p:cTn id="32" dur="500"/>
                                        <p:tgtEl>
                                          <p:spTgt spid="72"/>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1509"/>
                                        </p:tgtEl>
                                        <p:attrNameLst>
                                          <p:attrName>style.visibility</p:attrName>
                                        </p:attrNameLst>
                                      </p:cBhvr>
                                      <p:to>
                                        <p:strVal val="visible"/>
                                      </p:to>
                                    </p:set>
                                    <p:animEffect transition="in" filter="wipe(left)">
                                      <p:cBhvr>
                                        <p:cTn id="37" dur="500"/>
                                        <p:tgtEl>
                                          <p:spTgt spid="1509"/>
                                        </p:tgtEl>
                                      </p:cBhvr>
                                    </p:animEffect>
                                  </p:childTnLst>
                                </p:cTn>
                              </p:par>
                              <p:par>
                                <p:cTn id="38" presetID="22" presetClass="entr" presetSubtype="8" fill="hold" nodeType="withEffect">
                                  <p:stCondLst>
                                    <p:cond delay="0"/>
                                  </p:stCondLst>
                                  <p:childTnLst>
                                    <p:set>
                                      <p:cBhvr>
                                        <p:cTn id="39" dur="1" fill="hold">
                                          <p:stCondLst>
                                            <p:cond delay="0"/>
                                          </p:stCondLst>
                                        </p:cTn>
                                        <p:tgtEl>
                                          <p:spTgt spid="1502"/>
                                        </p:tgtEl>
                                        <p:attrNameLst>
                                          <p:attrName>style.visibility</p:attrName>
                                        </p:attrNameLst>
                                      </p:cBhvr>
                                      <p:to>
                                        <p:strVal val="visible"/>
                                      </p:to>
                                    </p:set>
                                    <p:animEffect transition="in" filter="wipe(left)">
                                      <p:cBhvr>
                                        <p:cTn id="40" dur="500"/>
                                        <p:tgtEl>
                                          <p:spTgt spid="1502"/>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nodeType="clickEffect">
                                  <p:stCondLst>
                                    <p:cond delay="0"/>
                                  </p:stCondLst>
                                  <p:childTnLst>
                                    <p:set>
                                      <p:cBhvr>
                                        <p:cTn id="44" dur="1" fill="hold">
                                          <p:stCondLst>
                                            <p:cond delay="0"/>
                                          </p:stCondLst>
                                        </p:cTn>
                                        <p:tgtEl>
                                          <p:spTgt spid="1518"/>
                                        </p:tgtEl>
                                        <p:attrNameLst>
                                          <p:attrName>style.visibility</p:attrName>
                                        </p:attrNameLst>
                                      </p:cBhvr>
                                      <p:to>
                                        <p:strVal val="visible"/>
                                      </p:to>
                                    </p:set>
                                    <p:animEffect transition="in" filter="wipe(down)">
                                      <p:cBhvr>
                                        <p:cTn id="45" dur="500"/>
                                        <p:tgtEl>
                                          <p:spTgt spid="1518"/>
                                        </p:tgtEl>
                                      </p:cBhvr>
                                    </p:animEffect>
                                  </p:childTnLst>
                                </p:cTn>
                              </p:par>
                              <p:par>
                                <p:cTn id="46" presetID="22" presetClass="entr" presetSubtype="4" fill="hold" nodeType="withEffect">
                                  <p:stCondLst>
                                    <p:cond delay="0"/>
                                  </p:stCondLst>
                                  <p:childTnLst>
                                    <p:set>
                                      <p:cBhvr>
                                        <p:cTn id="47" dur="1" fill="hold">
                                          <p:stCondLst>
                                            <p:cond delay="0"/>
                                          </p:stCondLst>
                                        </p:cTn>
                                        <p:tgtEl>
                                          <p:spTgt spid="1499"/>
                                        </p:tgtEl>
                                        <p:attrNameLst>
                                          <p:attrName>style.visibility</p:attrName>
                                        </p:attrNameLst>
                                      </p:cBhvr>
                                      <p:to>
                                        <p:strVal val="visible"/>
                                      </p:to>
                                    </p:set>
                                    <p:animEffect transition="in" filter="wipe(down)">
                                      <p:cBhvr>
                                        <p:cTn id="48" dur="500"/>
                                        <p:tgtEl>
                                          <p:spTgt spid="1499"/>
                                        </p:tgtEl>
                                      </p:cBhvr>
                                    </p:animEffect>
                                  </p:childTnLst>
                                </p:cTn>
                              </p:par>
                            </p:childTnLst>
                          </p:cTn>
                        </p:par>
                      </p:childTnLst>
                    </p:cTn>
                  </p:par>
                  <p:par>
                    <p:cTn id="49" fill="hold">
                      <p:stCondLst>
                        <p:cond delay="indefinite"/>
                      </p:stCondLst>
                      <p:childTnLst>
                        <p:par>
                          <p:cTn id="50" fill="hold">
                            <p:stCondLst>
                              <p:cond delay="0"/>
                            </p:stCondLst>
                            <p:childTnLst>
                              <p:par>
                                <p:cTn id="51" presetID="22" presetClass="entr" presetSubtype="4" fill="hold" nodeType="clickEffect">
                                  <p:stCondLst>
                                    <p:cond delay="0"/>
                                  </p:stCondLst>
                                  <p:childTnLst>
                                    <p:set>
                                      <p:cBhvr>
                                        <p:cTn id="52" dur="1" fill="hold">
                                          <p:stCondLst>
                                            <p:cond delay="0"/>
                                          </p:stCondLst>
                                        </p:cTn>
                                        <p:tgtEl>
                                          <p:spTgt spid="1536"/>
                                        </p:tgtEl>
                                        <p:attrNameLst>
                                          <p:attrName>style.visibility</p:attrName>
                                        </p:attrNameLst>
                                      </p:cBhvr>
                                      <p:to>
                                        <p:strVal val="visible"/>
                                      </p:to>
                                    </p:set>
                                    <p:animEffect transition="in" filter="wipe(down)">
                                      <p:cBhvr>
                                        <p:cTn id="53" dur="500"/>
                                        <p:tgtEl>
                                          <p:spTgt spid="1536"/>
                                        </p:tgtEl>
                                      </p:cBhvr>
                                    </p:animEffect>
                                  </p:childTnLst>
                                </p:cTn>
                              </p:par>
                              <p:par>
                                <p:cTn id="54" presetID="22" presetClass="entr" presetSubtype="4" fill="hold" nodeType="withEffect">
                                  <p:stCondLst>
                                    <p:cond delay="0"/>
                                  </p:stCondLst>
                                  <p:childTnLst>
                                    <p:set>
                                      <p:cBhvr>
                                        <p:cTn id="55" dur="1" fill="hold">
                                          <p:stCondLst>
                                            <p:cond delay="0"/>
                                          </p:stCondLst>
                                        </p:cTn>
                                        <p:tgtEl>
                                          <p:spTgt spid="1510"/>
                                        </p:tgtEl>
                                        <p:attrNameLst>
                                          <p:attrName>style.visibility</p:attrName>
                                        </p:attrNameLst>
                                      </p:cBhvr>
                                      <p:to>
                                        <p:strVal val="visible"/>
                                      </p:to>
                                    </p:set>
                                    <p:animEffect transition="in" filter="wipe(down)">
                                      <p:cBhvr>
                                        <p:cTn id="56" dur="500"/>
                                        <p:tgtEl>
                                          <p:spTgt spid="1510"/>
                                        </p:tgtEl>
                                      </p:cBhvr>
                                    </p:animEffect>
                                  </p:childTnLst>
                                </p:cTn>
                              </p:par>
                            </p:childTnLst>
                          </p:cTn>
                        </p:par>
                      </p:childTnLst>
                    </p:cTn>
                  </p:par>
                  <p:par>
                    <p:cTn id="57" fill="hold">
                      <p:stCondLst>
                        <p:cond delay="indefinite"/>
                      </p:stCondLst>
                      <p:childTnLst>
                        <p:par>
                          <p:cTn id="58" fill="hold">
                            <p:stCondLst>
                              <p:cond delay="0"/>
                            </p:stCondLst>
                            <p:childTnLst>
                              <p:par>
                                <p:cTn id="59" presetID="22" presetClass="entr" presetSubtype="4" fill="hold" nodeType="clickEffect">
                                  <p:stCondLst>
                                    <p:cond delay="0"/>
                                  </p:stCondLst>
                                  <p:childTnLst>
                                    <p:set>
                                      <p:cBhvr>
                                        <p:cTn id="60" dur="1" fill="hold">
                                          <p:stCondLst>
                                            <p:cond delay="0"/>
                                          </p:stCondLst>
                                        </p:cTn>
                                        <p:tgtEl>
                                          <p:spTgt spid="1548"/>
                                        </p:tgtEl>
                                        <p:attrNameLst>
                                          <p:attrName>style.visibility</p:attrName>
                                        </p:attrNameLst>
                                      </p:cBhvr>
                                      <p:to>
                                        <p:strVal val="visible"/>
                                      </p:to>
                                    </p:set>
                                    <p:animEffect transition="in" filter="wipe(down)">
                                      <p:cBhvr>
                                        <p:cTn id="61" dur="500"/>
                                        <p:tgtEl>
                                          <p:spTgt spid="15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09" grpId="0" animBg="1"/>
      <p:bldP spid="69" grpId="0"/>
      <p:bldP spid="70" grpId="0"/>
      <p:bldP spid="71" grpId="0"/>
      <p:bldP spid="72" grpId="0"/>
      <p:bldP spid="7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4732"/>
        <p:cNvGrpSpPr/>
        <p:nvPr/>
      </p:nvGrpSpPr>
      <p:grpSpPr>
        <a:xfrm>
          <a:off x="0" y="0"/>
          <a:ext cx="0" cy="0"/>
          <a:chOff x="0" y="0"/>
          <a:chExt cx="0" cy="0"/>
        </a:xfrm>
      </p:grpSpPr>
      <p:pic>
        <p:nvPicPr>
          <p:cNvPr id="83" name="Picture 82">
            <a:hlinkClick r:id="rId3" action="ppaction://hlinksldjump"/>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08915" y="4673333"/>
            <a:ext cx="398346" cy="435110"/>
          </a:xfrm>
          <a:prstGeom prst="rect">
            <a:avLst/>
          </a:prstGeom>
        </p:spPr>
      </p:pic>
      <p:sp>
        <p:nvSpPr>
          <p:cNvPr id="46" name="Google Shape;336;p19"/>
          <p:cNvSpPr/>
          <p:nvPr/>
        </p:nvSpPr>
        <p:spPr>
          <a:xfrm>
            <a:off x="5871491" y="-32029"/>
            <a:ext cx="250461" cy="5203797"/>
          </a:xfrm>
          <a:custGeom>
            <a:avLst/>
            <a:gdLst/>
            <a:ahLst/>
            <a:cxnLst/>
            <a:rect l="l" t="t" r="r" b="b"/>
            <a:pathLst>
              <a:path w="1513" h="166415" extrusionOk="0">
                <a:moveTo>
                  <a:pt x="751" y="1"/>
                </a:moveTo>
                <a:cubicBezTo>
                  <a:pt x="346" y="1"/>
                  <a:pt x="1" y="334"/>
                  <a:pt x="1" y="751"/>
                </a:cubicBezTo>
                <a:lnTo>
                  <a:pt x="1" y="165664"/>
                </a:lnTo>
                <a:cubicBezTo>
                  <a:pt x="1" y="166081"/>
                  <a:pt x="334" y="166414"/>
                  <a:pt x="751" y="166414"/>
                </a:cubicBezTo>
                <a:cubicBezTo>
                  <a:pt x="1167" y="166414"/>
                  <a:pt x="1513" y="166081"/>
                  <a:pt x="1513" y="165664"/>
                </a:cubicBezTo>
                <a:lnTo>
                  <a:pt x="1513" y="751"/>
                </a:lnTo>
                <a:cubicBezTo>
                  <a:pt x="1513" y="334"/>
                  <a:pt x="1167" y="1"/>
                  <a:pt x="751" y="1"/>
                </a:cubicBezTo>
                <a:close/>
              </a:path>
            </a:pathLst>
          </a:custGeom>
          <a:solidFill>
            <a:schemeClr val="lt2"/>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grpSp>
        <p:nvGrpSpPr>
          <p:cNvPr id="47" name="Google Shape;365;p19"/>
          <p:cNvGrpSpPr/>
          <p:nvPr/>
        </p:nvGrpSpPr>
        <p:grpSpPr>
          <a:xfrm>
            <a:off x="783771" y="653142"/>
            <a:ext cx="5578005" cy="3566159"/>
            <a:chOff x="933838" y="532900"/>
            <a:chExt cx="2079971" cy="979046"/>
          </a:xfrm>
        </p:grpSpPr>
        <p:sp>
          <p:nvSpPr>
            <p:cNvPr id="48" name="Google Shape;366;p19"/>
            <p:cNvSpPr/>
            <p:nvPr/>
          </p:nvSpPr>
          <p:spPr>
            <a:xfrm>
              <a:off x="1033115" y="551027"/>
              <a:ext cx="1980694" cy="960919"/>
            </a:xfrm>
            <a:custGeom>
              <a:avLst/>
              <a:gdLst/>
              <a:ahLst/>
              <a:cxnLst/>
              <a:rect l="l" t="t" r="r" b="b"/>
              <a:pathLst>
                <a:path w="51793" h="25127" extrusionOk="0">
                  <a:moveTo>
                    <a:pt x="33544" y="1"/>
                  </a:moveTo>
                  <a:cubicBezTo>
                    <a:pt x="33507" y="1"/>
                    <a:pt x="33470" y="1"/>
                    <a:pt x="33433" y="2"/>
                  </a:cubicBezTo>
                  <a:lnTo>
                    <a:pt x="3537" y="990"/>
                  </a:lnTo>
                  <a:cubicBezTo>
                    <a:pt x="1548" y="1050"/>
                    <a:pt x="0" y="2693"/>
                    <a:pt x="60" y="4658"/>
                  </a:cubicBezTo>
                  <a:lnTo>
                    <a:pt x="620" y="21695"/>
                  </a:lnTo>
                  <a:cubicBezTo>
                    <a:pt x="690" y="23611"/>
                    <a:pt x="2284" y="25126"/>
                    <a:pt x="4211" y="25126"/>
                  </a:cubicBezTo>
                  <a:cubicBezTo>
                    <a:pt x="4248" y="25126"/>
                    <a:pt x="4285" y="25126"/>
                    <a:pt x="4322" y="25124"/>
                  </a:cubicBezTo>
                  <a:lnTo>
                    <a:pt x="34231" y="24136"/>
                  </a:lnTo>
                  <a:cubicBezTo>
                    <a:pt x="36207" y="24077"/>
                    <a:pt x="37767" y="22434"/>
                    <a:pt x="37696" y="20469"/>
                  </a:cubicBezTo>
                  <a:lnTo>
                    <a:pt x="37636" y="18540"/>
                  </a:lnTo>
                  <a:cubicBezTo>
                    <a:pt x="37600" y="17409"/>
                    <a:pt x="38493" y="16469"/>
                    <a:pt x="39636" y="16433"/>
                  </a:cubicBezTo>
                  <a:lnTo>
                    <a:pt x="42982" y="16326"/>
                  </a:lnTo>
                  <a:cubicBezTo>
                    <a:pt x="43004" y="16325"/>
                    <a:pt x="43026" y="16325"/>
                    <a:pt x="43049" y="16325"/>
                  </a:cubicBezTo>
                  <a:cubicBezTo>
                    <a:pt x="43772" y="16325"/>
                    <a:pt x="44422" y="16700"/>
                    <a:pt x="44792" y="17266"/>
                  </a:cubicBezTo>
                  <a:cubicBezTo>
                    <a:pt x="45460" y="18291"/>
                    <a:pt x="46628" y="18959"/>
                    <a:pt x="47943" y="18959"/>
                  </a:cubicBezTo>
                  <a:cubicBezTo>
                    <a:pt x="47988" y="18959"/>
                    <a:pt x="48033" y="18959"/>
                    <a:pt x="48078" y="18957"/>
                  </a:cubicBezTo>
                  <a:cubicBezTo>
                    <a:pt x="50162" y="18886"/>
                    <a:pt x="51793" y="17159"/>
                    <a:pt x="51721" y="15099"/>
                  </a:cubicBezTo>
                  <a:cubicBezTo>
                    <a:pt x="51663" y="13077"/>
                    <a:pt x="49974" y="11490"/>
                    <a:pt x="47940" y="11490"/>
                  </a:cubicBezTo>
                  <a:cubicBezTo>
                    <a:pt x="47903" y="11490"/>
                    <a:pt x="47865" y="11491"/>
                    <a:pt x="47828" y="11492"/>
                  </a:cubicBezTo>
                  <a:cubicBezTo>
                    <a:pt x="46459" y="11539"/>
                    <a:pt x="45292" y="12301"/>
                    <a:pt x="44661" y="13397"/>
                  </a:cubicBezTo>
                  <a:cubicBezTo>
                    <a:pt x="44327" y="14004"/>
                    <a:pt x="43673" y="14433"/>
                    <a:pt x="42911" y="14456"/>
                  </a:cubicBezTo>
                  <a:lnTo>
                    <a:pt x="39577" y="14575"/>
                  </a:lnTo>
                  <a:cubicBezTo>
                    <a:pt x="39555" y="14576"/>
                    <a:pt x="39533" y="14577"/>
                    <a:pt x="39511" y="14577"/>
                  </a:cubicBezTo>
                  <a:cubicBezTo>
                    <a:pt x="38397" y="14577"/>
                    <a:pt x="37480" y="13697"/>
                    <a:pt x="37434" y="12599"/>
                  </a:cubicBezTo>
                  <a:lnTo>
                    <a:pt x="37136" y="3431"/>
                  </a:lnTo>
                  <a:cubicBezTo>
                    <a:pt x="37078" y="1515"/>
                    <a:pt x="35472" y="1"/>
                    <a:pt x="33544" y="1"/>
                  </a:cubicBezTo>
                  <a:close/>
                </a:path>
              </a:pathLst>
            </a:custGeom>
            <a:solidFill>
              <a:srgbClr val="B7B7B7">
                <a:alpha val="55310"/>
              </a:srgbClr>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49" name="Google Shape;367;p19"/>
            <p:cNvSpPr/>
            <p:nvPr/>
          </p:nvSpPr>
          <p:spPr>
            <a:xfrm>
              <a:off x="933838" y="788897"/>
              <a:ext cx="177598" cy="256076"/>
            </a:xfrm>
            <a:custGeom>
              <a:avLst/>
              <a:gdLst/>
              <a:ahLst/>
              <a:cxnLst/>
              <a:rect l="l" t="t" r="r" b="b"/>
              <a:pathLst>
                <a:path w="4644" h="6014" extrusionOk="0">
                  <a:moveTo>
                    <a:pt x="3001" y="1"/>
                  </a:moveTo>
                  <a:cubicBezTo>
                    <a:pt x="2168" y="1"/>
                    <a:pt x="1417" y="334"/>
                    <a:pt x="882" y="882"/>
                  </a:cubicBezTo>
                  <a:cubicBezTo>
                    <a:pt x="334" y="1418"/>
                    <a:pt x="1" y="2180"/>
                    <a:pt x="1" y="3001"/>
                  </a:cubicBezTo>
                  <a:cubicBezTo>
                    <a:pt x="1" y="4668"/>
                    <a:pt x="1346" y="6014"/>
                    <a:pt x="3001" y="6014"/>
                  </a:cubicBezTo>
                  <a:lnTo>
                    <a:pt x="4644" y="6014"/>
                  </a:lnTo>
                  <a:lnTo>
                    <a:pt x="4644" y="1"/>
                  </a:lnTo>
                  <a:close/>
                </a:path>
              </a:pathLst>
            </a:custGeom>
            <a:solidFill>
              <a:srgbClr val="EB7D16"/>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50" name="Google Shape;368;p19"/>
            <p:cNvSpPr/>
            <p:nvPr/>
          </p:nvSpPr>
          <p:spPr>
            <a:xfrm>
              <a:off x="1071816" y="532900"/>
              <a:ext cx="1939277" cy="923862"/>
            </a:xfrm>
            <a:custGeom>
              <a:avLst/>
              <a:gdLst/>
              <a:ahLst/>
              <a:cxnLst/>
              <a:rect l="l" t="t" r="r" b="b"/>
              <a:pathLst>
                <a:path w="50710" h="24158" extrusionOk="0">
                  <a:moveTo>
                    <a:pt x="3549" y="0"/>
                  </a:moveTo>
                  <a:cubicBezTo>
                    <a:pt x="1584" y="0"/>
                    <a:pt x="1" y="1595"/>
                    <a:pt x="1" y="3560"/>
                  </a:cubicBezTo>
                  <a:lnTo>
                    <a:pt x="1" y="20610"/>
                  </a:lnTo>
                  <a:cubicBezTo>
                    <a:pt x="1" y="22562"/>
                    <a:pt x="1584" y="24158"/>
                    <a:pt x="3549" y="24158"/>
                  </a:cubicBezTo>
                  <a:lnTo>
                    <a:pt x="33124" y="24158"/>
                  </a:lnTo>
                  <a:cubicBezTo>
                    <a:pt x="35088" y="24158"/>
                    <a:pt x="36684" y="22562"/>
                    <a:pt x="36684" y="20610"/>
                  </a:cubicBezTo>
                  <a:lnTo>
                    <a:pt x="36684" y="18669"/>
                  </a:lnTo>
                  <a:cubicBezTo>
                    <a:pt x="36684" y="17550"/>
                    <a:pt x="37600" y="16633"/>
                    <a:pt x="38720" y="16633"/>
                  </a:cubicBezTo>
                  <a:lnTo>
                    <a:pt x="42030" y="16633"/>
                  </a:lnTo>
                  <a:cubicBezTo>
                    <a:pt x="42780" y="16633"/>
                    <a:pt x="43435" y="17038"/>
                    <a:pt x="43792" y="17633"/>
                  </a:cubicBezTo>
                  <a:cubicBezTo>
                    <a:pt x="44447" y="18705"/>
                    <a:pt x="45625" y="19431"/>
                    <a:pt x="46983" y="19431"/>
                  </a:cubicBezTo>
                  <a:cubicBezTo>
                    <a:pt x="49042" y="19431"/>
                    <a:pt x="50709" y="17752"/>
                    <a:pt x="50709" y="15692"/>
                  </a:cubicBezTo>
                  <a:cubicBezTo>
                    <a:pt x="50709" y="13633"/>
                    <a:pt x="49042" y="11966"/>
                    <a:pt x="46983" y="11966"/>
                  </a:cubicBezTo>
                  <a:cubicBezTo>
                    <a:pt x="45625" y="11966"/>
                    <a:pt x="44447" y="12692"/>
                    <a:pt x="43792" y="13764"/>
                  </a:cubicBezTo>
                  <a:cubicBezTo>
                    <a:pt x="43435" y="14359"/>
                    <a:pt x="42780" y="14764"/>
                    <a:pt x="42030" y="14764"/>
                  </a:cubicBezTo>
                  <a:lnTo>
                    <a:pt x="38720" y="14764"/>
                  </a:lnTo>
                  <a:cubicBezTo>
                    <a:pt x="37600" y="14764"/>
                    <a:pt x="36684" y="13847"/>
                    <a:pt x="36684" y="12728"/>
                  </a:cubicBezTo>
                  <a:lnTo>
                    <a:pt x="36684" y="3560"/>
                  </a:lnTo>
                  <a:cubicBezTo>
                    <a:pt x="36684" y="1595"/>
                    <a:pt x="35088" y="0"/>
                    <a:pt x="33124" y="0"/>
                  </a:cubicBezTo>
                  <a:close/>
                </a:path>
              </a:pathLst>
            </a:custGeom>
            <a:solidFill>
              <a:srgbClr val="FDFDFD"/>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51" name="Google Shape;369;p19"/>
            <p:cNvSpPr/>
            <p:nvPr/>
          </p:nvSpPr>
          <p:spPr>
            <a:xfrm>
              <a:off x="2752419" y="1016894"/>
              <a:ext cx="232247" cy="232706"/>
            </a:xfrm>
            <a:custGeom>
              <a:avLst/>
              <a:gdLst/>
              <a:ahLst/>
              <a:cxnLst/>
              <a:rect l="l" t="t" r="r" b="b"/>
              <a:pathLst>
                <a:path w="6073" h="6085" extrusionOk="0">
                  <a:moveTo>
                    <a:pt x="3037" y="0"/>
                  </a:moveTo>
                  <a:cubicBezTo>
                    <a:pt x="1358" y="0"/>
                    <a:pt x="0" y="1370"/>
                    <a:pt x="0" y="3036"/>
                  </a:cubicBezTo>
                  <a:cubicBezTo>
                    <a:pt x="0" y="4715"/>
                    <a:pt x="1358" y="6084"/>
                    <a:pt x="3037" y="6084"/>
                  </a:cubicBezTo>
                  <a:cubicBezTo>
                    <a:pt x="4715" y="6084"/>
                    <a:pt x="6073" y="4715"/>
                    <a:pt x="6073" y="3036"/>
                  </a:cubicBezTo>
                  <a:cubicBezTo>
                    <a:pt x="6073" y="1370"/>
                    <a:pt x="4715" y="0"/>
                    <a:pt x="3037" y="0"/>
                  </a:cubicBezTo>
                  <a:close/>
                </a:path>
              </a:pathLst>
            </a:custGeom>
            <a:solidFill>
              <a:srgbClr val="FCBD24"/>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52" name="Google Shape;370;p19"/>
            <p:cNvSpPr/>
            <p:nvPr/>
          </p:nvSpPr>
          <p:spPr>
            <a:xfrm>
              <a:off x="935214" y="562799"/>
              <a:ext cx="1606414" cy="369126"/>
            </a:xfrm>
            <a:custGeom>
              <a:avLst/>
              <a:gdLst/>
              <a:ahLst/>
              <a:cxnLst/>
              <a:rect l="l" t="t" r="r" b="b"/>
              <a:pathLst>
                <a:path w="42006" h="8669" extrusionOk="0">
                  <a:moveTo>
                    <a:pt x="3001" y="1"/>
                  </a:moveTo>
                  <a:cubicBezTo>
                    <a:pt x="2168" y="1"/>
                    <a:pt x="1417" y="346"/>
                    <a:pt x="882" y="882"/>
                  </a:cubicBezTo>
                  <a:cubicBezTo>
                    <a:pt x="334" y="1429"/>
                    <a:pt x="1" y="2180"/>
                    <a:pt x="1" y="3013"/>
                  </a:cubicBezTo>
                  <a:lnTo>
                    <a:pt x="1" y="8311"/>
                  </a:lnTo>
                  <a:lnTo>
                    <a:pt x="24" y="8668"/>
                  </a:lnTo>
                  <a:cubicBezTo>
                    <a:pt x="108" y="7978"/>
                    <a:pt x="417" y="7371"/>
                    <a:pt x="882" y="6894"/>
                  </a:cubicBezTo>
                  <a:cubicBezTo>
                    <a:pt x="1417" y="6359"/>
                    <a:pt x="2168" y="6013"/>
                    <a:pt x="3001" y="6013"/>
                  </a:cubicBezTo>
                  <a:lnTo>
                    <a:pt x="39006" y="6013"/>
                  </a:lnTo>
                  <a:cubicBezTo>
                    <a:pt x="40660" y="6013"/>
                    <a:pt x="42006" y="4668"/>
                    <a:pt x="42006" y="3013"/>
                  </a:cubicBezTo>
                  <a:cubicBezTo>
                    <a:pt x="42006" y="2894"/>
                    <a:pt x="42006" y="2775"/>
                    <a:pt x="41982" y="2656"/>
                  </a:cubicBezTo>
                  <a:cubicBezTo>
                    <a:pt x="41815" y="1168"/>
                    <a:pt x="40541" y="1"/>
                    <a:pt x="39006" y="1"/>
                  </a:cubicBezTo>
                  <a:close/>
                </a:path>
              </a:pathLst>
            </a:custGeom>
            <a:solidFill>
              <a:srgbClr val="B7B7B7">
                <a:alpha val="55310"/>
              </a:srgbClr>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Fira Sans Extra Condensed"/>
                <a:ea typeface="Fira Sans Extra Condensed"/>
                <a:cs typeface="Fira Sans Extra Condensed"/>
                <a:sym typeface="Fira Sans Extra Condensed"/>
              </a:endParaRPr>
            </a:p>
          </p:txBody>
        </p:sp>
        <p:sp>
          <p:nvSpPr>
            <p:cNvPr id="53" name="Google Shape;371;p19"/>
            <p:cNvSpPr/>
            <p:nvPr/>
          </p:nvSpPr>
          <p:spPr>
            <a:xfrm>
              <a:off x="935214" y="532909"/>
              <a:ext cx="1606414" cy="383816"/>
            </a:xfrm>
            <a:custGeom>
              <a:avLst/>
              <a:gdLst/>
              <a:ahLst/>
              <a:cxnLst/>
              <a:rect l="l" t="t" r="r" b="b"/>
              <a:pathLst>
                <a:path w="42006" h="9014" extrusionOk="0">
                  <a:moveTo>
                    <a:pt x="3001" y="0"/>
                  </a:moveTo>
                  <a:cubicBezTo>
                    <a:pt x="2168" y="0"/>
                    <a:pt x="1417" y="334"/>
                    <a:pt x="882" y="881"/>
                  </a:cubicBezTo>
                  <a:cubicBezTo>
                    <a:pt x="334" y="1417"/>
                    <a:pt x="1" y="2167"/>
                    <a:pt x="1" y="3001"/>
                  </a:cubicBezTo>
                  <a:lnTo>
                    <a:pt x="1" y="9013"/>
                  </a:lnTo>
                  <a:cubicBezTo>
                    <a:pt x="1" y="8192"/>
                    <a:pt x="334" y="7430"/>
                    <a:pt x="882" y="6894"/>
                  </a:cubicBezTo>
                  <a:cubicBezTo>
                    <a:pt x="1417" y="6346"/>
                    <a:pt x="2168" y="6013"/>
                    <a:pt x="3001" y="6013"/>
                  </a:cubicBezTo>
                  <a:lnTo>
                    <a:pt x="39006" y="6013"/>
                  </a:lnTo>
                  <a:cubicBezTo>
                    <a:pt x="40660" y="6013"/>
                    <a:pt x="42006" y="4667"/>
                    <a:pt x="42006" y="3001"/>
                  </a:cubicBezTo>
                  <a:cubicBezTo>
                    <a:pt x="42006" y="1346"/>
                    <a:pt x="40660" y="0"/>
                    <a:pt x="39006" y="0"/>
                  </a:cubicBezTo>
                  <a:close/>
                </a:path>
              </a:pathLst>
            </a:custGeom>
            <a:solidFill>
              <a:srgbClr val="FCBD24"/>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1300">
                <a:latin typeface="Fira Sans Extra Condensed"/>
                <a:ea typeface="Fira Sans Extra Condensed"/>
                <a:cs typeface="Fira Sans Extra Condensed"/>
                <a:sym typeface="Fira Sans Extra Condensed"/>
              </a:endParaRPr>
            </a:p>
          </p:txBody>
        </p:sp>
        <p:sp>
          <p:nvSpPr>
            <p:cNvPr id="71" name="Google Shape;373;p19"/>
            <p:cNvSpPr txBox="1"/>
            <p:nvPr/>
          </p:nvSpPr>
          <p:spPr>
            <a:xfrm>
              <a:off x="1071825" y="532900"/>
              <a:ext cx="1469700" cy="2559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dirty="0">
                <a:solidFill>
                  <a:srgbClr val="FFFFFF"/>
                </a:solidFill>
                <a:latin typeface="Fira Sans Extra Condensed Medium"/>
                <a:ea typeface="Fira Sans Extra Condensed Medium"/>
                <a:cs typeface="Fira Sans Extra Condensed Medium"/>
                <a:sym typeface="Fira Sans Extra Condensed Medium"/>
              </a:endParaRPr>
            </a:p>
          </p:txBody>
        </p:sp>
      </p:grpSp>
      <p:sp>
        <p:nvSpPr>
          <p:cNvPr id="72" name="مستطيل 3"/>
          <p:cNvSpPr/>
          <p:nvPr/>
        </p:nvSpPr>
        <p:spPr>
          <a:xfrm>
            <a:off x="1349726" y="1746729"/>
            <a:ext cx="3262064" cy="2308324"/>
          </a:xfrm>
          <a:prstGeom prst="rect">
            <a:avLst/>
          </a:prstGeom>
        </p:spPr>
        <p:txBody>
          <a:bodyPr wrap="square">
            <a:spAutoFit/>
          </a:bodyPr>
          <a:lstStyle/>
          <a:p>
            <a:pPr algn="just" rtl="1"/>
            <a:r>
              <a:rPr lang="ar-EG" sz="2400" b="1" dirty="0">
                <a:solidFill>
                  <a:schemeClr val="accent4">
                    <a:lumMod val="10000"/>
                  </a:schemeClr>
                </a:solidFill>
                <a:latin typeface="Adobe Arabic" panose="02040503050201020203" pitchFamily="18" charset="-78"/>
                <a:cs typeface="Adobe Arabic" panose="02040503050201020203" pitchFamily="18" charset="-78"/>
              </a:rPr>
              <a:t>لقد أدرك المصري القديم منذ وجوده على كوكب الارض أن السعي والعمل بجد واجتهاد والتعاون مع الأخرين هو أساس التقدم </a:t>
            </a:r>
            <a:r>
              <a:rPr lang="ar-EG" sz="2400" b="1" dirty="0" smtClean="0">
                <a:solidFill>
                  <a:schemeClr val="accent4">
                    <a:lumMod val="10000"/>
                  </a:schemeClr>
                </a:solidFill>
                <a:latin typeface="Adobe Arabic" panose="02040503050201020203" pitchFamily="18" charset="-78"/>
                <a:cs typeface="Adobe Arabic" panose="02040503050201020203" pitchFamily="18" charset="-78"/>
              </a:rPr>
              <a:t>والرقى، </a:t>
            </a:r>
            <a:r>
              <a:rPr lang="ar-EG" sz="2400" b="1" dirty="0">
                <a:solidFill>
                  <a:schemeClr val="accent4">
                    <a:lumMod val="10000"/>
                  </a:schemeClr>
                </a:solidFill>
                <a:latin typeface="Adobe Arabic" panose="02040503050201020203" pitchFamily="18" charset="-78"/>
                <a:cs typeface="Adobe Arabic" panose="02040503050201020203" pitchFamily="18" charset="-78"/>
              </a:rPr>
              <a:t>فانتقل من حياة الترحال إلى حياة الاستقرار على ضفاف نهر </a:t>
            </a:r>
            <a:r>
              <a:rPr lang="ar-EG" sz="2400" b="1" dirty="0" smtClean="0">
                <a:solidFill>
                  <a:schemeClr val="accent4">
                    <a:lumMod val="10000"/>
                  </a:schemeClr>
                </a:solidFill>
                <a:latin typeface="Adobe Arabic" panose="02040503050201020203" pitchFamily="18" charset="-78"/>
                <a:cs typeface="Adobe Arabic" panose="02040503050201020203" pitchFamily="18" charset="-78"/>
              </a:rPr>
              <a:t>النيل.</a:t>
            </a:r>
            <a:endParaRPr lang="en-US" sz="2400" b="1" dirty="0">
              <a:solidFill>
                <a:schemeClr val="accent4">
                  <a:lumMod val="10000"/>
                </a:schemeClr>
              </a:solidFill>
              <a:latin typeface="Adobe Arabic" panose="02040503050201020203" pitchFamily="18" charset="-78"/>
              <a:cs typeface="Adobe Arabic" panose="02040503050201020203" pitchFamily="18" charset="-78"/>
            </a:endParaRPr>
          </a:p>
        </p:txBody>
      </p:sp>
      <p:sp>
        <p:nvSpPr>
          <p:cNvPr id="73" name="Google Shape;4549;p43"/>
          <p:cNvSpPr txBox="1">
            <a:spLocks/>
          </p:cNvSpPr>
          <p:nvPr/>
        </p:nvSpPr>
        <p:spPr>
          <a:xfrm>
            <a:off x="-137966" y="37560"/>
            <a:ext cx="5904105" cy="1702500"/>
          </a:xfrm>
          <a:prstGeom prst="rect">
            <a:avLst/>
          </a:prstGeom>
          <a:noFill/>
          <a:ln>
            <a:noFill/>
          </a:ln>
        </p:spPr>
        <p:txBody>
          <a:bodyPr spcFirstLastPara="1" wrap="square" lIns="90000"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1pPr>
            <a:lvl2pPr marR="0" lvl="1"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2pPr>
            <a:lvl3pPr marR="0" lvl="2"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3pPr>
            <a:lvl4pPr marR="0" lvl="3"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4pPr>
            <a:lvl5pPr marR="0" lvl="4"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5pPr>
            <a:lvl6pPr marR="0" lvl="5"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6pPr>
            <a:lvl7pPr marR="0" lvl="6"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7pPr>
            <a:lvl8pPr marR="0" lvl="7"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8pPr>
            <a:lvl9pPr marR="0" lvl="8"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9pPr>
          </a:lstStyle>
          <a:p>
            <a:pPr algn="ctr"/>
            <a:r>
              <a:rPr lang="ar-EG" sz="5400" dirty="0" smtClean="0">
                <a:latin typeface="Aldhabi" panose="01000000000000000000" pitchFamily="2" charset="-78"/>
                <a:cs typeface="Aldhabi" panose="01000000000000000000" pitchFamily="2" charset="-78"/>
              </a:rPr>
              <a:t>المقــــدمة</a:t>
            </a:r>
            <a:endParaRPr lang="ar-EG" sz="5400" dirty="0">
              <a:latin typeface="Aldhabi" panose="01000000000000000000" pitchFamily="2" charset="-78"/>
              <a:cs typeface="Aldhabi" panose="01000000000000000000" pitchFamily="2" charset="-78"/>
            </a:endParaRPr>
          </a:p>
        </p:txBody>
      </p:sp>
      <p:pic>
        <p:nvPicPr>
          <p:cNvPr id="17" name="Picture 16">
            <a:hlinkClick r:id="" action="ppaction://hlinkshowjump?jump=endshow"/>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H="1" flipV="1">
            <a:off x="8231202" y="37560"/>
            <a:ext cx="368193" cy="368193"/>
          </a:xfrm>
          <a:prstGeom prst="rect">
            <a:avLst/>
          </a:prstGeom>
        </p:spPr>
      </p:pic>
    </p:spTree>
    <p:extLst>
      <p:ext uri="{BB962C8B-B14F-4D97-AF65-F5344CB8AC3E}">
        <p14:creationId xmlns:p14="http://schemas.microsoft.com/office/powerpoint/2010/main" val="58396163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46"/>
                                        </p:tgtEl>
                                        <p:attrNameLst>
                                          <p:attrName>style.visibility</p:attrName>
                                        </p:attrNameLst>
                                      </p:cBhvr>
                                      <p:to>
                                        <p:strVal val="visible"/>
                                      </p:to>
                                    </p:set>
                                    <p:anim calcmode="lin" valueType="num">
                                      <p:cBhvr additive="base">
                                        <p:cTn id="7" dur="500" fill="hold"/>
                                        <p:tgtEl>
                                          <p:spTgt spid="46"/>
                                        </p:tgtEl>
                                        <p:attrNameLst>
                                          <p:attrName>ppt_x</p:attrName>
                                        </p:attrNameLst>
                                      </p:cBhvr>
                                      <p:tavLst>
                                        <p:tav tm="0">
                                          <p:val>
                                            <p:strVal val="1+#ppt_w/2"/>
                                          </p:val>
                                        </p:tav>
                                        <p:tav tm="100000">
                                          <p:val>
                                            <p:strVal val="#ppt_x"/>
                                          </p:val>
                                        </p:tav>
                                      </p:tavLst>
                                    </p:anim>
                                    <p:anim calcmode="lin" valueType="num">
                                      <p:cBhvr additive="base">
                                        <p:cTn id="8" dur="500" fill="hold"/>
                                        <p:tgtEl>
                                          <p:spTgt spid="46"/>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2" fill="hold" nodeType="clickEffect">
                                  <p:stCondLst>
                                    <p:cond delay="0"/>
                                  </p:stCondLst>
                                  <p:childTnLst>
                                    <p:set>
                                      <p:cBhvr>
                                        <p:cTn id="12" dur="1" fill="hold">
                                          <p:stCondLst>
                                            <p:cond delay="0"/>
                                          </p:stCondLst>
                                        </p:cTn>
                                        <p:tgtEl>
                                          <p:spTgt spid="47"/>
                                        </p:tgtEl>
                                        <p:attrNameLst>
                                          <p:attrName>style.visibility</p:attrName>
                                        </p:attrNameLst>
                                      </p:cBhvr>
                                      <p:to>
                                        <p:strVal val="visible"/>
                                      </p:to>
                                    </p:set>
                                    <p:animEffect transition="in" filter="wipe(right)">
                                      <p:cBhvr>
                                        <p:cTn id="13" dur="500"/>
                                        <p:tgtEl>
                                          <p:spTgt spid="47"/>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grpId="0" nodeType="clickEffect">
                                  <p:stCondLst>
                                    <p:cond delay="0"/>
                                  </p:stCondLst>
                                  <p:childTnLst>
                                    <p:set>
                                      <p:cBhvr>
                                        <p:cTn id="17" dur="1" fill="hold">
                                          <p:stCondLst>
                                            <p:cond delay="0"/>
                                          </p:stCondLst>
                                        </p:cTn>
                                        <p:tgtEl>
                                          <p:spTgt spid="73"/>
                                        </p:tgtEl>
                                        <p:attrNameLst>
                                          <p:attrName>style.visibility</p:attrName>
                                        </p:attrNameLst>
                                      </p:cBhvr>
                                      <p:to>
                                        <p:strVal val="visible"/>
                                      </p:to>
                                    </p:set>
                                    <p:animEffect transition="in" filter="circle(in)">
                                      <p:cBhvr>
                                        <p:cTn id="18" dur="2000"/>
                                        <p:tgtEl>
                                          <p:spTgt spid="73"/>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72"/>
                                        </p:tgtEl>
                                        <p:attrNameLst>
                                          <p:attrName>style.visibility</p:attrName>
                                        </p:attrNameLst>
                                      </p:cBhvr>
                                      <p:to>
                                        <p:strVal val="visible"/>
                                      </p:to>
                                    </p:set>
                                    <p:animEffect transition="in" filter="barn(inVertical)">
                                      <p:cBhvr>
                                        <p:cTn id="23" dur="500"/>
                                        <p:tgtEl>
                                          <p:spTgt spid="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animBg="1"/>
      <p:bldP spid="72" grpId="0"/>
      <p:bldP spid="7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34"/>
        <p:cNvGrpSpPr/>
        <p:nvPr/>
      </p:nvGrpSpPr>
      <p:grpSpPr>
        <a:xfrm>
          <a:off x="0" y="0"/>
          <a:ext cx="0" cy="0"/>
          <a:chOff x="0" y="0"/>
          <a:chExt cx="0" cy="0"/>
        </a:xfrm>
      </p:grpSpPr>
      <p:sp>
        <p:nvSpPr>
          <p:cNvPr id="62" name="Google Shape;1268;p42"/>
          <p:cNvSpPr/>
          <p:nvPr/>
        </p:nvSpPr>
        <p:spPr>
          <a:xfrm>
            <a:off x="5107718" y="2266932"/>
            <a:ext cx="49809" cy="134133"/>
          </a:xfrm>
          <a:custGeom>
            <a:avLst/>
            <a:gdLst/>
            <a:ahLst/>
            <a:cxnLst/>
            <a:rect l="l" t="t" r="r" b="b"/>
            <a:pathLst>
              <a:path w="612" h="1858" extrusionOk="0">
                <a:moveTo>
                  <a:pt x="45" y="0"/>
                </a:moveTo>
                <a:cubicBezTo>
                  <a:pt x="22" y="0"/>
                  <a:pt x="1" y="18"/>
                  <a:pt x="11" y="47"/>
                </a:cubicBezTo>
                <a:cubicBezTo>
                  <a:pt x="217" y="634"/>
                  <a:pt x="391" y="1230"/>
                  <a:pt x="532" y="1834"/>
                </a:cubicBezTo>
                <a:cubicBezTo>
                  <a:pt x="535" y="1850"/>
                  <a:pt x="548" y="1857"/>
                  <a:pt x="563" y="1857"/>
                </a:cubicBezTo>
                <a:cubicBezTo>
                  <a:pt x="586" y="1857"/>
                  <a:pt x="611" y="1839"/>
                  <a:pt x="606" y="1809"/>
                </a:cubicBezTo>
                <a:cubicBezTo>
                  <a:pt x="466" y="1205"/>
                  <a:pt x="292" y="609"/>
                  <a:pt x="85" y="30"/>
                </a:cubicBezTo>
                <a:cubicBezTo>
                  <a:pt x="78" y="9"/>
                  <a:pt x="61" y="0"/>
                  <a:pt x="45" y="0"/>
                </a:cubicBezTo>
                <a:close/>
              </a:path>
            </a:pathLst>
          </a:custGeom>
          <a:solidFill>
            <a:srgbClr val="3D6D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1270;p42"/>
          <p:cNvSpPr/>
          <p:nvPr/>
        </p:nvSpPr>
        <p:spPr>
          <a:xfrm>
            <a:off x="1671432" y="1911446"/>
            <a:ext cx="2000465" cy="2007700"/>
          </a:xfrm>
          <a:custGeom>
            <a:avLst/>
            <a:gdLst/>
            <a:ahLst/>
            <a:cxnLst/>
            <a:rect l="l" t="t" r="r" b="b"/>
            <a:pathLst>
              <a:path w="17807" h="20766" extrusionOk="0">
                <a:moveTo>
                  <a:pt x="7893" y="0"/>
                </a:moveTo>
                <a:cubicBezTo>
                  <a:pt x="7050" y="0"/>
                  <a:pt x="5810" y="272"/>
                  <a:pt x="5023" y="992"/>
                </a:cubicBezTo>
                <a:cubicBezTo>
                  <a:pt x="4519" y="1456"/>
                  <a:pt x="4146" y="2060"/>
                  <a:pt x="3807" y="2655"/>
                </a:cubicBezTo>
                <a:cubicBezTo>
                  <a:pt x="2615" y="4724"/>
                  <a:pt x="1581" y="6908"/>
                  <a:pt x="1118" y="9250"/>
                </a:cubicBezTo>
                <a:cubicBezTo>
                  <a:pt x="654" y="11592"/>
                  <a:pt x="1" y="13188"/>
                  <a:pt x="1043" y="15340"/>
                </a:cubicBezTo>
                <a:cubicBezTo>
                  <a:pt x="1292" y="15844"/>
                  <a:pt x="2227" y="17201"/>
                  <a:pt x="2781" y="17640"/>
                </a:cubicBezTo>
                <a:cubicBezTo>
                  <a:pt x="3236" y="18021"/>
                  <a:pt x="3724" y="18360"/>
                  <a:pt x="4229" y="18658"/>
                </a:cubicBezTo>
                <a:cubicBezTo>
                  <a:pt x="5710" y="19518"/>
                  <a:pt x="7232" y="20404"/>
                  <a:pt x="8920" y="20685"/>
                </a:cubicBezTo>
                <a:cubicBezTo>
                  <a:pt x="9241" y="20738"/>
                  <a:pt x="9571" y="20766"/>
                  <a:pt x="9901" y="20766"/>
                </a:cubicBezTo>
                <a:cubicBezTo>
                  <a:pt x="11307" y="20766"/>
                  <a:pt x="12726" y="20268"/>
                  <a:pt x="13571" y="19162"/>
                </a:cubicBezTo>
                <a:cubicBezTo>
                  <a:pt x="14009" y="18575"/>
                  <a:pt x="14257" y="17872"/>
                  <a:pt x="14530" y="17185"/>
                </a:cubicBezTo>
                <a:cubicBezTo>
                  <a:pt x="15060" y="15811"/>
                  <a:pt x="15680" y="14471"/>
                  <a:pt x="16375" y="13172"/>
                </a:cubicBezTo>
                <a:cubicBezTo>
                  <a:pt x="16855" y="12287"/>
                  <a:pt x="17377" y="11410"/>
                  <a:pt x="17584" y="10425"/>
                </a:cubicBezTo>
                <a:cubicBezTo>
                  <a:pt x="17807" y="9291"/>
                  <a:pt x="17592" y="8100"/>
                  <a:pt x="17128" y="7049"/>
                </a:cubicBezTo>
                <a:cubicBezTo>
                  <a:pt x="16665" y="5990"/>
                  <a:pt x="15970" y="5047"/>
                  <a:pt x="15225" y="4170"/>
                </a:cubicBezTo>
                <a:cubicBezTo>
                  <a:pt x="14770" y="3615"/>
                  <a:pt x="14274" y="3086"/>
                  <a:pt x="13736" y="2606"/>
                </a:cubicBezTo>
                <a:cubicBezTo>
                  <a:pt x="12247" y="1274"/>
                  <a:pt x="10410" y="388"/>
                  <a:pt x="8440" y="49"/>
                </a:cubicBezTo>
                <a:cubicBezTo>
                  <a:pt x="8292" y="17"/>
                  <a:pt x="8105" y="0"/>
                  <a:pt x="789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1271;p42"/>
          <p:cNvSpPr/>
          <p:nvPr/>
        </p:nvSpPr>
        <p:spPr>
          <a:xfrm>
            <a:off x="1619322" y="1928846"/>
            <a:ext cx="2097711" cy="2030710"/>
          </a:xfrm>
          <a:custGeom>
            <a:avLst/>
            <a:gdLst/>
            <a:ahLst/>
            <a:cxnLst/>
            <a:rect l="l" t="t" r="r" b="b"/>
            <a:pathLst>
              <a:path w="17650" h="21004" extrusionOk="0">
                <a:moveTo>
                  <a:pt x="7538" y="237"/>
                </a:moveTo>
                <a:cubicBezTo>
                  <a:pt x="7742" y="237"/>
                  <a:pt x="7944" y="254"/>
                  <a:pt x="8140" y="290"/>
                </a:cubicBezTo>
                <a:lnTo>
                  <a:pt x="8140" y="290"/>
                </a:lnTo>
                <a:cubicBezTo>
                  <a:pt x="8141" y="291"/>
                  <a:pt x="8142" y="291"/>
                  <a:pt x="8143" y="291"/>
                </a:cubicBezTo>
                <a:cubicBezTo>
                  <a:pt x="10062" y="630"/>
                  <a:pt x="11858" y="1482"/>
                  <a:pt x="13330" y="2757"/>
                </a:cubicBezTo>
                <a:cubicBezTo>
                  <a:pt x="14803" y="4056"/>
                  <a:pt x="16235" y="5769"/>
                  <a:pt x="16921" y="7630"/>
                </a:cubicBezTo>
                <a:cubicBezTo>
                  <a:pt x="17302" y="8665"/>
                  <a:pt x="17418" y="9798"/>
                  <a:pt x="17120" y="10865"/>
                </a:cubicBezTo>
                <a:cubicBezTo>
                  <a:pt x="16847" y="11834"/>
                  <a:pt x="16293" y="12702"/>
                  <a:pt x="15829" y="13579"/>
                </a:cubicBezTo>
                <a:cubicBezTo>
                  <a:pt x="15374" y="14440"/>
                  <a:pt x="14961" y="15317"/>
                  <a:pt x="14580" y="16219"/>
                </a:cubicBezTo>
                <a:cubicBezTo>
                  <a:pt x="14199" y="17121"/>
                  <a:pt x="13926" y="18122"/>
                  <a:pt x="13397" y="18958"/>
                </a:cubicBezTo>
                <a:cubicBezTo>
                  <a:pt x="12576" y="20232"/>
                  <a:pt x="11100" y="20780"/>
                  <a:pt x="9640" y="20780"/>
                </a:cubicBezTo>
                <a:cubicBezTo>
                  <a:pt x="9288" y="20780"/>
                  <a:pt x="8938" y="20748"/>
                  <a:pt x="8598" y="20687"/>
                </a:cubicBezTo>
                <a:cubicBezTo>
                  <a:pt x="6761" y="20356"/>
                  <a:pt x="4932" y="19347"/>
                  <a:pt x="3410" y="18304"/>
                </a:cubicBezTo>
                <a:cubicBezTo>
                  <a:pt x="2185" y="17452"/>
                  <a:pt x="1109" y="16202"/>
                  <a:pt x="621" y="14771"/>
                </a:cubicBezTo>
                <a:cubicBezTo>
                  <a:pt x="1" y="12992"/>
                  <a:pt x="605" y="11172"/>
                  <a:pt x="969" y="9409"/>
                </a:cubicBezTo>
                <a:cubicBezTo>
                  <a:pt x="1440" y="7159"/>
                  <a:pt x="2375" y="5065"/>
                  <a:pt x="3509" y="3079"/>
                </a:cubicBezTo>
                <a:cubicBezTo>
                  <a:pt x="4039" y="2153"/>
                  <a:pt x="4601" y="1193"/>
                  <a:pt x="5602" y="705"/>
                </a:cubicBezTo>
                <a:cubicBezTo>
                  <a:pt x="6178" y="420"/>
                  <a:pt x="6870" y="237"/>
                  <a:pt x="7538" y="237"/>
                </a:cubicBezTo>
                <a:close/>
                <a:moveTo>
                  <a:pt x="7499" y="1"/>
                </a:moveTo>
                <a:cubicBezTo>
                  <a:pt x="6244" y="1"/>
                  <a:pt x="4960" y="599"/>
                  <a:pt x="4196" y="1565"/>
                </a:cubicBezTo>
                <a:cubicBezTo>
                  <a:pt x="3501" y="2451"/>
                  <a:pt x="2979" y="3501"/>
                  <a:pt x="2483" y="4503"/>
                </a:cubicBezTo>
                <a:cubicBezTo>
                  <a:pt x="2011" y="5438"/>
                  <a:pt x="1606" y="6406"/>
                  <a:pt x="1267" y="7407"/>
                </a:cubicBezTo>
                <a:cubicBezTo>
                  <a:pt x="911" y="8466"/>
                  <a:pt x="704" y="9566"/>
                  <a:pt x="464" y="10659"/>
                </a:cubicBezTo>
                <a:cubicBezTo>
                  <a:pt x="265" y="11560"/>
                  <a:pt x="67" y="12479"/>
                  <a:pt x="117" y="13406"/>
                </a:cubicBezTo>
                <a:cubicBezTo>
                  <a:pt x="199" y="15011"/>
                  <a:pt x="1101" y="16525"/>
                  <a:pt x="2218" y="17642"/>
                </a:cubicBezTo>
                <a:cubicBezTo>
                  <a:pt x="2773" y="18205"/>
                  <a:pt x="3476" y="18635"/>
                  <a:pt x="4146" y="19024"/>
                </a:cubicBezTo>
                <a:cubicBezTo>
                  <a:pt x="5081" y="19570"/>
                  <a:pt x="6033" y="20108"/>
                  <a:pt x="7042" y="20488"/>
                </a:cubicBezTo>
                <a:cubicBezTo>
                  <a:pt x="7886" y="20804"/>
                  <a:pt x="8802" y="21003"/>
                  <a:pt x="9706" y="21003"/>
                </a:cubicBezTo>
                <a:cubicBezTo>
                  <a:pt x="10601" y="21003"/>
                  <a:pt x="11485" y="20809"/>
                  <a:pt x="12280" y="20339"/>
                </a:cubicBezTo>
                <a:cubicBezTo>
                  <a:pt x="13024" y="19901"/>
                  <a:pt x="13554" y="19255"/>
                  <a:pt x="13910" y="18478"/>
                </a:cubicBezTo>
                <a:cubicBezTo>
                  <a:pt x="14406" y="17427"/>
                  <a:pt x="14770" y="16310"/>
                  <a:pt x="15267" y="15251"/>
                </a:cubicBezTo>
                <a:cubicBezTo>
                  <a:pt x="16144" y="13356"/>
                  <a:pt x="17650" y="11478"/>
                  <a:pt x="17517" y="9293"/>
                </a:cubicBezTo>
                <a:cubicBezTo>
                  <a:pt x="17368" y="6943"/>
                  <a:pt x="15780" y="4900"/>
                  <a:pt x="14208" y="3278"/>
                </a:cubicBezTo>
                <a:cubicBezTo>
                  <a:pt x="12602" y="1607"/>
                  <a:pt x="10514" y="493"/>
                  <a:pt x="8244" y="74"/>
                </a:cubicBezTo>
                <a:lnTo>
                  <a:pt x="8244" y="74"/>
                </a:lnTo>
                <a:cubicBezTo>
                  <a:pt x="8234" y="68"/>
                  <a:pt x="8223" y="63"/>
                  <a:pt x="8209" y="59"/>
                </a:cubicBezTo>
                <a:lnTo>
                  <a:pt x="8209" y="59"/>
                </a:lnTo>
                <a:lnTo>
                  <a:pt x="8209" y="68"/>
                </a:lnTo>
                <a:cubicBezTo>
                  <a:pt x="7976" y="23"/>
                  <a:pt x="7738" y="1"/>
                  <a:pt x="7499"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1275;p42"/>
          <p:cNvSpPr/>
          <p:nvPr/>
        </p:nvSpPr>
        <p:spPr>
          <a:xfrm>
            <a:off x="3447195" y="1113056"/>
            <a:ext cx="2143861" cy="1715347"/>
          </a:xfrm>
          <a:custGeom>
            <a:avLst/>
            <a:gdLst/>
            <a:ahLst/>
            <a:cxnLst/>
            <a:rect l="l" t="t" r="r" b="b"/>
            <a:pathLst>
              <a:path w="18353" h="17207" extrusionOk="0">
                <a:moveTo>
                  <a:pt x="8972" y="0"/>
                </a:moveTo>
                <a:cubicBezTo>
                  <a:pt x="7793" y="0"/>
                  <a:pt x="6460" y="236"/>
                  <a:pt x="4858" y="706"/>
                </a:cubicBezTo>
                <a:lnTo>
                  <a:pt x="5002" y="669"/>
                </a:lnTo>
                <a:lnTo>
                  <a:pt x="5002" y="669"/>
                </a:lnTo>
                <a:cubicBezTo>
                  <a:pt x="3645" y="1033"/>
                  <a:pt x="2467" y="1996"/>
                  <a:pt x="1672" y="3205"/>
                </a:cubicBezTo>
                <a:cubicBezTo>
                  <a:pt x="861" y="4446"/>
                  <a:pt x="431" y="5919"/>
                  <a:pt x="265" y="7408"/>
                </a:cubicBezTo>
                <a:cubicBezTo>
                  <a:pt x="1" y="9816"/>
                  <a:pt x="538" y="12472"/>
                  <a:pt x="2284" y="14077"/>
                </a:cubicBezTo>
                <a:cubicBezTo>
                  <a:pt x="3757" y="15409"/>
                  <a:pt x="5668" y="16684"/>
                  <a:pt x="7588" y="16990"/>
                </a:cubicBezTo>
                <a:cubicBezTo>
                  <a:pt x="8536" y="17141"/>
                  <a:pt x="9644" y="17206"/>
                  <a:pt x="10730" y="17206"/>
                </a:cubicBezTo>
                <a:cubicBezTo>
                  <a:pt x="11065" y="17206"/>
                  <a:pt x="11399" y="17200"/>
                  <a:pt x="11725" y="17188"/>
                </a:cubicBezTo>
                <a:cubicBezTo>
                  <a:pt x="14555" y="17081"/>
                  <a:pt x="17228" y="14690"/>
                  <a:pt x="17724" y="13655"/>
                </a:cubicBezTo>
                <a:cubicBezTo>
                  <a:pt x="18047" y="12993"/>
                  <a:pt x="18146" y="12240"/>
                  <a:pt x="18187" y="11504"/>
                </a:cubicBezTo>
                <a:cubicBezTo>
                  <a:pt x="18353" y="7946"/>
                  <a:pt x="16921" y="4289"/>
                  <a:pt x="14241" y="2080"/>
                </a:cubicBezTo>
                <a:cubicBezTo>
                  <a:pt x="12554" y="691"/>
                  <a:pt x="10989" y="0"/>
                  <a:pt x="897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1276;p42"/>
          <p:cNvSpPr/>
          <p:nvPr/>
        </p:nvSpPr>
        <p:spPr>
          <a:xfrm>
            <a:off x="3285014" y="1113056"/>
            <a:ext cx="2379607" cy="1772627"/>
          </a:xfrm>
          <a:custGeom>
            <a:avLst/>
            <a:gdLst/>
            <a:ahLst/>
            <a:cxnLst/>
            <a:rect l="l" t="t" r="r" b="b"/>
            <a:pathLst>
              <a:path w="18850" h="17463" extrusionOk="0">
                <a:moveTo>
                  <a:pt x="9500" y="228"/>
                </a:moveTo>
                <a:cubicBezTo>
                  <a:pt x="9872" y="228"/>
                  <a:pt x="10245" y="252"/>
                  <a:pt x="10616" y="304"/>
                </a:cubicBezTo>
                <a:cubicBezTo>
                  <a:pt x="12106" y="520"/>
                  <a:pt x="13421" y="1248"/>
                  <a:pt x="14580" y="2191"/>
                </a:cubicBezTo>
                <a:cubicBezTo>
                  <a:pt x="17426" y="4483"/>
                  <a:pt x="18849" y="8289"/>
                  <a:pt x="18585" y="11897"/>
                </a:cubicBezTo>
                <a:cubicBezTo>
                  <a:pt x="18518" y="12774"/>
                  <a:pt x="18328" y="13618"/>
                  <a:pt x="17757" y="14304"/>
                </a:cubicBezTo>
                <a:cubicBezTo>
                  <a:pt x="17277" y="14850"/>
                  <a:pt x="16731" y="15339"/>
                  <a:pt x="16135" y="15752"/>
                </a:cubicBezTo>
                <a:cubicBezTo>
                  <a:pt x="15407" y="16257"/>
                  <a:pt x="14613" y="16654"/>
                  <a:pt x="13769" y="16927"/>
                </a:cubicBezTo>
                <a:cubicBezTo>
                  <a:pt x="13006" y="17156"/>
                  <a:pt x="12220" y="17205"/>
                  <a:pt x="11435" y="17205"/>
                </a:cubicBezTo>
                <a:cubicBezTo>
                  <a:pt x="11283" y="17205"/>
                  <a:pt x="11132" y="17203"/>
                  <a:pt x="10981" y="17200"/>
                </a:cubicBezTo>
                <a:cubicBezTo>
                  <a:pt x="9955" y="17192"/>
                  <a:pt x="8912" y="17151"/>
                  <a:pt x="7911" y="16952"/>
                </a:cubicBezTo>
                <a:cubicBezTo>
                  <a:pt x="6918" y="16754"/>
                  <a:pt x="5991" y="16323"/>
                  <a:pt x="5131" y="15802"/>
                </a:cubicBezTo>
                <a:cubicBezTo>
                  <a:pt x="3484" y="14793"/>
                  <a:pt x="1986" y="13510"/>
                  <a:pt x="1333" y="11648"/>
                </a:cubicBezTo>
                <a:cubicBezTo>
                  <a:pt x="1" y="7867"/>
                  <a:pt x="1333" y="2034"/>
                  <a:pt x="5652" y="875"/>
                </a:cubicBezTo>
                <a:cubicBezTo>
                  <a:pt x="5664" y="871"/>
                  <a:pt x="5674" y="865"/>
                  <a:pt x="5683" y="859"/>
                </a:cubicBezTo>
                <a:lnTo>
                  <a:pt x="5683" y="859"/>
                </a:lnTo>
                <a:cubicBezTo>
                  <a:pt x="6920" y="513"/>
                  <a:pt x="8208" y="228"/>
                  <a:pt x="9500" y="228"/>
                </a:cubicBezTo>
                <a:close/>
                <a:moveTo>
                  <a:pt x="9501" y="0"/>
                </a:moveTo>
                <a:cubicBezTo>
                  <a:pt x="8100" y="0"/>
                  <a:pt x="6691" y="325"/>
                  <a:pt x="5354" y="710"/>
                </a:cubicBezTo>
                <a:cubicBezTo>
                  <a:pt x="5338" y="716"/>
                  <a:pt x="5324" y="724"/>
                  <a:pt x="5314" y="735"/>
                </a:cubicBezTo>
                <a:lnTo>
                  <a:pt x="5314" y="735"/>
                </a:lnTo>
                <a:cubicBezTo>
                  <a:pt x="1603" y="1931"/>
                  <a:pt x="228" y="6515"/>
                  <a:pt x="712" y="10051"/>
                </a:cubicBezTo>
                <a:cubicBezTo>
                  <a:pt x="985" y="12012"/>
                  <a:pt x="1871" y="13585"/>
                  <a:pt x="3393" y="14842"/>
                </a:cubicBezTo>
                <a:cubicBezTo>
                  <a:pt x="4982" y="16141"/>
                  <a:pt x="6744" y="17085"/>
                  <a:pt x="8796" y="17308"/>
                </a:cubicBezTo>
                <a:cubicBezTo>
                  <a:pt x="9570" y="17396"/>
                  <a:pt x="10362" y="17463"/>
                  <a:pt x="11150" y="17463"/>
                </a:cubicBezTo>
                <a:cubicBezTo>
                  <a:pt x="12434" y="17463"/>
                  <a:pt x="13708" y="17286"/>
                  <a:pt x="14878" y="16737"/>
                </a:cubicBezTo>
                <a:cubicBezTo>
                  <a:pt x="16144" y="16150"/>
                  <a:pt x="17616" y="15173"/>
                  <a:pt x="18312" y="13915"/>
                </a:cubicBezTo>
                <a:cubicBezTo>
                  <a:pt x="18775" y="13088"/>
                  <a:pt x="18841" y="12054"/>
                  <a:pt x="18841" y="11135"/>
                </a:cubicBezTo>
                <a:cubicBezTo>
                  <a:pt x="18849" y="10151"/>
                  <a:pt x="18742" y="9166"/>
                  <a:pt x="18510" y="8215"/>
                </a:cubicBezTo>
                <a:cubicBezTo>
                  <a:pt x="18088" y="6336"/>
                  <a:pt x="17203" y="4599"/>
                  <a:pt x="15937" y="3151"/>
                </a:cubicBezTo>
                <a:cubicBezTo>
                  <a:pt x="14737" y="1810"/>
                  <a:pt x="13115" y="652"/>
                  <a:pt x="11345" y="213"/>
                </a:cubicBezTo>
                <a:cubicBezTo>
                  <a:pt x="10736" y="64"/>
                  <a:pt x="10119" y="0"/>
                  <a:pt x="9501"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1280;p42"/>
          <p:cNvSpPr/>
          <p:nvPr/>
        </p:nvSpPr>
        <p:spPr>
          <a:xfrm>
            <a:off x="5347574" y="2078085"/>
            <a:ext cx="2388514" cy="1961388"/>
          </a:xfrm>
          <a:custGeom>
            <a:avLst/>
            <a:gdLst/>
            <a:ahLst/>
            <a:cxnLst/>
            <a:rect l="l" t="t" r="r" b="b"/>
            <a:pathLst>
              <a:path w="15812" h="20287" extrusionOk="0">
                <a:moveTo>
                  <a:pt x="13247" y="2685"/>
                </a:moveTo>
                <a:lnTo>
                  <a:pt x="13691" y="3565"/>
                </a:lnTo>
                <a:lnTo>
                  <a:pt x="13691" y="3565"/>
                </a:lnTo>
                <a:cubicBezTo>
                  <a:pt x="13551" y="3269"/>
                  <a:pt x="13403" y="2975"/>
                  <a:pt x="13247" y="2685"/>
                </a:cubicBezTo>
                <a:close/>
                <a:moveTo>
                  <a:pt x="8694" y="1"/>
                </a:moveTo>
                <a:cubicBezTo>
                  <a:pt x="7898" y="1"/>
                  <a:pt x="7091" y="149"/>
                  <a:pt x="6347" y="410"/>
                </a:cubicBezTo>
                <a:cubicBezTo>
                  <a:pt x="5445" y="724"/>
                  <a:pt x="4576" y="1196"/>
                  <a:pt x="3906" y="1866"/>
                </a:cubicBezTo>
                <a:cubicBezTo>
                  <a:pt x="3417" y="2354"/>
                  <a:pt x="3037" y="2933"/>
                  <a:pt x="2664" y="3513"/>
                </a:cubicBezTo>
                <a:cubicBezTo>
                  <a:pt x="2226" y="4199"/>
                  <a:pt x="1796" y="4886"/>
                  <a:pt x="1374" y="5573"/>
                </a:cubicBezTo>
                <a:cubicBezTo>
                  <a:pt x="1084" y="6028"/>
                  <a:pt x="828" y="6499"/>
                  <a:pt x="604" y="6988"/>
                </a:cubicBezTo>
                <a:cubicBezTo>
                  <a:pt x="8" y="8386"/>
                  <a:pt x="0" y="9966"/>
                  <a:pt x="306" y="11456"/>
                </a:cubicBezTo>
                <a:cubicBezTo>
                  <a:pt x="612" y="12937"/>
                  <a:pt x="1233" y="14335"/>
                  <a:pt x="1870" y="15709"/>
                </a:cubicBezTo>
                <a:cubicBezTo>
                  <a:pt x="2292" y="16611"/>
                  <a:pt x="2722" y="17512"/>
                  <a:pt x="3326" y="18299"/>
                </a:cubicBezTo>
                <a:cubicBezTo>
                  <a:pt x="3939" y="19085"/>
                  <a:pt x="4733" y="19763"/>
                  <a:pt x="5676" y="20061"/>
                </a:cubicBezTo>
                <a:cubicBezTo>
                  <a:pt x="6226" y="20240"/>
                  <a:pt x="6804" y="20286"/>
                  <a:pt x="7383" y="20286"/>
                </a:cubicBezTo>
                <a:cubicBezTo>
                  <a:pt x="7631" y="20286"/>
                  <a:pt x="7879" y="20278"/>
                  <a:pt x="8125" y="20268"/>
                </a:cubicBezTo>
                <a:cubicBezTo>
                  <a:pt x="9102" y="20243"/>
                  <a:pt x="10086" y="20193"/>
                  <a:pt x="11021" y="19904"/>
                </a:cubicBezTo>
                <a:cubicBezTo>
                  <a:pt x="12461" y="19449"/>
                  <a:pt x="13661" y="18447"/>
                  <a:pt x="14372" y="17124"/>
                </a:cubicBezTo>
                <a:cubicBezTo>
                  <a:pt x="14811" y="16296"/>
                  <a:pt x="15043" y="15378"/>
                  <a:pt x="15200" y="14459"/>
                </a:cubicBezTo>
                <a:cubicBezTo>
                  <a:pt x="15812" y="10780"/>
                  <a:pt x="15293" y="7005"/>
                  <a:pt x="13724" y="3637"/>
                </a:cubicBezTo>
                <a:lnTo>
                  <a:pt x="13724" y="3637"/>
                </a:lnTo>
                <a:cubicBezTo>
                  <a:pt x="13742" y="3670"/>
                  <a:pt x="13759" y="3703"/>
                  <a:pt x="13777" y="3736"/>
                </a:cubicBezTo>
                <a:lnTo>
                  <a:pt x="13691" y="3565"/>
                </a:lnTo>
                <a:lnTo>
                  <a:pt x="13691" y="3565"/>
                </a:lnTo>
                <a:cubicBezTo>
                  <a:pt x="13702" y="3589"/>
                  <a:pt x="13713" y="3613"/>
                  <a:pt x="13724" y="3637"/>
                </a:cubicBezTo>
                <a:lnTo>
                  <a:pt x="13724" y="3637"/>
                </a:lnTo>
                <a:cubicBezTo>
                  <a:pt x="13210" y="2667"/>
                  <a:pt x="12655" y="1677"/>
                  <a:pt x="11791" y="989"/>
                </a:cubicBezTo>
                <a:cubicBezTo>
                  <a:pt x="10919" y="296"/>
                  <a:pt x="9818" y="1"/>
                  <a:pt x="869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1281;p42"/>
          <p:cNvSpPr/>
          <p:nvPr/>
        </p:nvSpPr>
        <p:spPr>
          <a:xfrm>
            <a:off x="5340660" y="2033299"/>
            <a:ext cx="2523180" cy="1983680"/>
          </a:xfrm>
          <a:custGeom>
            <a:avLst/>
            <a:gdLst/>
            <a:ahLst/>
            <a:cxnLst/>
            <a:rect l="l" t="t" r="r" b="b"/>
            <a:pathLst>
              <a:path w="16185" h="20540" extrusionOk="0">
                <a:moveTo>
                  <a:pt x="8710" y="239"/>
                </a:moveTo>
                <a:cubicBezTo>
                  <a:pt x="8917" y="239"/>
                  <a:pt x="9123" y="249"/>
                  <a:pt x="9325" y="269"/>
                </a:cubicBezTo>
                <a:cubicBezTo>
                  <a:pt x="10326" y="360"/>
                  <a:pt x="11286" y="724"/>
                  <a:pt x="12031" y="1411"/>
                </a:cubicBezTo>
                <a:cubicBezTo>
                  <a:pt x="12760" y="2099"/>
                  <a:pt x="13254" y="3006"/>
                  <a:pt x="13721" y="3891"/>
                </a:cubicBezTo>
                <a:lnTo>
                  <a:pt x="13721" y="3891"/>
                </a:lnTo>
                <a:cubicBezTo>
                  <a:pt x="15082" y="6867"/>
                  <a:pt x="15626" y="10156"/>
                  <a:pt x="15308" y="13425"/>
                </a:cubicBezTo>
                <a:cubicBezTo>
                  <a:pt x="15117" y="15262"/>
                  <a:pt x="14704" y="17165"/>
                  <a:pt x="13355" y="18514"/>
                </a:cubicBezTo>
                <a:cubicBezTo>
                  <a:pt x="11965" y="19896"/>
                  <a:pt x="10178" y="20210"/>
                  <a:pt x="8283" y="20276"/>
                </a:cubicBezTo>
                <a:cubicBezTo>
                  <a:pt x="8032" y="20284"/>
                  <a:pt x="7780" y="20292"/>
                  <a:pt x="7527" y="20292"/>
                </a:cubicBezTo>
                <a:cubicBezTo>
                  <a:pt x="6751" y="20292"/>
                  <a:pt x="5974" y="20220"/>
                  <a:pt x="5263" y="19871"/>
                </a:cubicBezTo>
                <a:cubicBezTo>
                  <a:pt x="4444" y="19465"/>
                  <a:pt x="3790" y="18803"/>
                  <a:pt x="3277" y="18067"/>
                </a:cubicBezTo>
                <a:cubicBezTo>
                  <a:pt x="2739" y="17298"/>
                  <a:pt x="2342" y="16445"/>
                  <a:pt x="1953" y="15601"/>
                </a:cubicBezTo>
                <a:cubicBezTo>
                  <a:pt x="1523" y="14699"/>
                  <a:pt x="1142" y="13764"/>
                  <a:pt x="819" y="12821"/>
                </a:cubicBezTo>
                <a:cubicBezTo>
                  <a:pt x="240" y="11001"/>
                  <a:pt x="9" y="8965"/>
                  <a:pt x="778" y="7162"/>
                </a:cubicBezTo>
                <a:cubicBezTo>
                  <a:pt x="1150" y="6268"/>
                  <a:pt x="1721" y="5449"/>
                  <a:pt x="2234" y="4638"/>
                </a:cubicBezTo>
                <a:cubicBezTo>
                  <a:pt x="2739" y="3819"/>
                  <a:pt x="3244" y="2925"/>
                  <a:pt x="3914" y="2205"/>
                </a:cubicBezTo>
                <a:cubicBezTo>
                  <a:pt x="5098" y="948"/>
                  <a:pt x="6963" y="239"/>
                  <a:pt x="8710" y="239"/>
                </a:cubicBezTo>
                <a:close/>
                <a:moveTo>
                  <a:pt x="8734" y="1"/>
                </a:moveTo>
                <a:cubicBezTo>
                  <a:pt x="7529" y="1"/>
                  <a:pt x="6312" y="339"/>
                  <a:pt x="5263" y="898"/>
                </a:cubicBezTo>
                <a:cubicBezTo>
                  <a:pt x="3442" y="1866"/>
                  <a:pt x="2483" y="3769"/>
                  <a:pt x="1440" y="5465"/>
                </a:cubicBezTo>
                <a:cubicBezTo>
                  <a:pt x="919" y="6301"/>
                  <a:pt x="439" y="7145"/>
                  <a:pt x="224" y="8113"/>
                </a:cubicBezTo>
                <a:cubicBezTo>
                  <a:pt x="25" y="9056"/>
                  <a:pt x="0" y="10024"/>
                  <a:pt x="149" y="10976"/>
                </a:cubicBezTo>
                <a:cubicBezTo>
                  <a:pt x="439" y="13045"/>
                  <a:pt x="1374" y="15047"/>
                  <a:pt x="2317" y="16892"/>
                </a:cubicBezTo>
                <a:cubicBezTo>
                  <a:pt x="3144" y="18514"/>
                  <a:pt x="4369" y="20102"/>
                  <a:pt x="6264" y="20433"/>
                </a:cubicBezTo>
                <a:cubicBezTo>
                  <a:pt x="6711" y="20511"/>
                  <a:pt x="7174" y="20539"/>
                  <a:pt x="7640" y="20539"/>
                </a:cubicBezTo>
                <a:cubicBezTo>
                  <a:pt x="8219" y="20539"/>
                  <a:pt x="8803" y="20496"/>
                  <a:pt x="9367" y="20450"/>
                </a:cubicBezTo>
                <a:cubicBezTo>
                  <a:pt x="10277" y="20367"/>
                  <a:pt x="11179" y="20193"/>
                  <a:pt x="12006" y="19780"/>
                </a:cubicBezTo>
                <a:cubicBezTo>
                  <a:pt x="13603" y="18969"/>
                  <a:pt x="14654" y="17504"/>
                  <a:pt x="15126" y="15800"/>
                </a:cubicBezTo>
                <a:cubicBezTo>
                  <a:pt x="16184" y="11888"/>
                  <a:pt x="15621" y="7532"/>
                  <a:pt x="13956" y="3854"/>
                </a:cubicBezTo>
                <a:lnTo>
                  <a:pt x="13956" y="3854"/>
                </a:lnTo>
                <a:cubicBezTo>
                  <a:pt x="13955" y="3837"/>
                  <a:pt x="13951" y="3820"/>
                  <a:pt x="13942" y="3802"/>
                </a:cubicBezTo>
                <a:lnTo>
                  <a:pt x="13934" y="3802"/>
                </a:lnTo>
                <a:cubicBezTo>
                  <a:pt x="13930" y="3794"/>
                  <a:pt x="13925" y="3786"/>
                  <a:pt x="13921" y="3778"/>
                </a:cubicBezTo>
                <a:lnTo>
                  <a:pt x="13921" y="3778"/>
                </a:lnTo>
                <a:cubicBezTo>
                  <a:pt x="13761" y="3429"/>
                  <a:pt x="13592" y="3087"/>
                  <a:pt x="13413" y="2751"/>
                </a:cubicBezTo>
                <a:cubicBezTo>
                  <a:pt x="13392" y="2710"/>
                  <a:pt x="13358" y="2693"/>
                  <a:pt x="13323" y="2693"/>
                </a:cubicBezTo>
                <a:cubicBezTo>
                  <a:pt x="13316" y="2693"/>
                  <a:pt x="13309" y="2694"/>
                  <a:pt x="13303" y="2695"/>
                </a:cubicBezTo>
                <a:lnTo>
                  <a:pt x="13303" y="2695"/>
                </a:lnTo>
                <a:cubicBezTo>
                  <a:pt x="12582" y="1551"/>
                  <a:pt x="11686" y="588"/>
                  <a:pt x="10285" y="203"/>
                </a:cubicBezTo>
                <a:cubicBezTo>
                  <a:pt x="9780" y="65"/>
                  <a:pt x="9258" y="1"/>
                  <a:pt x="8734"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1285;p42"/>
          <p:cNvSpPr/>
          <p:nvPr/>
        </p:nvSpPr>
        <p:spPr>
          <a:xfrm>
            <a:off x="3388556" y="3061909"/>
            <a:ext cx="2017524" cy="1826585"/>
          </a:xfrm>
          <a:custGeom>
            <a:avLst/>
            <a:gdLst/>
            <a:ahLst/>
            <a:cxnLst/>
            <a:rect l="l" t="t" r="r" b="b"/>
            <a:pathLst>
              <a:path w="17096" h="20282" extrusionOk="0">
                <a:moveTo>
                  <a:pt x="8431" y="1"/>
                </a:moveTo>
                <a:cubicBezTo>
                  <a:pt x="6933" y="1"/>
                  <a:pt x="5496" y="575"/>
                  <a:pt x="4419" y="1612"/>
                </a:cubicBezTo>
                <a:cubicBezTo>
                  <a:pt x="3815" y="2208"/>
                  <a:pt x="3344" y="2928"/>
                  <a:pt x="2913" y="3656"/>
                </a:cubicBezTo>
                <a:cubicBezTo>
                  <a:pt x="1201" y="6577"/>
                  <a:pt x="1" y="9878"/>
                  <a:pt x="1" y="13262"/>
                </a:cubicBezTo>
                <a:cubicBezTo>
                  <a:pt x="1" y="14023"/>
                  <a:pt x="59" y="14801"/>
                  <a:pt x="332" y="15513"/>
                </a:cubicBezTo>
                <a:cubicBezTo>
                  <a:pt x="729" y="16564"/>
                  <a:pt x="1556" y="17416"/>
                  <a:pt x="2508" y="18020"/>
                </a:cubicBezTo>
                <a:cubicBezTo>
                  <a:pt x="3460" y="18624"/>
                  <a:pt x="4527" y="19013"/>
                  <a:pt x="5603" y="19369"/>
                </a:cubicBezTo>
                <a:cubicBezTo>
                  <a:pt x="7119" y="19863"/>
                  <a:pt x="8757" y="20281"/>
                  <a:pt x="10333" y="20281"/>
                </a:cubicBezTo>
                <a:cubicBezTo>
                  <a:pt x="11423" y="20281"/>
                  <a:pt x="12484" y="20081"/>
                  <a:pt x="13455" y="19567"/>
                </a:cubicBezTo>
                <a:cubicBezTo>
                  <a:pt x="14737" y="18889"/>
                  <a:pt x="15714" y="17705"/>
                  <a:pt x="16301" y="16373"/>
                </a:cubicBezTo>
                <a:cubicBezTo>
                  <a:pt x="16880" y="15049"/>
                  <a:pt x="17095" y="13577"/>
                  <a:pt x="17079" y="12129"/>
                </a:cubicBezTo>
                <a:cubicBezTo>
                  <a:pt x="17029" y="8116"/>
                  <a:pt x="15391" y="5311"/>
                  <a:pt x="12578" y="1827"/>
                </a:cubicBezTo>
                <a:cubicBezTo>
                  <a:pt x="11411" y="603"/>
                  <a:pt x="10269" y="90"/>
                  <a:pt x="8705" y="7"/>
                </a:cubicBezTo>
                <a:cubicBezTo>
                  <a:pt x="8614" y="3"/>
                  <a:pt x="8523" y="1"/>
                  <a:pt x="843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1286;p42"/>
          <p:cNvSpPr/>
          <p:nvPr/>
        </p:nvSpPr>
        <p:spPr>
          <a:xfrm>
            <a:off x="3383718" y="2991308"/>
            <a:ext cx="2087741" cy="1847747"/>
          </a:xfrm>
          <a:custGeom>
            <a:avLst/>
            <a:gdLst/>
            <a:ahLst/>
            <a:cxnLst/>
            <a:rect l="l" t="t" r="r" b="b"/>
            <a:pathLst>
              <a:path w="17691" h="20517" extrusionOk="0">
                <a:moveTo>
                  <a:pt x="8773" y="232"/>
                </a:moveTo>
                <a:cubicBezTo>
                  <a:pt x="10298" y="232"/>
                  <a:pt x="11726" y="875"/>
                  <a:pt x="12835" y="2014"/>
                </a:cubicBezTo>
                <a:lnTo>
                  <a:pt x="12835" y="2014"/>
                </a:lnTo>
                <a:cubicBezTo>
                  <a:pt x="12839" y="2022"/>
                  <a:pt x="12844" y="2030"/>
                  <a:pt x="12850" y="2038"/>
                </a:cubicBezTo>
                <a:cubicBezTo>
                  <a:pt x="15043" y="4752"/>
                  <a:pt x="16988" y="7697"/>
                  <a:pt x="17269" y="11272"/>
                </a:cubicBezTo>
                <a:cubicBezTo>
                  <a:pt x="17434" y="13274"/>
                  <a:pt x="17211" y="15392"/>
                  <a:pt x="16193" y="17163"/>
                </a:cubicBezTo>
                <a:cubicBezTo>
                  <a:pt x="15233" y="18834"/>
                  <a:pt x="13636" y="19960"/>
                  <a:pt x="11717" y="20216"/>
                </a:cubicBezTo>
                <a:cubicBezTo>
                  <a:pt x="11364" y="20263"/>
                  <a:pt x="11010" y="20284"/>
                  <a:pt x="10657" y="20284"/>
                </a:cubicBezTo>
                <a:cubicBezTo>
                  <a:pt x="9128" y="20284"/>
                  <a:pt x="7601" y="19887"/>
                  <a:pt x="6157" y="19430"/>
                </a:cubicBezTo>
                <a:cubicBezTo>
                  <a:pt x="4303" y="18834"/>
                  <a:pt x="2284" y="18082"/>
                  <a:pt x="1192" y="16360"/>
                </a:cubicBezTo>
                <a:cubicBezTo>
                  <a:pt x="108" y="14664"/>
                  <a:pt x="406" y="12248"/>
                  <a:pt x="787" y="10362"/>
                </a:cubicBezTo>
                <a:cubicBezTo>
                  <a:pt x="1184" y="8409"/>
                  <a:pt x="1912" y="6539"/>
                  <a:pt x="2847" y="4785"/>
                </a:cubicBezTo>
                <a:cubicBezTo>
                  <a:pt x="3873" y="2857"/>
                  <a:pt x="5097" y="1020"/>
                  <a:pt x="7323" y="424"/>
                </a:cubicBezTo>
                <a:cubicBezTo>
                  <a:pt x="7811" y="295"/>
                  <a:pt x="8297" y="232"/>
                  <a:pt x="8773" y="232"/>
                </a:cubicBezTo>
                <a:close/>
                <a:moveTo>
                  <a:pt x="8789" y="1"/>
                </a:moveTo>
                <a:cubicBezTo>
                  <a:pt x="8636" y="1"/>
                  <a:pt x="8481" y="7"/>
                  <a:pt x="8324" y="19"/>
                </a:cubicBezTo>
                <a:cubicBezTo>
                  <a:pt x="6405" y="176"/>
                  <a:pt x="4816" y="1235"/>
                  <a:pt x="3749" y="2799"/>
                </a:cubicBezTo>
                <a:cubicBezTo>
                  <a:pt x="2549" y="4561"/>
                  <a:pt x="1622" y="6506"/>
                  <a:pt x="1002" y="8550"/>
                </a:cubicBezTo>
                <a:cubicBezTo>
                  <a:pt x="406" y="10494"/>
                  <a:pt x="1" y="12720"/>
                  <a:pt x="332" y="14747"/>
                </a:cubicBezTo>
                <a:cubicBezTo>
                  <a:pt x="663" y="16774"/>
                  <a:pt x="2251" y="18106"/>
                  <a:pt x="4047" y="18901"/>
                </a:cubicBezTo>
                <a:cubicBezTo>
                  <a:pt x="5900" y="19720"/>
                  <a:pt x="8002" y="20357"/>
                  <a:pt x="10037" y="20498"/>
                </a:cubicBezTo>
                <a:cubicBezTo>
                  <a:pt x="10232" y="20510"/>
                  <a:pt x="10426" y="20517"/>
                  <a:pt x="10620" y="20517"/>
                </a:cubicBezTo>
                <a:cubicBezTo>
                  <a:pt x="12304" y="20517"/>
                  <a:pt x="13937" y="20021"/>
                  <a:pt x="15184" y="18826"/>
                </a:cubicBezTo>
                <a:cubicBezTo>
                  <a:pt x="16615" y="17453"/>
                  <a:pt x="17310" y="15516"/>
                  <a:pt x="17492" y="13572"/>
                </a:cubicBezTo>
                <a:cubicBezTo>
                  <a:pt x="17691" y="11470"/>
                  <a:pt x="17376" y="9344"/>
                  <a:pt x="16566" y="7391"/>
                </a:cubicBezTo>
                <a:cubicBezTo>
                  <a:pt x="15719" y="5377"/>
                  <a:pt x="14407" y="3600"/>
                  <a:pt x="13043" y="1906"/>
                </a:cubicBezTo>
                <a:lnTo>
                  <a:pt x="13043" y="1906"/>
                </a:lnTo>
                <a:cubicBezTo>
                  <a:pt x="13037" y="1892"/>
                  <a:pt x="13029" y="1878"/>
                  <a:pt x="13016" y="1864"/>
                </a:cubicBezTo>
                <a:lnTo>
                  <a:pt x="13016" y="1864"/>
                </a:lnTo>
                <a:lnTo>
                  <a:pt x="13012" y="1868"/>
                </a:lnTo>
                <a:lnTo>
                  <a:pt x="13012" y="1868"/>
                </a:lnTo>
                <a:cubicBezTo>
                  <a:pt x="13001" y="1857"/>
                  <a:pt x="12990" y="1848"/>
                  <a:pt x="12979" y="1842"/>
                </a:cubicBezTo>
                <a:lnTo>
                  <a:pt x="12979" y="1842"/>
                </a:lnTo>
                <a:cubicBezTo>
                  <a:pt x="11834" y="666"/>
                  <a:pt x="10404" y="1"/>
                  <a:pt x="8789"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9" name="Google Shape;1290;p42"/>
          <p:cNvGrpSpPr/>
          <p:nvPr/>
        </p:nvGrpSpPr>
        <p:grpSpPr>
          <a:xfrm>
            <a:off x="5236312" y="1395440"/>
            <a:ext cx="875786" cy="931918"/>
            <a:chOff x="5029023" y="1379445"/>
            <a:chExt cx="808984" cy="860835"/>
          </a:xfrm>
        </p:grpSpPr>
        <p:sp>
          <p:nvSpPr>
            <p:cNvPr id="80" name="Google Shape;1291;p42"/>
            <p:cNvSpPr/>
            <p:nvPr/>
          </p:nvSpPr>
          <p:spPr>
            <a:xfrm>
              <a:off x="5067383" y="1746588"/>
              <a:ext cx="744044" cy="453057"/>
            </a:xfrm>
            <a:custGeom>
              <a:avLst/>
              <a:gdLst/>
              <a:ahLst/>
              <a:cxnLst/>
              <a:rect l="l" t="t" r="r" b="b"/>
              <a:pathLst>
                <a:path w="7390" h="5073" extrusionOk="0">
                  <a:moveTo>
                    <a:pt x="6860" y="3651"/>
                  </a:moveTo>
                  <a:lnTo>
                    <a:pt x="6868" y="3676"/>
                  </a:lnTo>
                  <a:lnTo>
                    <a:pt x="6851" y="3676"/>
                  </a:lnTo>
                  <a:lnTo>
                    <a:pt x="6835" y="3659"/>
                  </a:lnTo>
                  <a:cubicBezTo>
                    <a:pt x="6843" y="3659"/>
                    <a:pt x="6851" y="3651"/>
                    <a:pt x="6860" y="3651"/>
                  </a:cubicBezTo>
                  <a:close/>
                  <a:moveTo>
                    <a:pt x="6876" y="3758"/>
                  </a:moveTo>
                  <a:lnTo>
                    <a:pt x="6884" y="3803"/>
                  </a:lnTo>
                  <a:lnTo>
                    <a:pt x="6884" y="3803"/>
                  </a:lnTo>
                  <a:cubicBezTo>
                    <a:pt x="6882" y="3797"/>
                    <a:pt x="6876" y="3791"/>
                    <a:pt x="6876" y="3791"/>
                  </a:cubicBezTo>
                  <a:cubicBezTo>
                    <a:pt x="6876" y="3775"/>
                    <a:pt x="6876" y="3767"/>
                    <a:pt x="6876" y="3758"/>
                  </a:cubicBezTo>
                  <a:close/>
                  <a:moveTo>
                    <a:pt x="176" y="1"/>
                  </a:moveTo>
                  <a:cubicBezTo>
                    <a:pt x="113" y="1"/>
                    <a:pt x="54" y="34"/>
                    <a:pt x="42" y="109"/>
                  </a:cubicBezTo>
                  <a:cubicBezTo>
                    <a:pt x="0" y="341"/>
                    <a:pt x="33" y="581"/>
                    <a:pt x="141" y="788"/>
                  </a:cubicBezTo>
                  <a:cubicBezTo>
                    <a:pt x="100" y="1169"/>
                    <a:pt x="141" y="1549"/>
                    <a:pt x="257" y="1905"/>
                  </a:cubicBezTo>
                  <a:cubicBezTo>
                    <a:pt x="323" y="2269"/>
                    <a:pt x="513" y="2600"/>
                    <a:pt x="795" y="2840"/>
                  </a:cubicBezTo>
                  <a:cubicBezTo>
                    <a:pt x="1142" y="3204"/>
                    <a:pt x="1605" y="3444"/>
                    <a:pt x="2110" y="3510"/>
                  </a:cubicBezTo>
                  <a:cubicBezTo>
                    <a:pt x="3682" y="3734"/>
                    <a:pt x="5743" y="3692"/>
                    <a:pt x="6868" y="5024"/>
                  </a:cubicBezTo>
                  <a:cubicBezTo>
                    <a:pt x="6896" y="5058"/>
                    <a:pt x="6932" y="5072"/>
                    <a:pt x="6968" y="5072"/>
                  </a:cubicBezTo>
                  <a:cubicBezTo>
                    <a:pt x="7047" y="5072"/>
                    <a:pt x="7127" y="5002"/>
                    <a:pt x="7133" y="4917"/>
                  </a:cubicBezTo>
                  <a:cubicBezTo>
                    <a:pt x="7157" y="4420"/>
                    <a:pt x="7389" y="3643"/>
                    <a:pt x="7042" y="3212"/>
                  </a:cubicBezTo>
                  <a:cubicBezTo>
                    <a:pt x="6694" y="2782"/>
                    <a:pt x="6007" y="2674"/>
                    <a:pt x="5503" y="2608"/>
                  </a:cubicBezTo>
                  <a:cubicBezTo>
                    <a:pt x="3955" y="2410"/>
                    <a:pt x="2226" y="2534"/>
                    <a:pt x="977" y="1442"/>
                  </a:cubicBezTo>
                  <a:cubicBezTo>
                    <a:pt x="968" y="1433"/>
                    <a:pt x="960" y="1425"/>
                    <a:pt x="952" y="1417"/>
                  </a:cubicBezTo>
                  <a:cubicBezTo>
                    <a:pt x="968" y="1384"/>
                    <a:pt x="960" y="1342"/>
                    <a:pt x="935" y="1309"/>
                  </a:cubicBezTo>
                  <a:cubicBezTo>
                    <a:pt x="654" y="953"/>
                    <a:pt x="455" y="548"/>
                    <a:pt x="340" y="109"/>
                  </a:cubicBezTo>
                  <a:cubicBezTo>
                    <a:pt x="318" y="40"/>
                    <a:pt x="245" y="1"/>
                    <a:pt x="17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4343"/>
                </a:solidFill>
              </a:endParaRPr>
            </a:p>
          </p:txBody>
        </p:sp>
        <p:grpSp>
          <p:nvGrpSpPr>
            <p:cNvPr id="81" name="Google Shape;1292;p42"/>
            <p:cNvGrpSpPr/>
            <p:nvPr/>
          </p:nvGrpSpPr>
          <p:grpSpPr>
            <a:xfrm>
              <a:off x="5029023" y="1379445"/>
              <a:ext cx="808984" cy="860835"/>
              <a:chOff x="5029023" y="1379445"/>
              <a:chExt cx="808984" cy="860835"/>
            </a:xfrm>
          </p:grpSpPr>
          <p:sp>
            <p:nvSpPr>
              <p:cNvPr id="82" name="Google Shape;1293;p42"/>
              <p:cNvSpPr/>
              <p:nvPr/>
            </p:nvSpPr>
            <p:spPr>
              <a:xfrm>
                <a:off x="5054899" y="1389894"/>
                <a:ext cx="771530" cy="676147"/>
              </a:xfrm>
              <a:custGeom>
                <a:avLst/>
                <a:gdLst/>
                <a:ahLst/>
                <a:cxnLst/>
                <a:rect l="l" t="t" r="r" b="b"/>
                <a:pathLst>
                  <a:path w="7663" h="7571" extrusionOk="0">
                    <a:moveTo>
                      <a:pt x="3470" y="0"/>
                    </a:moveTo>
                    <a:cubicBezTo>
                      <a:pt x="2157" y="0"/>
                      <a:pt x="872" y="900"/>
                      <a:pt x="447" y="2151"/>
                    </a:cubicBezTo>
                    <a:cubicBezTo>
                      <a:pt x="0" y="3466"/>
                      <a:pt x="555" y="5047"/>
                      <a:pt x="1713" y="5808"/>
                    </a:cubicBezTo>
                    <a:cubicBezTo>
                      <a:pt x="2830" y="6528"/>
                      <a:pt x="4245" y="6495"/>
                      <a:pt x="5569" y="6619"/>
                    </a:cubicBezTo>
                    <a:cubicBezTo>
                      <a:pt x="6305" y="6693"/>
                      <a:pt x="7141" y="6900"/>
                      <a:pt x="7464" y="7570"/>
                    </a:cubicBezTo>
                    <a:lnTo>
                      <a:pt x="7538" y="7471"/>
                    </a:lnTo>
                    <a:cubicBezTo>
                      <a:pt x="7662" y="5676"/>
                      <a:pt x="7373" y="3872"/>
                      <a:pt x="6711" y="2209"/>
                    </a:cubicBezTo>
                    <a:cubicBezTo>
                      <a:pt x="6562" y="1812"/>
                      <a:pt x="6355" y="1447"/>
                      <a:pt x="6090" y="1125"/>
                    </a:cubicBezTo>
                    <a:cubicBezTo>
                      <a:pt x="5825" y="835"/>
                      <a:pt x="5511" y="612"/>
                      <a:pt x="5155" y="446"/>
                    </a:cubicBezTo>
                    <a:cubicBezTo>
                      <a:pt x="4700" y="206"/>
                      <a:pt x="4195" y="57"/>
                      <a:pt x="3674" y="8"/>
                    </a:cubicBezTo>
                    <a:cubicBezTo>
                      <a:pt x="3606" y="3"/>
                      <a:pt x="3538" y="0"/>
                      <a:pt x="347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4343"/>
                  </a:solidFill>
                </a:endParaRPr>
              </a:p>
            </p:txBody>
          </p:sp>
          <p:grpSp>
            <p:nvGrpSpPr>
              <p:cNvPr id="83" name="Google Shape;1294;p42"/>
              <p:cNvGrpSpPr/>
              <p:nvPr/>
            </p:nvGrpSpPr>
            <p:grpSpPr>
              <a:xfrm>
                <a:off x="5029023" y="1379445"/>
                <a:ext cx="808984" cy="860835"/>
                <a:chOff x="5029021" y="1379445"/>
                <a:chExt cx="808986" cy="860835"/>
              </a:xfrm>
            </p:grpSpPr>
            <p:sp>
              <p:nvSpPr>
                <p:cNvPr id="84" name="Google Shape;1295;p42"/>
                <p:cNvSpPr/>
                <p:nvPr/>
              </p:nvSpPr>
              <p:spPr>
                <a:xfrm>
                  <a:off x="5029021" y="1648082"/>
                  <a:ext cx="788042" cy="592198"/>
                </a:xfrm>
                <a:custGeom>
                  <a:avLst/>
                  <a:gdLst/>
                  <a:ahLst/>
                  <a:cxnLst/>
                  <a:rect l="l" t="t" r="r" b="b"/>
                  <a:pathLst>
                    <a:path w="7827" h="6631" extrusionOk="0">
                      <a:moveTo>
                        <a:pt x="523" y="0"/>
                      </a:moveTo>
                      <a:cubicBezTo>
                        <a:pt x="464" y="0"/>
                        <a:pt x="402" y="38"/>
                        <a:pt x="398" y="112"/>
                      </a:cubicBezTo>
                      <a:cubicBezTo>
                        <a:pt x="257" y="1560"/>
                        <a:pt x="1" y="3852"/>
                        <a:pt x="1656" y="4564"/>
                      </a:cubicBezTo>
                      <a:cubicBezTo>
                        <a:pt x="2483" y="4919"/>
                        <a:pt x="3426" y="4812"/>
                        <a:pt x="4295" y="4952"/>
                      </a:cubicBezTo>
                      <a:cubicBezTo>
                        <a:pt x="5255" y="5110"/>
                        <a:pt x="6843" y="5548"/>
                        <a:pt x="7257" y="6549"/>
                      </a:cubicBezTo>
                      <a:cubicBezTo>
                        <a:pt x="7275" y="6598"/>
                        <a:pt x="7333" y="6630"/>
                        <a:pt x="7386" y="6630"/>
                      </a:cubicBezTo>
                      <a:cubicBezTo>
                        <a:pt x="7432" y="6630"/>
                        <a:pt x="7473" y="6607"/>
                        <a:pt x="7481" y="6549"/>
                      </a:cubicBezTo>
                      <a:cubicBezTo>
                        <a:pt x="7588" y="5904"/>
                        <a:pt x="7704" y="5250"/>
                        <a:pt x="7812" y="4605"/>
                      </a:cubicBezTo>
                      <a:cubicBezTo>
                        <a:pt x="7826" y="4520"/>
                        <a:pt x="7751" y="4463"/>
                        <a:pt x="7684" y="4463"/>
                      </a:cubicBezTo>
                      <a:cubicBezTo>
                        <a:pt x="7639" y="4463"/>
                        <a:pt x="7598" y="4488"/>
                        <a:pt x="7588" y="4547"/>
                      </a:cubicBezTo>
                      <a:cubicBezTo>
                        <a:pt x="7498" y="5088"/>
                        <a:pt x="7402" y="5629"/>
                        <a:pt x="7310" y="6170"/>
                      </a:cubicBezTo>
                      <a:lnTo>
                        <a:pt x="7310" y="6170"/>
                      </a:lnTo>
                      <a:cubicBezTo>
                        <a:pt x="6971" y="5681"/>
                        <a:pt x="6397" y="5396"/>
                        <a:pt x="5851" y="5168"/>
                      </a:cubicBezTo>
                      <a:cubicBezTo>
                        <a:pt x="4982" y="4803"/>
                        <a:pt x="4088" y="4679"/>
                        <a:pt x="3161" y="4613"/>
                      </a:cubicBezTo>
                      <a:cubicBezTo>
                        <a:pt x="2061" y="4539"/>
                        <a:pt x="1043" y="4274"/>
                        <a:pt x="696" y="3099"/>
                      </a:cubicBezTo>
                      <a:cubicBezTo>
                        <a:pt x="423" y="2156"/>
                        <a:pt x="538" y="1072"/>
                        <a:pt x="630" y="112"/>
                      </a:cubicBezTo>
                      <a:cubicBezTo>
                        <a:pt x="638" y="38"/>
                        <a:pt x="582" y="0"/>
                        <a:pt x="523"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4343"/>
                    </a:solidFill>
                  </a:endParaRPr>
                </a:p>
              </p:txBody>
            </p:sp>
            <p:sp>
              <p:nvSpPr>
                <p:cNvPr id="85" name="Google Shape;1296;p42"/>
                <p:cNvSpPr/>
                <p:nvPr/>
              </p:nvSpPr>
              <p:spPr>
                <a:xfrm>
                  <a:off x="5059832" y="1379445"/>
                  <a:ext cx="778175" cy="797695"/>
                </a:xfrm>
                <a:custGeom>
                  <a:avLst/>
                  <a:gdLst/>
                  <a:ahLst/>
                  <a:cxnLst/>
                  <a:rect l="l" t="t" r="r" b="b"/>
                  <a:pathLst>
                    <a:path w="7729" h="8932" extrusionOk="0">
                      <a:moveTo>
                        <a:pt x="3454" y="257"/>
                      </a:moveTo>
                      <a:cubicBezTo>
                        <a:pt x="4617" y="257"/>
                        <a:pt x="5800" y="843"/>
                        <a:pt x="6339" y="1887"/>
                      </a:cubicBezTo>
                      <a:cubicBezTo>
                        <a:pt x="7199" y="3550"/>
                        <a:pt x="7472" y="5561"/>
                        <a:pt x="7373" y="7414"/>
                      </a:cubicBezTo>
                      <a:cubicBezTo>
                        <a:pt x="6728" y="6570"/>
                        <a:pt x="5412" y="6612"/>
                        <a:pt x="4436" y="6537"/>
                      </a:cubicBezTo>
                      <a:cubicBezTo>
                        <a:pt x="2880" y="6413"/>
                        <a:pt x="1283" y="6041"/>
                        <a:pt x="621" y="4460"/>
                      </a:cubicBezTo>
                      <a:cubicBezTo>
                        <a:pt x="1" y="3021"/>
                        <a:pt x="588" y="1341"/>
                        <a:pt x="1978" y="613"/>
                      </a:cubicBezTo>
                      <a:cubicBezTo>
                        <a:pt x="2428" y="372"/>
                        <a:pt x="2939" y="257"/>
                        <a:pt x="3454" y="257"/>
                      </a:cubicBezTo>
                      <a:close/>
                      <a:moveTo>
                        <a:pt x="3454" y="0"/>
                      </a:moveTo>
                      <a:cubicBezTo>
                        <a:pt x="3280" y="0"/>
                        <a:pt x="3104" y="14"/>
                        <a:pt x="2930" y="42"/>
                      </a:cubicBezTo>
                      <a:cubicBezTo>
                        <a:pt x="1548" y="257"/>
                        <a:pt x="348" y="1391"/>
                        <a:pt x="158" y="2789"/>
                      </a:cubicBezTo>
                      <a:cubicBezTo>
                        <a:pt x="67" y="3501"/>
                        <a:pt x="199" y="4220"/>
                        <a:pt x="547" y="4849"/>
                      </a:cubicBezTo>
                      <a:cubicBezTo>
                        <a:pt x="745" y="5668"/>
                        <a:pt x="977" y="6479"/>
                        <a:pt x="1242" y="7282"/>
                      </a:cubicBezTo>
                      <a:cubicBezTo>
                        <a:pt x="1248" y="7301"/>
                        <a:pt x="1264" y="7309"/>
                        <a:pt x="1279" y="7309"/>
                      </a:cubicBezTo>
                      <a:cubicBezTo>
                        <a:pt x="1303" y="7309"/>
                        <a:pt x="1326" y="7290"/>
                        <a:pt x="1316" y="7265"/>
                      </a:cubicBezTo>
                      <a:cubicBezTo>
                        <a:pt x="1076" y="6546"/>
                        <a:pt x="870" y="5817"/>
                        <a:pt x="688" y="5081"/>
                      </a:cubicBezTo>
                      <a:lnTo>
                        <a:pt x="688" y="5081"/>
                      </a:lnTo>
                      <a:cubicBezTo>
                        <a:pt x="870" y="5362"/>
                        <a:pt x="1085" y="5611"/>
                        <a:pt x="1341" y="5826"/>
                      </a:cubicBezTo>
                      <a:cubicBezTo>
                        <a:pt x="1424" y="6372"/>
                        <a:pt x="1565" y="6918"/>
                        <a:pt x="1772" y="7431"/>
                      </a:cubicBezTo>
                      <a:cubicBezTo>
                        <a:pt x="1778" y="7452"/>
                        <a:pt x="1796" y="7461"/>
                        <a:pt x="1812" y="7461"/>
                      </a:cubicBezTo>
                      <a:cubicBezTo>
                        <a:pt x="1834" y="7461"/>
                        <a:pt x="1856" y="7443"/>
                        <a:pt x="1846" y="7414"/>
                      </a:cubicBezTo>
                      <a:cubicBezTo>
                        <a:pt x="1656" y="6926"/>
                        <a:pt x="1515" y="6413"/>
                        <a:pt x="1432" y="5892"/>
                      </a:cubicBezTo>
                      <a:lnTo>
                        <a:pt x="1432" y="5892"/>
                      </a:lnTo>
                      <a:cubicBezTo>
                        <a:pt x="1565" y="5999"/>
                        <a:pt x="1714" y="6090"/>
                        <a:pt x="1863" y="6173"/>
                      </a:cubicBezTo>
                      <a:cubicBezTo>
                        <a:pt x="2045" y="6703"/>
                        <a:pt x="2276" y="7216"/>
                        <a:pt x="2558" y="7704"/>
                      </a:cubicBezTo>
                      <a:cubicBezTo>
                        <a:pt x="2565" y="7716"/>
                        <a:pt x="2576" y="7721"/>
                        <a:pt x="2587" y="7721"/>
                      </a:cubicBezTo>
                      <a:cubicBezTo>
                        <a:pt x="2613" y="7721"/>
                        <a:pt x="2641" y="7692"/>
                        <a:pt x="2624" y="7663"/>
                      </a:cubicBezTo>
                      <a:cubicBezTo>
                        <a:pt x="2359" y="7207"/>
                        <a:pt x="2136" y="6728"/>
                        <a:pt x="1962" y="6223"/>
                      </a:cubicBezTo>
                      <a:lnTo>
                        <a:pt x="1962" y="6223"/>
                      </a:lnTo>
                      <a:cubicBezTo>
                        <a:pt x="2210" y="6347"/>
                        <a:pt x="2467" y="6438"/>
                        <a:pt x="2723" y="6512"/>
                      </a:cubicBezTo>
                      <a:cubicBezTo>
                        <a:pt x="2864" y="6926"/>
                        <a:pt x="3021" y="7332"/>
                        <a:pt x="3186" y="7729"/>
                      </a:cubicBezTo>
                      <a:cubicBezTo>
                        <a:pt x="3194" y="7745"/>
                        <a:pt x="3207" y="7751"/>
                        <a:pt x="3219" y="7751"/>
                      </a:cubicBezTo>
                      <a:cubicBezTo>
                        <a:pt x="3245" y="7751"/>
                        <a:pt x="3269" y="7724"/>
                        <a:pt x="3253" y="7696"/>
                      </a:cubicBezTo>
                      <a:cubicBezTo>
                        <a:pt x="3095" y="7315"/>
                        <a:pt x="2946" y="6926"/>
                        <a:pt x="2814" y="6537"/>
                      </a:cubicBezTo>
                      <a:lnTo>
                        <a:pt x="2814" y="6537"/>
                      </a:lnTo>
                      <a:cubicBezTo>
                        <a:pt x="3013" y="6587"/>
                        <a:pt x="3211" y="6620"/>
                        <a:pt x="3410" y="6653"/>
                      </a:cubicBezTo>
                      <a:cubicBezTo>
                        <a:pt x="3509" y="7050"/>
                        <a:pt x="3617" y="7439"/>
                        <a:pt x="3741" y="7820"/>
                      </a:cubicBezTo>
                      <a:cubicBezTo>
                        <a:pt x="3744" y="7841"/>
                        <a:pt x="3761" y="7850"/>
                        <a:pt x="3778" y="7850"/>
                      </a:cubicBezTo>
                      <a:cubicBezTo>
                        <a:pt x="3801" y="7850"/>
                        <a:pt x="3825" y="7832"/>
                        <a:pt x="3815" y="7803"/>
                      </a:cubicBezTo>
                      <a:cubicBezTo>
                        <a:pt x="3691" y="7431"/>
                        <a:pt x="3592" y="7050"/>
                        <a:pt x="3493" y="6661"/>
                      </a:cubicBezTo>
                      <a:lnTo>
                        <a:pt x="3493" y="6661"/>
                      </a:lnTo>
                      <a:cubicBezTo>
                        <a:pt x="3675" y="6694"/>
                        <a:pt x="3857" y="6711"/>
                        <a:pt x="4039" y="6728"/>
                      </a:cubicBezTo>
                      <a:cubicBezTo>
                        <a:pt x="4154" y="7133"/>
                        <a:pt x="4287" y="7530"/>
                        <a:pt x="4436" y="7927"/>
                      </a:cubicBezTo>
                      <a:cubicBezTo>
                        <a:pt x="4442" y="7943"/>
                        <a:pt x="4459" y="7951"/>
                        <a:pt x="4475" y="7951"/>
                      </a:cubicBezTo>
                      <a:cubicBezTo>
                        <a:pt x="4501" y="7951"/>
                        <a:pt x="4525" y="7933"/>
                        <a:pt x="4510" y="7902"/>
                      </a:cubicBezTo>
                      <a:cubicBezTo>
                        <a:pt x="4370" y="7522"/>
                        <a:pt x="4237" y="7133"/>
                        <a:pt x="4121" y="6736"/>
                      </a:cubicBezTo>
                      <a:lnTo>
                        <a:pt x="4121" y="6736"/>
                      </a:lnTo>
                      <a:cubicBezTo>
                        <a:pt x="4254" y="6752"/>
                        <a:pt x="4386" y="6761"/>
                        <a:pt x="4519" y="6769"/>
                      </a:cubicBezTo>
                      <a:lnTo>
                        <a:pt x="4634" y="6777"/>
                      </a:lnTo>
                      <a:lnTo>
                        <a:pt x="5205" y="8184"/>
                      </a:lnTo>
                      <a:cubicBezTo>
                        <a:pt x="5212" y="8203"/>
                        <a:pt x="5227" y="8211"/>
                        <a:pt x="5243" y="8211"/>
                      </a:cubicBezTo>
                      <a:cubicBezTo>
                        <a:pt x="5266" y="8211"/>
                        <a:pt x="5290" y="8192"/>
                        <a:pt x="5280" y="8167"/>
                      </a:cubicBezTo>
                      <a:cubicBezTo>
                        <a:pt x="5089" y="7704"/>
                        <a:pt x="4899" y="7249"/>
                        <a:pt x="4717" y="6785"/>
                      </a:cubicBezTo>
                      <a:lnTo>
                        <a:pt x="4717" y="6785"/>
                      </a:lnTo>
                      <a:cubicBezTo>
                        <a:pt x="4866" y="6794"/>
                        <a:pt x="5023" y="6802"/>
                        <a:pt x="5180" y="6810"/>
                      </a:cubicBezTo>
                      <a:cubicBezTo>
                        <a:pt x="5412" y="7356"/>
                        <a:pt x="5644" y="7894"/>
                        <a:pt x="5867" y="8432"/>
                      </a:cubicBezTo>
                      <a:cubicBezTo>
                        <a:pt x="5875" y="8448"/>
                        <a:pt x="5887" y="8454"/>
                        <a:pt x="5899" y="8454"/>
                      </a:cubicBezTo>
                      <a:cubicBezTo>
                        <a:pt x="5925" y="8454"/>
                        <a:pt x="5950" y="8424"/>
                        <a:pt x="5933" y="8391"/>
                      </a:cubicBezTo>
                      <a:cubicBezTo>
                        <a:pt x="5710" y="7869"/>
                        <a:pt x="5487" y="7348"/>
                        <a:pt x="5271" y="6819"/>
                      </a:cubicBezTo>
                      <a:lnTo>
                        <a:pt x="5271" y="6819"/>
                      </a:lnTo>
                      <a:cubicBezTo>
                        <a:pt x="5454" y="6835"/>
                        <a:pt x="5652" y="6852"/>
                        <a:pt x="5834" y="6885"/>
                      </a:cubicBezTo>
                      <a:lnTo>
                        <a:pt x="6562" y="8879"/>
                      </a:lnTo>
                      <a:cubicBezTo>
                        <a:pt x="6569" y="8898"/>
                        <a:pt x="6584" y="8906"/>
                        <a:pt x="6600" y="8906"/>
                      </a:cubicBezTo>
                      <a:cubicBezTo>
                        <a:pt x="6623" y="8906"/>
                        <a:pt x="6647" y="8887"/>
                        <a:pt x="6637" y="8862"/>
                      </a:cubicBezTo>
                      <a:lnTo>
                        <a:pt x="5925" y="6893"/>
                      </a:lnTo>
                      <a:lnTo>
                        <a:pt x="5925" y="6893"/>
                      </a:lnTo>
                      <a:cubicBezTo>
                        <a:pt x="6115" y="6926"/>
                        <a:pt x="6297" y="6976"/>
                        <a:pt x="6480" y="7042"/>
                      </a:cubicBezTo>
                      <a:cubicBezTo>
                        <a:pt x="6695" y="7663"/>
                        <a:pt x="6910" y="8283"/>
                        <a:pt x="7125" y="8904"/>
                      </a:cubicBezTo>
                      <a:cubicBezTo>
                        <a:pt x="7131" y="8923"/>
                        <a:pt x="7147" y="8931"/>
                        <a:pt x="7162" y="8931"/>
                      </a:cubicBezTo>
                      <a:cubicBezTo>
                        <a:pt x="7186" y="8931"/>
                        <a:pt x="7209" y="8912"/>
                        <a:pt x="7199" y="8887"/>
                      </a:cubicBezTo>
                      <a:cubicBezTo>
                        <a:pt x="6993" y="8283"/>
                        <a:pt x="6786" y="7687"/>
                        <a:pt x="6571" y="7083"/>
                      </a:cubicBezTo>
                      <a:lnTo>
                        <a:pt x="6571" y="7083"/>
                      </a:lnTo>
                      <a:cubicBezTo>
                        <a:pt x="6885" y="7216"/>
                        <a:pt x="7150" y="7447"/>
                        <a:pt x="7315" y="7737"/>
                      </a:cubicBezTo>
                      <a:cubicBezTo>
                        <a:pt x="7338" y="7776"/>
                        <a:pt x="7374" y="7793"/>
                        <a:pt x="7410" y="7793"/>
                      </a:cubicBezTo>
                      <a:cubicBezTo>
                        <a:pt x="7468" y="7793"/>
                        <a:pt x="7525" y="7750"/>
                        <a:pt x="7530" y="7679"/>
                      </a:cubicBezTo>
                      <a:cubicBezTo>
                        <a:pt x="7572" y="7663"/>
                        <a:pt x="7605" y="7621"/>
                        <a:pt x="7605" y="7580"/>
                      </a:cubicBezTo>
                      <a:cubicBezTo>
                        <a:pt x="7729" y="5710"/>
                        <a:pt x="7415" y="3832"/>
                        <a:pt x="6686" y="2102"/>
                      </a:cubicBezTo>
                      <a:cubicBezTo>
                        <a:pt x="6143" y="840"/>
                        <a:pt x="4825" y="0"/>
                        <a:pt x="3454"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4343"/>
                    </a:solidFill>
                  </a:endParaRPr>
                </a:p>
              </p:txBody>
            </p:sp>
          </p:grpSp>
        </p:grpSp>
      </p:grpSp>
      <p:sp>
        <p:nvSpPr>
          <p:cNvPr id="86" name="Google Shape;1297;p42"/>
          <p:cNvSpPr txBox="1"/>
          <p:nvPr/>
        </p:nvSpPr>
        <p:spPr>
          <a:xfrm flipH="1">
            <a:off x="5313868" y="1485719"/>
            <a:ext cx="720670" cy="486834"/>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600" dirty="0">
                <a:solidFill>
                  <a:schemeClr val="accent1"/>
                </a:solidFill>
                <a:latin typeface="Fira Sans Extra Condensed Medium"/>
                <a:ea typeface="Fira Sans Extra Condensed Medium"/>
                <a:cs typeface="Fira Sans Extra Condensed Medium"/>
                <a:sym typeface="Fira Sans Extra Condensed Medium"/>
              </a:rPr>
              <a:t>01</a:t>
            </a:r>
            <a:endParaRPr sz="2600" dirty="0">
              <a:solidFill>
                <a:schemeClr val="accent1"/>
              </a:solidFill>
              <a:latin typeface="Fira Sans Extra Condensed Medium"/>
              <a:ea typeface="Fira Sans Extra Condensed Medium"/>
              <a:cs typeface="Fira Sans Extra Condensed Medium"/>
              <a:sym typeface="Fira Sans Extra Condensed Medium"/>
            </a:endParaRPr>
          </a:p>
        </p:txBody>
      </p:sp>
      <p:grpSp>
        <p:nvGrpSpPr>
          <p:cNvPr id="87" name="Google Shape;1299;p42"/>
          <p:cNvGrpSpPr/>
          <p:nvPr/>
        </p:nvGrpSpPr>
        <p:grpSpPr>
          <a:xfrm>
            <a:off x="5278324" y="3580000"/>
            <a:ext cx="922763" cy="790376"/>
            <a:chOff x="5067831" y="3397375"/>
            <a:chExt cx="852378" cy="730089"/>
          </a:xfrm>
        </p:grpSpPr>
        <p:sp>
          <p:nvSpPr>
            <p:cNvPr id="88" name="Google Shape;1300;p42"/>
            <p:cNvSpPr/>
            <p:nvPr/>
          </p:nvSpPr>
          <p:spPr>
            <a:xfrm>
              <a:off x="5082027" y="3408271"/>
              <a:ext cx="828214" cy="582553"/>
            </a:xfrm>
            <a:custGeom>
              <a:avLst/>
              <a:gdLst/>
              <a:ahLst/>
              <a:cxnLst/>
              <a:rect l="l" t="t" r="r" b="b"/>
              <a:pathLst>
                <a:path w="8226" h="6523" extrusionOk="0">
                  <a:moveTo>
                    <a:pt x="4743" y="1"/>
                  </a:moveTo>
                  <a:cubicBezTo>
                    <a:pt x="4487" y="1"/>
                    <a:pt x="4237" y="25"/>
                    <a:pt x="4005" y="74"/>
                  </a:cubicBezTo>
                  <a:cubicBezTo>
                    <a:pt x="2814" y="322"/>
                    <a:pt x="2069" y="1472"/>
                    <a:pt x="1622" y="2581"/>
                  </a:cubicBezTo>
                  <a:cubicBezTo>
                    <a:pt x="1175" y="3690"/>
                    <a:pt x="861" y="4914"/>
                    <a:pt x="1" y="5750"/>
                  </a:cubicBezTo>
                  <a:lnTo>
                    <a:pt x="166" y="5676"/>
                  </a:lnTo>
                  <a:cubicBezTo>
                    <a:pt x="491" y="5638"/>
                    <a:pt x="817" y="5620"/>
                    <a:pt x="1143" y="5620"/>
                  </a:cubicBezTo>
                  <a:cubicBezTo>
                    <a:pt x="1902" y="5620"/>
                    <a:pt x="2660" y="5721"/>
                    <a:pt x="3401" y="5924"/>
                  </a:cubicBezTo>
                  <a:cubicBezTo>
                    <a:pt x="4207" y="6139"/>
                    <a:pt x="4806" y="6523"/>
                    <a:pt x="5533" y="6523"/>
                  </a:cubicBezTo>
                  <a:cubicBezTo>
                    <a:pt x="5702" y="6523"/>
                    <a:pt x="5878" y="6502"/>
                    <a:pt x="6066" y="6453"/>
                  </a:cubicBezTo>
                  <a:cubicBezTo>
                    <a:pt x="7166" y="6172"/>
                    <a:pt x="8225" y="4972"/>
                    <a:pt x="8209" y="3864"/>
                  </a:cubicBezTo>
                  <a:cubicBezTo>
                    <a:pt x="8192" y="2763"/>
                    <a:pt x="7861" y="1489"/>
                    <a:pt x="7017" y="744"/>
                  </a:cubicBezTo>
                  <a:cubicBezTo>
                    <a:pt x="6456" y="252"/>
                    <a:pt x="5567" y="1"/>
                    <a:pt x="474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1301;p42"/>
            <p:cNvSpPr/>
            <p:nvPr/>
          </p:nvSpPr>
          <p:spPr>
            <a:xfrm>
              <a:off x="5082732" y="3867936"/>
              <a:ext cx="809689" cy="236486"/>
            </a:xfrm>
            <a:custGeom>
              <a:avLst/>
              <a:gdLst/>
              <a:ahLst/>
              <a:cxnLst/>
              <a:rect l="l" t="t" r="r" b="b"/>
              <a:pathLst>
                <a:path w="8042" h="2648" extrusionOk="0">
                  <a:moveTo>
                    <a:pt x="7382" y="901"/>
                  </a:moveTo>
                  <a:lnTo>
                    <a:pt x="7374" y="934"/>
                  </a:lnTo>
                  <a:cubicBezTo>
                    <a:pt x="7366" y="926"/>
                    <a:pt x="7366" y="926"/>
                    <a:pt x="7358" y="918"/>
                  </a:cubicBezTo>
                  <a:lnTo>
                    <a:pt x="7382" y="901"/>
                  </a:lnTo>
                  <a:close/>
                  <a:moveTo>
                    <a:pt x="2459" y="942"/>
                  </a:moveTo>
                  <a:lnTo>
                    <a:pt x="2451" y="951"/>
                  </a:lnTo>
                  <a:lnTo>
                    <a:pt x="2451" y="942"/>
                  </a:lnTo>
                  <a:close/>
                  <a:moveTo>
                    <a:pt x="829" y="1563"/>
                  </a:moveTo>
                  <a:lnTo>
                    <a:pt x="1011" y="1580"/>
                  </a:lnTo>
                  <a:cubicBezTo>
                    <a:pt x="1020" y="1580"/>
                    <a:pt x="1028" y="1588"/>
                    <a:pt x="1036" y="1596"/>
                  </a:cubicBezTo>
                  <a:cubicBezTo>
                    <a:pt x="970" y="1588"/>
                    <a:pt x="895" y="1580"/>
                    <a:pt x="829" y="1563"/>
                  </a:cubicBezTo>
                  <a:close/>
                  <a:moveTo>
                    <a:pt x="4983" y="1662"/>
                  </a:moveTo>
                  <a:lnTo>
                    <a:pt x="4983" y="1662"/>
                  </a:lnTo>
                  <a:cubicBezTo>
                    <a:pt x="5033" y="1671"/>
                    <a:pt x="5082" y="1679"/>
                    <a:pt x="5132" y="1687"/>
                  </a:cubicBezTo>
                  <a:cubicBezTo>
                    <a:pt x="5148" y="1687"/>
                    <a:pt x="5165" y="1687"/>
                    <a:pt x="5181" y="1695"/>
                  </a:cubicBezTo>
                  <a:lnTo>
                    <a:pt x="5115" y="1704"/>
                  </a:lnTo>
                  <a:lnTo>
                    <a:pt x="4983" y="1662"/>
                  </a:lnTo>
                  <a:close/>
                  <a:moveTo>
                    <a:pt x="407" y="1819"/>
                  </a:moveTo>
                  <a:lnTo>
                    <a:pt x="432" y="1836"/>
                  </a:lnTo>
                  <a:lnTo>
                    <a:pt x="407" y="1836"/>
                  </a:lnTo>
                  <a:cubicBezTo>
                    <a:pt x="407" y="1828"/>
                    <a:pt x="407" y="1819"/>
                    <a:pt x="407" y="1819"/>
                  </a:cubicBezTo>
                  <a:close/>
                  <a:moveTo>
                    <a:pt x="3965" y="1803"/>
                  </a:moveTo>
                  <a:cubicBezTo>
                    <a:pt x="4064" y="1836"/>
                    <a:pt x="4172" y="1877"/>
                    <a:pt x="4271" y="1910"/>
                  </a:cubicBezTo>
                  <a:cubicBezTo>
                    <a:pt x="4155" y="1886"/>
                    <a:pt x="4040" y="1869"/>
                    <a:pt x="3932" y="1844"/>
                  </a:cubicBezTo>
                  <a:cubicBezTo>
                    <a:pt x="3940" y="1828"/>
                    <a:pt x="3949" y="1811"/>
                    <a:pt x="3949" y="1803"/>
                  </a:cubicBezTo>
                  <a:close/>
                  <a:moveTo>
                    <a:pt x="7002" y="1439"/>
                  </a:moveTo>
                  <a:lnTo>
                    <a:pt x="7002" y="1439"/>
                  </a:lnTo>
                  <a:cubicBezTo>
                    <a:pt x="6869" y="1662"/>
                    <a:pt x="6671" y="1828"/>
                    <a:pt x="6431" y="1919"/>
                  </a:cubicBezTo>
                  <a:cubicBezTo>
                    <a:pt x="6605" y="1828"/>
                    <a:pt x="6754" y="1687"/>
                    <a:pt x="6861" y="1522"/>
                  </a:cubicBezTo>
                  <a:cubicBezTo>
                    <a:pt x="6903" y="1497"/>
                    <a:pt x="6952" y="1472"/>
                    <a:pt x="7002" y="1439"/>
                  </a:cubicBezTo>
                  <a:close/>
                  <a:moveTo>
                    <a:pt x="3609" y="2101"/>
                  </a:moveTo>
                  <a:lnTo>
                    <a:pt x="3742" y="2126"/>
                  </a:lnTo>
                  <a:lnTo>
                    <a:pt x="3849" y="2159"/>
                  </a:lnTo>
                  <a:lnTo>
                    <a:pt x="3609" y="2101"/>
                  </a:lnTo>
                  <a:close/>
                  <a:moveTo>
                    <a:pt x="6514" y="2208"/>
                  </a:moveTo>
                  <a:lnTo>
                    <a:pt x="6514" y="2208"/>
                  </a:lnTo>
                  <a:cubicBezTo>
                    <a:pt x="6265" y="2308"/>
                    <a:pt x="6009" y="2366"/>
                    <a:pt x="5744" y="2374"/>
                  </a:cubicBezTo>
                  <a:cubicBezTo>
                    <a:pt x="5785" y="2357"/>
                    <a:pt x="5827" y="2349"/>
                    <a:pt x="5868" y="2332"/>
                  </a:cubicBezTo>
                  <a:cubicBezTo>
                    <a:pt x="6092" y="2316"/>
                    <a:pt x="6307" y="2275"/>
                    <a:pt x="6514" y="2208"/>
                  </a:cubicBezTo>
                  <a:close/>
                  <a:moveTo>
                    <a:pt x="7821" y="0"/>
                  </a:moveTo>
                  <a:cubicBezTo>
                    <a:pt x="7773" y="0"/>
                    <a:pt x="7725" y="19"/>
                    <a:pt x="7689" y="65"/>
                  </a:cubicBezTo>
                  <a:cubicBezTo>
                    <a:pt x="7325" y="578"/>
                    <a:pt x="6861" y="1075"/>
                    <a:pt x="6265" y="1298"/>
                  </a:cubicBezTo>
                  <a:cubicBezTo>
                    <a:pt x="6041" y="1382"/>
                    <a:pt x="5814" y="1416"/>
                    <a:pt x="5587" y="1416"/>
                  </a:cubicBezTo>
                  <a:cubicBezTo>
                    <a:pt x="5095" y="1416"/>
                    <a:pt x="4603" y="1256"/>
                    <a:pt x="4139" y="1091"/>
                  </a:cubicBezTo>
                  <a:cubicBezTo>
                    <a:pt x="3585" y="893"/>
                    <a:pt x="3047" y="694"/>
                    <a:pt x="2459" y="636"/>
                  </a:cubicBezTo>
                  <a:cubicBezTo>
                    <a:pt x="1781" y="570"/>
                    <a:pt x="1086" y="587"/>
                    <a:pt x="407" y="578"/>
                  </a:cubicBezTo>
                  <a:cubicBezTo>
                    <a:pt x="366" y="578"/>
                    <a:pt x="333" y="587"/>
                    <a:pt x="300" y="611"/>
                  </a:cubicBezTo>
                  <a:cubicBezTo>
                    <a:pt x="272" y="559"/>
                    <a:pt x="213" y="533"/>
                    <a:pt x="156" y="533"/>
                  </a:cubicBezTo>
                  <a:cubicBezTo>
                    <a:pt x="77" y="533"/>
                    <a:pt x="1" y="582"/>
                    <a:pt x="10" y="678"/>
                  </a:cubicBezTo>
                  <a:cubicBezTo>
                    <a:pt x="51" y="1124"/>
                    <a:pt x="85" y="1563"/>
                    <a:pt x="101" y="2010"/>
                  </a:cubicBezTo>
                  <a:cubicBezTo>
                    <a:pt x="101" y="2078"/>
                    <a:pt x="157" y="2161"/>
                    <a:pt x="237" y="2161"/>
                  </a:cubicBezTo>
                  <a:cubicBezTo>
                    <a:pt x="244" y="2161"/>
                    <a:pt x="251" y="2160"/>
                    <a:pt x="258" y="2159"/>
                  </a:cubicBezTo>
                  <a:cubicBezTo>
                    <a:pt x="597" y="2116"/>
                    <a:pt x="937" y="2095"/>
                    <a:pt x="1278" y="2095"/>
                  </a:cubicBezTo>
                  <a:cubicBezTo>
                    <a:pt x="1862" y="2095"/>
                    <a:pt x="2447" y="2157"/>
                    <a:pt x="3022" y="2283"/>
                  </a:cubicBezTo>
                  <a:cubicBezTo>
                    <a:pt x="3775" y="2448"/>
                    <a:pt x="4503" y="2647"/>
                    <a:pt x="5289" y="2647"/>
                  </a:cubicBezTo>
                  <a:cubicBezTo>
                    <a:pt x="5352" y="2647"/>
                    <a:pt x="5415" y="2647"/>
                    <a:pt x="5479" y="2647"/>
                  </a:cubicBezTo>
                  <a:cubicBezTo>
                    <a:pt x="6019" y="2647"/>
                    <a:pt x="6579" y="2627"/>
                    <a:pt x="6994" y="2250"/>
                  </a:cubicBezTo>
                  <a:cubicBezTo>
                    <a:pt x="7515" y="1786"/>
                    <a:pt x="7647" y="1075"/>
                    <a:pt x="7813" y="438"/>
                  </a:cubicBezTo>
                  <a:cubicBezTo>
                    <a:pt x="7813" y="429"/>
                    <a:pt x="7813" y="421"/>
                    <a:pt x="7813" y="413"/>
                  </a:cubicBezTo>
                  <a:cubicBezTo>
                    <a:pt x="7854" y="347"/>
                    <a:pt x="7904" y="289"/>
                    <a:pt x="7953" y="223"/>
                  </a:cubicBezTo>
                  <a:cubicBezTo>
                    <a:pt x="8041" y="111"/>
                    <a:pt x="7934" y="0"/>
                    <a:pt x="782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1302;p42"/>
            <p:cNvSpPr/>
            <p:nvPr/>
          </p:nvSpPr>
          <p:spPr>
            <a:xfrm>
              <a:off x="5067831" y="3397375"/>
              <a:ext cx="852378" cy="730089"/>
            </a:xfrm>
            <a:custGeom>
              <a:avLst/>
              <a:gdLst/>
              <a:ahLst/>
              <a:cxnLst/>
              <a:rect l="l" t="t" r="r" b="b"/>
              <a:pathLst>
                <a:path w="8466" h="8175" extrusionOk="0">
                  <a:moveTo>
                    <a:pt x="8010" y="5392"/>
                  </a:moveTo>
                  <a:lnTo>
                    <a:pt x="8010" y="5392"/>
                  </a:lnTo>
                  <a:cubicBezTo>
                    <a:pt x="7962" y="5596"/>
                    <a:pt x="7921" y="5799"/>
                    <a:pt x="7864" y="5995"/>
                  </a:cubicBezTo>
                  <a:lnTo>
                    <a:pt x="7864" y="5995"/>
                  </a:lnTo>
                  <a:lnTo>
                    <a:pt x="7729" y="5748"/>
                  </a:lnTo>
                  <a:cubicBezTo>
                    <a:pt x="7828" y="5632"/>
                    <a:pt x="7919" y="5516"/>
                    <a:pt x="8010" y="5392"/>
                  </a:cubicBezTo>
                  <a:close/>
                  <a:moveTo>
                    <a:pt x="4865" y="238"/>
                  </a:moveTo>
                  <a:cubicBezTo>
                    <a:pt x="5053" y="238"/>
                    <a:pt x="5242" y="253"/>
                    <a:pt x="5429" y="279"/>
                  </a:cubicBezTo>
                  <a:cubicBezTo>
                    <a:pt x="7108" y="510"/>
                    <a:pt x="8019" y="1785"/>
                    <a:pt x="8201" y="3398"/>
                  </a:cubicBezTo>
                  <a:cubicBezTo>
                    <a:pt x="8217" y="3564"/>
                    <a:pt x="8225" y="3729"/>
                    <a:pt x="8225" y="3895"/>
                  </a:cubicBezTo>
                  <a:cubicBezTo>
                    <a:pt x="8209" y="3911"/>
                    <a:pt x="8201" y="3936"/>
                    <a:pt x="8201" y="3953"/>
                  </a:cubicBezTo>
                  <a:cubicBezTo>
                    <a:pt x="8176" y="4151"/>
                    <a:pt x="8159" y="4341"/>
                    <a:pt x="8134" y="4548"/>
                  </a:cubicBezTo>
                  <a:cubicBezTo>
                    <a:pt x="8035" y="4904"/>
                    <a:pt x="7853" y="5227"/>
                    <a:pt x="7613" y="5508"/>
                  </a:cubicBezTo>
                  <a:cubicBezTo>
                    <a:pt x="7130" y="6087"/>
                    <a:pt x="6426" y="6528"/>
                    <a:pt x="5655" y="6528"/>
                  </a:cubicBezTo>
                  <a:cubicBezTo>
                    <a:pt x="5621" y="6528"/>
                    <a:pt x="5587" y="6528"/>
                    <a:pt x="5553" y="6526"/>
                  </a:cubicBezTo>
                  <a:cubicBezTo>
                    <a:pt x="4684" y="6484"/>
                    <a:pt x="3857" y="5971"/>
                    <a:pt x="3013" y="5806"/>
                  </a:cubicBezTo>
                  <a:cubicBezTo>
                    <a:pt x="2443" y="5693"/>
                    <a:pt x="1863" y="5634"/>
                    <a:pt x="1284" y="5634"/>
                  </a:cubicBezTo>
                  <a:cubicBezTo>
                    <a:pt x="1012" y="5634"/>
                    <a:pt x="742" y="5647"/>
                    <a:pt x="473" y="5674"/>
                  </a:cubicBezTo>
                  <a:cubicBezTo>
                    <a:pt x="1267" y="4689"/>
                    <a:pt x="1523" y="3431"/>
                    <a:pt x="2069" y="2298"/>
                  </a:cubicBezTo>
                  <a:cubicBezTo>
                    <a:pt x="2367" y="1669"/>
                    <a:pt x="2781" y="1057"/>
                    <a:pt x="3360" y="659"/>
                  </a:cubicBezTo>
                  <a:cubicBezTo>
                    <a:pt x="3812" y="354"/>
                    <a:pt x="4336" y="238"/>
                    <a:pt x="4865" y="238"/>
                  </a:cubicBezTo>
                  <a:close/>
                  <a:moveTo>
                    <a:pt x="7671" y="5814"/>
                  </a:moveTo>
                  <a:lnTo>
                    <a:pt x="7837" y="6120"/>
                  </a:lnTo>
                  <a:cubicBezTo>
                    <a:pt x="7787" y="6286"/>
                    <a:pt x="7729" y="6451"/>
                    <a:pt x="7663" y="6609"/>
                  </a:cubicBezTo>
                  <a:lnTo>
                    <a:pt x="7406" y="6071"/>
                  </a:lnTo>
                  <a:cubicBezTo>
                    <a:pt x="7497" y="5988"/>
                    <a:pt x="7588" y="5897"/>
                    <a:pt x="7671" y="5814"/>
                  </a:cubicBezTo>
                  <a:close/>
                  <a:moveTo>
                    <a:pt x="7348" y="6120"/>
                  </a:moveTo>
                  <a:lnTo>
                    <a:pt x="7621" y="6700"/>
                  </a:lnTo>
                  <a:cubicBezTo>
                    <a:pt x="7613" y="6724"/>
                    <a:pt x="7605" y="6741"/>
                    <a:pt x="7597" y="6758"/>
                  </a:cubicBezTo>
                  <a:cubicBezTo>
                    <a:pt x="7532" y="6912"/>
                    <a:pt x="7442" y="7051"/>
                    <a:pt x="7337" y="7181"/>
                  </a:cubicBezTo>
                  <a:lnTo>
                    <a:pt x="7337" y="7181"/>
                  </a:lnTo>
                  <a:cubicBezTo>
                    <a:pt x="7222" y="6919"/>
                    <a:pt x="7082" y="6656"/>
                    <a:pt x="6935" y="6410"/>
                  </a:cubicBezTo>
                  <a:cubicBezTo>
                    <a:pt x="7075" y="6319"/>
                    <a:pt x="7216" y="6228"/>
                    <a:pt x="7348" y="6120"/>
                  </a:cubicBezTo>
                  <a:close/>
                  <a:moveTo>
                    <a:pt x="1168" y="5864"/>
                  </a:moveTo>
                  <a:cubicBezTo>
                    <a:pt x="1333" y="6352"/>
                    <a:pt x="1523" y="6840"/>
                    <a:pt x="1730" y="7312"/>
                  </a:cubicBezTo>
                  <a:cubicBezTo>
                    <a:pt x="1609" y="7302"/>
                    <a:pt x="1485" y="7298"/>
                    <a:pt x="1361" y="7298"/>
                  </a:cubicBezTo>
                  <a:cubicBezTo>
                    <a:pt x="1274" y="7298"/>
                    <a:pt x="1187" y="7300"/>
                    <a:pt x="1101" y="7304"/>
                  </a:cubicBezTo>
                  <a:cubicBezTo>
                    <a:pt x="919" y="6824"/>
                    <a:pt x="721" y="6360"/>
                    <a:pt x="497" y="5897"/>
                  </a:cubicBezTo>
                  <a:cubicBezTo>
                    <a:pt x="721" y="5880"/>
                    <a:pt x="944" y="5872"/>
                    <a:pt x="1168" y="5864"/>
                  </a:cubicBezTo>
                  <a:close/>
                  <a:moveTo>
                    <a:pt x="423" y="5905"/>
                  </a:moveTo>
                  <a:cubicBezTo>
                    <a:pt x="423" y="5914"/>
                    <a:pt x="423" y="5922"/>
                    <a:pt x="423" y="5930"/>
                  </a:cubicBezTo>
                  <a:cubicBezTo>
                    <a:pt x="646" y="6377"/>
                    <a:pt x="845" y="6840"/>
                    <a:pt x="1019" y="7304"/>
                  </a:cubicBezTo>
                  <a:cubicBezTo>
                    <a:pt x="878" y="7312"/>
                    <a:pt x="737" y="7328"/>
                    <a:pt x="597" y="7353"/>
                  </a:cubicBezTo>
                  <a:cubicBezTo>
                    <a:pt x="473" y="7179"/>
                    <a:pt x="365" y="6989"/>
                    <a:pt x="282" y="6799"/>
                  </a:cubicBezTo>
                  <a:cubicBezTo>
                    <a:pt x="266" y="6509"/>
                    <a:pt x="249" y="6220"/>
                    <a:pt x="233" y="5938"/>
                  </a:cubicBezTo>
                  <a:lnTo>
                    <a:pt x="257" y="5914"/>
                  </a:lnTo>
                  <a:lnTo>
                    <a:pt x="307" y="5914"/>
                  </a:lnTo>
                  <a:lnTo>
                    <a:pt x="423" y="5905"/>
                  </a:lnTo>
                  <a:close/>
                  <a:moveTo>
                    <a:pt x="299" y="6997"/>
                  </a:moveTo>
                  <a:cubicBezTo>
                    <a:pt x="357" y="7122"/>
                    <a:pt x="431" y="7246"/>
                    <a:pt x="514" y="7362"/>
                  </a:cubicBezTo>
                  <a:lnTo>
                    <a:pt x="315" y="7403"/>
                  </a:lnTo>
                  <a:cubicBezTo>
                    <a:pt x="307" y="7271"/>
                    <a:pt x="307" y="7138"/>
                    <a:pt x="299" y="6997"/>
                  </a:cubicBezTo>
                  <a:close/>
                  <a:moveTo>
                    <a:pt x="1242" y="5872"/>
                  </a:moveTo>
                  <a:cubicBezTo>
                    <a:pt x="1441" y="5872"/>
                    <a:pt x="1631" y="5880"/>
                    <a:pt x="1829" y="5889"/>
                  </a:cubicBezTo>
                  <a:cubicBezTo>
                    <a:pt x="2078" y="6385"/>
                    <a:pt x="2301" y="6898"/>
                    <a:pt x="2508" y="7419"/>
                  </a:cubicBezTo>
                  <a:cubicBezTo>
                    <a:pt x="2276" y="7370"/>
                    <a:pt x="2053" y="7337"/>
                    <a:pt x="1813" y="7320"/>
                  </a:cubicBezTo>
                  <a:cubicBezTo>
                    <a:pt x="1606" y="6849"/>
                    <a:pt x="1416" y="6360"/>
                    <a:pt x="1242" y="5872"/>
                  </a:cubicBezTo>
                  <a:close/>
                  <a:moveTo>
                    <a:pt x="1921" y="5889"/>
                  </a:moveTo>
                  <a:lnTo>
                    <a:pt x="1921" y="5889"/>
                  </a:lnTo>
                  <a:cubicBezTo>
                    <a:pt x="2136" y="5905"/>
                    <a:pt x="2351" y="5930"/>
                    <a:pt x="2566" y="5963"/>
                  </a:cubicBezTo>
                  <a:cubicBezTo>
                    <a:pt x="2723" y="6501"/>
                    <a:pt x="2930" y="7031"/>
                    <a:pt x="3186" y="7544"/>
                  </a:cubicBezTo>
                  <a:cubicBezTo>
                    <a:pt x="2988" y="7502"/>
                    <a:pt x="2789" y="7461"/>
                    <a:pt x="2599" y="7428"/>
                  </a:cubicBezTo>
                  <a:cubicBezTo>
                    <a:pt x="2392" y="6906"/>
                    <a:pt x="2160" y="6393"/>
                    <a:pt x="1921" y="5889"/>
                  </a:cubicBezTo>
                  <a:close/>
                  <a:moveTo>
                    <a:pt x="6860" y="6443"/>
                  </a:moveTo>
                  <a:cubicBezTo>
                    <a:pt x="7017" y="6708"/>
                    <a:pt x="7158" y="6981"/>
                    <a:pt x="7274" y="7262"/>
                  </a:cubicBezTo>
                  <a:cubicBezTo>
                    <a:pt x="7150" y="7411"/>
                    <a:pt x="6993" y="7544"/>
                    <a:pt x="6819" y="7643"/>
                  </a:cubicBezTo>
                  <a:lnTo>
                    <a:pt x="6372" y="6650"/>
                  </a:lnTo>
                  <a:cubicBezTo>
                    <a:pt x="6538" y="6600"/>
                    <a:pt x="6703" y="6534"/>
                    <a:pt x="6860" y="6443"/>
                  </a:cubicBezTo>
                  <a:close/>
                  <a:moveTo>
                    <a:pt x="2649" y="5971"/>
                  </a:moveTo>
                  <a:lnTo>
                    <a:pt x="2649" y="5971"/>
                  </a:lnTo>
                  <a:cubicBezTo>
                    <a:pt x="2864" y="6005"/>
                    <a:pt x="3079" y="6054"/>
                    <a:pt x="3286" y="6104"/>
                  </a:cubicBezTo>
                  <a:cubicBezTo>
                    <a:pt x="3517" y="6633"/>
                    <a:pt x="3724" y="7163"/>
                    <a:pt x="3923" y="7701"/>
                  </a:cubicBezTo>
                  <a:lnTo>
                    <a:pt x="3277" y="7560"/>
                  </a:lnTo>
                  <a:cubicBezTo>
                    <a:pt x="3021" y="7047"/>
                    <a:pt x="2806" y="6518"/>
                    <a:pt x="2649" y="5971"/>
                  </a:cubicBezTo>
                  <a:close/>
                  <a:moveTo>
                    <a:pt x="3385" y="6129"/>
                  </a:moveTo>
                  <a:lnTo>
                    <a:pt x="3509" y="6162"/>
                  </a:lnTo>
                  <a:cubicBezTo>
                    <a:pt x="3691" y="6211"/>
                    <a:pt x="3873" y="6278"/>
                    <a:pt x="4047" y="6344"/>
                  </a:cubicBezTo>
                  <a:cubicBezTo>
                    <a:pt x="4237" y="6849"/>
                    <a:pt x="4436" y="7345"/>
                    <a:pt x="4651" y="7841"/>
                  </a:cubicBezTo>
                  <a:cubicBezTo>
                    <a:pt x="4436" y="7808"/>
                    <a:pt x="4229" y="7767"/>
                    <a:pt x="4014" y="7726"/>
                  </a:cubicBezTo>
                  <a:cubicBezTo>
                    <a:pt x="3824" y="7188"/>
                    <a:pt x="3608" y="6650"/>
                    <a:pt x="3385" y="6129"/>
                  </a:cubicBezTo>
                  <a:close/>
                  <a:moveTo>
                    <a:pt x="6298" y="6675"/>
                  </a:moveTo>
                  <a:cubicBezTo>
                    <a:pt x="6446" y="7006"/>
                    <a:pt x="6604" y="7345"/>
                    <a:pt x="6753" y="7684"/>
                  </a:cubicBezTo>
                  <a:cubicBezTo>
                    <a:pt x="6579" y="7775"/>
                    <a:pt x="6380" y="7841"/>
                    <a:pt x="6190" y="7883"/>
                  </a:cubicBezTo>
                  <a:cubicBezTo>
                    <a:pt x="6016" y="7519"/>
                    <a:pt x="5859" y="7138"/>
                    <a:pt x="5710" y="6758"/>
                  </a:cubicBezTo>
                  <a:lnTo>
                    <a:pt x="5867" y="6758"/>
                  </a:lnTo>
                  <a:cubicBezTo>
                    <a:pt x="6016" y="6741"/>
                    <a:pt x="6157" y="6716"/>
                    <a:pt x="6298" y="6675"/>
                  </a:cubicBezTo>
                  <a:close/>
                  <a:moveTo>
                    <a:pt x="4146" y="6377"/>
                  </a:moveTo>
                  <a:lnTo>
                    <a:pt x="4146" y="6377"/>
                  </a:lnTo>
                  <a:cubicBezTo>
                    <a:pt x="4378" y="6460"/>
                    <a:pt x="4610" y="6551"/>
                    <a:pt x="4841" y="6625"/>
                  </a:cubicBezTo>
                  <a:cubicBezTo>
                    <a:pt x="5048" y="7055"/>
                    <a:pt x="5255" y="7494"/>
                    <a:pt x="5462" y="7932"/>
                  </a:cubicBezTo>
                  <a:lnTo>
                    <a:pt x="5346" y="7932"/>
                  </a:lnTo>
                  <a:cubicBezTo>
                    <a:pt x="5139" y="7916"/>
                    <a:pt x="4941" y="7891"/>
                    <a:pt x="4742" y="7858"/>
                  </a:cubicBezTo>
                  <a:cubicBezTo>
                    <a:pt x="4527" y="7370"/>
                    <a:pt x="4328" y="6873"/>
                    <a:pt x="4146" y="6377"/>
                  </a:cubicBezTo>
                  <a:close/>
                  <a:moveTo>
                    <a:pt x="4941" y="6650"/>
                  </a:moveTo>
                  <a:lnTo>
                    <a:pt x="4941" y="6650"/>
                  </a:lnTo>
                  <a:cubicBezTo>
                    <a:pt x="5164" y="6716"/>
                    <a:pt x="5396" y="6749"/>
                    <a:pt x="5627" y="6758"/>
                  </a:cubicBezTo>
                  <a:cubicBezTo>
                    <a:pt x="5776" y="7146"/>
                    <a:pt x="5933" y="7527"/>
                    <a:pt x="6107" y="7899"/>
                  </a:cubicBezTo>
                  <a:cubicBezTo>
                    <a:pt x="5925" y="7932"/>
                    <a:pt x="5735" y="7941"/>
                    <a:pt x="5545" y="7941"/>
                  </a:cubicBezTo>
                  <a:cubicBezTo>
                    <a:pt x="5346" y="7510"/>
                    <a:pt x="5147" y="7080"/>
                    <a:pt x="4941" y="6650"/>
                  </a:cubicBezTo>
                  <a:close/>
                  <a:moveTo>
                    <a:pt x="4939" y="0"/>
                  </a:moveTo>
                  <a:cubicBezTo>
                    <a:pt x="4148" y="0"/>
                    <a:pt x="3371" y="256"/>
                    <a:pt x="2789" y="833"/>
                  </a:cubicBezTo>
                  <a:cubicBezTo>
                    <a:pt x="1408" y="2207"/>
                    <a:pt x="1424" y="4366"/>
                    <a:pt x="84" y="5756"/>
                  </a:cubicBezTo>
                  <a:cubicBezTo>
                    <a:pt x="34" y="5765"/>
                    <a:pt x="1" y="5814"/>
                    <a:pt x="1" y="5864"/>
                  </a:cubicBezTo>
                  <a:cubicBezTo>
                    <a:pt x="34" y="6427"/>
                    <a:pt x="59" y="6989"/>
                    <a:pt x="92" y="7544"/>
                  </a:cubicBezTo>
                  <a:cubicBezTo>
                    <a:pt x="92" y="7616"/>
                    <a:pt x="148" y="7663"/>
                    <a:pt x="212" y="7663"/>
                  </a:cubicBezTo>
                  <a:cubicBezTo>
                    <a:pt x="222" y="7663"/>
                    <a:pt x="231" y="7662"/>
                    <a:pt x="241" y="7659"/>
                  </a:cubicBezTo>
                  <a:cubicBezTo>
                    <a:pt x="619" y="7558"/>
                    <a:pt x="994" y="7518"/>
                    <a:pt x="1367" y="7518"/>
                  </a:cubicBezTo>
                  <a:cubicBezTo>
                    <a:pt x="2122" y="7518"/>
                    <a:pt x="2869" y="7684"/>
                    <a:pt x="3617" y="7850"/>
                  </a:cubicBezTo>
                  <a:cubicBezTo>
                    <a:pt x="4270" y="7996"/>
                    <a:pt x="4965" y="8174"/>
                    <a:pt x="5643" y="8174"/>
                  </a:cubicBezTo>
                  <a:cubicBezTo>
                    <a:pt x="5883" y="8174"/>
                    <a:pt x="6122" y="8152"/>
                    <a:pt x="6355" y="8098"/>
                  </a:cubicBezTo>
                  <a:cubicBezTo>
                    <a:pt x="7845" y="7759"/>
                    <a:pt x="8176" y="6062"/>
                    <a:pt x="8350" y="4672"/>
                  </a:cubicBezTo>
                  <a:cubicBezTo>
                    <a:pt x="8424" y="4424"/>
                    <a:pt x="8465" y="4168"/>
                    <a:pt x="8465" y="3919"/>
                  </a:cubicBezTo>
                  <a:cubicBezTo>
                    <a:pt x="8441" y="2529"/>
                    <a:pt x="7911" y="974"/>
                    <a:pt x="6571" y="362"/>
                  </a:cubicBezTo>
                  <a:cubicBezTo>
                    <a:pt x="6063" y="128"/>
                    <a:pt x="5498" y="0"/>
                    <a:pt x="4939"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1" name="Google Shape;1303;p42"/>
          <p:cNvSpPr txBox="1"/>
          <p:nvPr/>
        </p:nvSpPr>
        <p:spPr>
          <a:xfrm flipH="1">
            <a:off x="5438350" y="3671749"/>
            <a:ext cx="720670" cy="486834"/>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600">
                <a:solidFill>
                  <a:schemeClr val="accent2"/>
                </a:solidFill>
                <a:latin typeface="Fira Sans Extra Condensed Medium"/>
                <a:ea typeface="Fira Sans Extra Condensed Medium"/>
                <a:cs typeface="Fira Sans Extra Condensed Medium"/>
                <a:sym typeface="Fira Sans Extra Condensed Medium"/>
              </a:rPr>
              <a:t>02</a:t>
            </a:r>
            <a:endParaRPr sz="2600">
              <a:solidFill>
                <a:schemeClr val="accent2"/>
              </a:solidFill>
              <a:latin typeface="Fira Sans Extra Condensed Medium"/>
              <a:ea typeface="Fira Sans Extra Condensed Medium"/>
              <a:cs typeface="Fira Sans Extra Condensed Medium"/>
              <a:sym typeface="Fira Sans Extra Condensed Medium"/>
            </a:endParaRPr>
          </a:p>
        </p:txBody>
      </p:sp>
      <p:grpSp>
        <p:nvGrpSpPr>
          <p:cNvPr id="92" name="Google Shape;1305;p42"/>
          <p:cNvGrpSpPr/>
          <p:nvPr/>
        </p:nvGrpSpPr>
        <p:grpSpPr>
          <a:xfrm>
            <a:off x="2951238" y="3626172"/>
            <a:ext cx="720684" cy="886284"/>
            <a:chOff x="2918246" y="3440026"/>
            <a:chExt cx="665713" cy="818682"/>
          </a:xfrm>
        </p:grpSpPr>
        <p:sp>
          <p:nvSpPr>
            <p:cNvPr id="93" name="Google Shape;1306;p42"/>
            <p:cNvSpPr/>
            <p:nvPr/>
          </p:nvSpPr>
          <p:spPr>
            <a:xfrm>
              <a:off x="2931311" y="3953373"/>
              <a:ext cx="628762" cy="284444"/>
            </a:xfrm>
            <a:custGeom>
              <a:avLst/>
              <a:gdLst/>
              <a:ahLst/>
              <a:cxnLst/>
              <a:rect l="l" t="t" r="r" b="b"/>
              <a:pathLst>
                <a:path w="6245" h="3185" extrusionOk="0">
                  <a:moveTo>
                    <a:pt x="571" y="1336"/>
                  </a:moveTo>
                  <a:cubicBezTo>
                    <a:pt x="596" y="1369"/>
                    <a:pt x="621" y="1394"/>
                    <a:pt x="654" y="1419"/>
                  </a:cubicBezTo>
                  <a:lnTo>
                    <a:pt x="645" y="1427"/>
                  </a:lnTo>
                  <a:cubicBezTo>
                    <a:pt x="637" y="1423"/>
                    <a:pt x="629" y="1421"/>
                    <a:pt x="621" y="1421"/>
                  </a:cubicBezTo>
                  <a:cubicBezTo>
                    <a:pt x="612" y="1421"/>
                    <a:pt x="604" y="1423"/>
                    <a:pt x="596" y="1427"/>
                  </a:cubicBezTo>
                  <a:cubicBezTo>
                    <a:pt x="587" y="1394"/>
                    <a:pt x="579" y="1369"/>
                    <a:pt x="571" y="1336"/>
                  </a:cubicBezTo>
                  <a:close/>
                  <a:moveTo>
                    <a:pt x="263" y="1"/>
                  </a:moveTo>
                  <a:cubicBezTo>
                    <a:pt x="184" y="1"/>
                    <a:pt x="99" y="52"/>
                    <a:pt x="91" y="153"/>
                  </a:cubicBezTo>
                  <a:cubicBezTo>
                    <a:pt x="33" y="955"/>
                    <a:pt x="0" y="1890"/>
                    <a:pt x="654" y="2478"/>
                  </a:cubicBezTo>
                  <a:cubicBezTo>
                    <a:pt x="1274" y="3032"/>
                    <a:pt x="2242" y="3156"/>
                    <a:pt x="3045" y="3173"/>
                  </a:cubicBezTo>
                  <a:cubicBezTo>
                    <a:pt x="3238" y="3177"/>
                    <a:pt x="3445" y="3185"/>
                    <a:pt x="3656" y="3185"/>
                  </a:cubicBezTo>
                  <a:cubicBezTo>
                    <a:pt x="4260" y="3185"/>
                    <a:pt x="4898" y="3122"/>
                    <a:pt x="5345" y="2742"/>
                  </a:cubicBezTo>
                  <a:cubicBezTo>
                    <a:pt x="5560" y="2560"/>
                    <a:pt x="5718" y="2329"/>
                    <a:pt x="5809" y="2064"/>
                  </a:cubicBezTo>
                  <a:cubicBezTo>
                    <a:pt x="5817" y="2039"/>
                    <a:pt x="5825" y="2014"/>
                    <a:pt x="5825" y="1989"/>
                  </a:cubicBezTo>
                  <a:cubicBezTo>
                    <a:pt x="5991" y="1452"/>
                    <a:pt x="5957" y="839"/>
                    <a:pt x="6189" y="302"/>
                  </a:cubicBezTo>
                  <a:cubicBezTo>
                    <a:pt x="6189" y="293"/>
                    <a:pt x="6197" y="277"/>
                    <a:pt x="6206" y="268"/>
                  </a:cubicBezTo>
                  <a:cubicBezTo>
                    <a:pt x="6244" y="158"/>
                    <a:pt x="6136" y="70"/>
                    <a:pt x="6037" y="70"/>
                  </a:cubicBezTo>
                  <a:cubicBezTo>
                    <a:pt x="5988" y="70"/>
                    <a:pt x="5941" y="92"/>
                    <a:pt x="5916" y="144"/>
                  </a:cubicBezTo>
                  <a:lnTo>
                    <a:pt x="5908" y="186"/>
                  </a:lnTo>
                  <a:cubicBezTo>
                    <a:pt x="5718" y="666"/>
                    <a:pt x="5329" y="1013"/>
                    <a:pt x="4898" y="1278"/>
                  </a:cubicBezTo>
                  <a:cubicBezTo>
                    <a:pt x="4361" y="1617"/>
                    <a:pt x="3864" y="1692"/>
                    <a:pt x="3235" y="1708"/>
                  </a:cubicBezTo>
                  <a:cubicBezTo>
                    <a:pt x="3104" y="1712"/>
                    <a:pt x="2967" y="1716"/>
                    <a:pt x="2827" y="1716"/>
                  </a:cubicBezTo>
                  <a:cubicBezTo>
                    <a:pt x="1869" y="1716"/>
                    <a:pt x="763" y="1562"/>
                    <a:pt x="439" y="508"/>
                  </a:cubicBezTo>
                  <a:cubicBezTo>
                    <a:pt x="430" y="484"/>
                    <a:pt x="405" y="459"/>
                    <a:pt x="389" y="442"/>
                  </a:cubicBezTo>
                  <a:cubicBezTo>
                    <a:pt x="389" y="343"/>
                    <a:pt x="397" y="244"/>
                    <a:pt x="405" y="153"/>
                  </a:cubicBezTo>
                  <a:cubicBezTo>
                    <a:pt x="414" y="50"/>
                    <a:pt x="341" y="1"/>
                    <a:pt x="26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1307;p42"/>
            <p:cNvSpPr/>
            <p:nvPr/>
          </p:nvSpPr>
          <p:spPr>
            <a:xfrm>
              <a:off x="2936244" y="3446731"/>
              <a:ext cx="639032" cy="659357"/>
            </a:xfrm>
            <a:custGeom>
              <a:avLst/>
              <a:gdLst/>
              <a:ahLst/>
              <a:cxnLst/>
              <a:rect l="l" t="t" r="r" b="b"/>
              <a:pathLst>
                <a:path w="6347" h="7383" extrusionOk="0">
                  <a:moveTo>
                    <a:pt x="348" y="1"/>
                  </a:moveTo>
                  <a:cubicBezTo>
                    <a:pt x="348" y="1"/>
                    <a:pt x="348" y="1"/>
                    <a:pt x="348" y="1"/>
                  </a:cubicBezTo>
                  <a:lnTo>
                    <a:pt x="348" y="1"/>
                  </a:lnTo>
                  <a:lnTo>
                    <a:pt x="299" y="919"/>
                  </a:lnTo>
                  <a:cubicBezTo>
                    <a:pt x="318" y="661"/>
                    <a:pt x="335" y="552"/>
                    <a:pt x="346" y="504"/>
                  </a:cubicBezTo>
                  <a:lnTo>
                    <a:pt x="346" y="504"/>
                  </a:lnTo>
                  <a:cubicBezTo>
                    <a:pt x="348" y="348"/>
                    <a:pt x="348" y="181"/>
                    <a:pt x="348" y="1"/>
                  </a:cubicBezTo>
                  <a:lnTo>
                    <a:pt x="348" y="1"/>
                  </a:lnTo>
                  <a:cubicBezTo>
                    <a:pt x="377" y="603"/>
                    <a:pt x="374" y="390"/>
                    <a:pt x="346" y="504"/>
                  </a:cubicBezTo>
                  <a:lnTo>
                    <a:pt x="346" y="504"/>
                  </a:lnTo>
                  <a:cubicBezTo>
                    <a:pt x="331" y="2346"/>
                    <a:pt x="231" y="2596"/>
                    <a:pt x="117" y="3641"/>
                  </a:cubicBezTo>
                  <a:cubicBezTo>
                    <a:pt x="1" y="4775"/>
                    <a:pt x="92" y="6090"/>
                    <a:pt x="869" y="6810"/>
                  </a:cubicBezTo>
                  <a:cubicBezTo>
                    <a:pt x="1353" y="7266"/>
                    <a:pt x="2003" y="7383"/>
                    <a:pt x="2638" y="7383"/>
                  </a:cubicBezTo>
                  <a:cubicBezTo>
                    <a:pt x="2753" y="7383"/>
                    <a:pt x="2867" y="7379"/>
                    <a:pt x="2979" y="7373"/>
                  </a:cubicBezTo>
                  <a:cubicBezTo>
                    <a:pt x="4072" y="7323"/>
                    <a:pt x="5280" y="6992"/>
                    <a:pt x="5859" y="5941"/>
                  </a:cubicBezTo>
                  <a:cubicBezTo>
                    <a:pt x="6231" y="5279"/>
                    <a:pt x="6322" y="4973"/>
                    <a:pt x="6248" y="4196"/>
                  </a:cubicBezTo>
                  <a:cubicBezTo>
                    <a:pt x="6206" y="3782"/>
                    <a:pt x="6347" y="3616"/>
                    <a:pt x="6157" y="3252"/>
                  </a:cubicBezTo>
                  <a:cubicBezTo>
                    <a:pt x="5718" y="2400"/>
                    <a:pt x="4568" y="1953"/>
                    <a:pt x="3741" y="1631"/>
                  </a:cubicBezTo>
                  <a:cubicBezTo>
                    <a:pt x="2425" y="1126"/>
                    <a:pt x="1051" y="1366"/>
                    <a:pt x="348"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1308;p42"/>
            <p:cNvSpPr/>
            <p:nvPr/>
          </p:nvSpPr>
          <p:spPr>
            <a:xfrm>
              <a:off x="2918246" y="3440026"/>
              <a:ext cx="665713" cy="818682"/>
            </a:xfrm>
            <a:custGeom>
              <a:avLst/>
              <a:gdLst/>
              <a:ahLst/>
              <a:cxnLst/>
              <a:rect l="l" t="t" r="r" b="b"/>
              <a:pathLst>
                <a:path w="6612" h="9167" extrusionOk="0">
                  <a:moveTo>
                    <a:pt x="6272" y="5942"/>
                  </a:moveTo>
                  <a:lnTo>
                    <a:pt x="6272" y="5942"/>
                  </a:lnTo>
                  <a:cubicBezTo>
                    <a:pt x="6248" y="6115"/>
                    <a:pt x="6223" y="6281"/>
                    <a:pt x="6190" y="6455"/>
                  </a:cubicBezTo>
                  <a:cubicBezTo>
                    <a:pt x="6157" y="6604"/>
                    <a:pt x="6132" y="6761"/>
                    <a:pt x="6107" y="6910"/>
                  </a:cubicBezTo>
                  <a:cubicBezTo>
                    <a:pt x="6049" y="6769"/>
                    <a:pt x="5983" y="6628"/>
                    <a:pt x="5908" y="6496"/>
                  </a:cubicBezTo>
                  <a:cubicBezTo>
                    <a:pt x="5983" y="6413"/>
                    <a:pt x="6041" y="6330"/>
                    <a:pt x="6099" y="6239"/>
                  </a:cubicBezTo>
                  <a:cubicBezTo>
                    <a:pt x="6165" y="6148"/>
                    <a:pt x="6223" y="6049"/>
                    <a:pt x="6272" y="5942"/>
                  </a:cubicBezTo>
                  <a:close/>
                  <a:moveTo>
                    <a:pt x="679" y="505"/>
                  </a:moveTo>
                  <a:cubicBezTo>
                    <a:pt x="1399" y="1407"/>
                    <a:pt x="2549" y="1416"/>
                    <a:pt x="3641" y="1763"/>
                  </a:cubicBezTo>
                  <a:cubicBezTo>
                    <a:pt x="4378" y="1995"/>
                    <a:pt x="5172" y="2309"/>
                    <a:pt x="5768" y="2814"/>
                  </a:cubicBezTo>
                  <a:cubicBezTo>
                    <a:pt x="6107" y="3095"/>
                    <a:pt x="6339" y="3418"/>
                    <a:pt x="6355" y="3873"/>
                  </a:cubicBezTo>
                  <a:cubicBezTo>
                    <a:pt x="6355" y="4130"/>
                    <a:pt x="6380" y="4403"/>
                    <a:pt x="6372" y="4676"/>
                  </a:cubicBezTo>
                  <a:cubicBezTo>
                    <a:pt x="6372" y="4684"/>
                    <a:pt x="6372" y="4692"/>
                    <a:pt x="6372" y="4692"/>
                  </a:cubicBezTo>
                  <a:lnTo>
                    <a:pt x="6372" y="4833"/>
                  </a:lnTo>
                  <a:cubicBezTo>
                    <a:pt x="6372" y="4899"/>
                    <a:pt x="6363" y="4965"/>
                    <a:pt x="6355" y="5023"/>
                  </a:cubicBezTo>
                  <a:cubicBezTo>
                    <a:pt x="6136" y="6744"/>
                    <a:pt x="4403" y="7382"/>
                    <a:pt x="2885" y="7382"/>
                  </a:cubicBezTo>
                  <a:cubicBezTo>
                    <a:pt x="2855" y="7382"/>
                    <a:pt x="2826" y="7382"/>
                    <a:pt x="2797" y="7381"/>
                  </a:cubicBezTo>
                  <a:cubicBezTo>
                    <a:pt x="1804" y="7365"/>
                    <a:pt x="960" y="6934"/>
                    <a:pt x="621" y="5958"/>
                  </a:cubicBezTo>
                  <a:cubicBezTo>
                    <a:pt x="489" y="5553"/>
                    <a:pt x="414" y="5139"/>
                    <a:pt x="414" y="4717"/>
                  </a:cubicBezTo>
                  <a:cubicBezTo>
                    <a:pt x="423" y="4403"/>
                    <a:pt x="439" y="4088"/>
                    <a:pt x="456" y="3774"/>
                  </a:cubicBezTo>
                  <a:cubicBezTo>
                    <a:pt x="456" y="3732"/>
                    <a:pt x="464" y="3699"/>
                    <a:pt x="464" y="3666"/>
                  </a:cubicBezTo>
                  <a:cubicBezTo>
                    <a:pt x="580" y="2615"/>
                    <a:pt x="662" y="1589"/>
                    <a:pt x="679" y="530"/>
                  </a:cubicBezTo>
                  <a:cubicBezTo>
                    <a:pt x="679" y="522"/>
                    <a:pt x="679" y="514"/>
                    <a:pt x="679" y="505"/>
                  </a:cubicBezTo>
                  <a:close/>
                  <a:moveTo>
                    <a:pt x="5859" y="6562"/>
                  </a:moveTo>
                  <a:cubicBezTo>
                    <a:pt x="5925" y="6686"/>
                    <a:pt x="5983" y="6802"/>
                    <a:pt x="6032" y="6934"/>
                  </a:cubicBezTo>
                  <a:cubicBezTo>
                    <a:pt x="6043" y="6951"/>
                    <a:pt x="6061" y="6960"/>
                    <a:pt x="6076" y="6960"/>
                  </a:cubicBezTo>
                  <a:cubicBezTo>
                    <a:pt x="6085" y="6960"/>
                    <a:pt x="6093" y="6957"/>
                    <a:pt x="6099" y="6951"/>
                  </a:cubicBezTo>
                  <a:lnTo>
                    <a:pt x="6099" y="6951"/>
                  </a:lnTo>
                  <a:cubicBezTo>
                    <a:pt x="6066" y="7174"/>
                    <a:pt x="6024" y="7398"/>
                    <a:pt x="5966" y="7621"/>
                  </a:cubicBezTo>
                  <a:cubicBezTo>
                    <a:pt x="5842" y="7356"/>
                    <a:pt x="5710" y="7092"/>
                    <a:pt x="5577" y="6827"/>
                  </a:cubicBezTo>
                  <a:cubicBezTo>
                    <a:pt x="5677" y="6744"/>
                    <a:pt x="5768" y="6653"/>
                    <a:pt x="5859" y="6562"/>
                  </a:cubicBezTo>
                  <a:close/>
                  <a:moveTo>
                    <a:pt x="5511" y="6877"/>
                  </a:moveTo>
                  <a:cubicBezTo>
                    <a:pt x="5660" y="7158"/>
                    <a:pt x="5801" y="7447"/>
                    <a:pt x="5933" y="7737"/>
                  </a:cubicBezTo>
                  <a:cubicBezTo>
                    <a:pt x="5908" y="7820"/>
                    <a:pt x="5884" y="7903"/>
                    <a:pt x="5850" y="7985"/>
                  </a:cubicBezTo>
                  <a:cubicBezTo>
                    <a:pt x="5809" y="8109"/>
                    <a:pt x="5743" y="8225"/>
                    <a:pt x="5660" y="8325"/>
                  </a:cubicBezTo>
                  <a:lnTo>
                    <a:pt x="5139" y="7117"/>
                  </a:lnTo>
                  <a:cubicBezTo>
                    <a:pt x="5271" y="7042"/>
                    <a:pt x="5395" y="6959"/>
                    <a:pt x="5511" y="6877"/>
                  </a:cubicBezTo>
                  <a:close/>
                  <a:moveTo>
                    <a:pt x="356" y="5842"/>
                  </a:moveTo>
                  <a:cubicBezTo>
                    <a:pt x="389" y="5975"/>
                    <a:pt x="439" y="6099"/>
                    <a:pt x="497" y="6223"/>
                  </a:cubicBezTo>
                  <a:cubicBezTo>
                    <a:pt x="687" y="6951"/>
                    <a:pt x="886" y="7679"/>
                    <a:pt x="1093" y="8399"/>
                  </a:cubicBezTo>
                  <a:cubicBezTo>
                    <a:pt x="1018" y="8349"/>
                    <a:pt x="944" y="8300"/>
                    <a:pt x="869" y="8242"/>
                  </a:cubicBezTo>
                  <a:cubicBezTo>
                    <a:pt x="348" y="7828"/>
                    <a:pt x="307" y="7216"/>
                    <a:pt x="323" y="6587"/>
                  </a:cubicBezTo>
                  <a:cubicBezTo>
                    <a:pt x="332" y="6339"/>
                    <a:pt x="340" y="6091"/>
                    <a:pt x="356" y="5842"/>
                  </a:cubicBezTo>
                  <a:close/>
                  <a:moveTo>
                    <a:pt x="662" y="6554"/>
                  </a:moveTo>
                  <a:cubicBezTo>
                    <a:pt x="811" y="6802"/>
                    <a:pt x="1010" y="7017"/>
                    <a:pt x="1250" y="7191"/>
                  </a:cubicBezTo>
                  <a:cubicBezTo>
                    <a:pt x="1358" y="7671"/>
                    <a:pt x="1482" y="8159"/>
                    <a:pt x="1622" y="8639"/>
                  </a:cubicBezTo>
                  <a:cubicBezTo>
                    <a:pt x="1622" y="8639"/>
                    <a:pt x="1631" y="8639"/>
                    <a:pt x="1631" y="8647"/>
                  </a:cubicBezTo>
                  <a:cubicBezTo>
                    <a:pt x="1482" y="8598"/>
                    <a:pt x="1333" y="8531"/>
                    <a:pt x="1192" y="8457"/>
                  </a:cubicBezTo>
                  <a:cubicBezTo>
                    <a:pt x="1002" y="7820"/>
                    <a:pt x="828" y="7191"/>
                    <a:pt x="662" y="6554"/>
                  </a:cubicBezTo>
                  <a:close/>
                  <a:moveTo>
                    <a:pt x="5081" y="7158"/>
                  </a:moveTo>
                  <a:cubicBezTo>
                    <a:pt x="5255" y="7572"/>
                    <a:pt x="5428" y="7977"/>
                    <a:pt x="5602" y="8382"/>
                  </a:cubicBezTo>
                  <a:cubicBezTo>
                    <a:pt x="5478" y="8515"/>
                    <a:pt x="5329" y="8614"/>
                    <a:pt x="5172" y="8689"/>
                  </a:cubicBezTo>
                  <a:lnTo>
                    <a:pt x="5172" y="8680"/>
                  </a:lnTo>
                  <a:lnTo>
                    <a:pt x="4551" y="7381"/>
                  </a:lnTo>
                  <a:cubicBezTo>
                    <a:pt x="4733" y="7315"/>
                    <a:pt x="4907" y="7241"/>
                    <a:pt x="5081" y="7158"/>
                  </a:cubicBezTo>
                  <a:close/>
                  <a:moveTo>
                    <a:pt x="1341" y="7249"/>
                  </a:moveTo>
                  <a:lnTo>
                    <a:pt x="1341" y="7249"/>
                  </a:lnTo>
                  <a:cubicBezTo>
                    <a:pt x="1515" y="7356"/>
                    <a:pt x="1705" y="7439"/>
                    <a:pt x="1904" y="7497"/>
                  </a:cubicBezTo>
                  <a:lnTo>
                    <a:pt x="2466" y="8829"/>
                  </a:lnTo>
                  <a:lnTo>
                    <a:pt x="2475" y="8838"/>
                  </a:lnTo>
                  <a:cubicBezTo>
                    <a:pt x="2201" y="8804"/>
                    <a:pt x="1937" y="8738"/>
                    <a:pt x="1672" y="8656"/>
                  </a:cubicBezTo>
                  <a:cubicBezTo>
                    <a:pt x="1697" y="8656"/>
                    <a:pt x="1705" y="8631"/>
                    <a:pt x="1697" y="8614"/>
                  </a:cubicBezTo>
                  <a:cubicBezTo>
                    <a:pt x="1564" y="8159"/>
                    <a:pt x="1449" y="7712"/>
                    <a:pt x="1341" y="7249"/>
                  </a:cubicBezTo>
                  <a:close/>
                  <a:moveTo>
                    <a:pt x="4477" y="7406"/>
                  </a:moveTo>
                  <a:lnTo>
                    <a:pt x="5097" y="8713"/>
                  </a:lnTo>
                  <a:cubicBezTo>
                    <a:pt x="4924" y="8788"/>
                    <a:pt x="4742" y="8838"/>
                    <a:pt x="4560" y="8871"/>
                  </a:cubicBezTo>
                  <a:lnTo>
                    <a:pt x="3989" y="7538"/>
                  </a:lnTo>
                  <a:cubicBezTo>
                    <a:pt x="4154" y="7505"/>
                    <a:pt x="4320" y="7456"/>
                    <a:pt x="4477" y="7406"/>
                  </a:cubicBezTo>
                  <a:close/>
                  <a:moveTo>
                    <a:pt x="1995" y="7522"/>
                  </a:moveTo>
                  <a:lnTo>
                    <a:pt x="1995" y="7522"/>
                  </a:lnTo>
                  <a:cubicBezTo>
                    <a:pt x="2036" y="7530"/>
                    <a:pt x="2077" y="7538"/>
                    <a:pt x="2127" y="7547"/>
                  </a:cubicBezTo>
                  <a:cubicBezTo>
                    <a:pt x="2284" y="7580"/>
                    <a:pt x="2441" y="7596"/>
                    <a:pt x="2607" y="7613"/>
                  </a:cubicBezTo>
                  <a:cubicBezTo>
                    <a:pt x="2839" y="8027"/>
                    <a:pt x="3029" y="8465"/>
                    <a:pt x="3186" y="8920"/>
                  </a:cubicBezTo>
                  <a:cubicBezTo>
                    <a:pt x="2971" y="8904"/>
                    <a:pt x="2764" y="8879"/>
                    <a:pt x="2599" y="8854"/>
                  </a:cubicBezTo>
                  <a:lnTo>
                    <a:pt x="2516" y="8846"/>
                  </a:lnTo>
                  <a:cubicBezTo>
                    <a:pt x="2532" y="8838"/>
                    <a:pt x="2541" y="8813"/>
                    <a:pt x="2532" y="8788"/>
                  </a:cubicBezTo>
                  <a:lnTo>
                    <a:pt x="1995" y="7522"/>
                  </a:lnTo>
                  <a:close/>
                  <a:moveTo>
                    <a:pt x="3285" y="7621"/>
                  </a:moveTo>
                  <a:cubicBezTo>
                    <a:pt x="3476" y="8060"/>
                    <a:pt x="3666" y="8498"/>
                    <a:pt x="3856" y="8929"/>
                  </a:cubicBezTo>
                  <a:cubicBezTo>
                    <a:pt x="3774" y="8932"/>
                    <a:pt x="3692" y="8934"/>
                    <a:pt x="3610" y="8934"/>
                  </a:cubicBezTo>
                  <a:cubicBezTo>
                    <a:pt x="3495" y="8934"/>
                    <a:pt x="3380" y="8930"/>
                    <a:pt x="3269" y="8920"/>
                  </a:cubicBezTo>
                  <a:cubicBezTo>
                    <a:pt x="3120" y="8473"/>
                    <a:pt x="2930" y="8035"/>
                    <a:pt x="2698" y="7621"/>
                  </a:cubicBezTo>
                  <a:lnTo>
                    <a:pt x="2698" y="7621"/>
                  </a:lnTo>
                  <a:cubicBezTo>
                    <a:pt x="2797" y="7625"/>
                    <a:pt x="2894" y="7627"/>
                    <a:pt x="2992" y="7627"/>
                  </a:cubicBezTo>
                  <a:cubicBezTo>
                    <a:pt x="3089" y="7627"/>
                    <a:pt x="3186" y="7625"/>
                    <a:pt x="3285" y="7621"/>
                  </a:cubicBezTo>
                  <a:close/>
                  <a:moveTo>
                    <a:pt x="3906" y="7547"/>
                  </a:moveTo>
                  <a:lnTo>
                    <a:pt x="4477" y="8879"/>
                  </a:lnTo>
                  <a:cubicBezTo>
                    <a:pt x="4303" y="8912"/>
                    <a:pt x="4121" y="8929"/>
                    <a:pt x="3939" y="8937"/>
                  </a:cubicBezTo>
                  <a:lnTo>
                    <a:pt x="3368" y="7621"/>
                  </a:lnTo>
                  <a:cubicBezTo>
                    <a:pt x="3550" y="7605"/>
                    <a:pt x="3732" y="7580"/>
                    <a:pt x="3906" y="7547"/>
                  </a:cubicBezTo>
                  <a:close/>
                  <a:moveTo>
                    <a:pt x="570" y="0"/>
                  </a:moveTo>
                  <a:cubicBezTo>
                    <a:pt x="556" y="0"/>
                    <a:pt x="542" y="3"/>
                    <a:pt x="530" y="9"/>
                  </a:cubicBezTo>
                  <a:cubicBezTo>
                    <a:pt x="514" y="17"/>
                    <a:pt x="505" y="17"/>
                    <a:pt x="497" y="26"/>
                  </a:cubicBezTo>
                  <a:lnTo>
                    <a:pt x="489" y="34"/>
                  </a:lnTo>
                  <a:cubicBezTo>
                    <a:pt x="480" y="42"/>
                    <a:pt x="472" y="50"/>
                    <a:pt x="472" y="59"/>
                  </a:cubicBezTo>
                  <a:lnTo>
                    <a:pt x="472" y="67"/>
                  </a:lnTo>
                  <a:cubicBezTo>
                    <a:pt x="464" y="83"/>
                    <a:pt x="456" y="100"/>
                    <a:pt x="456" y="117"/>
                  </a:cubicBezTo>
                  <a:cubicBezTo>
                    <a:pt x="456" y="265"/>
                    <a:pt x="456" y="414"/>
                    <a:pt x="447" y="572"/>
                  </a:cubicBezTo>
                  <a:cubicBezTo>
                    <a:pt x="439" y="704"/>
                    <a:pt x="423" y="836"/>
                    <a:pt x="406" y="1027"/>
                  </a:cubicBezTo>
                  <a:cubicBezTo>
                    <a:pt x="406" y="1052"/>
                    <a:pt x="414" y="1085"/>
                    <a:pt x="431" y="1101"/>
                  </a:cubicBezTo>
                  <a:cubicBezTo>
                    <a:pt x="381" y="2036"/>
                    <a:pt x="290" y="2963"/>
                    <a:pt x="216" y="3906"/>
                  </a:cubicBezTo>
                  <a:cubicBezTo>
                    <a:pt x="199" y="4072"/>
                    <a:pt x="191" y="4245"/>
                    <a:pt x="191" y="4419"/>
                  </a:cubicBezTo>
                  <a:cubicBezTo>
                    <a:pt x="116" y="5379"/>
                    <a:pt x="1" y="6380"/>
                    <a:pt x="125" y="7307"/>
                  </a:cubicBezTo>
                  <a:cubicBezTo>
                    <a:pt x="290" y="8564"/>
                    <a:pt x="1564" y="8978"/>
                    <a:pt x="2673" y="9102"/>
                  </a:cubicBezTo>
                  <a:cubicBezTo>
                    <a:pt x="2970" y="9135"/>
                    <a:pt x="3340" y="9166"/>
                    <a:pt x="3727" y="9166"/>
                  </a:cubicBezTo>
                  <a:cubicBezTo>
                    <a:pt x="4529" y="9166"/>
                    <a:pt x="5404" y="9031"/>
                    <a:pt x="5850" y="8490"/>
                  </a:cubicBezTo>
                  <a:cubicBezTo>
                    <a:pt x="6223" y="8035"/>
                    <a:pt x="6256" y="7332"/>
                    <a:pt x="6372" y="6786"/>
                  </a:cubicBezTo>
                  <a:cubicBezTo>
                    <a:pt x="6521" y="6099"/>
                    <a:pt x="6603" y="5395"/>
                    <a:pt x="6612" y="4692"/>
                  </a:cubicBezTo>
                  <a:cubicBezTo>
                    <a:pt x="6603" y="4676"/>
                    <a:pt x="6603" y="4659"/>
                    <a:pt x="6587" y="4643"/>
                  </a:cubicBezTo>
                  <a:cubicBezTo>
                    <a:pt x="6579" y="4452"/>
                    <a:pt x="6570" y="4262"/>
                    <a:pt x="6570" y="4072"/>
                  </a:cubicBezTo>
                  <a:cubicBezTo>
                    <a:pt x="6587" y="3343"/>
                    <a:pt x="6281" y="2880"/>
                    <a:pt x="5677" y="2450"/>
                  </a:cubicBezTo>
                  <a:cubicBezTo>
                    <a:pt x="4982" y="1962"/>
                    <a:pt x="4105" y="1622"/>
                    <a:pt x="3285" y="1416"/>
                  </a:cubicBezTo>
                  <a:cubicBezTo>
                    <a:pt x="2259" y="1167"/>
                    <a:pt x="1242" y="1076"/>
                    <a:pt x="671" y="67"/>
                  </a:cubicBezTo>
                  <a:cubicBezTo>
                    <a:pt x="671" y="59"/>
                    <a:pt x="671" y="59"/>
                    <a:pt x="671" y="59"/>
                  </a:cubicBezTo>
                  <a:cubicBezTo>
                    <a:pt x="662" y="50"/>
                    <a:pt x="662" y="50"/>
                    <a:pt x="654" y="42"/>
                  </a:cubicBezTo>
                  <a:cubicBezTo>
                    <a:pt x="654" y="42"/>
                    <a:pt x="646" y="34"/>
                    <a:pt x="646" y="26"/>
                  </a:cubicBezTo>
                  <a:cubicBezTo>
                    <a:pt x="625" y="9"/>
                    <a:pt x="596" y="0"/>
                    <a:pt x="570"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6" name="Google Shape;1309;p42"/>
          <p:cNvSpPr txBox="1"/>
          <p:nvPr/>
        </p:nvSpPr>
        <p:spPr>
          <a:xfrm flipH="1">
            <a:off x="2954355" y="3824958"/>
            <a:ext cx="720670" cy="486834"/>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600" dirty="0">
                <a:solidFill>
                  <a:schemeClr val="tx1">
                    <a:lumMod val="75000"/>
                  </a:schemeClr>
                </a:solidFill>
                <a:latin typeface="Fira Sans Extra Condensed Medium"/>
                <a:ea typeface="Fira Sans Extra Condensed Medium"/>
                <a:cs typeface="Fira Sans Extra Condensed Medium"/>
                <a:sym typeface="Fira Sans Extra Condensed Medium"/>
              </a:rPr>
              <a:t>03</a:t>
            </a:r>
            <a:endParaRPr sz="2600" dirty="0">
              <a:solidFill>
                <a:schemeClr val="tx1">
                  <a:lumMod val="75000"/>
                </a:schemeClr>
              </a:solidFill>
              <a:latin typeface="Fira Sans Extra Condensed Medium"/>
              <a:ea typeface="Fira Sans Extra Condensed Medium"/>
              <a:cs typeface="Fira Sans Extra Condensed Medium"/>
              <a:sym typeface="Fira Sans Extra Condensed Medium"/>
            </a:endParaRPr>
          </a:p>
        </p:txBody>
      </p:sp>
      <p:grpSp>
        <p:nvGrpSpPr>
          <p:cNvPr id="97" name="Google Shape;1311;p42"/>
          <p:cNvGrpSpPr/>
          <p:nvPr/>
        </p:nvGrpSpPr>
        <p:grpSpPr>
          <a:xfrm>
            <a:off x="2561917" y="1688506"/>
            <a:ext cx="890283" cy="804298"/>
            <a:chOff x="2558622" y="1650158"/>
            <a:chExt cx="822375" cy="742949"/>
          </a:xfrm>
        </p:grpSpPr>
        <p:sp>
          <p:nvSpPr>
            <p:cNvPr id="98" name="Google Shape;1312;p42"/>
            <p:cNvSpPr/>
            <p:nvPr/>
          </p:nvSpPr>
          <p:spPr>
            <a:xfrm>
              <a:off x="2621952" y="1892895"/>
              <a:ext cx="739513" cy="481993"/>
            </a:xfrm>
            <a:custGeom>
              <a:avLst/>
              <a:gdLst/>
              <a:ahLst/>
              <a:cxnLst/>
              <a:rect l="l" t="t" r="r" b="b"/>
              <a:pathLst>
                <a:path w="7345" h="5397" extrusionOk="0">
                  <a:moveTo>
                    <a:pt x="2971" y="4347"/>
                  </a:moveTo>
                  <a:lnTo>
                    <a:pt x="2971" y="4356"/>
                  </a:lnTo>
                  <a:cubicBezTo>
                    <a:pt x="2847" y="4372"/>
                    <a:pt x="2723" y="4397"/>
                    <a:pt x="2607" y="4414"/>
                  </a:cubicBezTo>
                  <a:lnTo>
                    <a:pt x="2656" y="4389"/>
                  </a:lnTo>
                  <a:lnTo>
                    <a:pt x="2673" y="4380"/>
                  </a:lnTo>
                  <a:cubicBezTo>
                    <a:pt x="2772" y="4372"/>
                    <a:pt x="2871" y="4364"/>
                    <a:pt x="2971" y="4347"/>
                  </a:cubicBezTo>
                  <a:close/>
                  <a:moveTo>
                    <a:pt x="7171" y="0"/>
                  </a:moveTo>
                  <a:cubicBezTo>
                    <a:pt x="7146" y="0"/>
                    <a:pt x="7119" y="9"/>
                    <a:pt x="7091" y="28"/>
                  </a:cubicBezTo>
                  <a:cubicBezTo>
                    <a:pt x="6934" y="144"/>
                    <a:pt x="6785" y="268"/>
                    <a:pt x="6661" y="409"/>
                  </a:cubicBezTo>
                  <a:cubicBezTo>
                    <a:pt x="6628" y="442"/>
                    <a:pt x="6611" y="483"/>
                    <a:pt x="6611" y="525"/>
                  </a:cubicBezTo>
                  <a:cubicBezTo>
                    <a:pt x="6413" y="607"/>
                    <a:pt x="6264" y="831"/>
                    <a:pt x="6140" y="1005"/>
                  </a:cubicBezTo>
                  <a:cubicBezTo>
                    <a:pt x="6115" y="1029"/>
                    <a:pt x="6107" y="1063"/>
                    <a:pt x="6115" y="1096"/>
                  </a:cubicBezTo>
                  <a:lnTo>
                    <a:pt x="5503" y="1691"/>
                  </a:lnTo>
                  <a:cubicBezTo>
                    <a:pt x="5453" y="1733"/>
                    <a:pt x="5445" y="1815"/>
                    <a:pt x="5486" y="1873"/>
                  </a:cubicBezTo>
                  <a:cubicBezTo>
                    <a:pt x="5312" y="2031"/>
                    <a:pt x="5155" y="2221"/>
                    <a:pt x="5031" y="2419"/>
                  </a:cubicBezTo>
                  <a:cubicBezTo>
                    <a:pt x="5014" y="2453"/>
                    <a:pt x="5006" y="2486"/>
                    <a:pt x="5014" y="2519"/>
                  </a:cubicBezTo>
                  <a:cubicBezTo>
                    <a:pt x="4915" y="2626"/>
                    <a:pt x="4849" y="2759"/>
                    <a:pt x="4808" y="2891"/>
                  </a:cubicBezTo>
                  <a:cubicBezTo>
                    <a:pt x="4799" y="2899"/>
                    <a:pt x="4791" y="2908"/>
                    <a:pt x="4783" y="2924"/>
                  </a:cubicBezTo>
                  <a:cubicBezTo>
                    <a:pt x="4212" y="3636"/>
                    <a:pt x="3360" y="4066"/>
                    <a:pt x="2441" y="4083"/>
                  </a:cubicBezTo>
                  <a:lnTo>
                    <a:pt x="2185" y="4083"/>
                  </a:lnTo>
                  <a:cubicBezTo>
                    <a:pt x="2127" y="4083"/>
                    <a:pt x="2069" y="4107"/>
                    <a:pt x="2052" y="4165"/>
                  </a:cubicBezTo>
                  <a:cubicBezTo>
                    <a:pt x="1374" y="4157"/>
                    <a:pt x="728" y="3843"/>
                    <a:pt x="323" y="3305"/>
                  </a:cubicBezTo>
                  <a:cubicBezTo>
                    <a:pt x="296" y="3270"/>
                    <a:pt x="262" y="3255"/>
                    <a:pt x="226" y="3255"/>
                  </a:cubicBezTo>
                  <a:cubicBezTo>
                    <a:pt x="117" y="3255"/>
                    <a:pt x="0" y="3389"/>
                    <a:pt x="75" y="3495"/>
                  </a:cubicBezTo>
                  <a:cubicBezTo>
                    <a:pt x="232" y="3710"/>
                    <a:pt x="406" y="3917"/>
                    <a:pt x="596" y="4116"/>
                  </a:cubicBezTo>
                  <a:cubicBezTo>
                    <a:pt x="588" y="4157"/>
                    <a:pt x="604" y="4207"/>
                    <a:pt x="637" y="4240"/>
                  </a:cubicBezTo>
                  <a:cubicBezTo>
                    <a:pt x="853" y="4447"/>
                    <a:pt x="1093" y="4637"/>
                    <a:pt x="1349" y="4811"/>
                  </a:cubicBezTo>
                  <a:cubicBezTo>
                    <a:pt x="1349" y="4852"/>
                    <a:pt x="1382" y="4885"/>
                    <a:pt x="1415" y="4910"/>
                  </a:cubicBezTo>
                  <a:cubicBezTo>
                    <a:pt x="1713" y="5100"/>
                    <a:pt x="2036" y="5233"/>
                    <a:pt x="2375" y="5324"/>
                  </a:cubicBezTo>
                  <a:lnTo>
                    <a:pt x="2400" y="5324"/>
                  </a:lnTo>
                  <a:cubicBezTo>
                    <a:pt x="2425" y="5349"/>
                    <a:pt x="2466" y="5373"/>
                    <a:pt x="2507" y="5373"/>
                  </a:cubicBezTo>
                  <a:cubicBezTo>
                    <a:pt x="2665" y="5388"/>
                    <a:pt x="2819" y="5396"/>
                    <a:pt x="2970" y="5396"/>
                  </a:cubicBezTo>
                  <a:cubicBezTo>
                    <a:pt x="3612" y="5396"/>
                    <a:pt x="4191" y="5242"/>
                    <a:pt x="4667" y="4720"/>
                  </a:cubicBezTo>
                  <a:cubicBezTo>
                    <a:pt x="5246" y="4066"/>
                    <a:pt x="5561" y="3263"/>
                    <a:pt x="5850" y="2461"/>
                  </a:cubicBezTo>
                  <a:cubicBezTo>
                    <a:pt x="5892" y="2461"/>
                    <a:pt x="5933" y="2436"/>
                    <a:pt x="5958" y="2395"/>
                  </a:cubicBezTo>
                  <a:cubicBezTo>
                    <a:pt x="6123" y="2138"/>
                    <a:pt x="6297" y="1882"/>
                    <a:pt x="6462" y="1625"/>
                  </a:cubicBezTo>
                  <a:lnTo>
                    <a:pt x="6479" y="1617"/>
                  </a:lnTo>
                  <a:cubicBezTo>
                    <a:pt x="6653" y="1493"/>
                    <a:pt x="6827" y="1360"/>
                    <a:pt x="6992" y="1220"/>
                  </a:cubicBezTo>
                  <a:cubicBezTo>
                    <a:pt x="7017" y="1195"/>
                    <a:pt x="7033" y="1154"/>
                    <a:pt x="7033" y="1120"/>
                  </a:cubicBezTo>
                  <a:cubicBezTo>
                    <a:pt x="7058" y="1087"/>
                    <a:pt x="7083" y="1054"/>
                    <a:pt x="7108" y="1021"/>
                  </a:cubicBezTo>
                  <a:cubicBezTo>
                    <a:pt x="7265" y="765"/>
                    <a:pt x="7191" y="492"/>
                    <a:pt x="7298" y="235"/>
                  </a:cubicBezTo>
                  <a:cubicBezTo>
                    <a:pt x="7345" y="142"/>
                    <a:pt x="7274" y="0"/>
                    <a:pt x="7171"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9" name="Google Shape;1313;p42"/>
            <p:cNvGrpSpPr/>
            <p:nvPr/>
          </p:nvGrpSpPr>
          <p:grpSpPr>
            <a:xfrm>
              <a:off x="2558622" y="1650158"/>
              <a:ext cx="822375" cy="742949"/>
              <a:chOff x="2558622" y="1650158"/>
              <a:chExt cx="822375" cy="742949"/>
            </a:xfrm>
          </p:grpSpPr>
          <p:sp>
            <p:nvSpPr>
              <p:cNvPr id="100" name="Google Shape;1314;p42"/>
              <p:cNvSpPr/>
              <p:nvPr/>
            </p:nvSpPr>
            <p:spPr>
              <a:xfrm>
                <a:off x="2577752" y="1661857"/>
                <a:ext cx="777370" cy="597914"/>
              </a:xfrm>
              <a:custGeom>
                <a:avLst/>
                <a:gdLst/>
                <a:ahLst/>
                <a:cxnLst/>
                <a:rect l="l" t="t" r="r" b="b"/>
                <a:pathLst>
                  <a:path w="7721" h="6695" extrusionOk="0">
                    <a:moveTo>
                      <a:pt x="7721" y="2475"/>
                    </a:moveTo>
                    <a:cubicBezTo>
                      <a:pt x="7719" y="2476"/>
                      <a:pt x="7717" y="2477"/>
                      <a:pt x="7715" y="2478"/>
                    </a:cubicBezTo>
                    <a:lnTo>
                      <a:pt x="7715" y="2478"/>
                    </a:lnTo>
                    <a:cubicBezTo>
                      <a:pt x="7717" y="2480"/>
                      <a:pt x="7719" y="2481"/>
                      <a:pt x="7721" y="2483"/>
                    </a:cubicBezTo>
                    <a:lnTo>
                      <a:pt x="7721" y="2475"/>
                    </a:lnTo>
                    <a:close/>
                    <a:moveTo>
                      <a:pt x="2268" y="1"/>
                    </a:moveTo>
                    <a:cubicBezTo>
                      <a:pt x="1862" y="1"/>
                      <a:pt x="1432" y="42"/>
                      <a:pt x="1101" y="274"/>
                    </a:cubicBezTo>
                    <a:cubicBezTo>
                      <a:pt x="927" y="406"/>
                      <a:pt x="779" y="572"/>
                      <a:pt x="663" y="762"/>
                    </a:cubicBezTo>
                    <a:cubicBezTo>
                      <a:pt x="224" y="1457"/>
                      <a:pt x="100" y="2301"/>
                      <a:pt x="59" y="3120"/>
                    </a:cubicBezTo>
                    <a:cubicBezTo>
                      <a:pt x="1" y="4204"/>
                      <a:pt x="141" y="5420"/>
                      <a:pt x="961" y="6132"/>
                    </a:cubicBezTo>
                    <a:cubicBezTo>
                      <a:pt x="1414" y="6526"/>
                      <a:pt x="2005" y="6694"/>
                      <a:pt x="2610" y="6694"/>
                    </a:cubicBezTo>
                    <a:cubicBezTo>
                      <a:pt x="3021" y="6694"/>
                      <a:pt x="3439" y="6617"/>
                      <a:pt x="3823" y="6479"/>
                    </a:cubicBezTo>
                    <a:cubicBezTo>
                      <a:pt x="4163" y="6363"/>
                      <a:pt x="4477" y="6190"/>
                      <a:pt x="4742" y="5958"/>
                    </a:cubicBezTo>
                    <a:cubicBezTo>
                      <a:pt x="5123" y="5627"/>
                      <a:pt x="5362" y="5155"/>
                      <a:pt x="5644" y="4733"/>
                    </a:cubicBezTo>
                    <a:cubicBezTo>
                      <a:pt x="6180" y="3891"/>
                      <a:pt x="6882" y="3033"/>
                      <a:pt x="7715" y="2478"/>
                    </a:cubicBezTo>
                    <a:lnTo>
                      <a:pt x="7715" y="2478"/>
                    </a:lnTo>
                    <a:cubicBezTo>
                      <a:pt x="6202" y="1115"/>
                      <a:pt x="4301" y="25"/>
                      <a:pt x="2268"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315;p42"/>
              <p:cNvSpPr/>
              <p:nvPr/>
            </p:nvSpPr>
            <p:spPr>
              <a:xfrm>
                <a:off x="2558622" y="1650158"/>
                <a:ext cx="822375" cy="742949"/>
              </a:xfrm>
              <a:custGeom>
                <a:avLst/>
                <a:gdLst/>
                <a:ahLst/>
                <a:cxnLst/>
                <a:rect l="l" t="t" r="r" b="b"/>
                <a:pathLst>
                  <a:path w="8168" h="8319" extrusionOk="0">
                    <a:moveTo>
                      <a:pt x="7853" y="2796"/>
                    </a:moveTo>
                    <a:cubicBezTo>
                      <a:pt x="7853" y="3143"/>
                      <a:pt x="7869" y="3532"/>
                      <a:pt x="7671" y="3830"/>
                    </a:cubicBezTo>
                    <a:cubicBezTo>
                      <a:pt x="7580" y="3607"/>
                      <a:pt x="7480" y="3400"/>
                      <a:pt x="7373" y="3185"/>
                    </a:cubicBezTo>
                    <a:cubicBezTo>
                      <a:pt x="7522" y="3052"/>
                      <a:pt x="7679" y="2920"/>
                      <a:pt x="7853" y="2796"/>
                    </a:cubicBezTo>
                    <a:close/>
                    <a:moveTo>
                      <a:pt x="7315" y="3243"/>
                    </a:moveTo>
                    <a:cubicBezTo>
                      <a:pt x="7422" y="3458"/>
                      <a:pt x="7522" y="3673"/>
                      <a:pt x="7621" y="3896"/>
                    </a:cubicBezTo>
                    <a:cubicBezTo>
                      <a:pt x="7596" y="3921"/>
                      <a:pt x="7571" y="3954"/>
                      <a:pt x="7547" y="3979"/>
                    </a:cubicBezTo>
                    <a:cubicBezTo>
                      <a:pt x="7431" y="4070"/>
                      <a:pt x="7298" y="4145"/>
                      <a:pt x="7174" y="4236"/>
                    </a:cubicBezTo>
                    <a:lnTo>
                      <a:pt x="6918" y="3673"/>
                    </a:lnTo>
                    <a:cubicBezTo>
                      <a:pt x="6918" y="3665"/>
                      <a:pt x="6909" y="3656"/>
                      <a:pt x="6901" y="3656"/>
                    </a:cubicBezTo>
                    <a:cubicBezTo>
                      <a:pt x="7034" y="3507"/>
                      <a:pt x="7174" y="3375"/>
                      <a:pt x="7315" y="3243"/>
                    </a:cubicBezTo>
                    <a:close/>
                    <a:moveTo>
                      <a:pt x="6852" y="3706"/>
                    </a:moveTo>
                    <a:cubicBezTo>
                      <a:pt x="6943" y="3896"/>
                      <a:pt x="7025" y="4087"/>
                      <a:pt x="7108" y="4277"/>
                    </a:cubicBezTo>
                    <a:cubicBezTo>
                      <a:pt x="7000" y="4376"/>
                      <a:pt x="6893" y="4484"/>
                      <a:pt x="6802" y="4608"/>
                    </a:cubicBezTo>
                    <a:cubicBezTo>
                      <a:pt x="6736" y="4418"/>
                      <a:pt x="6653" y="4236"/>
                      <a:pt x="6562" y="4054"/>
                    </a:cubicBezTo>
                    <a:cubicBezTo>
                      <a:pt x="6653" y="3938"/>
                      <a:pt x="6752" y="3822"/>
                      <a:pt x="6852" y="3706"/>
                    </a:cubicBezTo>
                    <a:close/>
                    <a:moveTo>
                      <a:pt x="6504" y="4120"/>
                    </a:moveTo>
                    <a:cubicBezTo>
                      <a:pt x="6603" y="4302"/>
                      <a:pt x="6678" y="4484"/>
                      <a:pt x="6752" y="4674"/>
                    </a:cubicBezTo>
                    <a:cubicBezTo>
                      <a:pt x="6669" y="4782"/>
                      <a:pt x="6595" y="4898"/>
                      <a:pt x="6537" y="5013"/>
                    </a:cubicBezTo>
                    <a:lnTo>
                      <a:pt x="6289" y="4500"/>
                    </a:lnTo>
                    <a:cubicBezTo>
                      <a:pt x="6281" y="4485"/>
                      <a:pt x="6270" y="4479"/>
                      <a:pt x="6259" y="4479"/>
                    </a:cubicBezTo>
                    <a:cubicBezTo>
                      <a:pt x="6232" y="4479"/>
                      <a:pt x="6205" y="4510"/>
                      <a:pt x="6223" y="4533"/>
                    </a:cubicBezTo>
                    <a:cubicBezTo>
                      <a:pt x="6314" y="4724"/>
                      <a:pt x="6396" y="4906"/>
                      <a:pt x="6487" y="5088"/>
                    </a:cubicBezTo>
                    <a:lnTo>
                      <a:pt x="6430" y="5204"/>
                    </a:lnTo>
                    <a:cubicBezTo>
                      <a:pt x="6347" y="5377"/>
                      <a:pt x="6272" y="5551"/>
                      <a:pt x="6198" y="5725"/>
                    </a:cubicBezTo>
                    <a:cubicBezTo>
                      <a:pt x="6090" y="5493"/>
                      <a:pt x="5983" y="5253"/>
                      <a:pt x="5875" y="5022"/>
                    </a:cubicBezTo>
                    <a:cubicBezTo>
                      <a:pt x="6065" y="4715"/>
                      <a:pt x="6281" y="4409"/>
                      <a:pt x="6504" y="4120"/>
                    </a:cubicBezTo>
                    <a:close/>
                    <a:moveTo>
                      <a:pt x="5826" y="5104"/>
                    </a:moveTo>
                    <a:lnTo>
                      <a:pt x="6165" y="5824"/>
                    </a:lnTo>
                    <a:cubicBezTo>
                      <a:pt x="6074" y="6039"/>
                      <a:pt x="5991" y="6254"/>
                      <a:pt x="5900" y="6470"/>
                    </a:cubicBezTo>
                    <a:cubicBezTo>
                      <a:pt x="5792" y="6172"/>
                      <a:pt x="5643" y="5882"/>
                      <a:pt x="5470" y="5617"/>
                    </a:cubicBezTo>
                    <a:cubicBezTo>
                      <a:pt x="5586" y="5460"/>
                      <a:pt x="5701" y="5286"/>
                      <a:pt x="5826" y="5104"/>
                    </a:cubicBezTo>
                    <a:close/>
                    <a:moveTo>
                      <a:pt x="2365" y="242"/>
                    </a:moveTo>
                    <a:cubicBezTo>
                      <a:pt x="2568" y="242"/>
                      <a:pt x="2772" y="261"/>
                      <a:pt x="2963" y="281"/>
                    </a:cubicBezTo>
                    <a:cubicBezTo>
                      <a:pt x="4766" y="454"/>
                      <a:pt x="6380" y="1431"/>
                      <a:pt x="7720" y="2606"/>
                    </a:cubicBezTo>
                    <a:cubicBezTo>
                      <a:pt x="7149" y="3028"/>
                      <a:pt x="6645" y="3541"/>
                      <a:pt x="6223" y="4111"/>
                    </a:cubicBezTo>
                    <a:cubicBezTo>
                      <a:pt x="5652" y="4848"/>
                      <a:pt x="5288" y="5824"/>
                      <a:pt x="4444" y="6296"/>
                    </a:cubicBezTo>
                    <a:cubicBezTo>
                      <a:pt x="3972" y="6561"/>
                      <a:pt x="3391" y="6716"/>
                      <a:pt x="2821" y="6716"/>
                    </a:cubicBezTo>
                    <a:cubicBezTo>
                      <a:pt x="2432" y="6716"/>
                      <a:pt x="2047" y="6644"/>
                      <a:pt x="1705" y="6486"/>
                    </a:cubicBezTo>
                    <a:cubicBezTo>
                      <a:pt x="869" y="6097"/>
                      <a:pt x="480" y="5195"/>
                      <a:pt x="389" y="4302"/>
                    </a:cubicBezTo>
                    <a:cubicBezTo>
                      <a:pt x="282" y="3433"/>
                      <a:pt x="356" y="2556"/>
                      <a:pt x="604" y="1720"/>
                    </a:cubicBezTo>
                    <a:cubicBezTo>
                      <a:pt x="762" y="1240"/>
                      <a:pt x="1018" y="678"/>
                      <a:pt x="1482" y="429"/>
                    </a:cubicBezTo>
                    <a:cubicBezTo>
                      <a:pt x="1746" y="285"/>
                      <a:pt x="2055" y="242"/>
                      <a:pt x="2365" y="242"/>
                    </a:cubicBezTo>
                    <a:close/>
                    <a:moveTo>
                      <a:pt x="811" y="6072"/>
                    </a:moveTo>
                    <a:lnTo>
                      <a:pt x="811" y="6072"/>
                    </a:lnTo>
                    <a:cubicBezTo>
                      <a:pt x="919" y="6197"/>
                      <a:pt x="1035" y="6312"/>
                      <a:pt x="1167" y="6412"/>
                    </a:cubicBezTo>
                    <a:cubicBezTo>
                      <a:pt x="1250" y="6619"/>
                      <a:pt x="1324" y="6817"/>
                      <a:pt x="1407" y="7016"/>
                    </a:cubicBezTo>
                    <a:cubicBezTo>
                      <a:pt x="1159" y="6734"/>
                      <a:pt x="960" y="6412"/>
                      <a:pt x="811" y="6072"/>
                    </a:cubicBezTo>
                    <a:close/>
                    <a:moveTo>
                      <a:pt x="5420" y="5684"/>
                    </a:moveTo>
                    <a:cubicBezTo>
                      <a:pt x="5602" y="5957"/>
                      <a:pt x="5743" y="6254"/>
                      <a:pt x="5850" y="6569"/>
                    </a:cubicBezTo>
                    <a:cubicBezTo>
                      <a:pt x="5759" y="6776"/>
                      <a:pt x="5643" y="6966"/>
                      <a:pt x="5519" y="7156"/>
                    </a:cubicBezTo>
                    <a:cubicBezTo>
                      <a:pt x="5428" y="6776"/>
                      <a:pt x="5279" y="6412"/>
                      <a:pt x="5064" y="6089"/>
                    </a:cubicBezTo>
                    <a:cubicBezTo>
                      <a:pt x="5188" y="5965"/>
                      <a:pt x="5313" y="5833"/>
                      <a:pt x="5420" y="5684"/>
                    </a:cubicBezTo>
                    <a:close/>
                    <a:moveTo>
                      <a:pt x="1283" y="6503"/>
                    </a:moveTo>
                    <a:lnTo>
                      <a:pt x="1283" y="6503"/>
                    </a:lnTo>
                    <a:cubicBezTo>
                      <a:pt x="1391" y="6569"/>
                      <a:pt x="1498" y="6635"/>
                      <a:pt x="1622" y="6685"/>
                    </a:cubicBezTo>
                    <a:cubicBezTo>
                      <a:pt x="1755" y="6974"/>
                      <a:pt x="1879" y="7272"/>
                      <a:pt x="2011" y="7562"/>
                    </a:cubicBezTo>
                    <a:cubicBezTo>
                      <a:pt x="1986" y="7537"/>
                      <a:pt x="1953" y="7520"/>
                      <a:pt x="1920" y="7496"/>
                    </a:cubicBezTo>
                    <a:cubicBezTo>
                      <a:pt x="1763" y="7380"/>
                      <a:pt x="1614" y="7247"/>
                      <a:pt x="1482" y="7107"/>
                    </a:cubicBezTo>
                    <a:lnTo>
                      <a:pt x="1490" y="7107"/>
                    </a:lnTo>
                    <a:cubicBezTo>
                      <a:pt x="1506" y="7098"/>
                      <a:pt x="1515" y="7074"/>
                      <a:pt x="1506" y="7057"/>
                    </a:cubicBezTo>
                    <a:lnTo>
                      <a:pt x="1283" y="6503"/>
                    </a:lnTo>
                    <a:close/>
                    <a:moveTo>
                      <a:pt x="5006" y="6147"/>
                    </a:moveTo>
                    <a:cubicBezTo>
                      <a:pt x="5222" y="6470"/>
                      <a:pt x="5370" y="6842"/>
                      <a:pt x="5445" y="7223"/>
                    </a:cubicBezTo>
                    <a:cubicBezTo>
                      <a:pt x="5453" y="7223"/>
                      <a:pt x="5453" y="7231"/>
                      <a:pt x="5453" y="7231"/>
                    </a:cubicBezTo>
                    <a:cubicBezTo>
                      <a:pt x="5362" y="7347"/>
                      <a:pt x="5263" y="7454"/>
                      <a:pt x="5155" y="7554"/>
                    </a:cubicBezTo>
                    <a:lnTo>
                      <a:pt x="5164" y="7554"/>
                    </a:lnTo>
                    <a:cubicBezTo>
                      <a:pt x="5130" y="7587"/>
                      <a:pt x="5097" y="7603"/>
                      <a:pt x="5056" y="7636"/>
                    </a:cubicBezTo>
                    <a:cubicBezTo>
                      <a:pt x="4948" y="7223"/>
                      <a:pt x="4808" y="6817"/>
                      <a:pt x="4642" y="6428"/>
                    </a:cubicBezTo>
                    <a:cubicBezTo>
                      <a:pt x="4775" y="6346"/>
                      <a:pt x="4891" y="6246"/>
                      <a:pt x="5006" y="6147"/>
                    </a:cubicBezTo>
                    <a:close/>
                    <a:moveTo>
                      <a:pt x="4584" y="6470"/>
                    </a:moveTo>
                    <a:cubicBezTo>
                      <a:pt x="4742" y="6859"/>
                      <a:pt x="4882" y="7256"/>
                      <a:pt x="4990" y="7669"/>
                    </a:cubicBezTo>
                    <a:cubicBezTo>
                      <a:pt x="4990" y="7669"/>
                      <a:pt x="4990" y="7678"/>
                      <a:pt x="4998" y="7678"/>
                    </a:cubicBezTo>
                    <a:cubicBezTo>
                      <a:pt x="4899" y="7752"/>
                      <a:pt x="4791" y="7810"/>
                      <a:pt x="4684" y="7868"/>
                    </a:cubicBezTo>
                    <a:lnTo>
                      <a:pt x="4675" y="7868"/>
                    </a:lnTo>
                    <a:cubicBezTo>
                      <a:pt x="4510" y="7471"/>
                      <a:pt x="4344" y="7074"/>
                      <a:pt x="4171" y="6676"/>
                    </a:cubicBezTo>
                    <a:cubicBezTo>
                      <a:pt x="4311" y="6619"/>
                      <a:pt x="4452" y="6552"/>
                      <a:pt x="4584" y="6470"/>
                    </a:cubicBezTo>
                    <a:close/>
                    <a:moveTo>
                      <a:pt x="1722" y="6734"/>
                    </a:moveTo>
                    <a:lnTo>
                      <a:pt x="1722" y="6734"/>
                    </a:lnTo>
                    <a:cubicBezTo>
                      <a:pt x="1895" y="6801"/>
                      <a:pt x="2086" y="6859"/>
                      <a:pt x="2276" y="6892"/>
                    </a:cubicBezTo>
                    <a:cubicBezTo>
                      <a:pt x="2392" y="7223"/>
                      <a:pt x="2516" y="7562"/>
                      <a:pt x="2640" y="7893"/>
                    </a:cubicBezTo>
                    <a:cubicBezTo>
                      <a:pt x="2458" y="7827"/>
                      <a:pt x="2292" y="7744"/>
                      <a:pt x="2135" y="7645"/>
                    </a:cubicBezTo>
                    <a:cubicBezTo>
                      <a:pt x="1995" y="7338"/>
                      <a:pt x="1862" y="7032"/>
                      <a:pt x="1722" y="6734"/>
                    </a:cubicBezTo>
                    <a:close/>
                    <a:moveTo>
                      <a:pt x="4096" y="6701"/>
                    </a:moveTo>
                    <a:cubicBezTo>
                      <a:pt x="4270" y="7107"/>
                      <a:pt x="4435" y="7504"/>
                      <a:pt x="4609" y="7901"/>
                    </a:cubicBezTo>
                    <a:cubicBezTo>
                      <a:pt x="4469" y="7959"/>
                      <a:pt x="4320" y="8009"/>
                      <a:pt x="4171" y="8042"/>
                    </a:cubicBezTo>
                    <a:lnTo>
                      <a:pt x="4162" y="8042"/>
                    </a:lnTo>
                    <a:cubicBezTo>
                      <a:pt x="3989" y="7636"/>
                      <a:pt x="3815" y="7239"/>
                      <a:pt x="3633" y="6842"/>
                    </a:cubicBezTo>
                    <a:cubicBezTo>
                      <a:pt x="3774" y="6817"/>
                      <a:pt x="3906" y="6776"/>
                      <a:pt x="4047" y="6726"/>
                    </a:cubicBezTo>
                    <a:lnTo>
                      <a:pt x="4096" y="6701"/>
                    </a:lnTo>
                    <a:close/>
                    <a:moveTo>
                      <a:pt x="2359" y="6900"/>
                    </a:moveTo>
                    <a:cubicBezTo>
                      <a:pt x="2498" y="6925"/>
                      <a:pt x="2642" y="6936"/>
                      <a:pt x="2783" y="6936"/>
                    </a:cubicBezTo>
                    <a:cubicBezTo>
                      <a:pt x="2827" y="6936"/>
                      <a:pt x="2870" y="6935"/>
                      <a:pt x="2913" y="6933"/>
                    </a:cubicBezTo>
                    <a:cubicBezTo>
                      <a:pt x="3078" y="7305"/>
                      <a:pt x="3227" y="7686"/>
                      <a:pt x="3352" y="8075"/>
                    </a:cubicBezTo>
                    <a:cubicBezTo>
                      <a:pt x="3145" y="8050"/>
                      <a:pt x="2930" y="8000"/>
                      <a:pt x="2731" y="7926"/>
                    </a:cubicBezTo>
                    <a:cubicBezTo>
                      <a:pt x="2599" y="7587"/>
                      <a:pt x="2483" y="7247"/>
                      <a:pt x="2359" y="6900"/>
                    </a:cubicBezTo>
                    <a:close/>
                    <a:moveTo>
                      <a:pt x="3558" y="6867"/>
                    </a:moveTo>
                    <a:cubicBezTo>
                      <a:pt x="3740" y="7256"/>
                      <a:pt x="3922" y="7653"/>
                      <a:pt x="4088" y="8050"/>
                    </a:cubicBezTo>
                    <a:cubicBezTo>
                      <a:pt x="3953" y="8076"/>
                      <a:pt x="3819" y="8089"/>
                      <a:pt x="3685" y="8089"/>
                    </a:cubicBezTo>
                    <a:cubicBezTo>
                      <a:pt x="3604" y="8089"/>
                      <a:pt x="3523" y="8084"/>
                      <a:pt x="3443" y="8075"/>
                    </a:cubicBezTo>
                    <a:cubicBezTo>
                      <a:pt x="3318" y="7686"/>
                      <a:pt x="3169" y="7305"/>
                      <a:pt x="3004" y="6933"/>
                    </a:cubicBezTo>
                    <a:cubicBezTo>
                      <a:pt x="3194" y="6925"/>
                      <a:pt x="3376" y="6900"/>
                      <a:pt x="3558" y="6867"/>
                    </a:cubicBezTo>
                    <a:close/>
                    <a:moveTo>
                      <a:pt x="2454" y="1"/>
                    </a:moveTo>
                    <a:cubicBezTo>
                      <a:pt x="2183" y="1"/>
                      <a:pt x="1918" y="31"/>
                      <a:pt x="1672" y="107"/>
                    </a:cubicBezTo>
                    <a:cubicBezTo>
                      <a:pt x="1018" y="297"/>
                      <a:pt x="662" y="885"/>
                      <a:pt x="439" y="1489"/>
                    </a:cubicBezTo>
                    <a:cubicBezTo>
                      <a:pt x="91" y="2465"/>
                      <a:pt x="0" y="3507"/>
                      <a:pt x="158" y="4525"/>
                    </a:cubicBezTo>
                    <a:cubicBezTo>
                      <a:pt x="307" y="5684"/>
                      <a:pt x="720" y="6801"/>
                      <a:pt x="1639" y="7570"/>
                    </a:cubicBezTo>
                    <a:cubicBezTo>
                      <a:pt x="1961" y="7843"/>
                      <a:pt x="2334" y="8050"/>
                      <a:pt x="2739" y="8182"/>
                    </a:cubicBezTo>
                    <a:cubicBezTo>
                      <a:pt x="2745" y="8198"/>
                      <a:pt x="2764" y="8208"/>
                      <a:pt x="2781" y="8208"/>
                    </a:cubicBezTo>
                    <a:cubicBezTo>
                      <a:pt x="2791" y="8208"/>
                      <a:pt x="2800" y="8205"/>
                      <a:pt x="2805" y="8199"/>
                    </a:cubicBezTo>
                    <a:cubicBezTo>
                      <a:pt x="3073" y="8278"/>
                      <a:pt x="3347" y="8318"/>
                      <a:pt x="3622" y="8318"/>
                    </a:cubicBezTo>
                    <a:cubicBezTo>
                      <a:pt x="3977" y="8318"/>
                      <a:pt x="4331" y="8251"/>
                      <a:pt x="4667" y="8116"/>
                    </a:cubicBezTo>
                    <a:cubicBezTo>
                      <a:pt x="5768" y="7669"/>
                      <a:pt x="6074" y="6561"/>
                      <a:pt x="6512" y="5568"/>
                    </a:cubicBezTo>
                    <a:cubicBezTo>
                      <a:pt x="6752" y="5005"/>
                      <a:pt x="7149" y="4517"/>
                      <a:pt x="7662" y="4178"/>
                    </a:cubicBezTo>
                    <a:cubicBezTo>
                      <a:pt x="8167" y="3805"/>
                      <a:pt x="8076" y="3259"/>
                      <a:pt x="8084" y="2688"/>
                    </a:cubicBezTo>
                    <a:cubicBezTo>
                      <a:pt x="8084" y="2647"/>
                      <a:pt x="8068" y="2614"/>
                      <a:pt x="8026" y="2597"/>
                    </a:cubicBezTo>
                    <a:cubicBezTo>
                      <a:pt x="8026" y="2572"/>
                      <a:pt x="8010" y="2548"/>
                      <a:pt x="7993" y="2531"/>
                    </a:cubicBezTo>
                    <a:cubicBezTo>
                      <a:pt x="6794" y="1464"/>
                      <a:pt x="5404" y="554"/>
                      <a:pt x="3823" y="190"/>
                    </a:cubicBezTo>
                    <a:cubicBezTo>
                      <a:pt x="3399" y="90"/>
                      <a:pt x="2919" y="1"/>
                      <a:pt x="2454"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02" name="Google Shape;1316;p42"/>
          <p:cNvSpPr txBox="1"/>
          <p:nvPr/>
        </p:nvSpPr>
        <p:spPr>
          <a:xfrm flipH="1">
            <a:off x="2561922" y="1786498"/>
            <a:ext cx="720670" cy="486834"/>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600" dirty="0">
                <a:solidFill>
                  <a:schemeClr val="accent6"/>
                </a:solidFill>
                <a:latin typeface="Fira Sans Extra Condensed Medium"/>
                <a:ea typeface="Fira Sans Extra Condensed Medium"/>
                <a:cs typeface="Fira Sans Extra Condensed Medium"/>
                <a:sym typeface="Fira Sans Extra Condensed Medium"/>
              </a:rPr>
              <a:t>04</a:t>
            </a:r>
            <a:endParaRPr sz="2600" dirty="0">
              <a:solidFill>
                <a:schemeClr val="accent6"/>
              </a:solidFill>
              <a:latin typeface="Fira Sans Extra Condensed Medium"/>
              <a:ea typeface="Fira Sans Extra Condensed Medium"/>
              <a:cs typeface="Fira Sans Extra Condensed Medium"/>
              <a:sym typeface="Fira Sans Extra Condensed Medium"/>
            </a:endParaRPr>
          </a:p>
        </p:txBody>
      </p:sp>
      <p:sp>
        <p:nvSpPr>
          <p:cNvPr id="116" name="مربع نص 13"/>
          <p:cNvSpPr txBox="1"/>
          <p:nvPr/>
        </p:nvSpPr>
        <p:spPr>
          <a:xfrm>
            <a:off x="5669459" y="2866617"/>
            <a:ext cx="1788627" cy="400110"/>
          </a:xfrm>
          <a:prstGeom prst="rect">
            <a:avLst/>
          </a:prstGeom>
          <a:noFill/>
        </p:spPr>
        <p:txBody>
          <a:bodyPr wrap="square" rtlCol="1">
            <a:spAutoFit/>
          </a:bodyPr>
          <a:lstStyle/>
          <a:p>
            <a:pPr algn="ctr" rtl="1"/>
            <a:r>
              <a:rPr lang="ar-EG" sz="2000" b="1" dirty="0" smtClean="0">
                <a:latin typeface="Adobe Arabic" panose="02040503050201020203" pitchFamily="18" charset="-78"/>
                <a:cs typeface="Adobe Arabic" panose="02040503050201020203" pitchFamily="18" charset="-78"/>
              </a:rPr>
              <a:t>العصر الحجرى القديم</a:t>
            </a:r>
            <a:endParaRPr lang="ar-EG" sz="2000" b="1" dirty="0">
              <a:latin typeface="Adobe Arabic" panose="02040503050201020203" pitchFamily="18" charset="-78"/>
              <a:cs typeface="Adobe Arabic" panose="02040503050201020203" pitchFamily="18" charset="-78"/>
            </a:endParaRPr>
          </a:p>
        </p:txBody>
      </p:sp>
      <p:sp>
        <p:nvSpPr>
          <p:cNvPr id="117" name="مربع نص 4"/>
          <p:cNvSpPr txBox="1"/>
          <p:nvPr/>
        </p:nvSpPr>
        <p:spPr>
          <a:xfrm>
            <a:off x="3406536" y="3744988"/>
            <a:ext cx="2099908" cy="400110"/>
          </a:xfrm>
          <a:prstGeom prst="rect">
            <a:avLst/>
          </a:prstGeom>
          <a:noFill/>
        </p:spPr>
        <p:txBody>
          <a:bodyPr wrap="square" rtlCol="1">
            <a:spAutoFit/>
          </a:bodyPr>
          <a:lstStyle/>
          <a:p>
            <a:pPr algn="ctr"/>
            <a:r>
              <a:rPr lang="ar-EG" sz="2000" b="1" dirty="0" smtClean="0">
                <a:latin typeface="Adobe Arabic" panose="02040503050201020203" pitchFamily="18" charset="-78"/>
                <a:cs typeface="Adobe Arabic" panose="02040503050201020203" pitchFamily="18" charset="-78"/>
              </a:rPr>
              <a:t>العصر الحجري الحديث</a:t>
            </a:r>
            <a:endParaRPr lang="ar-EG" sz="2000" b="1" dirty="0">
              <a:latin typeface="Adobe Arabic" panose="02040503050201020203" pitchFamily="18" charset="-78"/>
              <a:cs typeface="Adobe Arabic" panose="02040503050201020203" pitchFamily="18" charset="-78"/>
            </a:endParaRPr>
          </a:p>
        </p:txBody>
      </p:sp>
      <p:sp>
        <p:nvSpPr>
          <p:cNvPr id="118" name="مستطيل 5"/>
          <p:cNvSpPr/>
          <p:nvPr/>
        </p:nvSpPr>
        <p:spPr>
          <a:xfrm>
            <a:off x="3821381" y="1833244"/>
            <a:ext cx="1202573" cy="400110"/>
          </a:xfrm>
          <a:prstGeom prst="rect">
            <a:avLst/>
          </a:prstGeom>
        </p:spPr>
        <p:txBody>
          <a:bodyPr wrap="none">
            <a:spAutoFit/>
          </a:bodyPr>
          <a:lstStyle/>
          <a:p>
            <a:r>
              <a:rPr lang="ar-EG" sz="2000" b="1" dirty="0">
                <a:latin typeface="Adobe Arabic" panose="02040503050201020203" pitchFamily="18" charset="-78"/>
                <a:cs typeface="Adobe Arabic" panose="02040503050201020203" pitchFamily="18" charset="-78"/>
              </a:rPr>
              <a:t>العصر </a:t>
            </a:r>
            <a:r>
              <a:rPr lang="ar-EG" sz="2000" b="1" dirty="0" smtClean="0">
                <a:latin typeface="Adobe Arabic" panose="02040503050201020203" pitchFamily="18" charset="-78"/>
                <a:cs typeface="Adobe Arabic" panose="02040503050201020203" pitchFamily="18" charset="-78"/>
              </a:rPr>
              <a:t>النحاسي </a:t>
            </a:r>
            <a:endParaRPr lang="ar-EG" sz="2000" b="1" dirty="0">
              <a:latin typeface="Adobe Arabic" panose="02040503050201020203" pitchFamily="18" charset="-78"/>
              <a:cs typeface="Adobe Arabic" panose="02040503050201020203" pitchFamily="18" charset="-78"/>
            </a:endParaRPr>
          </a:p>
        </p:txBody>
      </p:sp>
      <p:sp>
        <p:nvSpPr>
          <p:cNvPr id="119" name="مستطيل 63"/>
          <p:cNvSpPr/>
          <p:nvPr/>
        </p:nvSpPr>
        <p:spPr>
          <a:xfrm>
            <a:off x="1633760" y="2842800"/>
            <a:ext cx="1897736" cy="400110"/>
          </a:xfrm>
          <a:prstGeom prst="rect">
            <a:avLst/>
          </a:prstGeom>
        </p:spPr>
        <p:txBody>
          <a:bodyPr wrap="square">
            <a:spAutoFit/>
          </a:bodyPr>
          <a:lstStyle/>
          <a:p>
            <a:pPr algn="ctr"/>
            <a:r>
              <a:rPr lang="ar-EG" sz="2000" b="1" dirty="0" smtClean="0">
                <a:latin typeface="Adobe Arabic" panose="02040503050201020203" pitchFamily="18" charset="-78"/>
                <a:cs typeface="Adobe Arabic" panose="02040503050201020203" pitchFamily="18" charset="-78"/>
              </a:rPr>
              <a:t>عصر </a:t>
            </a:r>
            <a:r>
              <a:rPr lang="ar-EG" sz="2000" b="1" dirty="0">
                <a:latin typeface="Adobe Arabic" panose="02040503050201020203" pitchFamily="18" charset="-78"/>
                <a:cs typeface="Adobe Arabic" panose="02040503050201020203" pitchFamily="18" charset="-78"/>
              </a:rPr>
              <a:t>ما قبل الأسرات </a:t>
            </a:r>
          </a:p>
        </p:txBody>
      </p:sp>
      <p:sp>
        <p:nvSpPr>
          <p:cNvPr id="120" name="Google Shape;4549;p43"/>
          <p:cNvSpPr txBox="1">
            <a:spLocks/>
          </p:cNvSpPr>
          <p:nvPr/>
        </p:nvSpPr>
        <p:spPr>
          <a:xfrm>
            <a:off x="1470614" y="-580482"/>
            <a:ext cx="5904105" cy="1702500"/>
          </a:xfrm>
          <a:prstGeom prst="rect">
            <a:avLst/>
          </a:prstGeom>
          <a:noFill/>
          <a:ln>
            <a:noFill/>
          </a:ln>
        </p:spPr>
        <p:txBody>
          <a:bodyPr spcFirstLastPara="1" wrap="square" lIns="90000" tIns="91425" rIns="91425" bIns="91425"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1pPr>
            <a:lvl2pPr marR="0" lvl="1"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2pPr>
            <a:lvl3pPr marR="0" lvl="2"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3pPr>
            <a:lvl4pPr marR="0" lvl="3"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4pPr>
            <a:lvl5pPr marR="0" lvl="4"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5pPr>
            <a:lvl6pPr marR="0" lvl="5"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6pPr>
            <a:lvl7pPr marR="0" lvl="6"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7pPr>
            <a:lvl8pPr marR="0" lvl="7"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8pPr>
            <a:lvl9pPr marR="0" lvl="8" algn="l" rtl="0">
              <a:lnSpc>
                <a:spcPct val="100000"/>
              </a:lnSpc>
              <a:spcBef>
                <a:spcPts val="0"/>
              </a:spcBef>
              <a:spcAft>
                <a:spcPts val="0"/>
              </a:spcAft>
              <a:buClr>
                <a:schemeClr val="dk1"/>
              </a:buClr>
              <a:buSzPts val="2800"/>
              <a:buFont typeface="Kanit"/>
              <a:buNone/>
              <a:defRPr sz="3000" b="1" i="0" u="none" strike="noStrike" cap="none">
                <a:solidFill>
                  <a:schemeClr val="dk1"/>
                </a:solidFill>
                <a:latin typeface="Kanit"/>
                <a:ea typeface="Kanit"/>
                <a:cs typeface="Kanit"/>
                <a:sym typeface="Kanit"/>
              </a:defRPr>
            </a:lvl9pPr>
          </a:lstStyle>
          <a:p>
            <a:pPr algn="ctr"/>
            <a:r>
              <a:rPr lang="ar-EG" sz="8800" dirty="0" smtClean="0">
                <a:latin typeface="Aldhabi" panose="01000000000000000000" pitchFamily="2" charset="-78"/>
                <a:cs typeface="Aldhabi" panose="01000000000000000000" pitchFamily="2" charset="-78"/>
              </a:rPr>
              <a:t>عصر ما قبل التاريخ</a:t>
            </a:r>
            <a:endParaRPr lang="ar-EG" sz="8800" dirty="0">
              <a:latin typeface="Aldhabi" panose="01000000000000000000" pitchFamily="2" charset="-78"/>
              <a:cs typeface="Aldhabi" panose="01000000000000000000" pitchFamily="2" charset="-78"/>
            </a:endParaRPr>
          </a:p>
        </p:txBody>
      </p:sp>
      <p:pic>
        <p:nvPicPr>
          <p:cNvPr id="124" name="Picture 123">
            <a:hlinkClick r:id="rId3" action="ppaction://hlinksldjump"/>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67574" y="4621501"/>
            <a:ext cx="398346" cy="435110"/>
          </a:xfrm>
          <a:prstGeom prst="rect">
            <a:avLst/>
          </a:prstGeom>
        </p:spPr>
      </p:pic>
      <p:pic>
        <p:nvPicPr>
          <p:cNvPr id="43" name="Picture 42">
            <a:hlinkClick r:id="" action="ppaction://hlinkshowjump?jump=endshow"/>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H="1" flipV="1">
            <a:off x="8164294" y="86671"/>
            <a:ext cx="368193" cy="368193"/>
          </a:xfrm>
          <a:prstGeom prst="rect">
            <a:avLst/>
          </a:prstGeom>
        </p:spPr>
      </p:pic>
    </p:spTree>
    <p:extLst>
      <p:ext uri="{BB962C8B-B14F-4D97-AF65-F5344CB8AC3E}">
        <p14:creationId xmlns:p14="http://schemas.microsoft.com/office/powerpoint/2010/main" val="19964659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120"/>
                                        </p:tgtEl>
                                        <p:attrNameLst>
                                          <p:attrName>style.visibility</p:attrName>
                                        </p:attrNameLst>
                                      </p:cBhvr>
                                      <p:to>
                                        <p:strVal val="visible"/>
                                      </p:to>
                                    </p:set>
                                    <p:animEffect transition="in" filter="wipe(down)">
                                      <p:cBhvr>
                                        <p:cTn id="7" dur="500"/>
                                        <p:tgtEl>
                                          <p:spTgt spid="12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72"/>
                                        </p:tgtEl>
                                        <p:attrNameLst>
                                          <p:attrName>style.visibility</p:attrName>
                                        </p:attrNameLst>
                                      </p:cBhvr>
                                      <p:to>
                                        <p:strVal val="visible"/>
                                      </p:to>
                                    </p:set>
                                    <p:animEffect transition="in" filter="wipe(up)">
                                      <p:cBhvr>
                                        <p:cTn id="12" dur="500"/>
                                        <p:tgtEl>
                                          <p:spTgt spid="72"/>
                                        </p:tgtEl>
                                      </p:cBhvr>
                                    </p:animEffect>
                                  </p:childTnLst>
                                </p:cTn>
                              </p:par>
                              <p:par>
                                <p:cTn id="13" presetID="22" presetClass="entr" presetSubtype="1" fill="hold" grpId="0" nodeType="withEffect">
                                  <p:stCondLst>
                                    <p:cond delay="0"/>
                                  </p:stCondLst>
                                  <p:childTnLst>
                                    <p:set>
                                      <p:cBhvr>
                                        <p:cTn id="14" dur="1" fill="hold">
                                          <p:stCondLst>
                                            <p:cond delay="0"/>
                                          </p:stCondLst>
                                        </p:cTn>
                                        <p:tgtEl>
                                          <p:spTgt spid="71"/>
                                        </p:tgtEl>
                                        <p:attrNameLst>
                                          <p:attrName>style.visibility</p:attrName>
                                        </p:attrNameLst>
                                      </p:cBhvr>
                                      <p:to>
                                        <p:strVal val="visible"/>
                                      </p:to>
                                    </p:set>
                                    <p:animEffect transition="in" filter="wipe(up)">
                                      <p:cBhvr>
                                        <p:cTn id="15" dur="500"/>
                                        <p:tgtEl>
                                          <p:spTgt spid="71"/>
                                        </p:tgtEl>
                                      </p:cBhvr>
                                    </p:animEffect>
                                  </p:childTnLst>
                                </p:cTn>
                              </p:par>
                              <p:par>
                                <p:cTn id="16" presetID="22" presetClass="entr" presetSubtype="1" fill="hold" grpId="0" nodeType="withEffect">
                                  <p:stCondLst>
                                    <p:cond delay="0"/>
                                  </p:stCondLst>
                                  <p:childTnLst>
                                    <p:set>
                                      <p:cBhvr>
                                        <p:cTn id="17" dur="1" fill="hold">
                                          <p:stCondLst>
                                            <p:cond delay="0"/>
                                          </p:stCondLst>
                                        </p:cTn>
                                        <p:tgtEl>
                                          <p:spTgt spid="86"/>
                                        </p:tgtEl>
                                        <p:attrNameLst>
                                          <p:attrName>style.visibility</p:attrName>
                                        </p:attrNameLst>
                                      </p:cBhvr>
                                      <p:to>
                                        <p:strVal val="visible"/>
                                      </p:to>
                                    </p:set>
                                    <p:animEffect transition="in" filter="wipe(up)">
                                      <p:cBhvr>
                                        <p:cTn id="18" dur="500"/>
                                        <p:tgtEl>
                                          <p:spTgt spid="86"/>
                                        </p:tgtEl>
                                      </p:cBhvr>
                                    </p:animEffect>
                                  </p:childTnLst>
                                </p:cTn>
                              </p:par>
                              <p:par>
                                <p:cTn id="19" presetID="22" presetClass="entr" presetSubtype="1" fill="hold" nodeType="withEffect">
                                  <p:stCondLst>
                                    <p:cond delay="0"/>
                                  </p:stCondLst>
                                  <p:childTnLst>
                                    <p:set>
                                      <p:cBhvr>
                                        <p:cTn id="20" dur="1" fill="hold">
                                          <p:stCondLst>
                                            <p:cond delay="0"/>
                                          </p:stCondLst>
                                        </p:cTn>
                                        <p:tgtEl>
                                          <p:spTgt spid="79"/>
                                        </p:tgtEl>
                                        <p:attrNameLst>
                                          <p:attrName>style.visibility</p:attrName>
                                        </p:attrNameLst>
                                      </p:cBhvr>
                                      <p:to>
                                        <p:strVal val="visible"/>
                                      </p:to>
                                    </p:set>
                                    <p:animEffect transition="in" filter="wipe(up)">
                                      <p:cBhvr>
                                        <p:cTn id="21" dur="500"/>
                                        <p:tgtEl>
                                          <p:spTgt spid="79"/>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grpId="0" nodeType="clickEffect">
                                  <p:stCondLst>
                                    <p:cond delay="0"/>
                                  </p:stCondLst>
                                  <p:childTnLst>
                                    <p:set>
                                      <p:cBhvr>
                                        <p:cTn id="25" dur="1" fill="hold">
                                          <p:stCondLst>
                                            <p:cond delay="0"/>
                                          </p:stCondLst>
                                        </p:cTn>
                                        <p:tgtEl>
                                          <p:spTgt spid="116"/>
                                        </p:tgtEl>
                                        <p:attrNameLst>
                                          <p:attrName>style.visibility</p:attrName>
                                        </p:attrNameLst>
                                      </p:cBhvr>
                                      <p:to>
                                        <p:strVal val="visible"/>
                                      </p:to>
                                    </p:set>
                                    <p:animEffect transition="in" filter="barn(inVertical)">
                                      <p:cBhvr>
                                        <p:cTn id="26" dur="500"/>
                                        <p:tgtEl>
                                          <p:spTgt spid="116"/>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grpId="0" nodeType="clickEffect">
                                  <p:stCondLst>
                                    <p:cond delay="0"/>
                                  </p:stCondLst>
                                  <p:childTnLst>
                                    <p:set>
                                      <p:cBhvr>
                                        <p:cTn id="30" dur="1" fill="hold">
                                          <p:stCondLst>
                                            <p:cond delay="0"/>
                                          </p:stCondLst>
                                        </p:cTn>
                                        <p:tgtEl>
                                          <p:spTgt spid="76"/>
                                        </p:tgtEl>
                                        <p:attrNameLst>
                                          <p:attrName>style.visibility</p:attrName>
                                        </p:attrNameLst>
                                      </p:cBhvr>
                                      <p:to>
                                        <p:strVal val="visible"/>
                                      </p:to>
                                    </p:set>
                                    <p:animEffect transition="in" filter="wipe(down)">
                                      <p:cBhvr>
                                        <p:cTn id="31" dur="500"/>
                                        <p:tgtEl>
                                          <p:spTgt spid="76"/>
                                        </p:tgtEl>
                                      </p:cBhvr>
                                    </p:animEffect>
                                  </p:childTnLst>
                                </p:cTn>
                              </p:par>
                              <p:par>
                                <p:cTn id="32" presetID="22" presetClass="entr" presetSubtype="4" fill="hold" grpId="0" nodeType="withEffect">
                                  <p:stCondLst>
                                    <p:cond delay="0"/>
                                  </p:stCondLst>
                                  <p:childTnLst>
                                    <p:set>
                                      <p:cBhvr>
                                        <p:cTn id="33" dur="1" fill="hold">
                                          <p:stCondLst>
                                            <p:cond delay="0"/>
                                          </p:stCondLst>
                                        </p:cTn>
                                        <p:tgtEl>
                                          <p:spTgt spid="75"/>
                                        </p:tgtEl>
                                        <p:attrNameLst>
                                          <p:attrName>style.visibility</p:attrName>
                                        </p:attrNameLst>
                                      </p:cBhvr>
                                      <p:to>
                                        <p:strVal val="visible"/>
                                      </p:to>
                                    </p:set>
                                    <p:animEffect transition="in" filter="wipe(down)">
                                      <p:cBhvr>
                                        <p:cTn id="34" dur="500"/>
                                        <p:tgtEl>
                                          <p:spTgt spid="75"/>
                                        </p:tgtEl>
                                      </p:cBhvr>
                                    </p:animEffect>
                                  </p:childTnLst>
                                </p:cTn>
                              </p:par>
                              <p:par>
                                <p:cTn id="35" presetID="22" presetClass="entr" presetSubtype="4" fill="hold" nodeType="withEffect">
                                  <p:stCondLst>
                                    <p:cond delay="0"/>
                                  </p:stCondLst>
                                  <p:childTnLst>
                                    <p:set>
                                      <p:cBhvr>
                                        <p:cTn id="36" dur="1" fill="hold">
                                          <p:stCondLst>
                                            <p:cond delay="0"/>
                                          </p:stCondLst>
                                        </p:cTn>
                                        <p:tgtEl>
                                          <p:spTgt spid="87"/>
                                        </p:tgtEl>
                                        <p:attrNameLst>
                                          <p:attrName>style.visibility</p:attrName>
                                        </p:attrNameLst>
                                      </p:cBhvr>
                                      <p:to>
                                        <p:strVal val="visible"/>
                                      </p:to>
                                    </p:set>
                                    <p:animEffect transition="in" filter="wipe(down)">
                                      <p:cBhvr>
                                        <p:cTn id="37" dur="500"/>
                                        <p:tgtEl>
                                          <p:spTgt spid="87"/>
                                        </p:tgtEl>
                                      </p:cBhvr>
                                    </p:animEffect>
                                  </p:childTnLst>
                                </p:cTn>
                              </p:par>
                              <p:par>
                                <p:cTn id="38" presetID="22" presetClass="entr" presetSubtype="4" fill="hold" grpId="0" nodeType="withEffect">
                                  <p:stCondLst>
                                    <p:cond delay="0"/>
                                  </p:stCondLst>
                                  <p:childTnLst>
                                    <p:set>
                                      <p:cBhvr>
                                        <p:cTn id="39" dur="1" fill="hold">
                                          <p:stCondLst>
                                            <p:cond delay="0"/>
                                          </p:stCondLst>
                                        </p:cTn>
                                        <p:tgtEl>
                                          <p:spTgt spid="91"/>
                                        </p:tgtEl>
                                        <p:attrNameLst>
                                          <p:attrName>style.visibility</p:attrName>
                                        </p:attrNameLst>
                                      </p:cBhvr>
                                      <p:to>
                                        <p:strVal val="visible"/>
                                      </p:to>
                                    </p:set>
                                    <p:animEffect transition="in" filter="wipe(down)">
                                      <p:cBhvr>
                                        <p:cTn id="40" dur="500"/>
                                        <p:tgtEl>
                                          <p:spTgt spid="91"/>
                                        </p:tgtEl>
                                      </p:cBhvr>
                                    </p:animEffect>
                                  </p:childTnLst>
                                </p:cTn>
                              </p:par>
                            </p:childTnLst>
                          </p:cTn>
                        </p:par>
                      </p:childTnLst>
                    </p:cTn>
                  </p:par>
                  <p:par>
                    <p:cTn id="41" fill="hold">
                      <p:stCondLst>
                        <p:cond delay="indefinite"/>
                      </p:stCondLst>
                      <p:childTnLst>
                        <p:par>
                          <p:cTn id="42" fill="hold">
                            <p:stCondLst>
                              <p:cond delay="0"/>
                            </p:stCondLst>
                            <p:childTnLst>
                              <p:par>
                                <p:cTn id="43" presetID="16" presetClass="entr" presetSubtype="21" fill="hold" grpId="0" nodeType="clickEffect">
                                  <p:stCondLst>
                                    <p:cond delay="0"/>
                                  </p:stCondLst>
                                  <p:childTnLst>
                                    <p:set>
                                      <p:cBhvr>
                                        <p:cTn id="44" dur="1" fill="hold">
                                          <p:stCondLst>
                                            <p:cond delay="0"/>
                                          </p:stCondLst>
                                        </p:cTn>
                                        <p:tgtEl>
                                          <p:spTgt spid="117"/>
                                        </p:tgtEl>
                                        <p:attrNameLst>
                                          <p:attrName>style.visibility</p:attrName>
                                        </p:attrNameLst>
                                      </p:cBhvr>
                                      <p:to>
                                        <p:strVal val="visible"/>
                                      </p:to>
                                    </p:set>
                                    <p:animEffect transition="in" filter="barn(inVertical)">
                                      <p:cBhvr>
                                        <p:cTn id="45" dur="500"/>
                                        <p:tgtEl>
                                          <p:spTgt spid="117"/>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4" fill="hold" nodeType="clickEffect">
                                  <p:stCondLst>
                                    <p:cond delay="0"/>
                                  </p:stCondLst>
                                  <p:childTnLst>
                                    <p:set>
                                      <p:cBhvr>
                                        <p:cTn id="49" dur="1" fill="hold">
                                          <p:stCondLst>
                                            <p:cond delay="0"/>
                                          </p:stCondLst>
                                        </p:cTn>
                                        <p:tgtEl>
                                          <p:spTgt spid="92"/>
                                        </p:tgtEl>
                                        <p:attrNameLst>
                                          <p:attrName>style.visibility</p:attrName>
                                        </p:attrNameLst>
                                      </p:cBhvr>
                                      <p:to>
                                        <p:strVal val="visible"/>
                                      </p:to>
                                    </p:set>
                                    <p:animEffect transition="in" filter="wipe(down)">
                                      <p:cBhvr>
                                        <p:cTn id="50" dur="500"/>
                                        <p:tgtEl>
                                          <p:spTgt spid="92"/>
                                        </p:tgtEl>
                                      </p:cBhvr>
                                    </p:animEffect>
                                  </p:childTnLst>
                                </p:cTn>
                              </p:par>
                              <p:par>
                                <p:cTn id="51" presetID="22" presetClass="entr" presetSubtype="4" fill="hold" grpId="0" nodeType="withEffect">
                                  <p:stCondLst>
                                    <p:cond delay="0"/>
                                  </p:stCondLst>
                                  <p:childTnLst>
                                    <p:set>
                                      <p:cBhvr>
                                        <p:cTn id="52" dur="1" fill="hold">
                                          <p:stCondLst>
                                            <p:cond delay="0"/>
                                          </p:stCondLst>
                                        </p:cTn>
                                        <p:tgtEl>
                                          <p:spTgt spid="96"/>
                                        </p:tgtEl>
                                        <p:attrNameLst>
                                          <p:attrName>style.visibility</p:attrName>
                                        </p:attrNameLst>
                                      </p:cBhvr>
                                      <p:to>
                                        <p:strVal val="visible"/>
                                      </p:to>
                                    </p:set>
                                    <p:animEffect transition="in" filter="wipe(down)">
                                      <p:cBhvr>
                                        <p:cTn id="53" dur="500"/>
                                        <p:tgtEl>
                                          <p:spTgt spid="96"/>
                                        </p:tgtEl>
                                      </p:cBhvr>
                                    </p:animEffect>
                                  </p:childTnLst>
                                </p:cTn>
                              </p:par>
                              <p:par>
                                <p:cTn id="54" presetID="22" presetClass="entr" presetSubtype="4" fill="hold" grpId="0" nodeType="withEffect">
                                  <p:stCondLst>
                                    <p:cond delay="0"/>
                                  </p:stCondLst>
                                  <p:childTnLst>
                                    <p:set>
                                      <p:cBhvr>
                                        <p:cTn id="55" dur="1" fill="hold">
                                          <p:stCondLst>
                                            <p:cond delay="0"/>
                                          </p:stCondLst>
                                        </p:cTn>
                                        <p:tgtEl>
                                          <p:spTgt spid="64"/>
                                        </p:tgtEl>
                                        <p:attrNameLst>
                                          <p:attrName>style.visibility</p:attrName>
                                        </p:attrNameLst>
                                      </p:cBhvr>
                                      <p:to>
                                        <p:strVal val="visible"/>
                                      </p:to>
                                    </p:set>
                                    <p:animEffect transition="in" filter="wipe(down)">
                                      <p:cBhvr>
                                        <p:cTn id="56" dur="500"/>
                                        <p:tgtEl>
                                          <p:spTgt spid="64"/>
                                        </p:tgtEl>
                                      </p:cBhvr>
                                    </p:animEffect>
                                  </p:childTnLst>
                                </p:cTn>
                              </p:par>
                              <p:par>
                                <p:cTn id="57" presetID="22" presetClass="entr" presetSubtype="4" fill="hold" grpId="0" nodeType="withEffect">
                                  <p:stCondLst>
                                    <p:cond delay="0"/>
                                  </p:stCondLst>
                                  <p:childTnLst>
                                    <p:set>
                                      <p:cBhvr>
                                        <p:cTn id="58" dur="1" fill="hold">
                                          <p:stCondLst>
                                            <p:cond delay="0"/>
                                          </p:stCondLst>
                                        </p:cTn>
                                        <p:tgtEl>
                                          <p:spTgt spid="63"/>
                                        </p:tgtEl>
                                        <p:attrNameLst>
                                          <p:attrName>style.visibility</p:attrName>
                                        </p:attrNameLst>
                                      </p:cBhvr>
                                      <p:to>
                                        <p:strVal val="visible"/>
                                      </p:to>
                                    </p:set>
                                    <p:animEffect transition="in" filter="wipe(down)">
                                      <p:cBhvr>
                                        <p:cTn id="59" dur="500"/>
                                        <p:tgtEl>
                                          <p:spTgt spid="63"/>
                                        </p:tgtEl>
                                      </p:cBhvr>
                                    </p:animEffect>
                                  </p:childTnLst>
                                </p:cTn>
                              </p:par>
                            </p:childTnLst>
                          </p:cTn>
                        </p:par>
                      </p:childTnLst>
                    </p:cTn>
                  </p:par>
                  <p:par>
                    <p:cTn id="60" fill="hold">
                      <p:stCondLst>
                        <p:cond delay="indefinite"/>
                      </p:stCondLst>
                      <p:childTnLst>
                        <p:par>
                          <p:cTn id="61" fill="hold">
                            <p:stCondLst>
                              <p:cond delay="0"/>
                            </p:stCondLst>
                            <p:childTnLst>
                              <p:par>
                                <p:cTn id="62" presetID="16" presetClass="entr" presetSubtype="21" fill="hold" grpId="0" nodeType="clickEffect">
                                  <p:stCondLst>
                                    <p:cond delay="0"/>
                                  </p:stCondLst>
                                  <p:childTnLst>
                                    <p:set>
                                      <p:cBhvr>
                                        <p:cTn id="63" dur="1" fill="hold">
                                          <p:stCondLst>
                                            <p:cond delay="0"/>
                                          </p:stCondLst>
                                        </p:cTn>
                                        <p:tgtEl>
                                          <p:spTgt spid="119"/>
                                        </p:tgtEl>
                                        <p:attrNameLst>
                                          <p:attrName>style.visibility</p:attrName>
                                        </p:attrNameLst>
                                      </p:cBhvr>
                                      <p:to>
                                        <p:strVal val="visible"/>
                                      </p:to>
                                    </p:set>
                                    <p:animEffect transition="in" filter="barn(inVertical)">
                                      <p:cBhvr>
                                        <p:cTn id="64" dur="500"/>
                                        <p:tgtEl>
                                          <p:spTgt spid="119"/>
                                        </p:tgtEl>
                                      </p:cBhvr>
                                    </p:animEffect>
                                  </p:childTnLst>
                                </p:cTn>
                              </p:par>
                            </p:childTnLst>
                          </p:cTn>
                        </p:par>
                      </p:childTnLst>
                    </p:cTn>
                  </p:par>
                  <p:par>
                    <p:cTn id="65" fill="hold">
                      <p:stCondLst>
                        <p:cond delay="indefinite"/>
                      </p:stCondLst>
                      <p:childTnLst>
                        <p:par>
                          <p:cTn id="66" fill="hold">
                            <p:stCondLst>
                              <p:cond delay="0"/>
                            </p:stCondLst>
                            <p:childTnLst>
                              <p:par>
                                <p:cTn id="67" presetID="22" presetClass="entr" presetSubtype="4" fill="hold" grpId="0" nodeType="clickEffect">
                                  <p:stCondLst>
                                    <p:cond delay="0"/>
                                  </p:stCondLst>
                                  <p:childTnLst>
                                    <p:set>
                                      <p:cBhvr>
                                        <p:cTn id="68" dur="1" fill="hold">
                                          <p:stCondLst>
                                            <p:cond delay="0"/>
                                          </p:stCondLst>
                                        </p:cTn>
                                        <p:tgtEl>
                                          <p:spTgt spid="68"/>
                                        </p:tgtEl>
                                        <p:attrNameLst>
                                          <p:attrName>style.visibility</p:attrName>
                                        </p:attrNameLst>
                                      </p:cBhvr>
                                      <p:to>
                                        <p:strVal val="visible"/>
                                      </p:to>
                                    </p:set>
                                    <p:animEffect transition="in" filter="wipe(down)">
                                      <p:cBhvr>
                                        <p:cTn id="69" dur="500"/>
                                        <p:tgtEl>
                                          <p:spTgt spid="68"/>
                                        </p:tgtEl>
                                      </p:cBhvr>
                                    </p:animEffect>
                                  </p:childTnLst>
                                </p:cTn>
                              </p:par>
                              <p:par>
                                <p:cTn id="70" presetID="22" presetClass="entr" presetSubtype="4" fill="hold" grpId="0" nodeType="withEffect">
                                  <p:stCondLst>
                                    <p:cond delay="0"/>
                                  </p:stCondLst>
                                  <p:childTnLst>
                                    <p:set>
                                      <p:cBhvr>
                                        <p:cTn id="71" dur="1" fill="hold">
                                          <p:stCondLst>
                                            <p:cond delay="0"/>
                                          </p:stCondLst>
                                        </p:cTn>
                                        <p:tgtEl>
                                          <p:spTgt spid="67"/>
                                        </p:tgtEl>
                                        <p:attrNameLst>
                                          <p:attrName>style.visibility</p:attrName>
                                        </p:attrNameLst>
                                      </p:cBhvr>
                                      <p:to>
                                        <p:strVal val="visible"/>
                                      </p:to>
                                    </p:set>
                                    <p:animEffect transition="in" filter="wipe(down)">
                                      <p:cBhvr>
                                        <p:cTn id="72" dur="500"/>
                                        <p:tgtEl>
                                          <p:spTgt spid="67"/>
                                        </p:tgtEl>
                                      </p:cBhvr>
                                    </p:animEffect>
                                  </p:childTnLst>
                                </p:cTn>
                              </p:par>
                              <p:par>
                                <p:cTn id="73" presetID="22" presetClass="entr" presetSubtype="4" fill="hold" nodeType="withEffect">
                                  <p:stCondLst>
                                    <p:cond delay="0"/>
                                  </p:stCondLst>
                                  <p:childTnLst>
                                    <p:set>
                                      <p:cBhvr>
                                        <p:cTn id="74" dur="1" fill="hold">
                                          <p:stCondLst>
                                            <p:cond delay="0"/>
                                          </p:stCondLst>
                                        </p:cTn>
                                        <p:tgtEl>
                                          <p:spTgt spid="97"/>
                                        </p:tgtEl>
                                        <p:attrNameLst>
                                          <p:attrName>style.visibility</p:attrName>
                                        </p:attrNameLst>
                                      </p:cBhvr>
                                      <p:to>
                                        <p:strVal val="visible"/>
                                      </p:to>
                                    </p:set>
                                    <p:animEffect transition="in" filter="wipe(down)">
                                      <p:cBhvr>
                                        <p:cTn id="75" dur="500"/>
                                        <p:tgtEl>
                                          <p:spTgt spid="97"/>
                                        </p:tgtEl>
                                      </p:cBhvr>
                                    </p:animEffect>
                                  </p:childTnLst>
                                </p:cTn>
                              </p:par>
                              <p:par>
                                <p:cTn id="76" presetID="22" presetClass="entr" presetSubtype="4" fill="hold" grpId="0" nodeType="withEffect">
                                  <p:stCondLst>
                                    <p:cond delay="0"/>
                                  </p:stCondLst>
                                  <p:childTnLst>
                                    <p:set>
                                      <p:cBhvr>
                                        <p:cTn id="77" dur="1" fill="hold">
                                          <p:stCondLst>
                                            <p:cond delay="0"/>
                                          </p:stCondLst>
                                        </p:cTn>
                                        <p:tgtEl>
                                          <p:spTgt spid="102"/>
                                        </p:tgtEl>
                                        <p:attrNameLst>
                                          <p:attrName>style.visibility</p:attrName>
                                        </p:attrNameLst>
                                      </p:cBhvr>
                                      <p:to>
                                        <p:strVal val="visible"/>
                                      </p:to>
                                    </p:set>
                                    <p:animEffect transition="in" filter="wipe(down)">
                                      <p:cBhvr>
                                        <p:cTn id="78" dur="500"/>
                                        <p:tgtEl>
                                          <p:spTgt spid="102"/>
                                        </p:tgtEl>
                                      </p:cBhvr>
                                    </p:animEffect>
                                  </p:childTnLst>
                                </p:cTn>
                              </p:par>
                            </p:childTnLst>
                          </p:cTn>
                        </p:par>
                      </p:childTnLst>
                    </p:cTn>
                  </p:par>
                  <p:par>
                    <p:cTn id="79" fill="hold">
                      <p:stCondLst>
                        <p:cond delay="indefinite"/>
                      </p:stCondLst>
                      <p:childTnLst>
                        <p:par>
                          <p:cTn id="80" fill="hold">
                            <p:stCondLst>
                              <p:cond delay="0"/>
                            </p:stCondLst>
                            <p:childTnLst>
                              <p:par>
                                <p:cTn id="81" presetID="16" presetClass="entr" presetSubtype="21" fill="hold" grpId="0" nodeType="clickEffect">
                                  <p:stCondLst>
                                    <p:cond delay="0"/>
                                  </p:stCondLst>
                                  <p:childTnLst>
                                    <p:set>
                                      <p:cBhvr>
                                        <p:cTn id="82" dur="1" fill="hold">
                                          <p:stCondLst>
                                            <p:cond delay="0"/>
                                          </p:stCondLst>
                                        </p:cTn>
                                        <p:tgtEl>
                                          <p:spTgt spid="118"/>
                                        </p:tgtEl>
                                        <p:attrNameLst>
                                          <p:attrName>style.visibility</p:attrName>
                                        </p:attrNameLst>
                                      </p:cBhvr>
                                      <p:to>
                                        <p:strVal val="visible"/>
                                      </p:to>
                                    </p:set>
                                    <p:animEffect transition="in" filter="barn(inVertical)">
                                      <p:cBhvr>
                                        <p:cTn id="83" dur="500"/>
                                        <p:tgtEl>
                                          <p:spTgt spid="1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 grpId="0" animBg="1"/>
      <p:bldP spid="64" grpId="0" animBg="1"/>
      <p:bldP spid="67" grpId="0" animBg="1"/>
      <p:bldP spid="68" grpId="0" animBg="1"/>
      <p:bldP spid="71" grpId="0" animBg="1"/>
      <p:bldP spid="72" grpId="0" animBg="1"/>
      <p:bldP spid="75" grpId="0" animBg="1"/>
      <p:bldP spid="76" grpId="0" animBg="1"/>
      <p:bldP spid="86" grpId="0"/>
      <p:bldP spid="91" grpId="0"/>
      <p:bldP spid="96" grpId="0"/>
      <p:bldP spid="102" grpId="0"/>
      <p:bldP spid="116" grpId="0"/>
      <p:bldP spid="117" grpId="0"/>
      <p:bldP spid="118" grpId="0"/>
      <p:bldP spid="119" grpId="0"/>
      <p:bldP spid="12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418"/>
        <p:cNvGrpSpPr/>
        <p:nvPr/>
      </p:nvGrpSpPr>
      <p:grpSpPr>
        <a:xfrm>
          <a:off x="0" y="0"/>
          <a:ext cx="0" cy="0"/>
          <a:chOff x="0" y="0"/>
          <a:chExt cx="0" cy="0"/>
        </a:xfrm>
      </p:grpSpPr>
      <p:grpSp>
        <p:nvGrpSpPr>
          <p:cNvPr id="421" name="Google Shape;421;p23"/>
          <p:cNvGrpSpPr/>
          <p:nvPr/>
        </p:nvGrpSpPr>
        <p:grpSpPr>
          <a:xfrm>
            <a:off x="2164479" y="3336333"/>
            <a:ext cx="2145385" cy="1375944"/>
            <a:chOff x="1338088" y="1500713"/>
            <a:chExt cx="1953900" cy="1431188"/>
          </a:xfrm>
        </p:grpSpPr>
        <p:sp>
          <p:nvSpPr>
            <p:cNvPr id="422" name="Google Shape;422;p23"/>
            <p:cNvSpPr/>
            <p:nvPr/>
          </p:nvSpPr>
          <p:spPr>
            <a:xfrm>
              <a:off x="1338088" y="2060100"/>
              <a:ext cx="1870200" cy="871800"/>
            </a:xfrm>
            <a:prstGeom prst="roundRect">
              <a:avLst>
                <a:gd name="adj" fmla="val 6755"/>
              </a:avLst>
            </a:prstGeom>
            <a:solidFill>
              <a:schemeClr val="accent6"/>
            </a:solidFill>
            <a:ln>
              <a:noFill/>
            </a:ln>
          </p:spPr>
          <p:txBody>
            <a:bodyPr spcFirstLastPara="1" wrap="square" lIns="182875" tIns="91425" rIns="182875" bIns="91425" anchor="ctr" anchorCtr="0">
              <a:noAutofit/>
            </a:bodyPr>
            <a:lstStyle/>
            <a:p>
              <a:pPr marL="0" lvl="0" indent="0" algn="ctr" rtl="0">
                <a:spcBef>
                  <a:spcPts val="0"/>
                </a:spcBef>
                <a:spcAft>
                  <a:spcPts val="0"/>
                </a:spcAft>
                <a:buClr>
                  <a:schemeClr val="dk1"/>
                </a:buClr>
                <a:buSzPts val="1100"/>
                <a:buFont typeface="Arial"/>
                <a:buNone/>
              </a:pPr>
              <a:endParaRPr sz="1200" dirty="0">
                <a:solidFill>
                  <a:srgbClr val="FFFFFF"/>
                </a:solidFill>
                <a:latin typeface="Roboto"/>
                <a:ea typeface="Roboto"/>
                <a:cs typeface="Roboto"/>
                <a:sym typeface="Roboto"/>
              </a:endParaRPr>
            </a:p>
          </p:txBody>
        </p:sp>
        <p:sp>
          <p:nvSpPr>
            <p:cNvPr id="423" name="Google Shape;423;p23"/>
            <p:cNvSpPr/>
            <p:nvPr/>
          </p:nvSpPr>
          <p:spPr>
            <a:xfrm>
              <a:off x="1889650" y="1500713"/>
              <a:ext cx="767075" cy="767375"/>
            </a:xfrm>
            <a:custGeom>
              <a:avLst/>
              <a:gdLst/>
              <a:ahLst/>
              <a:cxnLst/>
              <a:rect l="l" t="t" r="r" b="b"/>
              <a:pathLst>
                <a:path w="30683" h="30695" extrusionOk="0">
                  <a:moveTo>
                    <a:pt x="15348" y="1"/>
                  </a:moveTo>
                  <a:cubicBezTo>
                    <a:pt x="6871" y="1"/>
                    <a:pt x="1" y="6871"/>
                    <a:pt x="1" y="15348"/>
                  </a:cubicBezTo>
                  <a:cubicBezTo>
                    <a:pt x="1" y="23825"/>
                    <a:pt x="6871" y="30695"/>
                    <a:pt x="15348" y="30695"/>
                  </a:cubicBezTo>
                  <a:cubicBezTo>
                    <a:pt x="23813" y="30695"/>
                    <a:pt x="30683" y="23825"/>
                    <a:pt x="30683" y="15348"/>
                  </a:cubicBezTo>
                  <a:cubicBezTo>
                    <a:pt x="30683" y="6871"/>
                    <a:pt x="23813" y="1"/>
                    <a:pt x="15348" y="1"/>
                  </a:cubicBezTo>
                  <a:close/>
                </a:path>
              </a:pathLst>
            </a:custGeom>
            <a:solidFill>
              <a:schemeClr val="lt1"/>
            </a:solidFill>
            <a:ln w="19050" cap="flat" cmpd="sng">
              <a:solidFill>
                <a:schemeClr val="accent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24" name="Google Shape;424;p23"/>
            <p:cNvGrpSpPr/>
            <p:nvPr/>
          </p:nvGrpSpPr>
          <p:grpSpPr>
            <a:xfrm>
              <a:off x="2043550" y="1654913"/>
              <a:ext cx="459000" cy="459000"/>
              <a:chOff x="2043550" y="1654913"/>
              <a:chExt cx="459000" cy="459000"/>
            </a:xfrm>
          </p:grpSpPr>
          <p:sp>
            <p:nvSpPr>
              <p:cNvPr id="425" name="Google Shape;425;p23"/>
              <p:cNvSpPr/>
              <p:nvPr/>
            </p:nvSpPr>
            <p:spPr>
              <a:xfrm>
                <a:off x="2043550" y="1654913"/>
                <a:ext cx="459000" cy="459000"/>
              </a:xfrm>
              <a:custGeom>
                <a:avLst/>
                <a:gdLst/>
                <a:ahLst/>
                <a:cxnLst/>
                <a:rect l="l" t="t" r="r" b="b"/>
                <a:pathLst>
                  <a:path w="18360" h="18360" extrusionOk="0">
                    <a:moveTo>
                      <a:pt x="9180" y="2096"/>
                    </a:moveTo>
                    <a:cubicBezTo>
                      <a:pt x="13097" y="2096"/>
                      <a:pt x="16276" y="5263"/>
                      <a:pt x="16276" y="9180"/>
                    </a:cubicBezTo>
                    <a:cubicBezTo>
                      <a:pt x="16276" y="13097"/>
                      <a:pt x="13097" y="16264"/>
                      <a:pt x="9180" y="16264"/>
                    </a:cubicBezTo>
                    <a:cubicBezTo>
                      <a:pt x="5275" y="16264"/>
                      <a:pt x="2096" y="13097"/>
                      <a:pt x="2096" y="9180"/>
                    </a:cubicBezTo>
                    <a:cubicBezTo>
                      <a:pt x="2096" y="5263"/>
                      <a:pt x="5275" y="2096"/>
                      <a:pt x="9180" y="2096"/>
                    </a:cubicBezTo>
                    <a:close/>
                    <a:moveTo>
                      <a:pt x="9180" y="0"/>
                    </a:moveTo>
                    <a:cubicBezTo>
                      <a:pt x="4120" y="0"/>
                      <a:pt x="0" y="4108"/>
                      <a:pt x="0" y="9180"/>
                    </a:cubicBezTo>
                    <a:cubicBezTo>
                      <a:pt x="0" y="14252"/>
                      <a:pt x="4120" y="18360"/>
                      <a:pt x="9180" y="18360"/>
                    </a:cubicBezTo>
                    <a:cubicBezTo>
                      <a:pt x="14252" y="18360"/>
                      <a:pt x="18360" y="14252"/>
                      <a:pt x="18360" y="9180"/>
                    </a:cubicBezTo>
                    <a:cubicBezTo>
                      <a:pt x="18360" y="4108"/>
                      <a:pt x="14252" y="0"/>
                      <a:pt x="9180"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 name="Google Shape;426;p23"/>
              <p:cNvSpPr/>
              <p:nvPr/>
            </p:nvSpPr>
            <p:spPr>
              <a:xfrm>
                <a:off x="2256950" y="1741813"/>
                <a:ext cx="117300" cy="158975"/>
              </a:xfrm>
              <a:custGeom>
                <a:avLst/>
                <a:gdLst/>
                <a:ahLst/>
                <a:cxnLst/>
                <a:rect l="l" t="t" r="r" b="b"/>
                <a:pathLst>
                  <a:path w="4692" h="6359" extrusionOk="0">
                    <a:moveTo>
                      <a:pt x="644" y="1"/>
                    </a:moveTo>
                    <a:cubicBezTo>
                      <a:pt x="489" y="1"/>
                      <a:pt x="358" y="132"/>
                      <a:pt x="358" y="287"/>
                    </a:cubicBezTo>
                    <a:lnTo>
                      <a:pt x="358" y="5049"/>
                    </a:lnTo>
                    <a:cubicBezTo>
                      <a:pt x="60" y="5180"/>
                      <a:pt x="1" y="5394"/>
                      <a:pt x="1" y="5656"/>
                    </a:cubicBezTo>
                    <a:cubicBezTo>
                      <a:pt x="1" y="6049"/>
                      <a:pt x="311" y="6359"/>
                      <a:pt x="703" y="6359"/>
                    </a:cubicBezTo>
                    <a:cubicBezTo>
                      <a:pt x="906" y="6359"/>
                      <a:pt x="1096" y="6264"/>
                      <a:pt x="1215" y="6121"/>
                    </a:cubicBezTo>
                    <a:lnTo>
                      <a:pt x="4275" y="6121"/>
                    </a:lnTo>
                    <a:cubicBezTo>
                      <a:pt x="4502" y="6121"/>
                      <a:pt x="4692" y="5906"/>
                      <a:pt x="4692" y="5668"/>
                    </a:cubicBezTo>
                    <a:cubicBezTo>
                      <a:pt x="4692" y="5442"/>
                      <a:pt x="4502" y="5228"/>
                      <a:pt x="4275" y="5228"/>
                    </a:cubicBezTo>
                    <a:lnTo>
                      <a:pt x="1299" y="5228"/>
                    </a:lnTo>
                    <a:cubicBezTo>
                      <a:pt x="1203" y="5073"/>
                      <a:pt x="1096" y="5025"/>
                      <a:pt x="953" y="4978"/>
                    </a:cubicBezTo>
                    <a:lnTo>
                      <a:pt x="953" y="287"/>
                    </a:lnTo>
                    <a:cubicBezTo>
                      <a:pt x="953" y="132"/>
                      <a:pt x="811" y="1"/>
                      <a:pt x="644"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27" name="Google Shape;427;p23"/>
            <p:cNvSpPr/>
            <p:nvPr/>
          </p:nvSpPr>
          <p:spPr>
            <a:xfrm rot="5400000">
              <a:off x="2964988" y="2447250"/>
              <a:ext cx="556500" cy="97500"/>
            </a:xfrm>
            <a:prstGeom prst="triangle">
              <a:avLst>
                <a:gd name="adj" fmla="val 50000"/>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30" name="Google Shape;430;p23"/>
          <p:cNvGrpSpPr/>
          <p:nvPr/>
        </p:nvGrpSpPr>
        <p:grpSpPr>
          <a:xfrm>
            <a:off x="4374611" y="3336333"/>
            <a:ext cx="2160538" cy="1375943"/>
            <a:chOff x="3366700" y="1500713"/>
            <a:chExt cx="1967700" cy="1431187"/>
          </a:xfrm>
        </p:grpSpPr>
        <p:sp>
          <p:nvSpPr>
            <p:cNvPr id="431" name="Google Shape;431;p23"/>
            <p:cNvSpPr/>
            <p:nvPr/>
          </p:nvSpPr>
          <p:spPr>
            <a:xfrm>
              <a:off x="3380500" y="2060100"/>
              <a:ext cx="1870200" cy="871800"/>
            </a:xfrm>
            <a:prstGeom prst="roundRect">
              <a:avLst>
                <a:gd name="adj" fmla="val 6755"/>
              </a:avLst>
            </a:prstGeom>
            <a:solidFill>
              <a:schemeClr val="accent1"/>
            </a:solidFill>
            <a:ln>
              <a:noFill/>
            </a:ln>
          </p:spPr>
          <p:txBody>
            <a:bodyPr spcFirstLastPara="1" wrap="square" lIns="182875" tIns="91425" rIns="182875" bIns="91425" anchor="ctr" anchorCtr="0">
              <a:noAutofit/>
            </a:bodyPr>
            <a:lstStyle/>
            <a:p>
              <a:pPr marL="0" lvl="0" indent="0" algn="ctr" rtl="0">
                <a:spcBef>
                  <a:spcPts val="0"/>
                </a:spcBef>
                <a:spcAft>
                  <a:spcPts val="0"/>
                </a:spcAft>
                <a:buNone/>
              </a:pPr>
              <a:endParaRPr sz="1200" dirty="0">
                <a:solidFill>
                  <a:srgbClr val="FFFFFF"/>
                </a:solidFill>
                <a:latin typeface="Roboto"/>
                <a:ea typeface="Roboto"/>
                <a:cs typeface="Roboto"/>
                <a:sym typeface="Roboto"/>
              </a:endParaRPr>
            </a:p>
          </p:txBody>
        </p:sp>
        <p:sp>
          <p:nvSpPr>
            <p:cNvPr id="432" name="Google Shape;432;p23"/>
            <p:cNvSpPr/>
            <p:nvPr/>
          </p:nvSpPr>
          <p:spPr>
            <a:xfrm>
              <a:off x="3932063" y="1500713"/>
              <a:ext cx="767075" cy="767375"/>
            </a:xfrm>
            <a:custGeom>
              <a:avLst/>
              <a:gdLst/>
              <a:ahLst/>
              <a:cxnLst/>
              <a:rect l="l" t="t" r="r" b="b"/>
              <a:pathLst>
                <a:path w="30683" h="30695" extrusionOk="0">
                  <a:moveTo>
                    <a:pt x="15348" y="1"/>
                  </a:moveTo>
                  <a:cubicBezTo>
                    <a:pt x="6871" y="1"/>
                    <a:pt x="1" y="6871"/>
                    <a:pt x="1" y="15348"/>
                  </a:cubicBezTo>
                  <a:cubicBezTo>
                    <a:pt x="1" y="23825"/>
                    <a:pt x="6871" y="30695"/>
                    <a:pt x="15348" y="30695"/>
                  </a:cubicBezTo>
                  <a:cubicBezTo>
                    <a:pt x="23813" y="30695"/>
                    <a:pt x="30683" y="23825"/>
                    <a:pt x="30683" y="15348"/>
                  </a:cubicBezTo>
                  <a:cubicBezTo>
                    <a:pt x="30683" y="6871"/>
                    <a:pt x="23813" y="1"/>
                    <a:pt x="15348" y="1"/>
                  </a:cubicBezTo>
                  <a:close/>
                </a:path>
              </a:pathLst>
            </a:custGeom>
            <a:solidFill>
              <a:schemeClr val="lt1"/>
            </a:solidFill>
            <a:ln w="1905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 name="Google Shape;433;p23"/>
            <p:cNvSpPr/>
            <p:nvPr/>
          </p:nvSpPr>
          <p:spPr>
            <a:xfrm rot="5400000">
              <a:off x="5007400" y="2447250"/>
              <a:ext cx="556500" cy="97500"/>
            </a:xfrm>
            <a:prstGeom prst="triangl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 name="Google Shape;434;p23"/>
            <p:cNvSpPr/>
            <p:nvPr/>
          </p:nvSpPr>
          <p:spPr>
            <a:xfrm rot="5400000">
              <a:off x="3137200" y="2447250"/>
              <a:ext cx="556500" cy="97500"/>
            </a:xfrm>
            <a:prstGeom prst="triangle">
              <a:avLst>
                <a:gd name="adj" fmla="val 50000"/>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35" name="Google Shape;435;p23"/>
            <p:cNvGrpSpPr/>
            <p:nvPr/>
          </p:nvGrpSpPr>
          <p:grpSpPr>
            <a:xfrm>
              <a:off x="4118388" y="1683475"/>
              <a:ext cx="394425" cy="401850"/>
              <a:chOff x="7501800" y="3397913"/>
              <a:chExt cx="394425" cy="401850"/>
            </a:xfrm>
          </p:grpSpPr>
          <p:sp>
            <p:nvSpPr>
              <p:cNvPr id="436" name="Google Shape;436;p23"/>
              <p:cNvSpPr/>
              <p:nvPr/>
            </p:nvSpPr>
            <p:spPr>
              <a:xfrm>
                <a:off x="7501800" y="3691688"/>
                <a:ext cx="394425" cy="108075"/>
              </a:xfrm>
              <a:custGeom>
                <a:avLst/>
                <a:gdLst/>
                <a:ahLst/>
                <a:cxnLst/>
                <a:rect l="l" t="t" r="r" b="b"/>
                <a:pathLst>
                  <a:path w="15777" h="4323" extrusionOk="0">
                    <a:moveTo>
                      <a:pt x="298" y="1"/>
                    </a:moveTo>
                    <a:cubicBezTo>
                      <a:pt x="167" y="1"/>
                      <a:pt x="0" y="72"/>
                      <a:pt x="0" y="203"/>
                    </a:cubicBezTo>
                    <a:lnTo>
                      <a:pt x="0" y="4073"/>
                    </a:lnTo>
                    <a:cubicBezTo>
                      <a:pt x="0" y="4216"/>
                      <a:pt x="167" y="4323"/>
                      <a:pt x="298" y="4323"/>
                    </a:cubicBezTo>
                    <a:lnTo>
                      <a:pt x="15526" y="4323"/>
                    </a:lnTo>
                    <a:cubicBezTo>
                      <a:pt x="15657" y="4323"/>
                      <a:pt x="15776" y="4216"/>
                      <a:pt x="15776" y="4073"/>
                    </a:cubicBezTo>
                    <a:lnTo>
                      <a:pt x="15776" y="203"/>
                    </a:lnTo>
                    <a:cubicBezTo>
                      <a:pt x="15776" y="72"/>
                      <a:pt x="15657" y="1"/>
                      <a:pt x="15526" y="1"/>
                    </a:cubicBezTo>
                    <a:lnTo>
                      <a:pt x="14026" y="1"/>
                    </a:lnTo>
                    <a:cubicBezTo>
                      <a:pt x="13895" y="1"/>
                      <a:pt x="13847" y="72"/>
                      <a:pt x="13847" y="203"/>
                    </a:cubicBezTo>
                    <a:lnTo>
                      <a:pt x="13847" y="2382"/>
                    </a:lnTo>
                    <a:lnTo>
                      <a:pt x="2084" y="2382"/>
                    </a:lnTo>
                    <a:lnTo>
                      <a:pt x="2084" y="203"/>
                    </a:lnTo>
                    <a:cubicBezTo>
                      <a:pt x="2084" y="72"/>
                      <a:pt x="1929" y="1"/>
                      <a:pt x="179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 name="Google Shape;437;p23"/>
              <p:cNvSpPr/>
              <p:nvPr/>
            </p:nvSpPr>
            <p:spPr>
              <a:xfrm>
                <a:off x="7632175" y="3397913"/>
                <a:ext cx="133975" cy="48250"/>
              </a:xfrm>
              <a:custGeom>
                <a:avLst/>
                <a:gdLst/>
                <a:ahLst/>
                <a:cxnLst/>
                <a:rect l="l" t="t" r="r" b="b"/>
                <a:pathLst>
                  <a:path w="5359" h="1930" extrusionOk="0">
                    <a:moveTo>
                      <a:pt x="346" y="0"/>
                    </a:moveTo>
                    <a:cubicBezTo>
                      <a:pt x="191" y="0"/>
                      <a:pt x="0" y="155"/>
                      <a:pt x="0" y="322"/>
                    </a:cubicBezTo>
                    <a:lnTo>
                      <a:pt x="0" y="1596"/>
                    </a:lnTo>
                    <a:cubicBezTo>
                      <a:pt x="0" y="1751"/>
                      <a:pt x="191" y="1929"/>
                      <a:pt x="346" y="1929"/>
                    </a:cubicBezTo>
                    <a:lnTo>
                      <a:pt x="5049" y="1929"/>
                    </a:lnTo>
                    <a:cubicBezTo>
                      <a:pt x="5203" y="1929"/>
                      <a:pt x="5358" y="1751"/>
                      <a:pt x="5358" y="1596"/>
                    </a:cubicBezTo>
                    <a:lnTo>
                      <a:pt x="5358" y="322"/>
                    </a:lnTo>
                    <a:cubicBezTo>
                      <a:pt x="5358" y="155"/>
                      <a:pt x="5203" y="0"/>
                      <a:pt x="504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 name="Google Shape;438;p23"/>
              <p:cNvSpPr/>
              <p:nvPr/>
            </p:nvSpPr>
            <p:spPr>
              <a:xfrm>
                <a:off x="7545850" y="3457438"/>
                <a:ext cx="307500" cy="249375"/>
              </a:xfrm>
              <a:custGeom>
                <a:avLst/>
                <a:gdLst/>
                <a:ahLst/>
                <a:cxnLst/>
                <a:rect l="l" t="t" r="r" b="b"/>
                <a:pathLst>
                  <a:path w="12300" h="9975" extrusionOk="0">
                    <a:moveTo>
                      <a:pt x="3715" y="1"/>
                    </a:moveTo>
                    <a:cubicBezTo>
                      <a:pt x="3584" y="1"/>
                      <a:pt x="3453" y="60"/>
                      <a:pt x="3453" y="203"/>
                    </a:cubicBezTo>
                    <a:lnTo>
                      <a:pt x="3453" y="2822"/>
                    </a:lnTo>
                    <a:lnTo>
                      <a:pt x="703" y="2822"/>
                    </a:lnTo>
                    <a:cubicBezTo>
                      <a:pt x="274" y="2822"/>
                      <a:pt x="1" y="3144"/>
                      <a:pt x="215" y="3406"/>
                    </a:cubicBezTo>
                    <a:lnTo>
                      <a:pt x="2941" y="6597"/>
                    </a:lnTo>
                    <a:lnTo>
                      <a:pt x="5668" y="9787"/>
                    </a:lnTo>
                    <a:cubicBezTo>
                      <a:pt x="5775" y="9913"/>
                      <a:pt x="5963" y="9975"/>
                      <a:pt x="6152" y="9975"/>
                    </a:cubicBezTo>
                    <a:cubicBezTo>
                      <a:pt x="6341" y="9975"/>
                      <a:pt x="6531" y="9913"/>
                      <a:pt x="6644" y="9787"/>
                    </a:cubicBezTo>
                    <a:lnTo>
                      <a:pt x="9359" y="6597"/>
                    </a:lnTo>
                    <a:lnTo>
                      <a:pt x="12085" y="3406"/>
                    </a:lnTo>
                    <a:cubicBezTo>
                      <a:pt x="12300" y="3144"/>
                      <a:pt x="12026" y="2834"/>
                      <a:pt x="11597" y="2834"/>
                    </a:cubicBezTo>
                    <a:lnTo>
                      <a:pt x="8811" y="2834"/>
                    </a:lnTo>
                    <a:lnTo>
                      <a:pt x="8811" y="203"/>
                    </a:lnTo>
                    <a:cubicBezTo>
                      <a:pt x="8811" y="60"/>
                      <a:pt x="8633" y="1"/>
                      <a:pt x="850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452" name="Google Shape;452;p23"/>
          <p:cNvGrpSpPr/>
          <p:nvPr/>
        </p:nvGrpSpPr>
        <p:grpSpPr>
          <a:xfrm>
            <a:off x="6535149" y="3336332"/>
            <a:ext cx="2160538" cy="1375944"/>
            <a:chOff x="7404288" y="1500713"/>
            <a:chExt cx="1967700" cy="1431188"/>
          </a:xfrm>
        </p:grpSpPr>
        <p:sp>
          <p:nvSpPr>
            <p:cNvPr id="453" name="Google Shape;453;p23"/>
            <p:cNvSpPr/>
            <p:nvPr/>
          </p:nvSpPr>
          <p:spPr>
            <a:xfrm>
              <a:off x="7418088" y="2060100"/>
              <a:ext cx="1870200" cy="871800"/>
            </a:xfrm>
            <a:prstGeom prst="roundRect">
              <a:avLst>
                <a:gd name="adj" fmla="val 6755"/>
              </a:avLst>
            </a:prstGeom>
            <a:solidFill>
              <a:schemeClr val="accent4"/>
            </a:solidFill>
            <a:ln>
              <a:noFill/>
            </a:ln>
          </p:spPr>
          <p:txBody>
            <a:bodyPr spcFirstLastPara="1" wrap="square" lIns="182875" tIns="91425" rIns="182875" bIns="91425" anchor="ctr" anchorCtr="0">
              <a:noAutofit/>
            </a:bodyPr>
            <a:lstStyle/>
            <a:p>
              <a:pPr marL="0" lvl="0" indent="0" algn="ctr" rtl="0">
                <a:spcBef>
                  <a:spcPts val="0"/>
                </a:spcBef>
                <a:spcAft>
                  <a:spcPts val="0"/>
                </a:spcAft>
                <a:buNone/>
              </a:pPr>
              <a:endParaRPr sz="1200" dirty="0">
                <a:solidFill>
                  <a:srgbClr val="FFFFFF"/>
                </a:solidFill>
                <a:latin typeface="Roboto"/>
                <a:ea typeface="Roboto"/>
                <a:cs typeface="Roboto"/>
                <a:sym typeface="Roboto"/>
              </a:endParaRPr>
            </a:p>
          </p:txBody>
        </p:sp>
        <p:sp>
          <p:nvSpPr>
            <p:cNvPr id="454" name="Google Shape;454;p23"/>
            <p:cNvSpPr/>
            <p:nvPr/>
          </p:nvSpPr>
          <p:spPr>
            <a:xfrm>
              <a:off x="7969650" y="1500713"/>
              <a:ext cx="767075" cy="767375"/>
            </a:xfrm>
            <a:custGeom>
              <a:avLst/>
              <a:gdLst/>
              <a:ahLst/>
              <a:cxnLst/>
              <a:rect l="l" t="t" r="r" b="b"/>
              <a:pathLst>
                <a:path w="30683" h="30695" extrusionOk="0">
                  <a:moveTo>
                    <a:pt x="15348" y="1"/>
                  </a:moveTo>
                  <a:cubicBezTo>
                    <a:pt x="6871" y="1"/>
                    <a:pt x="1" y="6871"/>
                    <a:pt x="1" y="15348"/>
                  </a:cubicBezTo>
                  <a:cubicBezTo>
                    <a:pt x="1" y="23825"/>
                    <a:pt x="6871" y="30695"/>
                    <a:pt x="15348" y="30695"/>
                  </a:cubicBezTo>
                  <a:cubicBezTo>
                    <a:pt x="23813" y="30695"/>
                    <a:pt x="30683" y="23825"/>
                    <a:pt x="30683" y="15348"/>
                  </a:cubicBezTo>
                  <a:cubicBezTo>
                    <a:pt x="30683" y="6871"/>
                    <a:pt x="23813" y="1"/>
                    <a:pt x="15348" y="1"/>
                  </a:cubicBezTo>
                  <a:close/>
                </a:path>
              </a:pathLst>
            </a:custGeom>
            <a:solidFill>
              <a:schemeClr val="lt1"/>
            </a:solidFill>
            <a:ln w="19050"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 name="Google Shape;455;p23"/>
            <p:cNvSpPr/>
            <p:nvPr/>
          </p:nvSpPr>
          <p:spPr>
            <a:xfrm rot="5400000">
              <a:off x="9044988" y="2447250"/>
              <a:ext cx="556500" cy="97500"/>
            </a:xfrm>
            <a:prstGeom prst="triangle">
              <a:avLst>
                <a:gd name="adj" fmla="val 50000"/>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 name="Google Shape;456;p23"/>
            <p:cNvSpPr/>
            <p:nvPr/>
          </p:nvSpPr>
          <p:spPr>
            <a:xfrm rot="5400000">
              <a:off x="7174788" y="2447250"/>
              <a:ext cx="556500" cy="97500"/>
            </a:xfrm>
            <a:prstGeom prst="triangle">
              <a:avLst>
                <a:gd name="adj" fmla="val 50000"/>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 name="Google Shape;457;p23"/>
            <p:cNvSpPr/>
            <p:nvPr/>
          </p:nvSpPr>
          <p:spPr>
            <a:xfrm>
              <a:off x="8202413" y="1696725"/>
              <a:ext cx="301550" cy="375350"/>
            </a:xfrm>
            <a:custGeom>
              <a:avLst/>
              <a:gdLst/>
              <a:ahLst/>
              <a:cxnLst/>
              <a:rect l="l" t="t" r="r" b="b"/>
              <a:pathLst>
                <a:path w="12062" h="15014" extrusionOk="0">
                  <a:moveTo>
                    <a:pt x="6025" y="1929"/>
                  </a:moveTo>
                  <a:cubicBezTo>
                    <a:pt x="7370" y="1929"/>
                    <a:pt x="8466" y="3024"/>
                    <a:pt x="8466" y="4382"/>
                  </a:cubicBezTo>
                  <a:lnTo>
                    <a:pt x="8466" y="6001"/>
                  </a:lnTo>
                  <a:lnTo>
                    <a:pt x="3584" y="6001"/>
                  </a:lnTo>
                  <a:lnTo>
                    <a:pt x="3584" y="4382"/>
                  </a:lnTo>
                  <a:cubicBezTo>
                    <a:pt x="3584" y="3024"/>
                    <a:pt x="4679" y="1929"/>
                    <a:pt x="6025" y="1929"/>
                  </a:cubicBezTo>
                  <a:close/>
                  <a:moveTo>
                    <a:pt x="6025" y="8608"/>
                  </a:moveTo>
                  <a:cubicBezTo>
                    <a:pt x="6608" y="8608"/>
                    <a:pt x="7084" y="9097"/>
                    <a:pt x="7084" y="9680"/>
                  </a:cubicBezTo>
                  <a:cubicBezTo>
                    <a:pt x="7084" y="10073"/>
                    <a:pt x="6882" y="10406"/>
                    <a:pt x="6584" y="10597"/>
                  </a:cubicBezTo>
                  <a:lnTo>
                    <a:pt x="6584" y="11418"/>
                  </a:lnTo>
                  <a:cubicBezTo>
                    <a:pt x="6584" y="11549"/>
                    <a:pt x="6477" y="11645"/>
                    <a:pt x="6358" y="11645"/>
                  </a:cubicBezTo>
                  <a:lnTo>
                    <a:pt x="5691" y="11645"/>
                  </a:lnTo>
                  <a:cubicBezTo>
                    <a:pt x="5572" y="11645"/>
                    <a:pt x="5477" y="11549"/>
                    <a:pt x="5477" y="11418"/>
                  </a:cubicBezTo>
                  <a:lnTo>
                    <a:pt x="5477" y="10597"/>
                  </a:lnTo>
                  <a:cubicBezTo>
                    <a:pt x="5168" y="10406"/>
                    <a:pt x="4965" y="10073"/>
                    <a:pt x="4965" y="9680"/>
                  </a:cubicBezTo>
                  <a:cubicBezTo>
                    <a:pt x="4965" y="9097"/>
                    <a:pt x="5441" y="8608"/>
                    <a:pt x="6025" y="8608"/>
                  </a:cubicBezTo>
                  <a:close/>
                  <a:moveTo>
                    <a:pt x="6025" y="0"/>
                  </a:moveTo>
                  <a:cubicBezTo>
                    <a:pt x="3632" y="0"/>
                    <a:pt x="1679" y="1965"/>
                    <a:pt x="1679" y="4382"/>
                  </a:cubicBezTo>
                  <a:lnTo>
                    <a:pt x="1679" y="6001"/>
                  </a:lnTo>
                  <a:lnTo>
                    <a:pt x="1322" y="6001"/>
                  </a:lnTo>
                  <a:cubicBezTo>
                    <a:pt x="584" y="6001"/>
                    <a:pt x="0" y="6596"/>
                    <a:pt x="0" y="7335"/>
                  </a:cubicBezTo>
                  <a:lnTo>
                    <a:pt x="0" y="13669"/>
                  </a:lnTo>
                  <a:cubicBezTo>
                    <a:pt x="0" y="14407"/>
                    <a:pt x="584" y="15014"/>
                    <a:pt x="1322" y="15014"/>
                  </a:cubicBezTo>
                  <a:lnTo>
                    <a:pt x="10740" y="15014"/>
                  </a:lnTo>
                  <a:cubicBezTo>
                    <a:pt x="11466" y="15014"/>
                    <a:pt x="12061" y="14407"/>
                    <a:pt x="12061" y="13669"/>
                  </a:cubicBezTo>
                  <a:lnTo>
                    <a:pt x="12061" y="7335"/>
                  </a:lnTo>
                  <a:cubicBezTo>
                    <a:pt x="12061" y="6596"/>
                    <a:pt x="11466" y="6001"/>
                    <a:pt x="10740" y="6001"/>
                  </a:cubicBezTo>
                  <a:lnTo>
                    <a:pt x="10382" y="6001"/>
                  </a:lnTo>
                  <a:lnTo>
                    <a:pt x="10382" y="4382"/>
                  </a:lnTo>
                  <a:cubicBezTo>
                    <a:pt x="10382" y="1965"/>
                    <a:pt x="8430" y="0"/>
                    <a:pt x="602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5" name="مستطيل 3"/>
          <p:cNvSpPr/>
          <p:nvPr/>
        </p:nvSpPr>
        <p:spPr>
          <a:xfrm>
            <a:off x="2045976" y="1509818"/>
            <a:ext cx="6935435" cy="707886"/>
          </a:xfrm>
          <a:prstGeom prst="rect">
            <a:avLst/>
          </a:prstGeom>
        </p:spPr>
        <p:txBody>
          <a:bodyPr wrap="square">
            <a:spAutoFit/>
          </a:bodyPr>
          <a:lstStyle/>
          <a:p>
            <a:pPr algn="ctr" rtl="1"/>
            <a:r>
              <a:rPr lang="ar-EG" sz="2000" b="1" dirty="0" smtClean="0">
                <a:latin typeface="Adobe Arabic" panose="02040503050201020203" pitchFamily="18" charset="-78"/>
                <a:cs typeface="Adobe Arabic" panose="02040503050201020203" pitchFamily="18" charset="-78"/>
              </a:rPr>
              <a:t>فى هذا العصر كان الإنسان المصري دائم التنقل فوق الهضاب من أجل جمع البذور والثمار من الأشجار والنباتات وصيد الحيوانات والطيور ,وقد تمكن المصري القديم في هذا العصر من القيام بعدة</a:t>
            </a:r>
            <a:endParaRPr lang="en-US" sz="2000" b="1" dirty="0">
              <a:solidFill>
                <a:schemeClr val="accent3">
                  <a:lumMod val="75000"/>
                </a:schemeClr>
              </a:solidFill>
              <a:latin typeface="Adobe Arabic" panose="02040503050201020203" pitchFamily="18" charset="-78"/>
              <a:cs typeface="Adobe Arabic" panose="02040503050201020203" pitchFamily="18" charset="-78"/>
            </a:endParaRPr>
          </a:p>
        </p:txBody>
      </p:sp>
      <p:sp>
        <p:nvSpPr>
          <p:cNvPr id="4" name="Rectangle 3"/>
          <p:cNvSpPr/>
          <p:nvPr/>
        </p:nvSpPr>
        <p:spPr>
          <a:xfrm>
            <a:off x="3811153" y="2196823"/>
            <a:ext cx="2026478" cy="769441"/>
          </a:xfrm>
          <a:prstGeom prst="rect">
            <a:avLst/>
          </a:prstGeom>
        </p:spPr>
        <p:txBody>
          <a:bodyPr wrap="square">
            <a:spAutoFit/>
          </a:bodyPr>
          <a:lstStyle/>
          <a:p>
            <a:pPr algn="r" rtl="1"/>
            <a:r>
              <a:rPr lang="ar-EG" sz="4400" b="1" dirty="0" smtClean="0">
                <a:latin typeface="Aldhabi" panose="01000000000000000000" pitchFamily="2" charset="-78"/>
                <a:cs typeface="Aldhabi" panose="01000000000000000000" pitchFamily="2" charset="-78"/>
              </a:rPr>
              <a:t> </a:t>
            </a:r>
            <a:r>
              <a:rPr lang="ar-EG" sz="4400" b="1" dirty="0" smtClean="0">
                <a:solidFill>
                  <a:srgbClr val="0070C0"/>
                </a:solidFill>
                <a:latin typeface="Aldhabi" panose="01000000000000000000" pitchFamily="2" charset="-78"/>
                <a:cs typeface="Aldhabi" panose="01000000000000000000" pitchFamily="2" charset="-78"/>
              </a:rPr>
              <a:t>هل </a:t>
            </a:r>
            <a:r>
              <a:rPr lang="ar-EG" sz="4400" b="1" dirty="0">
                <a:solidFill>
                  <a:srgbClr val="0070C0"/>
                </a:solidFill>
                <a:latin typeface="Aldhabi" panose="01000000000000000000" pitchFamily="2" charset="-78"/>
                <a:cs typeface="Aldhabi" panose="01000000000000000000" pitchFamily="2" charset="-78"/>
              </a:rPr>
              <a:t>تعرفها ؟</a:t>
            </a:r>
            <a:endParaRPr lang="en-US" sz="4400" b="1" dirty="0">
              <a:solidFill>
                <a:srgbClr val="0070C0"/>
              </a:solidFill>
              <a:latin typeface="Aldhabi" panose="01000000000000000000" pitchFamily="2" charset="-78"/>
              <a:cs typeface="Aldhabi" panose="01000000000000000000" pitchFamily="2" charset="-78"/>
            </a:endParaRPr>
          </a:p>
        </p:txBody>
      </p:sp>
      <p:sp>
        <p:nvSpPr>
          <p:cNvPr id="47" name="Google Shape;123;p20"/>
          <p:cNvSpPr txBox="1">
            <a:spLocks noGrp="1"/>
          </p:cNvSpPr>
          <p:nvPr>
            <p:ph type="title"/>
          </p:nvPr>
        </p:nvSpPr>
        <p:spPr>
          <a:xfrm>
            <a:off x="2056883" y="661134"/>
            <a:ext cx="5368200" cy="8574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ar-EG" sz="6600" dirty="0" smtClean="0">
                <a:latin typeface="Aldhabi" panose="01000000000000000000" pitchFamily="2" charset="-78"/>
                <a:cs typeface="Aldhabi" panose="01000000000000000000" pitchFamily="2" charset="-78"/>
              </a:rPr>
              <a:t>العـــصر الحجــري</a:t>
            </a:r>
            <a:endParaRPr sz="6600" dirty="0">
              <a:latin typeface="Aldhabi" panose="01000000000000000000" pitchFamily="2" charset="-78"/>
              <a:cs typeface="Aldhabi" panose="01000000000000000000" pitchFamily="2" charset="-78"/>
            </a:endParaRPr>
          </a:p>
        </p:txBody>
      </p:sp>
      <p:sp>
        <p:nvSpPr>
          <p:cNvPr id="49" name="مستطيل 5"/>
          <p:cNvSpPr/>
          <p:nvPr/>
        </p:nvSpPr>
        <p:spPr>
          <a:xfrm>
            <a:off x="6249145" y="2743710"/>
            <a:ext cx="2073003" cy="400110"/>
          </a:xfrm>
          <a:prstGeom prst="rect">
            <a:avLst/>
          </a:prstGeom>
        </p:spPr>
        <p:txBody>
          <a:bodyPr wrap="none">
            <a:spAutoFit/>
          </a:bodyPr>
          <a:lstStyle/>
          <a:p>
            <a:pPr algn="r" rtl="1"/>
            <a:r>
              <a:rPr lang="ar-EG" sz="2000" b="1" dirty="0">
                <a:solidFill>
                  <a:schemeClr val="accent4">
                    <a:lumMod val="75000"/>
                  </a:schemeClr>
                </a:solidFill>
                <a:latin typeface="Adobe Arabic" panose="02040503050201020203" pitchFamily="18" charset="-78"/>
                <a:cs typeface="Adobe Arabic" panose="02040503050201020203" pitchFamily="18" charset="-78"/>
              </a:rPr>
              <a:t>نلاحظ من الصور التالية أنه :</a:t>
            </a:r>
            <a:endParaRPr lang="en-US" sz="2000" b="1" dirty="0">
              <a:solidFill>
                <a:schemeClr val="accent4">
                  <a:lumMod val="75000"/>
                </a:schemeClr>
              </a:solidFill>
              <a:latin typeface="Adobe Arabic" panose="02040503050201020203" pitchFamily="18" charset="-78"/>
              <a:cs typeface="Adobe Arabic" panose="02040503050201020203" pitchFamily="18" charset="-78"/>
            </a:endParaRPr>
          </a:p>
        </p:txBody>
      </p:sp>
      <p:sp>
        <p:nvSpPr>
          <p:cNvPr id="5" name="Rectangle 4"/>
          <p:cNvSpPr/>
          <p:nvPr/>
        </p:nvSpPr>
        <p:spPr>
          <a:xfrm>
            <a:off x="6699245" y="4045908"/>
            <a:ext cx="1873514" cy="707886"/>
          </a:xfrm>
          <a:prstGeom prst="rect">
            <a:avLst/>
          </a:prstGeom>
        </p:spPr>
        <p:txBody>
          <a:bodyPr wrap="square">
            <a:spAutoFit/>
          </a:bodyPr>
          <a:lstStyle/>
          <a:p>
            <a:pPr lvl="0" algn="ctr" rtl="1"/>
            <a:r>
              <a:rPr lang="ar-EG" sz="2000" b="1" dirty="0">
                <a:latin typeface="Adobe Arabic" panose="02040503050201020203" pitchFamily="18" charset="-78"/>
                <a:cs typeface="Adobe Arabic" panose="02040503050201020203" pitchFamily="18" charset="-78"/>
              </a:rPr>
              <a:t>سكن المصري القديم الكهوف .</a:t>
            </a:r>
            <a:endParaRPr lang="en-US" sz="2000" b="1" dirty="0">
              <a:latin typeface="Adobe Arabic" panose="02040503050201020203" pitchFamily="18" charset="-78"/>
              <a:cs typeface="Adobe Arabic" panose="02040503050201020203" pitchFamily="18" charset="-78"/>
            </a:endParaRPr>
          </a:p>
        </p:txBody>
      </p:sp>
      <p:sp>
        <p:nvSpPr>
          <p:cNvPr id="6" name="Rectangle 5"/>
          <p:cNvSpPr/>
          <p:nvPr/>
        </p:nvSpPr>
        <p:spPr>
          <a:xfrm>
            <a:off x="4356611" y="3992868"/>
            <a:ext cx="2208841" cy="707886"/>
          </a:xfrm>
          <a:prstGeom prst="rect">
            <a:avLst/>
          </a:prstGeom>
        </p:spPr>
        <p:txBody>
          <a:bodyPr wrap="square">
            <a:spAutoFit/>
          </a:bodyPr>
          <a:lstStyle/>
          <a:p>
            <a:pPr algn="ctr"/>
            <a:r>
              <a:rPr lang="ar-EG" sz="2000" b="1" dirty="0">
                <a:latin typeface="Adobe Arabic" panose="02040503050201020203" pitchFamily="18" charset="-78"/>
                <a:cs typeface="Adobe Arabic" panose="02040503050201020203" pitchFamily="18" charset="-78"/>
              </a:rPr>
              <a:t>اكتشف النار واستخدمها في طهى الطعام </a:t>
            </a:r>
            <a:endParaRPr lang="ar-EG" sz="2000" dirty="0"/>
          </a:p>
        </p:txBody>
      </p:sp>
      <p:sp>
        <p:nvSpPr>
          <p:cNvPr id="7" name="Rectangle 6"/>
          <p:cNvSpPr/>
          <p:nvPr/>
        </p:nvSpPr>
        <p:spPr>
          <a:xfrm>
            <a:off x="1933303" y="4005516"/>
            <a:ext cx="2456460" cy="707886"/>
          </a:xfrm>
          <a:prstGeom prst="rect">
            <a:avLst/>
          </a:prstGeom>
        </p:spPr>
        <p:txBody>
          <a:bodyPr wrap="square">
            <a:spAutoFit/>
          </a:bodyPr>
          <a:lstStyle/>
          <a:p>
            <a:pPr algn="ctr"/>
            <a:r>
              <a:rPr lang="ar-EG" sz="2000" b="1" dirty="0">
                <a:latin typeface="Adobe Arabic" panose="02040503050201020203" pitchFamily="18" charset="-78"/>
                <a:cs typeface="Adobe Arabic" panose="02040503050201020203" pitchFamily="18" charset="-78"/>
              </a:rPr>
              <a:t>صنع أدواته من الحجارة واستخدمها في الصيد</a:t>
            </a:r>
            <a:endParaRPr lang="ar-EG" sz="2000" dirty="0"/>
          </a:p>
        </p:txBody>
      </p:sp>
      <p:pic>
        <p:nvPicPr>
          <p:cNvPr id="53" name="صورة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0413" y="311049"/>
            <a:ext cx="1934412" cy="1131697"/>
          </a:xfrm>
          <a:prstGeom prst="roundRect">
            <a:avLst>
              <a:gd name="adj" fmla="val 31956"/>
            </a:avLst>
          </a:prstGeom>
          <a:solidFill>
            <a:srgbClr val="FFFFFF"/>
          </a:solidFill>
          <a:ln w="76200" cap="sq">
            <a:solidFill>
              <a:schemeClr val="bg2"/>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pic>
        <p:nvPicPr>
          <p:cNvPr id="54" name="صورة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0412" y="2165085"/>
            <a:ext cx="2008217" cy="1131295"/>
          </a:xfrm>
          <a:prstGeom prst="roundRect">
            <a:avLst>
              <a:gd name="adj" fmla="val 25013"/>
            </a:avLst>
          </a:prstGeom>
          <a:solidFill>
            <a:srgbClr val="FFFFFF"/>
          </a:solidFill>
          <a:ln w="76200" cap="sq">
            <a:solidFill>
              <a:schemeClr val="bg2"/>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pic>
        <p:nvPicPr>
          <p:cNvPr id="58" name="Picture 57">
            <a:hlinkClick r:id="rId5" action="ppaction://hlinksldjump"/>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39959" y="4560710"/>
            <a:ext cx="398346" cy="435110"/>
          </a:xfrm>
          <a:prstGeom prst="rect">
            <a:avLst/>
          </a:prstGeom>
        </p:spPr>
      </p:pic>
      <p:pic>
        <p:nvPicPr>
          <p:cNvPr id="36" name="Picture 35">
            <a:hlinkClick r:id="" action="ppaction://hlinkshowjump?jump=endshow"/>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rot="10800000" flipH="1" flipV="1">
            <a:off x="8643797" y="148000"/>
            <a:ext cx="368193" cy="368193"/>
          </a:xfrm>
          <a:prstGeom prst="rect">
            <a:avLst/>
          </a:prstGeom>
        </p:spPr>
      </p:pic>
    </p:spTree>
    <p:extLst>
      <p:ext uri="{BB962C8B-B14F-4D97-AF65-F5344CB8AC3E}">
        <p14:creationId xmlns:p14="http://schemas.microsoft.com/office/powerpoint/2010/main" val="3426670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47"/>
                                        </p:tgtEl>
                                        <p:attrNameLst>
                                          <p:attrName>style.visibility</p:attrName>
                                        </p:attrNameLst>
                                      </p:cBhvr>
                                      <p:to>
                                        <p:strVal val="visible"/>
                                      </p:to>
                                    </p:set>
                                    <p:anim calcmode="lin" valueType="num">
                                      <p:cBhvr>
                                        <p:cTn id="7" dur="1000" fill="hold"/>
                                        <p:tgtEl>
                                          <p:spTgt spid="47"/>
                                        </p:tgtEl>
                                        <p:attrNameLst>
                                          <p:attrName>ppt_w</p:attrName>
                                        </p:attrNameLst>
                                      </p:cBhvr>
                                      <p:tavLst>
                                        <p:tav tm="0">
                                          <p:val>
                                            <p:fltVal val="0"/>
                                          </p:val>
                                        </p:tav>
                                        <p:tav tm="100000">
                                          <p:val>
                                            <p:strVal val="#ppt_w"/>
                                          </p:val>
                                        </p:tav>
                                      </p:tavLst>
                                    </p:anim>
                                    <p:anim calcmode="lin" valueType="num">
                                      <p:cBhvr>
                                        <p:cTn id="8" dur="1000" fill="hold"/>
                                        <p:tgtEl>
                                          <p:spTgt spid="47"/>
                                        </p:tgtEl>
                                        <p:attrNameLst>
                                          <p:attrName>ppt_h</p:attrName>
                                        </p:attrNameLst>
                                      </p:cBhvr>
                                      <p:tavLst>
                                        <p:tav tm="0">
                                          <p:val>
                                            <p:fltVal val="0"/>
                                          </p:val>
                                        </p:tav>
                                        <p:tav tm="100000">
                                          <p:val>
                                            <p:strVal val="#ppt_h"/>
                                          </p:val>
                                        </p:tav>
                                      </p:tavLst>
                                    </p:anim>
                                    <p:anim calcmode="lin" valueType="num">
                                      <p:cBhvr>
                                        <p:cTn id="9" dur="1000" fill="hold"/>
                                        <p:tgtEl>
                                          <p:spTgt spid="47"/>
                                        </p:tgtEl>
                                        <p:attrNameLst>
                                          <p:attrName>style.rotation</p:attrName>
                                        </p:attrNameLst>
                                      </p:cBhvr>
                                      <p:tavLst>
                                        <p:tav tm="0">
                                          <p:val>
                                            <p:fltVal val="90"/>
                                          </p:val>
                                        </p:tav>
                                        <p:tav tm="100000">
                                          <p:val>
                                            <p:fltVal val="0"/>
                                          </p:val>
                                        </p:tav>
                                      </p:tavLst>
                                    </p:anim>
                                    <p:animEffect transition="in" filter="fade">
                                      <p:cBhvr>
                                        <p:cTn id="10" dur="1000"/>
                                        <p:tgtEl>
                                          <p:spTgt spid="47"/>
                                        </p:tgtEl>
                                      </p:cBhvr>
                                    </p:animEffect>
                                  </p:childTnLst>
                                </p:cTn>
                              </p:par>
                            </p:childTnLst>
                          </p:cTn>
                        </p:par>
                      </p:childTnLst>
                    </p:cTn>
                  </p:par>
                  <p:par>
                    <p:cTn id="11" fill="hold">
                      <p:stCondLst>
                        <p:cond delay="indefinite"/>
                      </p:stCondLst>
                      <p:childTnLst>
                        <p:par>
                          <p:cTn id="12" fill="hold">
                            <p:stCondLst>
                              <p:cond delay="0"/>
                            </p:stCondLst>
                            <p:childTnLst>
                              <p:par>
                                <p:cTn id="13" presetID="53" presetClass="entr" presetSubtype="16" fill="hold" grpId="0" nodeType="clickEffect">
                                  <p:stCondLst>
                                    <p:cond delay="0"/>
                                  </p:stCondLst>
                                  <p:childTnLst>
                                    <p:set>
                                      <p:cBhvr>
                                        <p:cTn id="14" dur="1" fill="hold">
                                          <p:stCondLst>
                                            <p:cond delay="0"/>
                                          </p:stCondLst>
                                        </p:cTn>
                                        <p:tgtEl>
                                          <p:spTgt spid="45"/>
                                        </p:tgtEl>
                                        <p:attrNameLst>
                                          <p:attrName>style.visibility</p:attrName>
                                        </p:attrNameLst>
                                      </p:cBhvr>
                                      <p:to>
                                        <p:strVal val="visible"/>
                                      </p:to>
                                    </p:set>
                                    <p:anim calcmode="lin" valueType="num">
                                      <p:cBhvr>
                                        <p:cTn id="15" dur="500" fill="hold"/>
                                        <p:tgtEl>
                                          <p:spTgt spid="45"/>
                                        </p:tgtEl>
                                        <p:attrNameLst>
                                          <p:attrName>ppt_w</p:attrName>
                                        </p:attrNameLst>
                                      </p:cBhvr>
                                      <p:tavLst>
                                        <p:tav tm="0">
                                          <p:val>
                                            <p:fltVal val="0"/>
                                          </p:val>
                                        </p:tav>
                                        <p:tav tm="100000">
                                          <p:val>
                                            <p:strVal val="#ppt_w"/>
                                          </p:val>
                                        </p:tav>
                                      </p:tavLst>
                                    </p:anim>
                                    <p:anim calcmode="lin" valueType="num">
                                      <p:cBhvr>
                                        <p:cTn id="16" dur="500" fill="hold"/>
                                        <p:tgtEl>
                                          <p:spTgt spid="45"/>
                                        </p:tgtEl>
                                        <p:attrNameLst>
                                          <p:attrName>ppt_h</p:attrName>
                                        </p:attrNameLst>
                                      </p:cBhvr>
                                      <p:tavLst>
                                        <p:tav tm="0">
                                          <p:val>
                                            <p:fltVal val="0"/>
                                          </p:val>
                                        </p:tav>
                                        <p:tav tm="100000">
                                          <p:val>
                                            <p:strVal val="#ppt_h"/>
                                          </p:val>
                                        </p:tav>
                                      </p:tavLst>
                                    </p:anim>
                                    <p:animEffect transition="in" filter="fade">
                                      <p:cBhvr>
                                        <p:cTn id="17" dur="500"/>
                                        <p:tgtEl>
                                          <p:spTgt spid="45"/>
                                        </p:tgtEl>
                                      </p:cBhvr>
                                    </p:animEffect>
                                  </p:childTnLst>
                                </p:cTn>
                              </p:par>
                            </p:childTnLst>
                          </p:cTn>
                        </p:par>
                      </p:childTnLst>
                    </p:cTn>
                  </p:par>
                  <p:par>
                    <p:cTn id="18" fill="hold">
                      <p:stCondLst>
                        <p:cond delay="indefinite"/>
                      </p:stCondLst>
                      <p:childTnLst>
                        <p:par>
                          <p:cTn id="19" fill="hold">
                            <p:stCondLst>
                              <p:cond delay="0"/>
                            </p:stCondLst>
                            <p:childTnLst>
                              <p:par>
                                <p:cTn id="20" presetID="31" presetClass="entr" presetSubtype="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 calcmode="lin" valueType="num">
                                      <p:cBhvr>
                                        <p:cTn id="22" dur="1000" fill="hold"/>
                                        <p:tgtEl>
                                          <p:spTgt spid="4"/>
                                        </p:tgtEl>
                                        <p:attrNameLst>
                                          <p:attrName>ppt_w</p:attrName>
                                        </p:attrNameLst>
                                      </p:cBhvr>
                                      <p:tavLst>
                                        <p:tav tm="0">
                                          <p:val>
                                            <p:fltVal val="0"/>
                                          </p:val>
                                        </p:tav>
                                        <p:tav tm="100000">
                                          <p:val>
                                            <p:strVal val="#ppt_w"/>
                                          </p:val>
                                        </p:tav>
                                      </p:tavLst>
                                    </p:anim>
                                    <p:anim calcmode="lin" valueType="num">
                                      <p:cBhvr>
                                        <p:cTn id="23" dur="1000" fill="hold"/>
                                        <p:tgtEl>
                                          <p:spTgt spid="4"/>
                                        </p:tgtEl>
                                        <p:attrNameLst>
                                          <p:attrName>ppt_h</p:attrName>
                                        </p:attrNameLst>
                                      </p:cBhvr>
                                      <p:tavLst>
                                        <p:tav tm="0">
                                          <p:val>
                                            <p:fltVal val="0"/>
                                          </p:val>
                                        </p:tav>
                                        <p:tav tm="100000">
                                          <p:val>
                                            <p:strVal val="#ppt_h"/>
                                          </p:val>
                                        </p:tav>
                                      </p:tavLst>
                                    </p:anim>
                                    <p:anim calcmode="lin" valueType="num">
                                      <p:cBhvr>
                                        <p:cTn id="24" dur="1000" fill="hold"/>
                                        <p:tgtEl>
                                          <p:spTgt spid="4"/>
                                        </p:tgtEl>
                                        <p:attrNameLst>
                                          <p:attrName>style.rotation</p:attrName>
                                        </p:attrNameLst>
                                      </p:cBhvr>
                                      <p:tavLst>
                                        <p:tav tm="0">
                                          <p:val>
                                            <p:fltVal val="90"/>
                                          </p:val>
                                        </p:tav>
                                        <p:tav tm="100000">
                                          <p:val>
                                            <p:fltVal val="0"/>
                                          </p:val>
                                        </p:tav>
                                      </p:tavLst>
                                    </p:anim>
                                    <p:animEffect transition="in" filter="fade">
                                      <p:cBhvr>
                                        <p:cTn id="25" dur="1000"/>
                                        <p:tgtEl>
                                          <p:spTgt spid="4"/>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49"/>
                                        </p:tgtEl>
                                        <p:attrNameLst>
                                          <p:attrName>style.visibility</p:attrName>
                                        </p:attrNameLst>
                                      </p:cBhvr>
                                      <p:to>
                                        <p:strVal val="visible"/>
                                      </p:to>
                                    </p:set>
                                    <p:animEffect transition="in" filter="barn(inVertical)">
                                      <p:cBhvr>
                                        <p:cTn id="30" dur="500"/>
                                        <p:tgtEl>
                                          <p:spTgt spid="49"/>
                                        </p:tgtEl>
                                      </p:cBhvr>
                                    </p:animEffect>
                                  </p:childTnLst>
                                </p:cTn>
                              </p:par>
                            </p:childTnLst>
                          </p:cTn>
                        </p:par>
                        <p:par>
                          <p:cTn id="31" fill="hold">
                            <p:stCondLst>
                              <p:cond delay="500"/>
                            </p:stCondLst>
                            <p:childTnLst>
                              <p:par>
                                <p:cTn id="32" presetID="26" presetClass="entr" presetSubtype="0" fill="hold" nodeType="afterEffect">
                                  <p:stCondLst>
                                    <p:cond delay="0"/>
                                  </p:stCondLst>
                                  <p:childTnLst>
                                    <p:set>
                                      <p:cBhvr>
                                        <p:cTn id="33" dur="1" fill="hold">
                                          <p:stCondLst>
                                            <p:cond delay="0"/>
                                          </p:stCondLst>
                                        </p:cTn>
                                        <p:tgtEl>
                                          <p:spTgt spid="53"/>
                                        </p:tgtEl>
                                        <p:attrNameLst>
                                          <p:attrName>style.visibility</p:attrName>
                                        </p:attrNameLst>
                                      </p:cBhvr>
                                      <p:to>
                                        <p:strVal val="visible"/>
                                      </p:to>
                                    </p:set>
                                    <p:animEffect transition="in" filter="wipe(down)">
                                      <p:cBhvr>
                                        <p:cTn id="34" dur="580">
                                          <p:stCondLst>
                                            <p:cond delay="0"/>
                                          </p:stCondLst>
                                        </p:cTn>
                                        <p:tgtEl>
                                          <p:spTgt spid="53"/>
                                        </p:tgtEl>
                                      </p:cBhvr>
                                    </p:animEffect>
                                    <p:anim calcmode="lin" valueType="num">
                                      <p:cBhvr>
                                        <p:cTn id="35" dur="1822" tmFilter="0,0; 0.14,0.36; 0.43,0.73; 0.71,0.91; 1.0,1.0">
                                          <p:stCondLst>
                                            <p:cond delay="0"/>
                                          </p:stCondLst>
                                        </p:cTn>
                                        <p:tgtEl>
                                          <p:spTgt spid="53"/>
                                        </p:tgtEl>
                                        <p:attrNameLst>
                                          <p:attrName>ppt_x</p:attrName>
                                        </p:attrNameLst>
                                      </p:cBhvr>
                                      <p:tavLst>
                                        <p:tav tm="0">
                                          <p:val>
                                            <p:strVal val="#ppt_x-0.25"/>
                                          </p:val>
                                        </p:tav>
                                        <p:tav tm="100000">
                                          <p:val>
                                            <p:strVal val="#ppt_x"/>
                                          </p:val>
                                        </p:tav>
                                      </p:tavLst>
                                    </p:anim>
                                    <p:anim calcmode="lin" valueType="num">
                                      <p:cBhvr>
                                        <p:cTn id="36" dur="664" tmFilter="0.0,0.0; 0.25,0.07; 0.50,0.2; 0.75,0.467; 1.0,1.0">
                                          <p:stCondLst>
                                            <p:cond delay="0"/>
                                          </p:stCondLst>
                                        </p:cTn>
                                        <p:tgtEl>
                                          <p:spTgt spid="53"/>
                                        </p:tgtEl>
                                        <p:attrNameLst>
                                          <p:attrName>ppt_y</p:attrName>
                                        </p:attrNameLst>
                                      </p:cBhvr>
                                      <p:tavLst>
                                        <p:tav tm="0" fmla="#ppt_y-sin(pi*$)/3">
                                          <p:val>
                                            <p:fltVal val="0.5"/>
                                          </p:val>
                                        </p:tav>
                                        <p:tav tm="100000">
                                          <p:val>
                                            <p:fltVal val="1"/>
                                          </p:val>
                                        </p:tav>
                                      </p:tavLst>
                                    </p:anim>
                                    <p:anim calcmode="lin" valueType="num">
                                      <p:cBhvr>
                                        <p:cTn id="37" dur="664" tmFilter="0, 0; 0.125,0.2665; 0.25,0.4; 0.375,0.465; 0.5,0.5;  0.625,0.535; 0.75,0.6; 0.875,0.7335; 1,1">
                                          <p:stCondLst>
                                            <p:cond delay="664"/>
                                          </p:stCondLst>
                                        </p:cTn>
                                        <p:tgtEl>
                                          <p:spTgt spid="53"/>
                                        </p:tgtEl>
                                        <p:attrNameLst>
                                          <p:attrName>ppt_y</p:attrName>
                                        </p:attrNameLst>
                                      </p:cBhvr>
                                      <p:tavLst>
                                        <p:tav tm="0" fmla="#ppt_y-sin(pi*$)/9">
                                          <p:val>
                                            <p:fltVal val="0"/>
                                          </p:val>
                                        </p:tav>
                                        <p:tav tm="100000">
                                          <p:val>
                                            <p:fltVal val="1"/>
                                          </p:val>
                                        </p:tav>
                                      </p:tavLst>
                                    </p:anim>
                                    <p:anim calcmode="lin" valueType="num">
                                      <p:cBhvr>
                                        <p:cTn id="38" dur="332" tmFilter="0, 0; 0.125,0.2665; 0.25,0.4; 0.375,0.465; 0.5,0.5;  0.625,0.535; 0.75,0.6; 0.875,0.7335; 1,1">
                                          <p:stCondLst>
                                            <p:cond delay="1324"/>
                                          </p:stCondLst>
                                        </p:cTn>
                                        <p:tgtEl>
                                          <p:spTgt spid="53"/>
                                        </p:tgtEl>
                                        <p:attrNameLst>
                                          <p:attrName>ppt_y</p:attrName>
                                        </p:attrNameLst>
                                      </p:cBhvr>
                                      <p:tavLst>
                                        <p:tav tm="0" fmla="#ppt_y-sin(pi*$)/27">
                                          <p:val>
                                            <p:fltVal val="0"/>
                                          </p:val>
                                        </p:tav>
                                        <p:tav tm="100000">
                                          <p:val>
                                            <p:fltVal val="1"/>
                                          </p:val>
                                        </p:tav>
                                      </p:tavLst>
                                    </p:anim>
                                    <p:anim calcmode="lin" valueType="num">
                                      <p:cBhvr>
                                        <p:cTn id="39" dur="164" tmFilter="0, 0; 0.125,0.2665; 0.25,0.4; 0.375,0.465; 0.5,0.5;  0.625,0.535; 0.75,0.6; 0.875,0.7335; 1,1">
                                          <p:stCondLst>
                                            <p:cond delay="1656"/>
                                          </p:stCondLst>
                                        </p:cTn>
                                        <p:tgtEl>
                                          <p:spTgt spid="53"/>
                                        </p:tgtEl>
                                        <p:attrNameLst>
                                          <p:attrName>ppt_y</p:attrName>
                                        </p:attrNameLst>
                                      </p:cBhvr>
                                      <p:tavLst>
                                        <p:tav tm="0" fmla="#ppt_y-sin(pi*$)/81">
                                          <p:val>
                                            <p:fltVal val="0"/>
                                          </p:val>
                                        </p:tav>
                                        <p:tav tm="100000">
                                          <p:val>
                                            <p:fltVal val="1"/>
                                          </p:val>
                                        </p:tav>
                                      </p:tavLst>
                                    </p:anim>
                                    <p:animScale>
                                      <p:cBhvr>
                                        <p:cTn id="40" dur="26">
                                          <p:stCondLst>
                                            <p:cond delay="650"/>
                                          </p:stCondLst>
                                        </p:cTn>
                                        <p:tgtEl>
                                          <p:spTgt spid="53"/>
                                        </p:tgtEl>
                                      </p:cBhvr>
                                      <p:to x="100000" y="60000"/>
                                    </p:animScale>
                                    <p:animScale>
                                      <p:cBhvr>
                                        <p:cTn id="41" dur="166" decel="50000">
                                          <p:stCondLst>
                                            <p:cond delay="676"/>
                                          </p:stCondLst>
                                        </p:cTn>
                                        <p:tgtEl>
                                          <p:spTgt spid="53"/>
                                        </p:tgtEl>
                                      </p:cBhvr>
                                      <p:to x="100000" y="100000"/>
                                    </p:animScale>
                                    <p:animScale>
                                      <p:cBhvr>
                                        <p:cTn id="42" dur="26">
                                          <p:stCondLst>
                                            <p:cond delay="1312"/>
                                          </p:stCondLst>
                                        </p:cTn>
                                        <p:tgtEl>
                                          <p:spTgt spid="53"/>
                                        </p:tgtEl>
                                      </p:cBhvr>
                                      <p:to x="100000" y="80000"/>
                                    </p:animScale>
                                    <p:animScale>
                                      <p:cBhvr>
                                        <p:cTn id="43" dur="166" decel="50000">
                                          <p:stCondLst>
                                            <p:cond delay="1338"/>
                                          </p:stCondLst>
                                        </p:cTn>
                                        <p:tgtEl>
                                          <p:spTgt spid="53"/>
                                        </p:tgtEl>
                                      </p:cBhvr>
                                      <p:to x="100000" y="100000"/>
                                    </p:animScale>
                                    <p:animScale>
                                      <p:cBhvr>
                                        <p:cTn id="44" dur="26">
                                          <p:stCondLst>
                                            <p:cond delay="1642"/>
                                          </p:stCondLst>
                                        </p:cTn>
                                        <p:tgtEl>
                                          <p:spTgt spid="53"/>
                                        </p:tgtEl>
                                      </p:cBhvr>
                                      <p:to x="100000" y="90000"/>
                                    </p:animScale>
                                    <p:animScale>
                                      <p:cBhvr>
                                        <p:cTn id="45" dur="166" decel="50000">
                                          <p:stCondLst>
                                            <p:cond delay="1668"/>
                                          </p:stCondLst>
                                        </p:cTn>
                                        <p:tgtEl>
                                          <p:spTgt spid="53"/>
                                        </p:tgtEl>
                                      </p:cBhvr>
                                      <p:to x="100000" y="100000"/>
                                    </p:animScale>
                                    <p:animScale>
                                      <p:cBhvr>
                                        <p:cTn id="46" dur="26">
                                          <p:stCondLst>
                                            <p:cond delay="1808"/>
                                          </p:stCondLst>
                                        </p:cTn>
                                        <p:tgtEl>
                                          <p:spTgt spid="53"/>
                                        </p:tgtEl>
                                      </p:cBhvr>
                                      <p:to x="100000" y="95000"/>
                                    </p:animScale>
                                    <p:animScale>
                                      <p:cBhvr>
                                        <p:cTn id="47" dur="166" decel="50000">
                                          <p:stCondLst>
                                            <p:cond delay="1834"/>
                                          </p:stCondLst>
                                        </p:cTn>
                                        <p:tgtEl>
                                          <p:spTgt spid="53"/>
                                        </p:tgtEl>
                                      </p:cBhvr>
                                      <p:to x="100000" y="100000"/>
                                    </p:animScale>
                                  </p:childTnLst>
                                </p:cTn>
                              </p:par>
                            </p:childTnLst>
                          </p:cTn>
                        </p:par>
                        <p:par>
                          <p:cTn id="48" fill="hold">
                            <p:stCondLst>
                              <p:cond delay="2500"/>
                            </p:stCondLst>
                            <p:childTnLst>
                              <p:par>
                                <p:cTn id="49" presetID="26" presetClass="entr" presetSubtype="0" fill="hold" nodeType="afterEffect">
                                  <p:stCondLst>
                                    <p:cond delay="0"/>
                                  </p:stCondLst>
                                  <p:childTnLst>
                                    <p:set>
                                      <p:cBhvr>
                                        <p:cTn id="50" dur="1" fill="hold">
                                          <p:stCondLst>
                                            <p:cond delay="0"/>
                                          </p:stCondLst>
                                        </p:cTn>
                                        <p:tgtEl>
                                          <p:spTgt spid="54"/>
                                        </p:tgtEl>
                                        <p:attrNameLst>
                                          <p:attrName>style.visibility</p:attrName>
                                        </p:attrNameLst>
                                      </p:cBhvr>
                                      <p:to>
                                        <p:strVal val="visible"/>
                                      </p:to>
                                    </p:set>
                                    <p:animEffect transition="in" filter="wipe(down)">
                                      <p:cBhvr>
                                        <p:cTn id="51" dur="580">
                                          <p:stCondLst>
                                            <p:cond delay="0"/>
                                          </p:stCondLst>
                                        </p:cTn>
                                        <p:tgtEl>
                                          <p:spTgt spid="54"/>
                                        </p:tgtEl>
                                      </p:cBhvr>
                                    </p:animEffect>
                                    <p:anim calcmode="lin" valueType="num">
                                      <p:cBhvr>
                                        <p:cTn id="52" dur="1822" tmFilter="0,0; 0.14,0.36; 0.43,0.73; 0.71,0.91; 1.0,1.0">
                                          <p:stCondLst>
                                            <p:cond delay="0"/>
                                          </p:stCondLst>
                                        </p:cTn>
                                        <p:tgtEl>
                                          <p:spTgt spid="54"/>
                                        </p:tgtEl>
                                        <p:attrNameLst>
                                          <p:attrName>ppt_x</p:attrName>
                                        </p:attrNameLst>
                                      </p:cBhvr>
                                      <p:tavLst>
                                        <p:tav tm="0">
                                          <p:val>
                                            <p:strVal val="#ppt_x-0.25"/>
                                          </p:val>
                                        </p:tav>
                                        <p:tav tm="100000">
                                          <p:val>
                                            <p:strVal val="#ppt_x"/>
                                          </p:val>
                                        </p:tav>
                                      </p:tavLst>
                                    </p:anim>
                                    <p:anim calcmode="lin" valueType="num">
                                      <p:cBhvr>
                                        <p:cTn id="53" dur="664" tmFilter="0.0,0.0; 0.25,0.07; 0.50,0.2; 0.75,0.467; 1.0,1.0">
                                          <p:stCondLst>
                                            <p:cond delay="0"/>
                                          </p:stCondLst>
                                        </p:cTn>
                                        <p:tgtEl>
                                          <p:spTgt spid="54"/>
                                        </p:tgtEl>
                                        <p:attrNameLst>
                                          <p:attrName>ppt_y</p:attrName>
                                        </p:attrNameLst>
                                      </p:cBhvr>
                                      <p:tavLst>
                                        <p:tav tm="0" fmla="#ppt_y-sin(pi*$)/3">
                                          <p:val>
                                            <p:fltVal val="0.5"/>
                                          </p:val>
                                        </p:tav>
                                        <p:tav tm="100000">
                                          <p:val>
                                            <p:fltVal val="1"/>
                                          </p:val>
                                        </p:tav>
                                      </p:tavLst>
                                    </p:anim>
                                    <p:anim calcmode="lin" valueType="num">
                                      <p:cBhvr>
                                        <p:cTn id="54" dur="664" tmFilter="0, 0; 0.125,0.2665; 0.25,0.4; 0.375,0.465; 0.5,0.5;  0.625,0.535; 0.75,0.6; 0.875,0.7335; 1,1">
                                          <p:stCondLst>
                                            <p:cond delay="664"/>
                                          </p:stCondLst>
                                        </p:cTn>
                                        <p:tgtEl>
                                          <p:spTgt spid="54"/>
                                        </p:tgtEl>
                                        <p:attrNameLst>
                                          <p:attrName>ppt_y</p:attrName>
                                        </p:attrNameLst>
                                      </p:cBhvr>
                                      <p:tavLst>
                                        <p:tav tm="0" fmla="#ppt_y-sin(pi*$)/9">
                                          <p:val>
                                            <p:fltVal val="0"/>
                                          </p:val>
                                        </p:tav>
                                        <p:tav tm="100000">
                                          <p:val>
                                            <p:fltVal val="1"/>
                                          </p:val>
                                        </p:tav>
                                      </p:tavLst>
                                    </p:anim>
                                    <p:anim calcmode="lin" valueType="num">
                                      <p:cBhvr>
                                        <p:cTn id="55" dur="332" tmFilter="0, 0; 0.125,0.2665; 0.25,0.4; 0.375,0.465; 0.5,0.5;  0.625,0.535; 0.75,0.6; 0.875,0.7335; 1,1">
                                          <p:stCondLst>
                                            <p:cond delay="1324"/>
                                          </p:stCondLst>
                                        </p:cTn>
                                        <p:tgtEl>
                                          <p:spTgt spid="54"/>
                                        </p:tgtEl>
                                        <p:attrNameLst>
                                          <p:attrName>ppt_y</p:attrName>
                                        </p:attrNameLst>
                                      </p:cBhvr>
                                      <p:tavLst>
                                        <p:tav tm="0" fmla="#ppt_y-sin(pi*$)/27">
                                          <p:val>
                                            <p:fltVal val="0"/>
                                          </p:val>
                                        </p:tav>
                                        <p:tav tm="100000">
                                          <p:val>
                                            <p:fltVal val="1"/>
                                          </p:val>
                                        </p:tav>
                                      </p:tavLst>
                                    </p:anim>
                                    <p:anim calcmode="lin" valueType="num">
                                      <p:cBhvr>
                                        <p:cTn id="56" dur="164" tmFilter="0, 0; 0.125,0.2665; 0.25,0.4; 0.375,0.465; 0.5,0.5;  0.625,0.535; 0.75,0.6; 0.875,0.7335; 1,1">
                                          <p:stCondLst>
                                            <p:cond delay="1656"/>
                                          </p:stCondLst>
                                        </p:cTn>
                                        <p:tgtEl>
                                          <p:spTgt spid="54"/>
                                        </p:tgtEl>
                                        <p:attrNameLst>
                                          <p:attrName>ppt_y</p:attrName>
                                        </p:attrNameLst>
                                      </p:cBhvr>
                                      <p:tavLst>
                                        <p:tav tm="0" fmla="#ppt_y-sin(pi*$)/81">
                                          <p:val>
                                            <p:fltVal val="0"/>
                                          </p:val>
                                        </p:tav>
                                        <p:tav tm="100000">
                                          <p:val>
                                            <p:fltVal val="1"/>
                                          </p:val>
                                        </p:tav>
                                      </p:tavLst>
                                    </p:anim>
                                    <p:animScale>
                                      <p:cBhvr>
                                        <p:cTn id="57" dur="26">
                                          <p:stCondLst>
                                            <p:cond delay="650"/>
                                          </p:stCondLst>
                                        </p:cTn>
                                        <p:tgtEl>
                                          <p:spTgt spid="54"/>
                                        </p:tgtEl>
                                      </p:cBhvr>
                                      <p:to x="100000" y="60000"/>
                                    </p:animScale>
                                    <p:animScale>
                                      <p:cBhvr>
                                        <p:cTn id="58" dur="166" decel="50000">
                                          <p:stCondLst>
                                            <p:cond delay="676"/>
                                          </p:stCondLst>
                                        </p:cTn>
                                        <p:tgtEl>
                                          <p:spTgt spid="54"/>
                                        </p:tgtEl>
                                      </p:cBhvr>
                                      <p:to x="100000" y="100000"/>
                                    </p:animScale>
                                    <p:animScale>
                                      <p:cBhvr>
                                        <p:cTn id="59" dur="26">
                                          <p:stCondLst>
                                            <p:cond delay="1312"/>
                                          </p:stCondLst>
                                        </p:cTn>
                                        <p:tgtEl>
                                          <p:spTgt spid="54"/>
                                        </p:tgtEl>
                                      </p:cBhvr>
                                      <p:to x="100000" y="80000"/>
                                    </p:animScale>
                                    <p:animScale>
                                      <p:cBhvr>
                                        <p:cTn id="60" dur="166" decel="50000">
                                          <p:stCondLst>
                                            <p:cond delay="1338"/>
                                          </p:stCondLst>
                                        </p:cTn>
                                        <p:tgtEl>
                                          <p:spTgt spid="54"/>
                                        </p:tgtEl>
                                      </p:cBhvr>
                                      <p:to x="100000" y="100000"/>
                                    </p:animScale>
                                    <p:animScale>
                                      <p:cBhvr>
                                        <p:cTn id="61" dur="26">
                                          <p:stCondLst>
                                            <p:cond delay="1642"/>
                                          </p:stCondLst>
                                        </p:cTn>
                                        <p:tgtEl>
                                          <p:spTgt spid="54"/>
                                        </p:tgtEl>
                                      </p:cBhvr>
                                      <p:to x="100000" y="90000"/>
                                    </p:animScale>
                                    <p:animScale>
                                      <p:cBhvr>
                                        <p:cTn id="62" dur="166" decel="50000">
                                          <p:stCondLst>
                                            <p:cond delay="1668"/>
                                          </p:stCondLst>
                                        </p:cTn>
                                        <p:tgtEl>
                                          <p:spTgt spid="54"/>
                                        </p:tgtEl>
                                      </p:cBhvr>
                                      <p:to x="100000" y="100000"/>
                                    </p:animScale>
                                    <p:animScale>
                                      <p:cBhvr>
                                        <p:cTn id="63" dur="26">
                                          <p:stCondLst>
                                            <p:cond delay="1808"/>
                                          </p:stCondLst>
                                        </p:cTn>
                                        <p:tgtEl>
                                          <p:spTgt spid="54"/>
                                        </p:tgtEl>
                                      </p:cBhvr>
                                      <p:to x="100000" y="95000"/>
                                    </p:animScale>
                                    <p:animScale>
                                      <p:cBhvr>
                                        <p:cTn id="64" dur="166" decel="50000">
                                          <p:stCondLst>
                                            <p:cond delay="1834"/>
                                          </p:stCondLst>
                                        </p:cTn>
                                        <p:tgtEl>
                                          <p:spTgt spid="54"/>
                                        </p:tgtEl>
                                      </p:cBhvr>
                                      <p:to x="100000" y="100000"/>
                                    </p:animScale>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nodeType="clickEffect">
                                  <p:stCondLst>
                                    <p:cond delay="0"/>
                                  </p:stCondLst>
                                  <p:childTnLst>
                                    <p:set>
                                      <p:cBhvr>
                                        <p:cTn id="68" dur="1" fill="hold">
                                          <p:stCondLst>
                                            <p:cond delay="0"/>
                                          </p:stCondLst>
                                        </p:cTn>
                                        <p:tgtEl>
                                          <p:spTgt spid="421"/>
                                        </p:tgtEl>
                                        <p:attrNameLst>
                                          <p:attrName>style.visibility</p:attrName>
                                        </p:attrNameLst>
                                      </p:cBhvr>
                                      <p:to>
                                        <p:strVal val="visible"/>
                                      </p:to>
                                    </p:set>
                                    <p:anim calcmode="lin" valueType="num">
                                      <p:cBhvr additive="base">
                                        <p:cTn id="69" dur="500" fill="hold"/>
                                        <p:tgtEl>
                                          <p:spTgt spid="421"/>
                                        </p:tgtEl>
                                        <p:attrNameLst>
                                          <p:attrName>ppt_x</p:attrName>
                                        </p:attrNameLst>
                                      </p:cBhvr>
                                      <p:tavLst>
                                        <p:tav tm="0">
                                          <p:val>
                                            <p:strVal val="#ppt_x"/>
                                          </p:val>
                                        </p:tav>
                                        <p:tav tm="100000">
                                          <p:val>
                                            <p:strVal val="#ppt_x"/>
                                          </p:val>
                                        </p:tav>
                                      </p:tavLst>
                                    </p:anim>
                                    <p:anim calcmode="lin" valueType="num">
                                      <p:cBhvr additive="base">
                                        <p:cTn id="70" dur="500" fill="hold"/>
                                        <p:tgtEl>
                                          <p:spTgt spid="421"/>
                                        </p:tgtEl>
                                        <p:attrNameLst>
                                          <p:attrName>ppt_y</p:attrName>
                                        </p:attrNameLst>
                                      </p:cBhvr>
                                      <p:tavLst>
                                        <p:tav tm="0">
                                          <p:val>
                                            <p:strVal val="1+#ppt_h/2"/>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53" presetClass="entr" presetSubtype="16" fill="hold" grpId="0" nodeType="clickEffect">
                                  <p:stCondLst>
                                    <p:cond delay="0"/>
                                  </p:stCondLst>
                                  <p:childTnLst>
                                    <p:set>
                                      <p:cBhvr>
                                        <p:cTn id="74" dur="1" fill="hold">
                                          <p:stCondLst>
                                            <p:cond delay="0"/>
                                          </p:stCondLst>
                                        </p:cTn>
                                        <p:tgtEl>
                                          <p:spTgt spid="7"/>
                                        </p:tgtEl>
                                        <p:attrNameLst>
                                          <p:attrName>style.visibility</p:attrName>
                                        </p:attrNameLst>
                                      </p:cBhvr>
                                      <p:to>
                                        <p:strVal val="visible"/>
                                      </p:to>
                                    </p:set>
                                    <p:anim calcmode="lin" valueType="num">
                                      <p:cBhvr>
                                        <p:cTn id="75" dur="500" fill="hold"/>
                                        <p:tgtEl>
                                          <p:spTgt spid="7"/>
                                        </p:tgtEl>
                                        <p:attrNameLst>
                                          <p:attrName>ppt_w</p:attrName>
                                        </p:attrNameLst>
                                      </p:cBhvr>
                                      <p:tavLst>
                                        <p:tav tm="0">
                                          <p:val>
                                            <p:fltVal val="0"/>
                                          </p:val>
                                        </p:tav>
                                        <p:tav tm="100000">
                                          <p:val>
                                            <p:strVal val="#ppt_w"/>
                                          </p:val>
                                        </p:tav>
                                      </p:tavLst>
                                    </p:anim>
                                    <p:anim calcmode="lin" valueType="num">
                                      <p:cBhvr>
                                        <p:cTn id="76" dur="500" fill="hold"/>
                                        <p:tgtEl>
                                          <p:spTgt spid="7"/>
                                        </p:tgtEl>
                                        <p:attrNameLst>
                                          <p:attrName>ppt_h</p:attrName>
                                        </p:attrNameLst>
                                      </p:cBhvr>
                                      <p:tavLst>
                                        <p:tav tm="0">
                                          <p:val>
                                            <p:fltVal val="0"/>
                                          </p:val>
                                        </p:tav>
                                        <p:tav tm="100000">
                                          <p:val>
                                            <p:strVal val="#ppt_h"/>
                                          </p:val>
                                        </p:tav>
                                      </p:tavLst>
                                    </p:anim>
                                    <p:animEffect transition="in" filter="fade">
                                      <p:cBhvr>
                                        <p:cTn id="77" dur="500"/>
                                        <p:tgtEl>
                                          <p:spTgt spid="7"/>
                                        </p:tgtEl>
                                      </p:cBhvr>
                                    </p:animEffect>
                                  </p:childTnLst>
                                </p:cTn>
                              </p:par>
                            </p:childTnLst>
                          </p:cTn>
                        </p:par>
                      </p:childTnLst>
                    </p:cTn>
                  </p:par>
                  <p:par>
                    <p:cTn id="78" fill="hold">
                      <p:stCondLst>
                        <p:cond delay="indefinite"/>
                      </p:stCondLst>
                      <p:childTnLst>
                        <p:par>
                          <p:cTn id="79" fill="hold">
                            <p:stCondLst>
                              <p:cond delay="0"/>
                            </p:stCondLst>
                            <p:childTnLst>
                              <p:par>
                                <p:cTn id="80" presetID="2" presetClass="entr" presetSubtype="4" fill="hold" nodeType="clickEffect">
                                  <p:stCondLst>
                                    <p:cond delay="0"/>
                                  </p:stCondLst>
                                  <p:childTnLst>
                                    <p:set>
                                      <p:cBhvr>
                                        <p:cTn id="81" dur="1" fill="hold">
                                          <p:stCondLst>
                                            <p:cond delay="0"/>
                                          </p:stCondLst>
                                        </p:cTn>
                                        <p:tgtEl>
                                          <p:spTgt spid="430"/>
                                        </p:tgtEl>
                                        <p:attrNameLst>
                                          <p:attrName>style.visibility</p:attrName>
                                        </p:attrNameLst>
                                      </p:cBhvr>
                                      <p:to>
                                        <p:strVal val="visible"/>
                                      </p:to>
                                    </p:set>
                                    <p:anim calcmode="lin" valueType="num">
                                      <p:cBhvr additive="base">
                                        <p:cTn id="82" dur="500" fill="hold"/>
                                        <p:tgtEl>
                                          <p:spTgt spid="430"/>
                                        </p:tgtEl>
                                        <p:attrNameLst>
                                          <p:attrName>ppt_x</p:attrName>
                                        </p:attrNameLst>
                                      </p:cBhvr>
                                      <p:tavLst>
                                        <p:tav tm="0">
                                          <p:val>
                                            <p:strVal val="#ppt_x"/>
                                          </p:val>
                                        </p:tav>
                                        <p:tav tm="100000">
                                          <p:val>
                                            <p:strVal val="#ppt_x"/>
                                          </p:val>
                                        </p:tav>
                                      </p:tavLst>
                                    </p:anim>
                                    <p:anim calcmode="lin" valueType="num">
                                      <p:cBhvr additive="base">
                                        <p:cTn id="83" dur="500" fill="hold"/>
                                        <p:tgtEl>
                                          <p:spTgt spid="430"/>
                                        </p:tgtEl>
                                        <p:attrNameLst>
                                          <p:attrName>ppt_y</p:attrName>
                                        </p:attrNameLst>
                                      </p:cBhvr>
                                      <p:tavLst>
                                        <p:tav tm="0">
                                          <p:val>
                                            <p:strVal val="1+#ppt_h/2"/>
                                          </p:val>
                                        </p:tav>
                                        <p:tav tm="100000">
                                          <p:val>
                                            <p:strVal val="#ppt_y"/>
                                          </p:val>
                                        </p:tav>
                                      </p:tavLst>
                                    </p:anim>
                                  </p:childTnLst>
                                </p:cTn>
                              </p:par>
                            </p:childTnLst>
                          </p:cTn>
                        </p:par>
                      </p:childTnLst>
                    </p:cTn>
                  </p:par>
                  <p:par>
                    <p:cTn id="84" fill="hold">
                      <p:stCondLst>
                        <p:cond delay="indefinite"/>
                      </p:stCondLst>
                      <p:childTnLst>
                        <p:par>
                          <p:cTn id="85" fill="hold">
                            <p:stCondLst>
                              <p:cond delay="0"/>
                            </p:stCondLst>
                            <p:childTnLst>
                              <p:par>
                                <p:cTn id="86" presetID="53" presetClass="entr" presetSubtype="16" fill="hold" grpId="0" nodeType="clickEffect">
                                  <p:stCondLst>
                                    <p:cond delay="0"/>
                                  </p:stCondLst>
                                  <p:childTnLst>
                                    <p:set>
                                      <p:cBhvr>
                                        <p:cTn id="87" dur="1" fill="hold">
                                          <p:stCondLst>
                                            <p:cond delay="0"/>
                                          </p:stCondLst>
                                        </p:cTn>
                                        <p:tgtEl>
                                          <p:spTgt spid="6"/>
                                        </p:tgtEl>
                                        <p:attrNameLst>
                                          <p:attrName>style.visibility</p:attrName>
                                        </p:attrNameLst>
                                      </p:cBhvr>
                                      <p:to>
                                        <p:strVal val="visible"/>
                                      </p:to>
                                    </p:set>
                                    <p:anim calcmode="lin" valueType="num">
                                      <p:cBhvr>
                                        <p:cTn id="88" dur="500" fill="hold"/>
                                        <p:tgtEl>
                                          <p:spTgt spid="6"/>
                                        </p:tgtEl>
                                        <p:attrNameLst>
                                          <p:attrName>ppt_w</p:attrName>
                                        </p:attrNameLst>
                                      </p:cBhvr>
                                      <p:tavLst>
                                        <p:tav tm="0">
                                          <p:val>
                                            <p:fltVal val="0"/>
                                          </p:val>
                                        </p:tav>
                                        <p:tav tm="100000">
                                          <p:val>
                                            <p:strVal val="#ppt_w"/>
                                          </p:val>
                                        </p:tav>
                                      </p:tavLst>
                                    </p:anim>
                                    <p:anim calcmode="lin" valueType="num">
                                      <p:cBhvr>
                                        <p:cTn id="89" dur="500" fill="hold"/>
                                        <p:tgtEl>
                                          <p:spTgt spid="6"/>
                                        </p:tgtEl>
                                        <p:attrNameLst>
                                          <p:attrName>ppt_h</p:attrName>
                                        </p:attrNameLst>
                                      </p:cBhvr>
                                      <p:tavLst>
                                        <p:tav tm="0">
                                          <p:val>
                                            <p:fltVal val="0"/>
                                          </p:val>
                                        </p:tav>
                                        <p:tav tm="100000">
                                          <p:val>
                                            <p:strVal val="#ppt_h"/>
                                          </p:val>
                                        </p:tav>
                                      </p:tavLst>
                                    </p:anim>
                                    <p:animEffect transition="in" filter="fade">
                                      <p:cBhvr>
                                        <p:cTn id="90" dur="500"/>
                                        <p:tgtEl>
                                          <p:spTgt spid="6"/>
                                        </p:tgtEl>
                                      </p:cBhvr>
                                    </p:animEffect>
                                  </p:childTnLst>
                                </p:cTn>
                              </p:par>
                            </p:childTnLst>
                          </p:cTn>
                        </p:par>
                      </p:childTnLst>
                    </p:cTn>
                  </p:par>
                  <p:par>
                    <p:cTn id="91" fill="hold">
                      <p:stCondLst>
                        <p:cond delay="indefinite"/>
                      </p:stCondLst>
                      <p:childTnLst>
                        <p:par>
                          <p:cTn id="92" fill="hold">
                            <p:stCondLst>
                              <p:cond delay="0"/>
                            </p:stCondLst>
                            <p:childTnLst>
                              <p:par>
                                <p:cTn id="93" presetID="2" presetClass="entr" presetSubtype="4" fill="hold" nodeType="clickEffect">
                                  <p:stCondLst>
                                    <p:cond delay="0"/>
                                  </p:stCondLst>
                                  <p:childTnLst>
                                    <p:set>
                                      <p:cBhvr>
                                        <p:cTn id="94" dur="1" fill="hold">
                                          <p:stCondLst>
                                            <p:cond delay="0"/>
                                          </p:stCondLst>
                                        </p:cTn>
                                        <p:tgtEl>
                                          <p:spTgt spid="452"/>
                                        </p:tgtEl>
                                        <p:attrNameLst>
                                          <p:attrName>style.visibility</p:attrName>
                                        </p:attrNameLst>
                                      </p:cBhvr>
                                      <p:to>
                                        <p:strVal val="visible"/>
                                      </p:to>
                                    </p:set>
                                    <p:anim calcmode="lin" valueType="num">
                                      <p:cBhvr additive="base">
                                        <p:cTn id="95" dur="500" fill="hold"/>
                                        <p:tgtEl>
                                          <p:spTgt spid="452"/>
                                        </p:tgtEl>
                                        <p:attrNameLst>
                                          <p:attrName>ppt_x</p:attrName>
                                        </p:attrNameLst>
                                      </p:cBhvr>
                                      <p:tavLst>
                                        <p:tav tm="0">
                                          <p:val>
                                            <p:strVal val="#ppt_x"/>
                                          </p:val>
                                        </p:tav>
                                        <p:tav tm="100000">
                                          <p:val>
                                            <p:strVal val="#ppt_x"/>
                                          </p:val>
                                        </p:tav>
                                      </p:tavLst>
                                    </p:anim>
                                    <p:anim calcmode="lin" valueType="num">
                                      <p:cBhvr additive="base">
                                        <p:cTn id="96" dur="500" fill="hold"/>
                                        <p:tgtEl>
                                          <p:spTgt spid="452"/>
                                        </p:tgtEl>
                                        <p:attrNameLst>
                                          <p:attrName>ppt_y</p:attrName>
                                        </p:attrNameLst>
                                      </p:cBhvr>
                                      <p:tavLst>
                                        <p:tav tm="0">
                                          <p:val>
                                            <p:strVal val="1+#ppt_h/2"/>
                                          </p:val>
                                        </p:tav>
                                        <p:tav tm="100000">
                                          <p:val>
                                            <p:strVal val="#ppt_y"/>
                                          </p:val>
                                        </p:tav>
                                      </p:tavLst>
                                    </p:anim>
                                  </p:childTnLst>
                                </p:cTn>
                              </p:par>
                            </p:childTnLst>
                          </p:cTn>
                        </p:par>
                      </p:childTnLst>
                    </p:cTn>
                  </p:par>
                  <p:par>
                    <p:cTn id="97" fill="hold">
                      <p:stCondLst>
                        <p:cond delay="indefinite"/>
                      </p:stCondLst>
                      <p:childTnLst>
                        <p:par>
                          <p:cTn id="98" fill="hold">
                            <p:stCondLst>
                              <p:cond delay="0"/>
                            </p:stCondLst>
                            <p:childTnLst>
                              <p:par>
                                <p:cTn id="99" presetID="53" presetClass="entr" presetSubtype="16" fill="hold" grpId="0" nodeType="clickEffect">
                                  <p:stCondLst>
                                    <p:cond delay="0"/>
                                  </p:stCondLst>
                                  <p:childTnLst>
                                    <p:set>
                                      <p:cBhvr>
                                        <p:cTn id="100" dur="1" fill="hold">
                                          <p:stCondLst>
                                            <p:cond delay="0"/>
                                          </p:stCondLst>
                                        </p:cTn>
                                        <p:tgtEl>
                                          <p:spTgt spid="5"/>
                                        </p:tgtEl>
                                        <p:attrNameLst>
                                          <p:attrName>style.visibility</p:attrName>
                                        </p:attrNameLst>
                                      </p:cBhvr>
                                      <p:to>
                                        <p:strVal val="visible"/>
                                      </p:to>
                                    </p:set>
                                    <p:anim calcmode="lin" valueType="num">
                                      <p:cBhvr>
                                        <p:cTn id="101" dur="500" fill="hold"/>
                                        <p:tgtEl>
                                          <p:spTgt spid="5"/>
                                        </p:tgtEl>
                                        <p:attrNameLst>
                                          <p:attrName>ppt_w</p:attrName>
                                        </p:attrNameLst>
                                      </p:cBhvr>
                                      <p:tavLst>
                                        <p:tav tm="0">
                                          <p:val>
                                            <p:fltVal val="0"/>
                                          </p:val>
                                        </p:tav>
                                        <p:tav tm="100000">
                                          <p:val>
                                            <p:strVal val="#ppt_w"/>
                                          </p:val>
                                        </p:tav>
                                      </p:tavLst>
                                    </p:anim>
                                    <p:anim calcmode="lin" valueType="num">
                                      <p:cBhvr>
                                        <p:cTn id="102" dur="500" fill="hold"/>
                                        <p:tgtEl>
                                          <p:spTgt spid="5"/>
                                        </p:tgtEl>
                                        <p:attrNameLst>
                                          <p:attrName>ppt_h</p:attrName>
                                        </p:attrNameLst>
                                      </p:cBhvr>
                                      <p:tavLst>
                                        <p:tav tm="0">
                                          <p:val>
                                            <p:fltVal val="0"/>
                                          </p:val>
                                        </p:tav>
                                        <p:tav tm="100000">
                                          <p:val>
                                            <p:strVal val="#ppt_h"/>
                                          </p:val>
                                        </p:tav>
                                      </p:tavLst>
                                    </p:anim>
                                    <p:animEffect transition="in" filter="fade">
                                      <p:cBhvr>
                                        <p:cTn id="10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p:bldP spid="4" grpId="0"/>
      <p:bldP spid="47" grpId="0"/>
      <p:bldP spid="49" grpId="0"/>
      <p:bldP spid="5" grpId="0"/>
      <p:bldP spid="6" grpId="0"/>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541"/>
        <p:cNvGrpSpPr/>
        <p:nvPr/>
      </p:nvGrpSpPr>
      <p:grpSpPr>
        <a:xfrm>
          <a:off x="0" y="0"/>
          <a:ext cx="0" cy="0"/>
          <a:chOff x="0" y="0"/>
          <a:chExt cx="0" cy="0"/>
        </a:xfrm>
      </p:grpSpPr>
      <p:grpSp>
        <p:nvGrpSpPr>
          <p:cNvPr id="543" name="Google Shape;543;p22"/>
          <p:cNvGrpSpPr/>
          <p:nvPr/>
        </p:nvGrpSpPr>
        <p:grpSpPr>
          <a:xfrm>
            <a:off x="1457410" y="1906510"/>
            <a:ext cx="657555" cy="633600"/>
            <a:chOff x="2837550" y="1600350"/>
            <a:chExt cx="411375" cy="510225"/>
          </a:xfrm>
        </p:grpSpPr>
        <p:sp>
          <p:nvSpPr>
            <p:cNvPr id="544" name="Google Shape;544;p22"/>
            <p:cNvSpPr/>
            <p:nvPr/>
          </p:nvSpPr>
          <p:spPr>
            <a:xfrm>
              <a:off x="2837550" y="1600350"/>
              <a:ext cx="80975" cy="50275"/>
            </a:xfrm>
            <a:custGeom>
              <a:avLst/>
              <a:gdLst/>
              <a:ahLst/>
              <a:cxnLst/>
              <a:rect l="l" t="t" r="r" b="b"/>
              <a:pathLst>
                <a:path w="3239" h="2011" extrusionOk="0">
                  <a:moveTo>
                    <a:pt x="496" y="1"/>
                  </a:moveTo>
                  <a:cubicBezTo>
                    <a:pt x="442" y="1"/>
                    <a:pt x="388" y="3"/>
                    <a:pt x="333" y="8"/>
                  </a:cubicBezTo>
                  <a:cubicBezTo>
                    <a:pt x="250" y="20"/>
                    <a:pt x="155" y="32"/>
                    <a:pt x="71" y="116"/>
                  </a:cubicBezTo>
                  <a:cubicBezTo>
                    <a:pt x="36" y="139"/>
                    <a:pt x="0" y="175"/>
                    <a:pt x="0" y="223"/>
                  </a:cubicBezTo>
                  <a:cubicBezTo>
                    <a:pt x="12" y="366"/>
                    <a:pt x="24" y="437"/>
                    <a:pt x="107" y="556"/>
                  </a:cubicBezTo>
                  <a:cubicBezTo>
                    <a:pt x="131" y="592"/>
                    <a:pt x="167" y="639"/>
                    <a:pt x="202" y="687"/>
                  </a:cubicBezTo>
                  <a:cubicBezTo>
                    <a:pt x="274" y="770"/>
                    <a:pt x="357" y="866"/>
                    <a:pt x="452" y="937"/>
                  </a:cubicBezTo>
                  <a:cubicBezTo>
                    <a:pt x="572" y="1044"/>
                    <a:pt x="691" y="1151"/>
                    <a:pt x="810" y="1235"/>
                  </a:cubicBezTo>
                  <a:cubicBezTo>
                    <a:pt x="917" y="1306"/>
                    <a:pt x="1024" y="1354"/>
                    <a:pt x="1119" y="1413"/>
                  </a:cubicBezTo>
                  <a:cubicBezTo>
                    <a:pt x="1334" y="1532"/>
                    <a:pt x="1548" y="1663"/>
                    <a:pt x="1774" y="1770"/>
                  </a:cubicBezTo>
                  <a:cubicBezTo>
                    <a:pt x="2003" y="1874"/>
                    <a:pt x="2259" y="2006"/>
                    <a:pt x="2502" y="2006"/>
                  </a:cubicBezTo>
                  <a:cubicBezTo>
                    <a:pt x="2537" y="2006"/>
                    <a:pt x="2573" y="2003"/>
                    <a:pt x="2607" y="1997"/>
                  </a:cubicBezTo>
                  <a:cubicBezTo>
                    <a:pt x="2631" y="1997"/>
                    <a:pt x="2667" y="1997"/>
                    <a:pt x="2691" y="2009"/>
                  </a:cubicBezTo>
                  <a:cubicBezTo>
                    <a:pt x="2703" y="2010"/>
                    <a:pt x="2715" y="2011"/>
                    <a:pt x="2728" y="2011"/>
                  </a:cubicBezTo>
                  <a:cubicBezTo>
                    <a:pt x="2917" y="2011"/>
                    <a:pt x="3100" y="1844"/>
                    <a:pt x="3167" y="1687"/>
                  </a:cubicBezTo>
                  <a:cubicBezTo>
                    <a:pt x="3239" y="1509"/>
                    <a:pt x="3203" y="1294"/>
                    <a:pt x="3072" y="1139"/>
                  </a:cubicBezTo>
                  <a:cubicBezTo>
                    <a:pt x="2941" y="866"/>
                    <a:pt x="2596" y="711"/>
                    <a:pt x="2334" y="580"/>
                  </a:cubicBezTo>
                  <a:cubicBezTo>
                    <a:pt x="2072" y="449"/>
                    <a:pt x="1798" y="342"/>
                    <a:pt x="1536" y="235"/>
                  </a:cubicBezTo>
                  <a:cubicBezTo>
                    <a:pt x="1274" y="127"/>
                    <a:pt x="1000" y="44"/>
                    <a:pt x="726" y="20"/>
                  </a:cubicBezTo>
                  <a:cubicBezTo>
                    <a:pt x="650" y="6"/>
                    <a:pt x="573" y="1"/>
                    <a:pt x="496" y="1"/>
                  </a:cubicBezTo>
                  <a:close/>
                </a:path>
              </a:pathLst>
            </a:custGeom>
            <a:solidFill>
              <a:srgbClr val="869F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5" name="Google Shape;545;p22"/>
            <p:cNvSpPr/>
            <p:nvPr/>
          </p:nvSpPr>
          <p:spPr>
            <a:xfrm>
              <a:off x="2971475" y="1669900"/>
              <a:ext cx="625" cy="25"/>
            </a:xfrm>
            <a:custGeom>
              <a:avLst/>
              <a:gdLst/>
              <a:ahLst/>
              <a:cxnLst/>
              <a:rect l="l" t="t" r="r" b="b"/>
              <a:pathLst>
                <a:path w="25" h="1" extrusionOk="0">
                  <a:moveTo>
                    <a:pt x="25" y="1"/>
                  </a:moveTo>
                  <a:cubicBezTo>
                    <a:pt x="25" y="1"/>
                    <a:pt x="25" y="1"/>
                    <a:pt x="25" y="1"/>
                  </a:cubicBezTo>
                  <a:lnTo>
                    <a:pt x="1" y="1"/>
                  </a:lnTo>
                  <a:cubicBezTo>
                    <a:pt x="1" y="1"/>
                    <a:pt x="1" y="1"/>
                    <a:pt x="13" y="1"/>
                  </a:cubicBezTo>
                  <a:cubicBezTo>
                    <a:pt x="13" y="1"/>
                    <a:pt x="25" y="1"/>
                    <a:pt x="25" y="1"/>
                  </a:cubicBezTo>
                  <a:close/>
                </a:path>
              </a:pathLst>
            </a:custGeom>
            <a:solidFill>
              <a:srgbClr val="869F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6" name="Google Shape;546;p22"/>
            <p:cNvSpPr/>
            <p:nvPr/>
          </p:nvSpPr>
          <p:spPr>
            <a:xfrm>
              <a:off x="2951800" y="1667625"/>
              <a:ext cx="68825" cy="82525"/>
            </a:xfrm>
            <a:custGeom>
              <a:avLst/>
              <a:gdLst/>
              <a:ahLst/>
              <a:cxnLst/>
              <a:rect l="l" t="t" r="r" b="b"/>
              <a:pathLst>
                <a:path w="2753" h="3301" extrusionOk="0">
                  <a:moveTo>
                    <a:pt x="361" y="0"/>
                  </a:moveTo>
                  <a:cubicBezTo>
                    <a:pt x="333" y="0"/>
                    <a:pt x="305" y="3"/>
                    <a:pt x="276" y="8"/>
                  </a:cubicBezTo>
                  <a:cubicBezTo>
                    <a:pt x="261" y="5"/>
                    <a:pt x="247" y="3"/>
                    <a:pt x="233" y="3"/>
                  </a:cubicBezTo>
                  <a:cubicBezTo>
                    <a:pt x="99" y="3"/>
                    <a:pt x="0" y="151"/>
                    <a:pt x="97" y="270"/>
                  </a:cubicBezTo>
                  <a:cubicBezTo>
                    <a:pt x="109" y="330"/>
                    <a:pt x="121" y="377"/>
                    <a:pt x="145" y="425"/>
                  </a:cubicBezTo>
                  <a:cubicBezTo>
                    <a:pt x="157" y="496"/>
                    <a:pt x="169" y="556"/>
                    <a:pt x="204" y="615"/>
                  </a:cubicBezTo>
                  <a:cubicBezTo>
                    <a:pt x="216" y="615"/>
                    <a:pt x="228" y="651"/>
                    <a:pt x="240" y="663"/>
                  </a:cubicBezTo>
                  <a:cubicBezTo>
                    <a:pt x="240" y="675"/>
                    <a:pt x="240" y="687"/>
                    <a:pt x="240" y="699"/>
                  </a:cubicBezTo>
                  <a:cubicBezTo>
                    <a:pt x="276" y="830"/>
                    <a:pt x="371" y="973"/>
                    <a:pt x="443" y="1080"/>
                  </a:cubicBezTo>
                  <a:cubicBezTo>
                    <a:pt x="585" y="1294"/>
                    <a:pt x="704" y="1496"/>
                    <a:pt x="835" y="1711"/>
                  </a:cubicBezTo>
                  <a:cubicBezTo>
                    <a:pt x="966" y="1913"/>
                    <a:pt x="1097" y="2116"/>
                    <a:pt x="1205" y="2330"/>
                  </a:cubicBezTo>
                  <a:cubicBezTo>
                    <a:pt x="1276" y="2461"/>
                    <a:pt x="1347" y="2580"/>
                    <a:pt x="1431" y="2699"/>
                  </a:cubicBezTo>
                  <a:cubicBezTo>
                    <a:pt x="1514" y="2806"/>
                    <a:pt x="1609" y="2889"/>
                    <a:pt x="1705" y="2949"/>
                  </a:cubicBezTo>
                  <a:cubicBezTo>
                    <a:pt x="1717" y="2961"/>
                    <a:pt x="1728" y="2973"/>
                    <a:pt x="1740" y="2973"/>
                  </a:cubicBezTo>
                  <a:cubicBezTo>
                    <a:pt x="1736" y="2970"/>
                    <a:pt x="1734" y="2968"/>
                    <a:pt x="1734" y="2968"/>
                  </a:cubicBezTo>
                  <a:lnTo>
                    <a:pt x="1734" y="2968"/>
                  </a:lnTo>
                  <a:cubicBezTo>
                    <a:pt x="1735" y="2968"/>
                    <a:pt x="1854" y="3054"/>
                    <a:pt x="1871" y="3064"/>
                  </a:cubicBezTo>
                  <a:lnTo>
                    <a:pt x="1871" y="3064"/>
                  </a:lnTo>
                  <a:cubicBezTo>
                    <a:pt x="1923" y="3111"/>
                    <a:pt x="1973" y="3171"/>
                    <a:pt x="2014" y="3223"/>
                  </a:cubicBezTo>
                  <a:cubicBezTo>
                    <a:pt x="2067" y="3276"/>
                    <a:pt x="2141" y="3301"/>
                    <a:pt x="2215" y="3301"/>
                  </a:cubicBezTo>
                  <a:cubicBezTo>
                    <a:pt x="2343" y="3301"/>
                    <a:pt x="2472" y="3227"/>
                    <a:pt x="2502" y="3092"/>
                  </a:cubicBezTo>
                  <a:cubicBezTo>
                    <a:pt x="2514" y="3032"/>
                    <a:pt x="2562" y="2901"/>
                    <a:pt x="2550" y="2842"/>
                  </a:cubicBezTo>
                  <a:cubicBezTo>
                    <a:pt x="2574" y="2794"/>
                    <a:pt x="2586" y="2747"/>
                    <a:pt x="2586" y="2687"/>
                  </a:cubicBezTo>
                  <a:cubicBezTo>
                    <a:pt x="2598" y="2663"/>
                    <a:pt x="2598" y="2628"/>
                    <a:pt x="2598" y="2592"/>
                  </a:cubicBezTo>
                  <a:cubicBezTo>
                    <a:pt x="2752" y="2044"/>
                    <a:pt x="2324" y="1401"/>
                    <a:pt x="1990" y="984"/>
                  </a:cubicBezTo>
                  <a:cubicBezTo>
                    <a:pt x="1847" y="794"/>
                    <a:pt x="1693" y="639"/>
                    <a:pt x="1502" y="484"/>
                  </a:cubicBezTo>
                  <a:cubicBezTo>
                    <a:pt x="1383" y="389"/>
                    <a:pt x="1264" y="282"/>
                    <a:pt x="1133" y="211"/>
                  </a:cubicBezTo>
                  <a:cubicBezTo>
                    <a:pt x="1026" y="151"/>
                    <a:pt x="919" y="115"/>
                    <a:pt x="812" y="92"/>
                  </a:cubicBezTo>
                  <a:lnTo>
                    <a:pt x="812" y="92"/>
                  </a:lnTo>
                  <a:cubicBezTo>
                    <a:pt x="828" y="108"/>
                    <a:pt x="833" y="125"/>
                    <a:pt x="822" y="125"/>
                  </a:cubicBezTo>
                  <a:cubicBezTo>
                    <a:pt x="818" y="125"/>
                    <a:pt x="810" y="122"/>
                    <a:pt x="800" y="115"/>
                  </a:cubicBezTo>
                  <a:cubicBezTo>
                    <a:pt x="788" y="115"/>
                    <a:pt x="788" y="139"/>
                    <a:pt x="788" y="139"/>
                  </a:cubicBezTo>
                  <a:cubicBezTo>
                    <a:pt x="788" y="139"/>
                    <a:pt x="788" y="115"/>
                    <a:pt x="788" y="115"/>
                  </a:cubicBezTo>
                  <a:cubicBezTo>
                    <a:pt x="740" y="103"/>
                    <a:pt x="704" y="68"/>
                    <a:pt x="657" y="44"/>
                  </a:cubicBezTo>
                  <a:cubicBezTo>
                    <a:pt x="597" y="32"/>
                    <a:pt x="538" y="20"/>
                    <a:pt x="490" y="20"/>
                  </a:cubicBezTo>
                  <a:cubicBezTo>
                    <a:pt x="441" y="6"/>
                    <a:pt x="401" y="0"/>
                    <a:pt x="361" y="0"/>
                  </a:cubicBezTo>
                  <a:close/>
                </a:path>
              </a:pathLst>
            </a:custGeom>
            <a:solidFill>
              <a:srgbClr val="869F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 name="Google Shape;547;p22"/>
            <p:cNvSpPr/>
            <p:nvPr/>
          </p:nvSpPr>
          <p:spPr>
            <a:xfrm>
              <a:off x="3041425" y="1779300"/>
              <a:ext cx="50625" cy="94275"/>
            </a:xfrm>
            <a:custGeom>
              <a:avLst/>
              <a:gdLst/>
              <a:ahLst/>
              <a:cxnLst/>
              <a:rect l="l" t="t" r="r" b="b"/>
              <a:pathLst>
                <a:path w="2025" h="3771" extrusionOk="0">
                  <a:moveTo>
                    <a:pt x="177" y="0"/>
                  </a:moveTo>
                  <a:cubicBezTo>
                    <a:pt x="133" y="0"/>
                    <a:pt x="88" y="51"/>
                    <a:pt x="96" y="101"/>
                  </a:cubicBezTo>
                  <a:cubicBezTo>
                    <a:pt x="132" y="208"/>
                    <a:pt x="60" y="232"/>
                    <a:pt x="25" y="327"/>
                  </a:cubicBezTo>
                  <a:cubicBezTo>
                    <a:pt x="1" y="411"/>
                    <a:pt x="1" y="494"/>
                    <a:pt x="1" y="566"/>
                  </a:cubicBezTo>
                  <a:cubicBezTo>
                    <a:pt x="13" y="708"/>
                    <a:pt x="37" y="851"/>
                    <a:pt x="48" y="994"/>
                  </a:cubicBezTo>
                  <a:cubicBezTo>
                    <a:pt x="72" y="1328"/>
                    <a:pt x="156" y="1637"/>
                    <a:pt x="239" y="1959"/>
                  </a:cubicBezTo>
                  <a:cubicBezTo>
                    <a:pt x="298" y="2244"/>
                    <a:pt x="394" y="2530"/>
                    <a:pt x="501" y="2804"/>
                  </a:cubicBezTo>
                  <a:cubicBezTo>
                    <a:pt x="584" y="3006"/>
                    <a:pt x="668" y="3221"/>
                    <a:pt x="822" y="3399"/>
                  </a:cubicBezTo>
                  <a:cubicBezTo>
                    <a:pt x="858" y="3423"/>
                    <a:pt x="882" y="3435"/>
                    <a:pt x="894" y="3459"/>
                  </a:cubicBezTo>
                  <a:cubicBezTo>
                    <a:pt x="929" y="3483"/>
                    <a:pt x="953" y="3518"/>
                    <a:pt x="977" y="3554"/>
                  </a:cubicBezTo>
                  <a:cubicBezTo>
                    <a:pt x="1072" y="3626"/>
                    <a:pt x="1156" y="3673"/>
                    <a:pt x="1263" y="3697"/>
                  </a:cubicBezTo>
                  <a:cubicBezTo>
                    <a:pt x="1275" y="3709"/>
                    <a:pt x="1287" y="3721"/>
                    <a:pt x="1299" y="3733"/>
                  </a:cubicBezTo>
                  <a:cubicBezTo>
                    <a:pt x="1343" y="3759"/>
                    <a:pt x="1393" y="3771"/>
                    <a:pt x="1444" y="3771"/>
                  </a:cubicBezTo>
                  <a:cubicBezTo>
                    <a:pt x="1555" y="3771"/>
                    <a:pt x="1666" y="3712"/>
                    <a:pt x="1715" y="3614"/>
                  </a:cubicBezTo>
                  <a:cubicBezTo>
                    <a:pt x="1727" y="3602"/>
                    <a:pt x="1739" y="3578"/>
                    <a:pt x="1739" y="3566"/>
                  </a:cubicBezTo>
                  <a:cubicBezTo>
                    <a:pt x="1822" y="3495"/>
                    <a:pt x="1882" y="3411"/>
                    <a:pt x="1918" y="3304"/>
                  </a:cubicBezTo>
                  <a:cubicBezTo>
                    <a:pt x="1930" y="3256"/>
                    <a:pt x="1942" y="3197"/>
                    <a:pt x="1942" y="3137"/>
                  </a:cubicBezTo>
                  <a:cubicBezTo>
                    <a:pt x="1953" y="3125"/>
                    <a:pt x="1953" y="3114"/>
                    <a:pt x="1965" y="3090"/>
                  </a:cubicBezTo>
                  <a:cubicBezTo>
                    <a:pt x="2025" y="2875"/>
                    <a:pt x="1977" y="2625"/>
                    <a:pt x="1930" y="2411"/>
                  </a:cubicBezTo>
                  <a:cubicBezTo>
                    <a:pt x="1846" y="2078"/>
                    <a:pt x="1715" y="1732"/>
                    <a:pt x="1561" y="1435"/>
                  </a:cubicBezTo>
                  <a:cubicBezTo>
                    <a:pt x="1406" y="1137"/>
                    <a:pt x="1239" y="839"/>
                    <a:pt x="1013" y="601"/>
                  </a:cubicBezTo>
                  <a:cubicBezTo>
                    <a:pt x="834" y="411"/>
                    <a:pt x="632" y="125"/>
                    <a:pt x="358" y="101"/>
                  </a:cubicBezTo>
                  <a:cubicBezTo>
                    <a:pt x="298" y="89"/>
                    <a:pt x="275" y="77"/>
                    <a:pt x="227" y="30"/>
                  </a:cubicBezTo>
                  <a:cubicBezTo>
                    <a:pt x="213" y="9"/>
                    <a:pt x="195" y="0"/>
                    <a:pt x="177" y="0"/>
                  </a:cubicBezTo>
                  <a:close/>
                </a:path>
              </a:pathLst>
            </a:custGeom>
            <a:solidFill>
              <a:srgbClr val="869F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8" name="Google Shape;548;p22"/>
            <p:cNvSpPr/>
            <p:nvPr/>
          </p:nvSpPr>
          <p:spPr>
            <a:xfrm>
              <a:off x="3098575" y="1925700"/>
              <a:ext cx="80700" cy="115475"/>
            </a:xfrm>
            <a:custGeom>
              <a:avLst/>
              <a:gdLst/>
              <a:ahLst/>
              <a:cxnLst/>
              <a:rect l="l" t="t" r="r" b="b"/>
              <a:pathLst>
                <a:path w="3228" h="4619" extrusionOk="0">
                  <a:moveTo>
                    <a:pt x="264" y="1"/>
                  </a:moveTo>
                  <a:cubicBezTo>
                    <a:pt x="216" y="1"/>
                    <a:pt x="171" y="21"/>
                    <a:pt x="132" y="67"/>
                  </a:cubicBezTo>
                  <a:cubicBezTo>
                    <a:pt x="1" y="222"/>
                    <a:pt x="25" y="413"/>
                    <a:pt x="37" y="603"/>
                  </a:cubicBezTo>
                  <a:cubicBezTo>
                    <a:pt x="48" y="829"/>
                    <a:pt x="120" y="1044"/>
                    <a:pt x="179" y="1270"/>
                  </a:cubicBezTo>
                  <a:cubicBezTo>
                    <a:pt x="287" y="1722"/>
                    <a:pt x="465" y="2163"/>
                    <a:pt x="656" y="2592"/>
                  </a:cubicBezTo>
                  <a:cubicBezTo>
                    <a:pt x="834" y="2984"/>
                    <a:pt x="1049" y="3377"/>
                    <a:pt x="1299" y="3723"/>
                  </a:cubicBezTo>
                  <a:cubicBezTo>
                    <a:pt x="1453" y="3925"/>
                    <a:pt x="1596" y="4139"/>
                    <a:pt x="1787" y="4306"/>
                  </a:cubicBezTo>
                  <a:cubicBezTo>
                    <a:pt x="1960" y="4449"/>
                    <a:pt x="2196" y="4618"/>
                    <a:pt x="2432" y="4618"/>
                  </a:cubicBezTo>
                  <a:cubicBezTo>
                    <a:pt x="2471" y="4618"/>
                    <a:pt x="2510" y="4614"/>
                    <a:pt x="2549" y="4604"/>
                  </a:cubicBezTo>
                  <a:cubicBezTo>
                    <a:pt x="2715" y="4592"/>
                    <a:pt x="2823" y="4508"/>
                    <a:pt x="2882" y="4377"/>
                  </a:cubicBezTo>
                  <a:cubicBezTo>
                    <a:pt x="3227" y="3973"/>
                    <a:pt x="2715" y="3294"/>
                    <a:pt x="2489" y="2949"/>
                  </a:cubicBezTo>
                  <a:cubicBezTo>
                    <a:pt x="2251" y="2568"/>
                    <a:pt x="1989" y="2199"/>
                    <a:pt x="1727" y="1841"/>
                  </a:cubicBezTo>
                  <a:cubicBezTo>
                    <a:pt x="1477" y="1484"/>
                    <a:pt x="1227" y="1127"/>
                    <a:pt x="1001" y="770"/>
                  </a:cubicBezTo>
                  <a:cubicBezTo>
                    <a:pt x="910" y="638"/>
                    <a:pt x="536" y="1"/>
                    <a:pt x="264" y="1"/>
                  </a:cubicBezTo>
                  <a:close/>
                </a:path>
              </a:pathLst>
            </a:custGeom>
            <a:solidFill>
              <a:srgbClr val="869F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9" name="Google Shape;549;p22"/>
            <p:cNvSpPr/>
            <p:nvPr/>
          </p:nvSpPr>
          <p:spPr>
            <a:xfrm>
              <a:off x="3192350" y="2069100"/>
              <a:ext cx="56575" cy="41475"/>
            </a:xfrm>
            <a:custGeom>
              <a:avLst/>
              <a:gdLst/>
              <a:ahLst/>
              <a:cxnLst/>
              <a:rect l="l" t="t" r="r" b="b"/>
              <a:pathLst>
                <a:path w="2263" h="1659" extrusionOk="0">
                  <a:moveTo>
                    <a:pt x="157" y="0"/>
                  </a:moveTo>
                  <a:cubicBezTo>
                    <a:pt x="101" y="0"/>
                    <a:pt x="48" y="42"/>
                    <a:pt x="48" y="106"/>
                  </a:cubicBezTo>
                  <a:cubicBezTo>
                    <a:pt x="48" y="165"/>
                    <a:pt x="48" y="213"/>
                    <a:pt x="48" y="261"/>
                  </a:cubicBezTo>
                  <a:cubicBezTo>
                    <a:pt x="12" y="320"/>
                    <a:pt x="0" y="392"/>
                    <a:pt x="24" y="451"/>
                  </a:cubicBezTo>
                  <a:cubicBezTo>
                    <a:pt x="24" y="475"/>
                    <a:pt x="36" y="487"/>
                    <a:pt x="36" y="499"/>
                  </a:cubicBezTo>
                  <a:cubicBezTo>
                    <a:pt x="36" y="535"/>
                    <a:pt x="48" y="618"/>
                    <a:pt x="60" y="642"/>
                  </a:cubicBezTo>
                  <a:cubicBezTo>
                    <a:pt x="60" y="654"/>
                    <a:pt x="72" y="677"/>
                    <a:pt x="72" y="713"/>
                  </a:cubicBezTo>
                  <a:cubicBezTo>
                    <a:pt x="72" y="725"/>
                    <a:pt x="72" y="737"/>
                    <a:pt x="84" y="749"/>
                  </a:cubicBezTo>
                  <a:cubicBezTo>
                    <a:pt x="96" y="773"/>
                    <a:pt x="107" y="808"/>
                    <a:pt x="107" y="832"/>
                  </a:cubicBezTo>
                  <a:cubicBezTo>
                    <a:pt x="191" y="1058"/>
                    <a:pt x="381" y="1237"/>
                    <a:pt x="572" y="1380"/>
                  </a:cubicBezTo>
                  <a:cubicBezTo>
                    <a:pt x="715" y="1475"/>
                    <a:pt x="881" y="1582"/>
                    <a:pt x="1048" y="1630"/>
                  </a:cubicBezTo>
                  <a:cubicBezTo>
                    <a:pt x="1140" y="1650"/>
                    <a:pt x="1242" y="1658"/>
                    <a:pt x="1346" y="1658"/>
                  </a:cubicBezTo>
                  <a:cubicBezTo>
                    <a:pt x="1430" y="1658"/>
                    <a:pt x="1515" y="1653"/>
                    <a:pt x="1596" y="1642"/>
                  </a:cubicBezTo>
                  <a:cubicBezTo>
                    <a:pt x="1715" y="1630"/>
                    <a:pt x="1822" y="1606"/>
                    <a:pt x="1929" y="1523"/>
                  </a:cubicBezTo>
                  <a:cubicBezTo>
                    <a:pt x="2012" y="1463"/>
                    <a:pt x="2096" y="1368"/>
                    <a:pt x="2120" y="1261"/>
                  </a:cubicBezTo>
                  <a:cubicBezTo>
                    <a:pt x="2131" y="1249"/>
                    <a:pt x="2131" y="1249"/>
                    <a:pt x="2131" y="1237"/>
                  </a:cubicBezTo>
                  <a:cubicBezTo>
                    <a:pt x="2179" y="1189"/>
                    <a:pt x="2227" y="1142"/>
                    <a:pt x="2239" y="1082"/>
                  </a:cubicBezTo>
                  <a:cubicBezTo>
                    <a:pt x="2262" y="1011"/>
                    <a:pt x="2239" y="927"/>
                    <a:pt x="2191" y="880"/>
                  </a:cubicBezTo>
                  <a:cubicBezTo>
                    <a:pt x="2155" y="856"/>
                    <a:pt x="2131" y="832"/>
                    <a:pt x="2096" y="820"/>
                  </a:cubicBezTo>
                  <a:cubicBezTo>
                    <a:pt x="2024" y="677"/>
                    <a:pt x="1881" y="570"/>
                    <a:pt x="1739" y="535"/>
                  </a:cubicBezTo>
                  <a:cubicBezTo>
                    <a:pt x="1655" y="511"/>
                    <a:pt x="1572" y="487"/>
                    <a:pt x="1489" y="451"/>
                  </a:cubicBezTo>
                  <a:cubicBezTo>
                    <a:pt x="1441" y="439"/>
                    <a:pt x="1405" y="415"/>
                    <a:pt x="1358" y="404"/>
                  </a:cubicBezTo>
                  <a:cubicBezTo>
                    <a:pt x="1310" y="404"/>
                    <a:pt x="1274" y="392"/>
                    <a:pt x="1227" y="380"/>
                  </a:cubicBezTo>
                  <a:cubicBezTo>
                    <a:pt x="1143" y="368"/>
                    <a:pt x="1072" y="344"/>
                    <a:pt x="1000" y="308"/>
                  </a:cubicBezTo>
                  <a:cubicBezTo>
                    <a:pt x="965" y="296"/>
                    <a:pt x="929" y="285"/>
                    <a:pt x="893" y="273"/>
                  </a:cubicBezTo>
                  <a:cubicBezTo>
                    <a:pt x="869" y="261"/>
                    <a:pt x="858" y="261"/>
                    <a:pt x="834" y="249"/>
                  </a:cubicBezTo>
                  <a:lnTo>
                    <a:pt x="822" y="249"/>
                  </a:lnTo>
                  <a:cubicBezTo>
                    <a:pt x="786" y="225"/>
                    <a:pt x="738" y="213"/>
                    <a:pt x="679" y="201"/>
                  </a:cubicBezTo>
                  <a:lnTo>
                    <a:pt x="667" y="201"/>
                  </a:lnTo>
                  <a:cubicBezTo>
                    <a:pt x="631" y="177"/>
                    <a:pt x="584" y="177"/>
                    <a:pt x="536" y="165"/>
                  </a:cubicBezTo>
                  <a:cubicBezTo>
                    <a:pt x="524" y="165"/>
                    <a:pt x="512" y="154"/>
                    <a:pt x="488" y="154"/>
                  </a:cubicBezTo>
                  <a:cubicBezTo>
                    <a:pt x="488" y="142"/>
                    <a:pt x="441" y="118"/>
                    <a:pt x="417" y="106"/>
                  </a:cubicBezTo>
                  <a:cubicBezTo>
                    <a:pt x="381" y="94"/>
                    <a:pt x="357" y="94"/>
                    <a:pt x="322" y="94"/>
                  </a:cubicBezTo>
                  <a:cubicBezTo>
                    <a:pt x="310" y="82"/>
                    <a:pt x="298" y="82"/>
                    <a:pt x="286" y="70"/>
                  </a:cubicBezTo>
                  <a:cubicBezTo>
                    <a:pt x="274" y="58"/>
                    <a:pt x="250" y="46"/>
                    <a:pt x="238" y="34"/>
                  </a:cubicBezTo>
                  <a:cubicBezTo>
                    <a:pt x="215" y="11"/>
                    <a:pt x="185" y="0"/>
                    <a:pt x="157" y="0"/>
                  </a:cubicBezTo>
                  <a:close/>
                </a:path>
              </a:pathLst>
            </a:custGeom>
            <a:solidFill>
              <a:srgbClr val="869F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50" name="Google Shape;550;p22"/>
          <p:cNvGrpSpPr/>
          <p:nvPr/>
        </p:nvGrpSpPr>
        <p:grpSpPr>
          <a:xfrm>
            <a:off x="3300082" y="1882854"/>
            <a:ext cx="644248" cy="644093"/>
            <a:chOff x="3837950" y="1581300"/>
            <a:chExt cx="403050" cy="518675"/>
          </a:xfrm>
        </p:grpSpPr>
        <p:sp>
          <p:nvSpPr>
            <p:cNvPr id="551" name="Google Shape;551;p22"/>
            <p:cNvSpPr/>
            <p:nvPr/>
          </p:nvSpPr>
          <p:spPr>
            <a:xfrm>
              <a:off x="3837950" y="2054075"/>
              <a:ext cx="73700" cy="45900"/>
            </a:xfrm>
            <a:custGeom>
              <a:avLst/>
              <a:gdLst/>
              <a:ahLst/>
              <a:cxnLst/>
              <a:rect l="l" t="t" r="r" b="b"/>
              <a:pathLst>
                <a:path w="2948" h="1836" extrusionOk="0">
                  <a:moveTo>
                    <a:pt x="1203" y="612"/>
                  </a:moveTo>
                  <a:cubicBezTo>
                    <a:pt x="1189" y="619"/>
                    <a:pt x="1173" y="625"/>
                    <a:pt x="1157" y="631"/>
                  </a:cubicBezTo>
                  <a:lnTo>
                    <a:pt x="1157" y="631"/>
                  </a:lnTo>
                  <a:cubicBezTo>
                    <a:pt x="1169" y="626"/>
                    <a:pt x="1184" y="620"/>
                    <a:pt x="1203" y="612"/>
                  </a:cubicBezTo>
                  <a:close/>
                  <a:moveTo>
                    <a:pt x="2726" y="1"/>
                  </a:moveTo>
                  <a:cubicBezTo>
                    <a:pt x="2699" y="1"/>
                    <a:pt x="2672" y="6"/>
                    <a:pt x="2644" y="16"/>
                  </a:cubicBezTo>
                  <a:lnTo>
                    <a:pt x="2632" y="16"/>
                  </a:lnTo>
                  <a:cubicBezTo>
                    <a:pt x="2604" y="16"/>
                    <a:pt x="2514" y="32"/>
                    <a:pt x="2510" y="32"/>
                  </a:cubicBezTo>
                  <a:cubicBezTo>
                    <a:pt x="2509" y="32"/>
                    <a:pt x="2513" y="31"/>
                    <a:pt x="2525" y="28"/>
                  </a:cubicBezTo>
                  <a:cubicBezTo>
                    <a:pt x="2501" y="28"/>
                    <a:pt x="2442" y="40"/>
                    <a:pt x="2430" y="40"/>
                  </a:cubicBezTo>
                  <a:cubicBezTo>
                    <a:pt x="2418" y="40"/>
                    <a:pt x="2406" y="52"/>
                    <a:pt x="2394" y="52"/>
                  </a:cubicBezTo>
                  <a:cubicBezTo>
                    <a:pt x="2385" y="52"/>
                    <a:pt x="2375" y="51"/>
                    <a:pt x="2366" y="51"/>
                  </a:cubicBezTo>
                  <a:cubicBezTo>
                    <a:pt x="2139" y="51"/>
                    <a:pt x="1933" y="189"/>
                    <a:pt x="1727" y="326"/>
                  </a:cubicBezTo>
                  <a:cubicBezTo>
                    <a:pt x="1656" y="374"/>
                    <a:pt x="1573" y="421"/>
                    <a:pt x="1489" y="469"/>
                  </a:cubicBezTo>
                  <a:cubicBezTo>
                    <a:pt x="1453" y="493"/>
                    <a:pt x="1406" y="516"/>
                    <a:pt x="1358" y="540"/>
                  </a:cubicBezTo>
                  <a:cubicBezTo>
                    <a:pt x="1334" y="552"/>
                    <a:pt x="1299" y="564"/>
                    <a:pt x="1275" y="576"/>
                  </a:cubicBezTo>
                  <a:cubicBezTo>
                    <a:pt x="1239" y="588"/>
                    <a:pt x="1203" y="612"/>
                    <a:pt x="1168" y="624"/>
                  </a:cubicBezTo>
                  <a:cubicBezTo>
                    <a:pt x="1144" y="633"/>
                    <a:pt x="1132" y="639"/>
                    <a:pt x="1131" y="640"/>
                  </a:cubicBezTo>
                  <a:lnTo>
                    <a:pt x="1131" y="640"/>
                  </a:lnTo>
                  <a:cubicBezTo>
                    <a:pt x="1102" y="649"/>
                    <a:pt x="1074" y="659"/>
                    <a:pt x="1049" y="671"/>
                  </a:cubicBezTo>
                  <a:cubicBezTo>
                    <a:pt x="965" y="695"/>
                    <a:pt x="870" y="731"/>
                    <a:pt x="787" y="755"/>
                  </a:cubicBezTo>
                  <a:cubicBezTo>
                    <a:pt x="703" y="766"/>
                    <a:pt x="632" y="802"/>
                    <a:pt x="537" y="838"/>
                  </a:cubicBezTo>
                  <a:cubicBezTo>
                    <a:pt x="574" y="822"/>
                    <a:pt x="588" y="815"/>
                    <a:pt x="586" y="815"/>
                  </a:cubicBezTo>
                  <a:lnTo>
                    <a:pt x="586" y="815"/>
                  </a:lnTo>
                  <a:cubicBezTo>
                    <a:pt x="583" y="815"/>
                    <a:pt x="557" y="825"/>
                    <a:pt x="525" y="838"/>
                  </a:cubicBezTo>
                  <a:cubicBezTo>
                    <a:pt x="453" y="862"/>
                    <a:pt x="370" y="886"/>
                    <a:pt x="299" y="921"/>
                  </a:cubicBezTo>
                  <a:cubicBezTo>
                    <a:pt x="215" y="969"/>
                    <a:pt x="168" y="1040"/>
                    <a:pt x="132" y="1112"/>
                  </a:cubicBezTo>
                  <a:cubicBezTo>
                    <a:pt x="1" y="1267"/>
                    <a:pt x="25" y="1481"/>
                    <a:pt x="180" y="1612"/>
                  </a:cubicBezTo>
                  <a:cubicBezTo>
                    <a:pt x="263" y="1707"/>
                    <a:pt x="370" y="1778"/>
                    <a:pt x="525" y="1802"/>
                  </a:cubicBezTo>
                  <a:cubicBezTo>
                    <a:pt x="617" y="1819"/>
                    <a:pt x="716" y="1836"/>
                    <a:pt x="812" y="1836"/>
                  </a:cubicBezTo>
                  <a:cubicBezTo>
                    <a:pt x="852" y="1836"/>
                    <a:pt x="891" y="1833"/>
                    <a:pt x="930" y="1826"/>
                  </a:cubicBezTo>
                  <a:cubicBezTo>
                    <a:pt x="1180" y="1802"/>
                    <a:pt x="1430" y="1767"/>
                    <a:pt x="1656" y="1671"/>
                  </a:cubicBezTo>
                  <a:cubicBezTo>
                    <a:pt x="1894" y="1588"/>
                    <a:pt x="2120" y="1481"/>
                    <a:pt x="2323" y="1338"/>
                  </a:cubicBezTo>
                  <a:cubicBezTo>
                    <a:pt x="2442" y="1267"/>
                    <a:pt x="2573" y="1183"/>
                    <a:pt x="2656" y="1076"/>
                  </a:cubicBezTo>
                  <a:cubicBezTo>
                    <a:pt x="2716" y="1016"/>
                    <a:pt x="2775" y="945"/>
                    <a:pt x="2823" y="874"/>
                  </a:cubicBezTo>
                  <a:cubicBezTo>
                    <a:pt x="2870" y="790"/>
                    <a:pt x="2894" y="695"/>
                    <a:pt x="2894" y="600"/>
                  </a:cubicBezTo>
                  <a:cubicBezTo>
                    <a:pt x="2894" y="588"/>
                    <a:pt x="2894" y="588"/>
                    <a:pt x="2894" y="576"/>
                  </a:cubicBezTo>
                  <a:cubicBezTo>
                    <a:pt x="2894" y="552"/>
                    <a:pt x="2906" y="540"/>
                    <a:pt x="2906" y="516"/>
                  </a:cubicBezTo>
                  <a:cubicBezTo>
                    <a:pt x="2906" y="523"/>
                    <a:pt x="2906" y="531"/>
                    <a:pt x="2906" y="540"/>
                  </a:cubicBezTo>
                  <a:cubicBezTo>
                    <a:pt x="2918" y="505"/>
                    <a:pt x="2918" y="481"/>
                    <a:pt x="2918" y="457"/>
                  </a:cubicBezTo>
                  <a:cubicBezTo>
                    <a:pt x="2930" y="385"/>
                    <a:pt x="2930" y="326"/>
                    <a:pt x="2918" y="266"/>
                  </a:cubicBezTo>
                  <a:cubicBezTo>
                    <a:pt x="2918" y="254"/>
                    <a:pt x="2918" y="254"/>
                    <a:pt x="2918" y="243"/>
                  </a:cubicBezTo>
                  <a:cubicBezTo>
                    <a:pt x="2947" y="106"/>
                    <a:pt x="2848" y="1"/>
                    <a:pt x="2726" y="1"/>
                  </a:cubicBezTo>
                  <a:close/>
                </a:path>
              </a:pathLst>
            </a:custGeom>
            <a:solidFill>
              <a:srgbClr val="869F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2" name="Google Shape;552;p22"/>
            <p:cNvSpPr/>
            <p:nvPr/>
          </p:nvSpPr>
          <p:spPr>
            <a:xfrm>
              <a:off x="3947200" y="1925450"/>
              <a:ext cx="59850" cy="90875"/>
            </a:xfrm>
            <a:custGeom>
              <a:avLst/>
              <a:gdLst/>
              <a:ahLst/>
              <a:cxnLst/>
              <a:rect l="l" t="t" r="r" b="b"/>
              <a:pathLst>
                <a:path w="2394" h="3635" extrusionOk="0">
                  <a:moveTo>
                    <a:pt x="1991" y="0"/>
                  </a:moveTo>
                  <a:cubicBezTo>
                    <a:pt x="1954" y="0"/>
                    <a:pt x="1918" y="10"/>
                    <a:pt x="1894" y="30"/>
                  </a:cubicBezTo>
                  <a:cubicBezTo>
                    <a:pt x="1834" y="77"/>
                    <a:pt x="1786" y="125"/>
                    <a:pt x="1751" y="173"/>
                  </a:cubicBezTo>
                  <a:cubicBezTo>
                    <a:pt x="1691" y="220"/>
                    <a:pt x="1632" y="268"/>
                    <a:pt x="1584" y="327"/>
                  </a:cubicBezTo>
                  <a:cubicBezTo>
                    <a:pt x="1477" y="423"/>
                    <a:pt x="1417" y="554"/>
                    <a:pt x="1358" y="685"/>
                  </a:cubicBezTo>
                  <a:cubicBezTo>
                    <a:pt x="1286" y="827"/>
                    <a:pt x="1215" y="994"/>
                    <a:pt x="1155" y="1149"/>
                  </a:cubicBezTo>
                  <a:cubicBezTo>
                    <a:pt x="1144" y="1197"/>
                    <a:pt x="1120" y="1256"/>
                    <a:pt x="1096" y="1304"/>
                  </a:cubicBezTo>
                  <a:cubicBezTo>
                    <a:pt x="1084" y="1328"/>
                    <a:pt x="1036" y="1423"/>
                    <a:pt x="1036" y="1435"/>
                  </a:cubicBezTo>
                  <a:cubicBezTo>
                    <a:pt x="977" y="1554"/>
                    <a:pt x="917" y="1673"/>
                    <a:pt x="858" y="1780"/>
                  </a:cubicBezTo>
                  <a:cubicBezTo>
                    <a:pt x="727" y="2018"/>
                    <a:pt x="584" y="2244"/>
                    <a:pt x="441" y="2471"/>
                  </a:cubicBezTo>
                  <a:cubicBezTo>
                    <a:pt x="358" y="2578"/>
                    <a:pt x="298" y="2709"/>
                    <a:pt x="239" y="2816"/>
                  </a:cubicBezTo>
                  <a:cubicBezTo>
                    <a:pt x="203" y="2875"/>
                    <a:pt x="155" y="2935"/>
                    <a:pt x="120" y="2994"/>
                  </a:cubicBezTo>
                  <a:cubicBezTo>
                    <a:pt x="84" y="3054"/>
                    <a:pt x="72" y="3125"/>
                    <a:pt x="72" y="3197"/>
                  </a:cubicBezTo>
                  <a:cubicBezTo>
                    <a:pt x="60" y="3209"/>
                    <a:pt x="60" y="3221"/>
                    <a:pt x="48" y="3233"/>
                  </a:cubicBezTo>
                  <a:cubicBezTo>
                    <a:pt x="12" y="3316"/>
                    <a:pt x="1" y="3423"/>
                    <a:pt x="48" y="3494"/>
                  </a:cubicBezTo>
                  <a:cubicBezTo>
                    <a:pt x="19" y="3533"/>
                    <a:pt x="45" y="3572"/>
                    <a:pt x="82" y="3572"/>
                  </a:cubicBezTo>
                  <a:cubicBezTo>
                    <a:pt x="90" y="3572"/>
                    <a:pt x="99" y="3570"/>
                    <a:pt x="108" y="3566"/>
                  </a:cubicBezTo>
                  <a:cubicBezTo>
                    <a:pt x="152" y="3610"/>
                    <a:pt x="222" y="3635"/>
                    <a:pt x="285" y="3635"/>
                  </a:cubicBezTo>
                  <a:cubicBezTo>
                    <a:pt x="306" y="3635"/>
                    <a:pt x="327" y="3632"/>
                    <a:pt x="346" y="3625"/>
                  </a:cubicBezTo>
                  <a:cubicBezTo>
                    <a:pt x="358" y="3625"/>
                    <a:pt x="441" y="3602"/>
                    <a:pt x="441" y="3590"/>
                  </a:cubicBezTo>
                  <a:cubicBezTo>
                    <a:pt x="453" y="3596"/>
                    <a:pt x="468" y="3599"/>
                    <a:pt x="483" y="3599"/>
                  </a:cubicBezTo>
                  <a:cubicBezTo>
                    <a:pt x="498" y="3599"/>
                    <a:pt x="512" y="3596"/>
                    <a:pt x="524" y="3590"/>
                  </a:cubicBezTo>
                  <a:cubicBezTo>
                    <a:pt x="620" y="3578"/>
                    <a:pt x="703" y="3530"/>
                    <a:pt x="786" y="3471"/>
                  </a:cubicBezTo>
                  <a:cubicBezTo>
                    <a:pt x="929" y="3375"/>
                    <a:pt x="1084" y="3280"/>
                    <a:pt x="1215" y="3161"/>
                  </a:cubicBezTo>
                  <a:cubicBezTo>
                    <a:pt x="1453" y="2947"/>
                    <a:pt x="1667" y="2661"/>
                    <a:pt x="1834" y="2387"/>
                  </a:cubicBezTo>
                  <a:cubicBezTo>
                    <a:pt x="2001" y="2101"/>
                    <a:pt x="2132" y="1804"/>
                    <a:pt x="2251" y="1506"/>
                  </a:cubicBezTo>
                  <a:cubicBezTo>
                    <a:pt x="2322" y="1328"/>
                    <a:pt x="2358" y="1149"/>
                    <a:pt x="2382" y="958"/>
                  </a:cubicBezTo>
                  <a:cubicBezTo>
                    <a:pt x="2394" y="804"/>
                    <a:pt x="2382" y="673"/>
                    <a:pt x="2346" y="542"/>
                  </a:cubicBezTo>
                  <a:cubicBezTo>
                    <a:pt x="2322" y="446"/>
                    <a:pt x="2287" y="351"/>
                    <a:pt x="2227" y="280"/>
                  </a:cubicBezTo>
                  <a:cubicBezTo>
                    <a:pt x="2215" y="256"/>
                    <a:pt x="2215" y="208"/>
                    <a:pt x="2203" y="185"/>
                  </a:cubicBezTo>
                  <a:cubicBezTo>
                    <a:pt x="2191" y="137"/>
                    <a:pt x="2156" y="101"/>
                    <a:pt x="2132" y="54"/>
                  </a:cubicBezTo>
                  <a:cubicBezTo>
                    <a:pt x="2097" y="19"/>
                    <a:pt x="2042" y="0"/>
                    <a:pt x="1991" y="0"/>
                  </a:cubicBezTo>
                  <a:close/>
                </a:path>
              </a:pathLst>
            </a:custGeom>
            <a:solidFill>
              <a:srgbClr val="869F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3" name="Google Shape;553;p22"/>
            <p:cNvSpPr/>
            <p:nvPr/>
          </p:nvSpPr>
          <p:spPr>
            <a:xfrm>
              <a:off x="4000850" y="1769200"/>
              <a:ext cx="50850" cy="101650"/>
            </a:xfrm>
            <a:custGeom>
              <a:avLst/>
              <a:gdLst/>
              <a:ahLst/>
              <a:cxnLst/>
              <a:rect l="l" t="t" r="r" b="b"/>
              <a:pathLst>
                <a:path w="2034" h="4066" extrusionOk="0">
                  <a:moveTo>
                    <a:pt x="1379" y="1"/>
                  </a:moveTo>
                  <a:cubicBezTo>
                    <a:pt x="1311" y="1"/>
                    <a:pt x="1243" y="28"/>
                    <a:pt x="1200" y="77"/>
                  </a:cubicBezTo>
                  <a:cubicBezTo>
                    <a:pt x="1129" y="148"/>
                    <a:pt x="1093" y="231"/>
                    <a:pt x="1057" y="315"/>
                  </a:cubicBezTo>
                  <a:cubicBezTo>
                    <a:pt x="998" y="350"/>
                    <a:pt x="950" y="410"/>
                    <a:pt x="914" y="470"/>
                  </a:cubicBezTo>
                  <a:cubicBezTo>
                    <a:pt x="807" y="589"/>
                    <a:pt x="736" y="731"/>
                    <a:pt x="700" y="910"/>
                  </a:cubicBezTo>
                  <a:cubicBezTo>
                    <a:pt x="688" y="934"/>
                    <a:pt x="664" y="1089"/>
                    <a:pt x="664" y="1148"/>
                  </a:cubicBezTo>
                  <a:cubicBezTo>
                    <a:pt x="652" y="1232"/>
                    <a:pt x="641" y="1315"/>
                    <a:pt x="617" y="1398"/>
                  </a:cubicBezTo>
                  <a:cubicBezTo>
                    <a:pt x="569" y="1708"/>
                    <a:pt x="498" y="2017"/>
                    <a:pt x="426" y="2315"/>
                  </a:cubicBezTo>
                  <a:cubicBezTo>
                    <a:pt x="367" y="2528"/>
                    <a:pt x="0" y="4065"/>
                    <a:pt x="386" y="4065"/>
                  </a:cubicBezTo>
                  <a:cubicBezTo>
                    <a:pt x="388" y="4065"/>
                    <a:pt x="389" y="4065"/>
                    <a:pt x="391" y="4065"/>
                  </a:cubicBezTo>
                  <a:cubicBezTo>
                    <a:pt x="593" y="4053"/>
                    <a:pt x="676" y="3982"/>
                    <a:pt x="819" y="3851"/>
                  </a:cubicBezTo>
                  <a:cubicBezTo>
                    <a:pt x="950" y="3732"/>
                    <a:pt x="1057" y="3613"/>
                    <a:pt x="1164" y="3482"/>
                  </a:cubicBezTo>
                  <a:cubicBezTo>
                    <a:pt x="1367" y="3184"/>
                    <a:pt x="1522" y="2887"/>
                    <a:pt x="1641" y="2553"/>
                  </a:cubicBezTo>
                  <a:cubicBezTo>
                    <a:pt x="1748" y="2255"/>
                    <a:pt x="1819" y="1958"/>
                    <a:pt x="1879" y="1648"/>
                  </a:cubicBezTo>
                  <a:cubicBezTo>
                    <a:pt x="1950" y="1279"/>
                    <a:pt x="2034" y="827"/>
                    <a:pt x="1807" y="505"/>
                  </a:cubicBezTo>
                  <a:cubicBezTo>
                    <a:pt x="1772" y="446"/>
                    <a:pt x="1736" y="398"/>
                    <a:pt x="1688" y="350"/>
                  </a:cubicBezTo>
                  <a:cubicBezTo>
                    <a:pt x="1653" y="255"/>
                    <a:pt x="1617" y="160"/>
                    <a:pt x="1545" y="77"/>
                  </a:cubicBezTo>
                  <a:cubicBezTo>
                    <a:pt x="1505" y="25"/>
                    <a:pt x="1442" y="1"/>
                    <a:pt x="1379" y="1"/>
                  </a:cubicBezTo>
                  <a:close/>
                </a:path>
              </a:pathLst>
            </a:custGeom>
            <a:solidFill>
              <a:srgbClr val="869F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 name="Google Shape;554;p22"/>
            <p:cNvSpPr/>
            <p:nvPr/>
          </p:nvSpPr>
          <p:spPr>
            <a:xfrm>
              <a:off x="4054050" y="1642125"/>
              <a:ext cx="64625" cy="84500"/>
            </a:xfrm>
            <a:custGeom>
              <a:avLst/>
              <a:gdLst/>
              <a:ahLst/>
              <a:cxnLst/>
              <a:rect l="l" t="t" r="r" b="b"/>
              <a:pathLst>
                <a:path w="2585" h="3380" extrusionOk="0">
                  <a:moveTo>
                    <a:pt x="2298" y="0"/>
                  </a:moveTo>
                  <a:cubicBezTo>
                    <a:pt x="2282" y="0"/>
                    <a:pt x="2267" y="2"/>
                    <a:pt x="2251" y="4"/>
                  </a:cubicBezTo>
                  <a:cubicBezTo>
                    <a:pt x="2215" y="16"/>
                    <a:pt x="2180" y="28"/>
                    <a:pt x="2144" y="52"/>
                  </a:cubicBezTo>
                  <a:cubicBezTo>
                    <a:pt x="2073" y="52"/>
                    <a:pt x="2013" y="76"/>
                    <a:pt x="1953" y="99"/>
                  </a:cubicBezTo>
                  <a:cubicBezTo>
                    <a:pt x="1920" y="111"/>
                    <a:pt x="1856" y="163"/>
                    <a:pt x="1838" y="180"/>
                  </a:cubicBezTo>
                  <a:lnTo>
                    <a:pt x="1838" y="180"/>
                  </a:lnTo>
                  <a:cubicBezTo>
                    <a:pt x="1829" y="181"/>
                    <a:pt x="1787" y="197"/>
                    <a:pt x="1787" y="207"/>
                  </a:cubicBezTo>
                  <a:cubicBezTo>
                    <a:pt x="1608" y="314"/>
                    <a:pt x="1525" y="504"/>
                    <a:pt x="1418" y="671"/>
                  </a:cubicBezTo>
                  <a:cubicBezTo>
                    <a:pt x="1251" y="921"/>
                    <a:pt x="1108" y="1183"/>
                    <a:pt x="953" y="1421"/>
                  </a:cubicBezTo>
                  <a:cubicBezTo>
                    <a:pt x="799" y="1671"/>
                    <a:pt x="632" y="1897"/>
                    <a:pt x="477" y="2147"/>
                  </a:cubicBezTo>
                  <a:cubicBezTo>
                    <a:pt x="406" y="2266"/>
                    <a:pt x="322" y="2385"/>
                    <a:pt x="251" y="2516"/>
                  </a:cubicBezTo>
                  <a:cubicBezTo>
                    <a:pt x="168" y="2647"/>
                    <a:pt x="120" y="2790"/>
                    <a:pt x="48" y="2933"/>
                  </a:cubicBezTo>
                  <a:cubicBezTo>
                    <a:pt x="1" y="3052"/>
                    <a:pt x="1" y="3195"/>
                    <a:pt x="96" y="3290"/>
                  </a:cubicBezTo>
                  <a:cubicBezTo>
                    <a:pt x="154" y="3348"/>
                    <a:pt x="233" y="3380"/>
                    <a:pt x="311" y="3380"/>
                  </a:cubicBezTo>
                  <a:cubicBezTo>
                    <a:pt x="361" y="3380"/>
                    <a:pt x="411" y="3366"/>
                    <a:pt x="453" y="3338"/>
                  </a:cubicBezTo>
                  <a:cubicBezTo>
                    <a:pt x="584" y="3267"/>
                    <a:pt x="715" y="3195"/>
                    <a:pt x="834" y="3100"/>
                  </a:cubicBezTo>
                  <a:cubicBezTo>
                    <a:pt x="965" y="3005"/>
                    <a:pt x="1072" y="2886"/>
                    <a:pt x="1180" y="2778"/>
                  </a:cubicBezTo>
                  <a:cubicBezTo>
                    <a:pt x="1418" y="2540"/>
                    <a:pt x="1608" y="2290"/>
                    <a:pt x="1811" y="2016"/>
                  </a:cubicBezTo>
                  <a:cubicBezTo>
                    <a:pt x="1977" y="1778"/>
                    <a:pt x="2156" y="1540"/>
                    <a:pt x="2299" y="1278"/>
                  </a:cubicBezTo>
                  <a:cubicBezTo>
                    <a:pt x="2382" y="1135"/>
                    <a:pt x="2489" y="969"/>
                    <a:pt x="2537" y="802"/>
                  </a:cubicBezTo>
                  <a:cubicBezTo>
                    <a:pt x="2585" y="623"/>
                    <a:pt x="2561" y="397"/>
                    <a:pt x="2477" y="230"/>
                  </a:cubicBezTo>
                  <a:cubicBezTo>
                    <a:pt x="2477" y="183"/>
                    <a:pt x="2465" y="123"/>
                    <a:pt x="2442" y="76"/>
                  </a:cubicBezTo>
                  <a:cubicBezTo>
                    <a:pt x="2414" y="20"/>
                    <a:pt x="2356" y="0"/>
                    <a:pt x="2298" y="0"/>
                  </a:cubicBezTo>
                  <a:close/>
                </a:path>
              </a:pathLst>
            </a:custGeom>
            <a:solidFill>
              <a:srgbClr val="869F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5" name="Google Shape;555;p22"/>
            <p:cNvSpPr/>
            <p:nvPr/>
          </p:nvSpPr>
          <p:spPr>
            <a:xfrm>
              <a:off x="4162100" y="1581300"/>
              <a:ext cx="78900" cy="43675"/>
            </a:xfrm>
            <a:custGeom>
              <a:avLst/>
              <a:gdLst/>
              <a:ahLst/>
              <a:cxnLst/>
              <a:rect l="l" t="t" r="r" b="b"/>
              <a:pathLst>
                <a:path w="3156" h="1747" extrusionOk="0">
                  <a:moveTo>
                    <a:pt x="2725" y="1"/>
                  </a:moveTo>
                  <a:cubicBezTo>
                    <a:pt x="2701" y="1"/>
                    <a:pt x="2678" y="3"/>
                    <a:pt x="2656" y="8"/>
                  </a:cubicBezTo>
                  <a:cubicBezTo>
                    <a:pt x="2601" y="8"/>
                    <a:pt x="2586" y="19"/>
                    <a:pt x="2623" y="30"/>
                  </a:cubicBezTo>
                  <a:lnTo>
                    <a:pt x="2623" y="30"/>
                  </a:lnTo>
                  <a:cubicBezTo>
                    <a:pt x="2584" y="19"/>
                    <a:pt x="2546" y="14"/>
                    <a:pt x="2507" y="14"/>
                  </a:cubicBezTo>
                  <a:cubicBezTo>
                    <a:pt x="2465" y="14"/>
                    <a:pt x="2424" y="20"/>
                    <a:pt x="2382" y="32"/>
                  </a:cubicBezTo>
                  <a:cubicBezTo>
                    <a:pt x="2346" y="32"/>
                    <a:pt x="2311" y="44"/>
                    <a:pt x="2275" y="56"/>
                  </a:cubicBezTo>
                  <a:cubicBezTo>
                    <a:pt x="2299" y="53"/>
                    <a:pt x="2314" y="51"/>
                    <a:pt x="2317" y="51"/>
                  </a:cubicBezTo>
                  <a:cubicBezTo>
                    <a:pt x="2327" y="51"/>
                    <a:pt x="2277" y="59"/>
                    <a:pt x="2168" y="68"/>
                  </a:cubicBezTo>
                  <a:cubicBezTo>
                    <a:pt x="2001" y="104"/>
                    <a:pt x="1846" y="199"/>
                    <a:pt x="1692" y="270"/>
                  </a:cubicBezTo>
                  <a:cubicBezTo>
                    <a:pt x="1561" y="330"/>
                    <a:pt x="1441" y="401"/>
                    <a:pt x="1334" y="473"/>
                  </a:cubicBezTo>
                  <a:cubicBezTo>
                    <a:pt x="1072" y="639"/>
                    <a:pt x="822" y="794"/>
                    <a:pt x="584" y="985"/>
                  </a:cubicBezTo>
                  <a:cubicBezTo>
                    <a:pt x="477" y="1068"/>
                    <a:pt x="394" y="1163"/>
                    <a:pt x="287" y="1270"/>
                  </a:cubicBezTo>
                  <a:cubicBezTo>
                    <a:pt x="239" y="1318"/>
                    <a:pt x="179" y="1354"/>
                    <a:pt x="132" y="1401"/>
                  </a:cubicBezTo>
                  <a:cubicBezTo>
                    <a:pt x="96" y="1449"/>
                    <a:pt x="60" y="1509"/>
                    <a:pt x="37" y="1556"/>
                  </a:cubicBezTo>
                  <a:cubicBezTo>
                    <a:pt x="1" y="1616"/>
                    <a:pt x="25" y="1711"/>
                    <a:pt x="96" y="1723"/>
                  </a:cubicBezTo>
                  <a:cubicBezTo>
                    <a:pt x="156" y="1735"/>
                    <a:pt x="215" y="1747"/>
                    <a:pt x="275" y="1747"/>
                  </a:cubicBezTo>
                  <a:cubicBezTo>
                    <a:pt x="346" y="1747"/>
                    <a:pt x="406" y="1723"/>
                    <a:pt x="477" y="1711"/>
                  </a:cubicBezTo>
                  <a:cubicBezTo>
                    <a:pt x="632" y="1699"/>
                    <a:pt x="775" y="1687"/>
                    <a:pt x="930" y="1663"/>
                  </a:cubicBezTo>
                  <a:cubicBezTo>
                    <a:pt x="1191" y="1604"/>
                    <a:pt x="1441" y="1509"/>
                    <a:pt x="1703" y="1425"/>
                  </a:cubicBezTo>
                  <a:cubicBezTo>
                    <a:pt x="1870" y="1366"/>
                    <a:pt x="2025" y="1306"/>
                    <a:pt x="2180" y="1235"/>
                  </a:cubicBezTo>
                  <a:cubicBezTo>
                    <a:pt x="2323" y="1163"/>
                    <a:pt x="2537" y="1104"/>
                    <a:pt x="2644" y="985"/>
                  </a:cubicBezTo>
                  <a:cubicBezTo>
                    <a:pt x="2675" y="962"/>
                    <a:pt x="2686" y="948"/>
                    <a:pt x="2680" y="948"/>
                  </a:cubicBezTo>
                  <a:lnTo>
                    <a:pt x="2680" y="948"/>
                  </a:lnTo>
                  <a:cubicBezTo>
                    <a:pt x="2677" y="948"/>
                    <a:pt x="2669" y="952"/>
                    <a:pt x="2656" y="961"/>
                  </a:cubicBezTo>
                  <a:cubicBezTo>
                    <a:pt x="2680" y="937"/>
                    <a:pt x="2715" y="913"/>
                    <a:pt x="2739" y="889"/>
                  </a:cubicBezTo>
                  <a:cubicBezTo>
                    <a:pt x="2835" y="818"/>
                    <a:pt x="2882" y="747"/>
                    <a:pt x="2930" y="699"/>
                  </a:cubicBezTo>
                  <a:cubicBezTo>
                    <a:pt x="3049" y="556"/>
                    <a:pt x="3156" y="401"/>
                    <a:pt x="3085" y="211"/>
                  </a:cubicBezTo>
                  <a:cubicBezTo>
                    <a:pt x="3023" y="88"/>
                    <a:pt x="2866" y="1"/>
                    <a:pt x="2725" y="1"/>
                  </a:cubicBezTo>
                  <a:close/>
                </a:path>
              </a:pathLst>
            </a:custGeom>
            <a:solidFill>
              <a:srgbClr val="869F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56" name="Google Shape;556;p22"/>
          <p:cNvGrpSpPr/>
          <p:nvPr/>
        </p:nvGrpSpPr>
        <p:grpSpPr>
          <a:xfrm>
            <a:off x="5109987" y="1847369"/>
            <a:ext cx="666586" cy="802982"/>
            <a:chOff x="4817850" y="1552725"/>
            <a:chExt cx="417025" cy="646625"/>
          </a:xfrm>
        </p:grpSpPr>
        <p:sp>
          <p:nvSpPr>
            <p:cNvPr id="557" name="Google Shape;557;p22"/>
            <p:cNvSpPr/>
            <p:nvPr/>
          </p:nvSpPr>
          <p:spPr>
            <a:xfrm>
              <a:off x="4817850" y="1552725"/>
              <a:ext cx="94675" cy="46850"/>
            </a:xfrm>
            <a:custGeom>
              <a:avLst/>
              <a:gdLst/>
              <a:ahLst/>
              <a:cxnLst/>
              <a:rect l="l" t="t" r="r" b="b"/>
              <a:pathLst>
                <a:path w="3787" h="1874" extrusionOk="0">
                  <a:moveTo>
                    <a:pt x="3560" y="1068"/>
                  </a:moveTo>
                  <a:cubicBezTo>
                    <a:pt x="3560" y="1080"/>
                    <a:pt x="3560" y="1080"/>
                    <a:pt x="3572" y="1092"/>
                  </a:cubicBezTo>
                  <a:cubicBezTo>
                    <a:pt x="3572" y="1080"/>
                    <a:pt x="3560" y="1080"/>
                    <a:pt x="3560" y="1068"/>
                  </a:cubicBezTo>
                  <a:close/>
                  <a:moveTo>
                    <a:pt x="761" y="1"/>
                  </a:moveTo>
                  <a:cubicBezTo>
                    <a:pt x="692" y="1"/>
                    <a:pt x="622" y="3"/>
                    <a:pt x="548" y="8"/>
                  </a:cubicBezTo>
                  <a:cubicBezTo>
                    <a:pt x="488" y="20"/>
                    <a:pt x="417" y="20"/>
                    <a:pt x="346" y="44"/>
                  </a:cubicBezTo>
                  <a:cubicBezTo>
                    <a:pt x="298" y="56"/>
                    <a:pt x="238" y="104"/>
                    <a:pt x="179" y="104"/>
                  </a:cubicBezTo>
                  <a:cubicBezTo>
                    <a:pt x="72" y="104"/>
                    <a:pt x="0" y="246"/>
                    <a:pt x="84" y="318"/>
                  </a:cubicBezTo>
                  <a:cubicBezTo>
                    <a:pt x="131" y="366"/>
                    <a:pt x="155" y="437"/>
                    <a:pt x="191" y="497"/>
                  </a:cubicBezTo>
                  <a:cubicBezTo>
                    <a:pt x="238" y="556"/>
                    <a:pt x="286" y="616"/>
                    <a:pt x="346" y="663"/>
                  </a:cubicBezTo>
                  <a:cubicBezTo>
                    <a:pt x="453" y="770"/>
                    <a:pt x="548" y="866"/>
                    <a:pt x="679" y="949"/>
                  </a:cubicBezTo>
                  <a:cubicBezTo>
                    <a:pt x="929" y="1116"/>
                    <a:pt x="1179" y="1247"/>
                    <a:pt x="1453" y="1378"/>
                  </a:cubicBezTo>
                  <a:cubicBezTo>
                    <a:pt x="1751" y="1520"/>
                    <a:pt x="2036" y="1640"/>
                    <a:pt x="2346" y="1759"/>
                  </a:cubicBezTo>
                  <a:cubicBezTo>
                    <a:pt x="2524" y="1818"/>
                    <a:pt x="2679" y="1854"/>
                    <a:pt x="2870" y="1866"/>
                  </a:cubicBezTo>
                  <a:cubicBezTo>
                    <a:pt x="2909" y="1871"/>
                    <a:pt x="2949" y="1874"/>
                    <a:pt x="2988" y="1874"/>
                  </a:cubicBezTo>
                  <a:cubicBezTo>
                    <a:pt x="3044" y="1874"/>
                    <a:pt x="3100" y="1868"/>
                    <a:pt x="3155" y="1854"/>
                  </a:cubicBezTo>
                  <a:cubicBezTo>
                    <a:pt x="3252" y="1817"/>
                    <a:pt x="3302" y="1798"/>
                    <a:pt x="3303" y="1798"/>
                  </a:cubicBezTo>
                  <a:lnTo>
                    <a:pt x="3303" y="1798"/>
                  </a:lnTo>
                  <a:cubicBezTo>
                    <a:pt x="3304" y="1798"/>
                    <a:pt x="3286" y="1805"/>
                    <a:pt x="3251" y="1818"/>
                  </a:cubicBezTo>
                  <a:cubicBezTo>
                    <a:pt x="3286" y="1806"/>
                    <a:pt x="3310" y="1794"/>
                    <a:pt x="3346" y="1782"/>
                  </a:cubicBezTo>
                  <a:cubicBezTo>
                    <a:pt x="3417" y="1770"/>
                    <a:pt x="3477" y="1747"/>
                    <a:pt x="3548" y="1711"/>
                  </a:cubicBezTo>
                  <a:cubicBezTo>
                    <a:pt x="3572" y="1699"/>
                    <a:pt x="3596" y="1687"/>
                    <a:pt x="3632" y="1663"/>
                  </a:cubicBezTo>
                  <a:cubicBezTo>
                    <a:pt x="3727" y="1616"/>
                    <a:pt x="3786" y="1485"/>
                    <a:pt x="3727" y="1389"/>
                  </a:cubicBezTo>
                  <a:cubicBezTo>
                    <a:pt x="3691" y="1354"/>
                    <a:pt x="3691" y="1282"/>
                    <a:pt x="3679" y="1235"/>
                  </a:cubicBezTo>
                  <a:cubicBezTo>
                    <a:pt x="3656" y="1175"/>
                    <a:pt x="3608" y="1139"/>
                    <a:pt x="3572" y="1092"/>
                  </a:cubicBezTo>
                  <a:cubicBezTo>
                    <a:pt x="3560" y="1080"/>
                    <a:pt x="3560" y="1080"/>
                    <a:pt x="3560" y="1080"/>
                  </a:cubicBezTo>
                  <a:cubicBezTo>
                    <a:pt x="3548" y="1056"/>
                    <a:pt x="3536" y="1020"/>
                    <a:pt x="3513" y="973"/>
                  </a:cubicBezTo>
                  <a:cubicBezTo>
                    <a:pt x="3441" y="866"/>
                    <a:pt x="3346" y="794"/>
                    <a:pt x="3251" y="723"/>
                  </a:cubicBezTo>
                  <a:cubicBezTo>
                    <a:pt x="3084" y="604"/>
                    <a:pt x="2917" y="532"/>
                    <a:pt x="2739" y="461"/>
                  </a:cubicBezTo>
                  <a:cubicBezTo>
                    <a:pt x="2465" y="354"/>
                    <a:pt x="2191" y="270"/>
                    <a:pt x="1917" y="199"/>
                  </a:cubicBezTo>
                  <a:cubicBezTo>
                    <a:pt x="1596" y="116"/>
                    <a:pt x="1346" y="68"/>
                    <a:pt x="1060" y="20"/>
                  </a:cubicBezTo>
                  <a:cubicBezTo>
                    <a:pt x="955" y="6"/>
                    <a:pt x="859" y="1"/>
                    <a:pt x="761" y="1"/>
                  </a:cubicBezTo>
                  <a:close/>
                </a:path>
              </a:pathLst>
            </a:custGeom>
            <a:solidFill>
              <a:srgbClr val="869F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 name="Google Shape;558;p22"/>
            <p:cNvSpPr/>
            <p:nvPr/>
          </p:nvSpPr>
          <p:spPr>
            <a:xfrm>
              <a:off x="5034000" y="1687750"/>
              <a:ext cx="275" cy="1150"/>
            </a:xfrm>
            <a:custGeom>
              <a:avLst/>
              <a:gdLst/>
              <a:ahLst/>
              <a:cxnLst/>
              <a:rect l="l" t="t" r="r" b="b"/>
              <a:pathLst>
                <a:path w="11" h="46" extrusionOk="0">
                  <a:moveTo>
                    <a:pt x="10" y="1"/>
                  </a:moveTo>
                  <a:cubicBezTo>
                    <a:pt x="3" y="30"/>
                    <a:pt x="0" y="45"/>
                    <a:pt x="2" y="45"/>
                  </a:cubicBezTo>
                  <a:cubicBezTo>
                    <a:pt x="3" y="45"/>
                    <a:pt x="5" y="39"/>
                    <a:pt x="10" y="25"/>
                  </a:cubicBezTo>
                  <a:cubicBezTo>
                    <a:pt x="10" y="13"/>
                    <a:pt x="10" y="13"/>
                    <a:pt x="10" y="1"/>
                  </a:cubicBezTo>
                  <a:close/>
                </a:path>
              </a:pathLst>
            </a:custGeom>
            <a:solidFill>
              <a:srgbClr val="869F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9" name="Google Shape;559;p22"/>
            <p:cNvSpPr/>
            <p:nvPr/>
          </p:nvSpPr>
          <p:spPr>
            <a:xfrm>
              <a:off x="5034250" y="1686875"/>
              <a:ext cx="25" cy="900"/>
            </a:xfrm>
            <a:custGeom>
              <a:avLst/>
              <a:gdLst/>
              <a:ahLst/>
              <a:cxnLst/>
              <a:rect l="l" t="t" r="r" b="b"/>
              <a:pathLst>
                <a:path w="1" h="36" extrusionOk="0">
                  <a:moveTo>
                    <a:pt x="0" y="0"/>
                  </a:moveTo>
                  <a:cubicBezTo>
                    <a:pt x="0" y="12"/>
                    <a:pt x="0" y="24"/>
                    <a:pt x="0" y="24"/>
                  </a:cubicBezTo>
                  <a:cubicBezTo>
                    <a:pt x="0" y="36"/>
                    <a:pt x="0" y="36"/>
                    <a:pt x="0" y="36"/>
                  </a:cubicBezTo>
                  <a:cubicBezTo>
                    <a:pt x="0" y="24"/>
                    <a:pt x="0" y="12"/>
                    <a:pt x="0" y="0"/>
                  </a:cubicBezTo>
                  <a:close/>
                </a:path>
              </a:pathLst>
            </a:custGeom>
            <a:solidFill>
              <a:srgbClr val="869F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0" name="Google Shape;560;p22"/>
            <p:cNvSpPr/>
            <p:nvPr/>
          </p:nvSpPr>
          <p:spPr>
            <a:xfrm>
              <a:off x="4952375" y="1617850"/>
              <a:ext cx="82475" cy="86800"/>
            </a:xfrm>
            <a:custGeom>
              <a:avLst/>
              <a:gdLst/>
              <a:ahLst/>
              <a:cxnLst/>
              <a:rect l="l" t="t" r="r" b="b"/>
              <a:pathLst>
                <a:path w="3299" h="3472" extrusionOk="0">
                  <a:moveTo>
                    <a:pt x="649" y="0"/>
                  </a:moveTo>
                  <a:cubicBezTo>
                    <a:pt x="611" y="0"/>
                    <a:pt x="574" y="3"/>
                    <a:pt x="537" y="11"/>
                  </a:cubicBezTo>
                  <a:cubicBezTo>
                    <a:pt x="441" y="11"/>
                    <a:pt x="346" y="23"/>
                    <a:pt x="251" y="35"/>
                  </a:cubicBezTo>
                  <a:cubicBezTo>
                    <a:pt x="84" y="70"/>
                    <a:pt x="1" y="297"/>
                    <a:pt x="96" y="428"/>
                  </a:cubicBezTo>
                  <a:cubicBezTo>
                    <a:pt x="144" y="511"/>
                    <a:pt x="203" y="582"/>
                    <a:pt x="251" y="654"/>
                  </a:cubicBezTo>
                  <a:cubicBezTo>
                    <a:pt x="310" y="761"/>
                    <a:pt x="406" y="844"/>
                    <a:pt x="501" y="951"/>
                  </a:cubicBezTo>
                  <a:cubicBezTo>
                    <a:pt x="561" y="999"/>
                    <a:pt x="620" y="1059"/>
                    <a:pt x="668" y="1118"/>
                  </a:cubicBezTo>
                  <a:cubicBezTo>
                    <a:pt x="681" y="1131"/>
                    <a:pt x="709" y="1164"/>
                    <a:pt x="717" y="1168"/>
                  </a:cubicBezTo>
                  <a:lnTo>
                    <a:pt x="717" y="1168"/>
                  </a:lnTo>
                  <a:cubicBezTo>
                    <a:pt x="735" y="1193"/>
                    <a:pt x="755" y="1217"/>
                    <a:pt x="775" y="1237"/>
                  </a:cubicBezTo>
                  <a:cubicBezTo>
                    <a:pt x="870" y="1368"/>
                    <a:pt x="1013" y="1475"/>
                    <a:pt x="1120" y="1606"/>
                  </a:cubicBezTo>
                  <a:cubicBezTo>
                    <a:pt x="1180" y="1666"/>
                    <a:pt x="1227" y="1725"/>
                    <a:pt x="1287" y="1785"/>
                  </a:cubicBezTo>
                  <a:cubicBezTo>
                    <a:pt x="1299" y="1809"/>
                    <a:pt x="1323" y="1832"/>
                    <a:pt x="1334" y="1844"/>
                  </a:cubicBezTo>
                  <a:cubicBezTo>
                    <a:pt x="1406" y="1952"/>
                    <a:pt x="1477" y="2047"/>
                    <a:pt x="1549" y="2142"/>
                  </a:cubicBezTo>
                  <a:lnTo>
                    <a:pt x="1561" y="2142"/>
                  </a:lnTo>
                  <a:cubicBezTo>
                    <a:pt x="1573" y="2166"/>
                    <a:pt x="1584" y="2178"/>
                    <a:pt x="1596" y="2202"/>
                  </a:cubicBezTo>
                  <a:cubicBezTo>
                    <a:pt x="1692" y="2321"/>
                    <a:pt x="1763" y="2452"/>
                    <a:pt x="1846" y="2571"/>
                  </a:cubicBezTo>
                  <a:cubicBezTo>
                    <a:pt x="1965" y="2737"/>
                    <a:pt x="2073" y="2904"/>
                    <a:pt x="2215" y="3035"/>
                  </a:cubicBezTo>
                  <a:cubicBezTo>
                    <a:pt x="2275" y="3083"/>
                    <a:pt x="2323" y="3130"/>
                    <a:pt x="2382" y="3166"/>
                  </a:cubicBezTo>
                  <a:cubicBezTo>
                    <a:pt x="2394" y="3166"/>
                    <a:pt x="2406" y="3178"/>
                    <a:pt x="2430" y="3178"/>
                  </a:cubicBezTo>
                  <a:cubicBezTo>
                    <a:pt x="2430" y="3184"/>
                    <a:pt x="2430" y="3184"/>
                    <a:pt x="2431" y="3184"/>
                  </a:cubicBezTo>
                  <a:cubicBezTo>
                    <a:pt x="2433" y="3184"/>
                    <a:pt x="2436" y="3184"/>
                    <a:pt x="2442" y="3190"/>
                  </a:cubicBezTo>
                  <a:cubicBezTo>
                    <a:pt x="2466" y="3214"/>
                    <a:pt x="2501" y="3237"/>
                    <a:pt x="2537" y="3261"/>
                  </a:cubicBezTo>
                  <a:cubicBezTo>
                    <a:pt x="2573" y="3285"/>
                    <a:pt x="2608" y="3309"/>
                    <a:pt x="2644" y="3321"/>
                  </a:cubicBezTo>
                  <a:cubicBezTo>
                    <a:pt x="2725" y="3392"/>
                    <a:pt x="2806" y="3471"/>
                    <a:pt x="2910" y="3471"/>
                  </a:cubicBezTo>
                  <a:cubicBezTo>
                    <a:pt x="2927" y="3471"/>
                    <a:pt x="2946" y="3469"/>
                    <a:pt x="2966" y="3464"/>
                  </a:cubicBezTo>
                  <a:cubicBezTo>
                    <a:pt x="3120" y="3416"/>
                    <a:pt x="3144" y="3261"/>
                    <a:pt x="3180" y="3118"/>
                  </a:cubicBezTo>
                  <a:cubicBezTo>
                    <a:pt x="3228" y="3035"/>
                    <a:pt x="3251" y="2940"/>
                    <a:pt x="3263" y="2821"/>
                  </a:cubicBezTo>
                  <a:cubicBezTo>
                    <a:pt x="3263" y="2809"/>
                    <a:pt x="3275" y="2797"/>
                    <a:pt x="3275" y="2785"/>
                  </a:cubicBezTo>
                  <a:cubicBezTo>
                    <a:pt x="3275" y="2737"/>
                    <a:pt x="3299" y="2654"/>
                    <a:pt x="3299" y="2606"/>
                  </a:cubicBezTo>
                  <a:cubicBezTo>
                    <a:pt x="3299" y="2392"/>
                    <a:pt x="3251" y="2202"/>
                    <a:pt x="3168" y="2011"/>
                  </a:cubicBezTo>
                  <a:cubicBezTo>
                    <a:pt x="3013" y="1642"/>
                    <a:pt x="2751" y="1261"/>
                    <a:pt x="2466" y="987"/>
                  </a:cubicBezTo>
                  <a:cubicBezTo>
                    <a:pt x="2346" y="868"/>
                    <a:pt x="2227" y="761"/>
                    <a:pt x="2096" y="654"/>
                  </a:cubicBezTo>
                  <a:cubicBezTo>
                    <a:pt x="1942" y="535"/>
                    <a:pt x="1775" y="392"/>
                    <a:pt x="1596" y="297"/>
                  </a:cubicBezTo>
                  <a:cubicBezTo>
                    <a:pt x="1442" y="213"/>
                    <a:pt x="1251" y="154"/>
                    <a:pt x="1072" y="94"/>
                  </a:cubicBezTo>
                  <a:cubicBezTo>
                    <a:pt x="931" y="47"/>
                    <a:pt x="790" y="0"/>
                    <a:pt x="649" y="0"/>
                  </a:cubicBezTo>
                  <a:close/>
                </a:path>
              </a:pathLst>
            </a:custGeom>
            <a:solidFill>
              <a:srgbClr val="869F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1" name="Google Shape;561;p22"/>
            <p:cNvSpPr/>
            <p:nvPr/>
          </p:nvSpPr>
          <p:spPr>
            <a:xfrm>
              <a:off x="5043975" y="1738725"/>
              <a:ext cx="56375" cy="112300"/>
            </a:xfrm>
            <a:custGeom>
              <a:avLst/>
              <a:gdLst/>
              <a:ahLst/>
              <a:cxnLst/>
              <a:rect l="l" t="t" r="r" b="b"/>
              <a:pathLst>
                <a:path w="2255" h="4492" extrusionOk="0">
                  <a:moveTo>
                    <a:pt x="1992" y="4296"/>
                  </a:moveTo>
                  <a:lnTo>
                    <a:pt x="1992" y="4296"/>
                  </a:lnTo>
                  <a:cubicBezTo>
                    <a:pt x="1980" y="4296"/>
                    <a:pt x="1969" y="4296"/>
                    <a:pt x="1969" y="4308"/>
                  </a:cubicBezTo>
                  <a:cubicBezTo>
                    <a:pt x="1980" y="4296"/>
                    <a:pt x="1980" y="4296"/>
                    <a:pt x="1992" y="4296"/>
                  </a:cubicBezTo>
                  <a:close/>
                  <a:moveTo>
                    <a:pt x="230" y="1"/>
                  </a:moveTo>
                  <a:cubicBezTo>
                    <a:pt x="113" y="1"/>
                    <a:pt x="1" y="88"/>
                    <a:pt x="52" y="224"/>
                  </a:cubicBezTo>
                  <a:cubicBezTo>
                    <a:pt x="99" y="343"/>
                    <a:pt x="111" y="546"/>
                    <a:pt x="147" y="700"/>
                  </a:cubicBezTo>
                  <a:cubicBezTo>
                    <a:pt x="183" y="891"/>
                    <a:pt x="218" y="1058"/>
                    <a:pt x="278" y="1236"/>
                  </a:cubicBezTo>
                  <a:cubicBezTo>
                    <a:pt x="397" y="1593"/>
                    <a:pt x="528" y="1939"/>
                    <a:pt x="635" y="2284"/>
                  </a:cubicBezTo>
                  <a:cubicBezTo>
                    <a:pt x="742" y="2641"/>
                    <a:pt x="849" y="2998"/>
                    <a:pt x="921" y="3367"/>
                  </a:cubicBezTo>
                  <a:cubicBezTo>
                    <a:pt x="968" y="3594"/>
                    <a:pt x="1028" y="3784"/>
                    <a:pt x="1123" y="3998"/>
                  </a:cubicBezTo>
                  <a:cubicBezTo>
                    <a:pt x="1183" y="4129"/>
                    <a:pt x="1242" y="4248"/>
                    <a:pt x="1373" y="4320"/>
                  </a:cubicBezTo>
                  <a:cubicBezTo>
                    <a:pt x="1409" y="4332"/>
                    <a:pt x="1421" y="4344"/>
                    <a:pt x="1445" y="4344"/>
                  </a:cubicBezTo>
                  <a:cubicBezTo>
                    <a:pt x="1445" y="4356"/>
                    <a:pt x="1457" y="4356"/>
                    <a:pt x="1457" y="4356"/>
                  </a:cubicBezTo>
                  <a:cubicBezTo>
                    <a:pt x="1457" y="4356"/>
                    <a:pt x="1457" y="4356"/>
                    <a:pt x="1457" y="4367"/>
                  </a:cubicBezTo>
                  <a:cubicBezTo>
                    <a:pt x="1480" y="4379"/>
                    <a:pt x="1492" y="4403"/>
                    <a:pt x="1516" y="4415"/>
                  </a:cubicBezTo>
                  <a:lnTo>
                    <a:pt x="1599" y="4451"/>
                  </a:lnTo>
                  <a:cubicBezTo>
                    <a:pt x="1631" y="4476"/>
                    <a:pt x="1672" y="4491"/>
                    <a:pt x="1713" y="4491"/>
                  </a:cubicBezTo>
                  <a:cubicBezTo>
                    <a:pt x="1750" y="4491"/>
                    <a:pt x="1786" y="4479"/>
                    <a:pt x="1814" y="4451"/>
                  </a:cubicBezTo>
                  <a:cubicBezTo>
                    <a:pt x="1826" y="4439"/>
                    <a:pt x="1826" y="4439"/>
                    <a:pt x="1838" y="4427"/>
                  </a:cubicBezTo>
                  <a:cubicBezTo>
                    <a:pt x="1838" y="4427"/>
                    <a:pt x="1850" y="4427"/>
                    <a:pt x="1861" y="4415"/>
                  </a:cubicBezTo>
                  <a:cubicBezTo>
                    <a:pt x="1909" y="4391"/>
                    <a:pt x="1945" y="4344"/>
                    <a:pt x="1969" y="4308"/>
                  </a:cubicBezTo>
                  <a:cubicBezTo>
                    <a:pt x="1969" y="4296"/>
                    <a:pt x="1969" y="4296"/>
                    <a:pt x="1980" y="4296"/>
                  </a:cubicBezTo>
                  <a:cubicBezTo>
                    <a:pt x="1992" y="4272"/>
                    <a:pt x="2016" y="4260"/>
                    <a:pt x="2052" y="4236"/>
                  </a:cubicBezTo>
                  <a:cubicBezTo>
                    <a:pt x="2159" y="4129"/>
                    <a:pt x="2195" y="3998"/>
                    <a:pt x="2219" y="3855"/>
                  </a:cubicBezTo>
                  <a:cubicBezTo>
                    <a:pt x="2254" y="3617"/>
                    <a:pt x="2242" y="3403"/>
                    <a:pt x="2207" y="3165"/>
                  </a:cubicBezTo>
                  <a:cubicBezTo>
                    <a:pt x="2135" y="2832"/>
                    <a:pt x="2052" y="2474"/>
                    <a:pt x="1933" y="2153"/>
                  </a:cubicBezTo>
                  <a:cubicBezTo>
                    <a:pt x="1802" y="1808"/>
                    <a:pt x="1659" y="1439"/>
                    <a:pt x="1469" y="1117"/>
                  </a:cubicBezTo>
                  <a:cubicBezTo>
                    <a:pt x="1302" y="843"/>
                    <a:pt x="1076" y="510"/>
                    <a:pt x="790" y="331"/>
                  </a:cubicBezTo>
                  <a:cubicBezTo>
                    <a:pt x="730" y="284"/>
                    <a:pt x="671" y="224"/>
                    <a:pt x="599" y="176"/>
                  </a:cubicBezTo>
                  <a:cubicBezTo>
                    <a:pt x="528" y="129"/>
                    <a:pt x="433" y="105"/>
                    <a:pt x="361" y="45"/>
                  </a:cubicBezTo>
                  <a:cubicBezTo>
                    <a:pt x="324" y="15"/>
                    <a:pt x="276" y="1"/>
                    <a:pt x="230" y="1"/>
                  </a:cubicBezTo>
                  <a:close/>
                </a:path>
              </a:pathLst>
            </a:custGeom>
            <a:solidFill>
              <a:srgbClr val="869F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2" name="Google Shape;562;p22"/>
            <p:cNvSpPr/>
            <p:nvPr/>
          </p:nvSpPr>
          <p:spPr>
            <a:xfrm>
              <a:off x="5109550" y="1902050"/>
              <a:ext cx="42575" cy="99450"/>
            </a:xfrm>
            <a:custGeom>
              <a:avLst/>
              <a:gdLst/>
              <a:ahLst/>
              <a:cxnLst/>
              <a:rect l="l" t="t" r="r" b="b"/>
              <a:pathLst>
                <a:path w="1703" h="3978" extrusionOk="0">
                  <a:moveTo>
                    <a:pt x="338" y="0"/>
                  </a:moveTo>
                  <a:cubicBezTo>
                    <a:pt x="263" y="0"/>
                    <a:pt x="191" y="56"/>
                    <a:pt x="191" y="144"/>
                  </a:cubicBezTo>
                  <a:lnTo>
                    <a:pt x="179" y="204"/>
                  </a:lnTo>
                  <a:cubicBezTo>
                    <a:pt x="0" y="406"/>
                    <a:pt x="36" y="787"/>
                    <a:pt x="60" y="1037"/>
                  </a:cubicBezTo>
                  <a:cubicBezTo>
                    <a:pt x="84" y="1359"/>
                    <a:pt x="119" y="1668"/>
                    <a:pt x="191" y="1978"/>
                  </a:cubicBezTo>
                  <a:cubicBezTo>
                    <a:pt x="250" y="2264"/>
                    <a:pt x="310" y="2561"/>
                    <a:pt x="381" y="2835"/>
                  </a:cubicBezTo>
                  <a:cubicBezTo>
                    <a:pt x="465" y="3157"/>
                    <a:pt x="596" y="3454"/>
                    <a:pt x="774" y="3740"/>
                  </a:cubicBezTo>
                  <a:cubicBezTo>
                    <a:pt x="870" y="3905"/>
                    <a:pt x="1023" y="3978"/>
                    <a:pt x="1176" y="3978"/>
                  </a:cubicBezTo>
                  <a:cubicBezTo>
                    <a:pt x="1420" y="3978"/>
                    <a:pt x="1665" y="3790"/>
                    <a:pt x="1679" y="3490"/>
                  </a:cubicBezTo>
                  <a:cubicBezTo>
                    <a:pt x="1703" y="2859"/>
                    <a:pt x="1513" y="2275"/>
                    <a:pt x="1334" y="1668"/>
                  </a:cubicBezTo>
                  <a:cubicBezTo>
                    <a:pt x="1251" y="1359"/>
                    <a:pt x="1132" y="1073"/>
                    <a:pt x="1001" y="787"/>
                  </a:cubicBezTo>
                  <a:cubicBezTo>
                    <a:pt x="893" y="549"/>
                    <a:pt x="751" y="216"/>
                    <a:pt x="500" y="120"/>
                  </a:cubicBezTo>
                  <a:cubicBezTo>
                    <a:pt x="489" y="109"/>
                    <a:pt x="477" y="85"/>
                    <a:pt x="465" y="73"/>
                  </a:cubicBezTo>
                  <a:cubicBezTo>
                    <a:pt x="433" y="22"/>
                    <a:pt x="385" y="0"/>
                    <a:pt x="338" y="0"/>
                  </a:cubicBezTo>
                  <a:close/>
                </a:path>
              </a:pathLst>
            </a:custGeom>
            <a:solidFill>
              <a:srgbClr val="869F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3" name="Google Shape;563;p22"/>
            <p:cNvSpPr/>
            <p:nvPr/>
          </p:nvSpPr>
          <p:spPr>
            <a:xfrm>
              <a:off x="5143475" y="2028975"/>
              <a:ext cx="43775" cy="89525"/>
            </a:xfrm>
            <a:custGeom>
              <a:avLst/>
              <a:gdLst/>
              <a:ahLst/>
              <a:cxnLst/>
              <a:rect l="l" t="t" r="r" b="b"/>
              <a:pathLst>
                <a:path w="1751" h="3581" extrusionOk="0">
                  <a:moveTo>
                    <a:pt x="255" y="0"/>
                  </a:moveTo>
                  <a:cubicBezTo>
                    <a:pt x="178" y="0"/>
                    <a:pt x="101" y="52"/>
                    <a:pt x="108" y="139"/>
                  </a:cubicBezTo>
                  <a:cubicBezTo>
                    <a:pt x="120" y="270"/>
                    <a:pt x="96" y="413"/>
                    <a:pt x="72" y="544"/>
                  </a:cubicBezTo>
                  <a:cubicBezTo>
                    <a:pt x="13" y="675"/>
                    <a:pt x="13" y="794"/>
                    <a:pt x="13" y="937"/>
                  </a:cubicBezTo>
                  <a:cubicBezTo>
                    <a:pt x="1" y="1068"/>
                    <a:pt x="1" y="1187"/>
                    <a:pt x="25" y="1318"/>
                  </a:cubicBezTo>
                  <a:cubicBezTo>
                    <a:pt x="72" y="1544"/>
                    <a:pt x="108" y="1770"/>
                    <a:pt x="156" y="1997"/>
                  </a:cubicBezTo>
                  <a:cubicBezTo>
                    <a:pt x="191" y="2211"/>
                    <a:pt x="263" y="2413"/>
                    <a:pt x="322" y="2628"/>
                  </a:cubicBezTo>
                  <a:cubicBezTo>
                    <a:pt x="417" y="2913"/>
                    <a:pt x="489" y="3187"/>
                    <a:pt x="715" y="3414"/>
                  </a:cubicBezTo>
                  <a:cubicBezTo>
                    <a:pt x="823" y="3526"/>
                    <a:pt x="981" y="3581"/>
                    <a:pt x="1138" y="3581"/>
                  </a:cubicBezTo>
                  <a:cubicBezTo>
                    <a:pt x="1398" y="3581"/>
                    <a:pt x="1659" y="3433"/>
                    <a:pt x="1703" y="3152"/>
                  </a:cubicBezTo>
                  <a:cubicBezTo>
                    <a:pt x="1739" y="2961"/>
                    <a:pt x="1751" y="2771"/>
                    <a:pt x="1703" y="2580"/>
                  </a:cubicBezTo>
                  <a:cubicBezTo>
                    <a:pt x="1680" y="2485"/>
                    <a:pt x="1644" y="2378"/>
                    <a:pt x="1608" y="2271"/>
                  </a:cubicBezTo>
                  <a:cubicBezTo>
                    <a:pt x="1525" y="2020"/>
                    <a:pt x="1441" y="1770"/>
                    <a:pt x="1334" y="1520"/>
                  </a:cubicBezTo>
                  <a:cubicBezTo>
                    <a:pt x="1251" y="1330"/>
                    <a:pt x="1168" y="1128"/>
                    <a:pt x="1084" y="937"/>
                  </a:cubicBezTo>
                  <a:cubicBezTo>
                    <a:pt x="1025" y="806"/>
                    <a:pt x="929" y="711"/>
                    <a:pt x="846" y="592"/>
                  </a:cubicBezTo>
                  <a:lnTo>
                    <a:pt x="846" y="592"/>
                  </a:lnTo>
                  <a:cubicBezTo>
                    <a:pt x="847" y="593"/>
                    <a:pt x="848" y="594"/>
                    <a:pt x="849" y="594"/>
                  </a:cubicBezTo>
                  <a:cubicBezTo>
                    <a:pt x="853" y="594"/>
                    <a:pt x="751" y="456"/>
                    <a:pt x="757" y="456"/>
                  </a:cubicBezTo>
                  <a:lnTo>
                    <a:pt x="757" y="456"/>
                  </a:lnTo>
                  <a:cubicBezTo>
                    <a:pt x="758" y="456"/>
                    <a:pt x="760" y="458"/>
                    <a:pt x="763" y="461"/>
                  </a:cubicBezTo>
                  <a:lnTo>
                    <a:pt x="763" y="461"/>
                  </a:lnTo>
                  <a:cubicBezTo>
                    <a:pt x="715" y="413"/>
                    <a:pt x="667" y="389"/>
                    <a:pt x="620" y="366"/>
                  </a:cubicBezTo>
                  <a:cubicBezTo>
                    <a:pt x="537" y="270"/>
                    <a:pt x="441" y="175"/>
                    <a:pt x="382" y="68"/>
                  </a:cubicBezTo>
                  <a:cubicBezTo>
                    <a:pt x="354" y="21"/>
                    <a:pt x="304" y="0"/>
                    <a:pt x="255" y="0"/>
                  </a:cubicBezTo>
                  <a:close/>
                </a:path>
              </a:pathLst>
            </a:custGeom>
            <a:solidFill>
              <a:srgbClr val="869F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4" name="Google Shape;564;p22"/>
            <p:cNvSpPr/>
            <p:nvPr/>
          </p:nvSpPr>
          <p:spPr>
            <a:xfrm>
              <a:off x="5178000" y="2155900"/>
              <a:ext cx="56875" cy="43450"/>
            </a:xfrm>
            <a:custGeom>
              <a:avLst/>
              <a:gdLst/>
              <a:ahLst/>
              <a:cxnLst/>
              <a:rect l="l" t="t" r="r" b="b"/>
              <a:pathLst>
                <a:path w="2275" h="1738" extrusionOk="0">
                  <a:moveTo>
                    <a:pt x="272" y="0"/>
                  </a:moveTo>
                  <a:cubicBezTo>
                    <a:pt x="181" y="0"/>
                    <a:pt x="86" y="60"/>
                    <a:pt x="48" y="134"/>
                  </a:cubicBezTo>
                  <a:cubicBezTo>
                    <a:pt x="1" y="230"/>
                    <a:pt x="13" y="349"/>
                    <a:pt x="96" y="444"/>
                  </a:cubicBezTo>
                  <a:cubicBezTo>
                    <a:pt x="120" y="468"/>
                    <a:pt x="144" y="503"/>
                    <a:pt x="179" y="527"/>
                  </a:cubicBezTo>
                  <a:cubicBezTo>
                    <a:pt x="191" y="539"/>
                    <a:pt x="203" y="551"/>
                    <a:pt x="215" y="563"/>
                  </a:cubicBezTo>
                  <a:cubicBezTo>
                    <a:pt x="203" y="563"/>
                    <a:pt x="215" y="563"/>
                    <a:pt x="227" y="587"/>
                  </a:cubicBezTo>
                  <a:cubicBezTo>
                    <a:pt x="263" y="646"/>
                    <a:pt x="310" y="706"/>
                    <a:pt x="370" y="765"/>
                  </a:cubicBezTo>
                  <a:cubicBezTo>
                    <a:pt x="418" y="861"/>
                    <a:pt x="501" y="944"/>
                    <a:pt x="572" y="1027"/>
                  </a:cubicBezTo>
                  <a:cubicBezTo>
                    <a:pt x="644" y="1111"/>
                    <a:pt x="715" y="1194"/>
                    <a:pt x="799" y="1265"/>
                  </a:cubicBezTo>
                  <a:cubicBezTo>
                    <a:pt x="1038" y="1471"/>
                    <a:pt x="1322" y="1731"/>
                    <a:pt x="1639" y="1731"/>
                  </a:cubicBezTo>
                  <a:cubicBezTo>
                    <a:pt x="1652" y="1731"/>
                    <a:pt x="1666" y="1731"/>
                    <a:pt x="1680" y="1730"/>
                  </a:cubicBezTo>
                  <a:cubicBezTo>
                    <a:pt x="1719" y="1735"/>
                    <a:pt x="1756" y="1738"/>
                    <a:pt x="1794" y="1738"/>
                  </a:cubicBezTo>
                  <a:cubicBezTo>
                    <a:pt x="1846" y="1738"/>
                    <a:pt x="1898" y="1732"/>
                    <a:pt x="1953" y="1718"/>
                  </a:cubicBezTo>
                  <a:cubicBezTo>
                    <a:pt x="2108" y="1670"/>
                    <a:pt x="2275" y="1492"/>
                    <a:pt x="2251" y="1325"/>
                  </a:cubicBezTo>
                  <a:cubicBezTo>
                    <a:pt x="2239" y="1218"/>
                    <a:pt x="2239" y="1146"/>
                    <a:pt x="2180" y="1051"/>
                  </a:cubicBezTo>
                  <a:cubicBezTo>
                    <a:pt x="2168" y="1039"/>
                    <a:pt x="2156" y="1015"/>
                    <a:pt x="2144" y="1004"/>
                  </a:cubicBezTo>
                  <a:cubicBezTo>
                    <a:pt x="2108" y="884"/>
                    <a:pt x="2049" y="789"/>
                    <a:pt x="1942" y="718"/>
                  </a:cubicBezTo>
                  <a:cubicBezTo>
                    <a:pt x="1882" y="670"/>
                    <a:pt x="1823" y="623"/>
                    <a:pt x="1763" y="575"/>
                  </a:cubicBezTo>
                  <a:cubicBezTo>
                    <a:pt x="1656" y="503"/>
                    <a:pt x="1561" y="456"/>
                    <a:pt x="1453" y="396"/>
                  </a:cubicBezTo>
                  <a:cubicBezTo>
                    <a:pt x="1322" y="325"/>
                    <a:pt x="1180" y="277"/>
                    <a:pt x="1037" y="230"/>
                  </a:cubicBezTo>
                  <a:cubicBezTo>
                    <a:pt x="989" y="218"/>
                    <a:pt x="941" y="194"/>
                    <a:pt x="894" y="182"/>
                  </a:cubicBezTo>
                  <a:cubicBezTo>
                    <a:pt x="846" y="170"/>
                    <a:pt x="799" y="158"/>
                    <a:pt x="751" y="158"/>
                  </a:cubicBezTo>
                  <a:cubicBezTo>
                    <a:pt x="620" y="111"/>
                    <a:pt x="477" y="63"/>
                    <a:pt x="346" y="15"/>
                  </a:cubicBezTo>
                  <a:cubicBezTo>
                    <a:pt x="323" y="5"/>
                    <a:pt x="297" y="0"/>
                    <a:pt x="272" y="0"/>
                  </a:cubicBezTo>
                  <a:close/>
                </a:path>
              </a:pathLst>
            </a:custGeom>
            <a:solidFill>
              <a:srgbClr val="869F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65" name="Google Shape;565;p22"/>
          <p:cNvGrpSpPr/>
          <p:nvPr/>
        </p:nvGrpSpPr>
        <p:grpSpPr>
          <a:xfrm>
            <a:off x="6967923" y="1878414"/>
            <a:ext cx="745109" cy="742382"/>
            <a:chOff x="5827800" y="1577725"/>
            <a:chExt cx="466150" cy="597825"/>
          </a:xfrm>
        </p:grpSpPr>
        <p:sp>
          <p:nvSpPr>
            <p:cNvPr id="566" name="Google Shape;566;p22"/>
            <p:cNvSpPr/>
            <p:nvPr/>
          </p:nvSpPr>
          <p:spPr>
            <a:xfrm>
              <a:off x="6164150" y="1667525"/>
              <a:ext cx="25" cy="25"/>
            </a:xfrm>
            <a:custGeom>
              <a:avLst/>
              <a:gdLst/>
              <a:ahLst/>
              <a:cxnLst/>
              <a:rect l="l" t="t" r="r" b="b"/>
              <a:pathLst>
                <a:path w="1" h="1" extrusionOk="0">
                  <a:moveTo>
                    <a:pt x="0" y="0"/>
                  </a:moveTo>
                  <a:cubicBezTo>
                    <a:pt x="0" y="0"/>
                    <a:pt x="0" y="0"/>
                    <a:pt x="0" y="0"/>
                  </a:cubicBezTo>
                  <a:cubicBezTo>
                    <a:pt x="0" y="0"/>
                    <a:pt x="0" y="0"/>
                    <a:pt x="0" y="0"/>
                  </a:cubicBezTo>
                  <a:cubicBezTo>
                    <a:pt x="0" y="0"/>
                    <a:pt x="0" y="0"/>
                    <a:pt x="0" y="0"/>
                  </a:cubicBezTo>
                  <a:cubicBezTo>
                    <a:pt x="0" y="0"/>
                    <a:pt x="0" y="0"/>
                    <a:pt x="0" y="0"/>
                  </a:cubicBezTo>
                  <a:close/>
                </a:path>
              </a:pathLst>
            </a:custGeom>
            <a:solidFill>
              <a:srgbClr val="9A9A9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7" name="Google Shape;567;p22"/>
            <p:cNvSpPr/>
            <p:nvPr/>
          </p:nvSpPr>
          <p:spPr>
            <a:xfrm>
              <a:off x="6169100" y="1659775"/>
              <a:ext cx="1025" cy="1100"/>
            </a:xfrm>
            <a:custGeom>
              <a:avLst/>
              <a:gdLst/>
              <a:ahLst/>
              <a:cxnLst/>
              <a:rect l="l" t="t" r="r" b="b"/>
              <a:pathLst>
                <a:path w="41" h="44" extrusionOk="0">
                  <a:moveTo>
                    <a:pt x="40" y="1"/>
                  </a:moveTo>
                  <a:lnTo>
                    <a:pt x="40" y="1"/>
                  </a:lnTo>
                  <a:cubicBezTo>
                    <a:pt x="28" y="13"/>
                    <a:pt x="28" y="13"/>
                    <a:pt x="17" y="25"/>
                  </a:cubicBezTo>
                  <a:cubicBezTo>
                    <a:pt x="16" y="25"/>
                    <a:pt x="16" y="26"/>
                    <a:pt x="16" y="27"/>
                  </a:cubicBezTo>
                  <a:lnTo>
                    <a:pt x="16" y="27"/>
                  </a:lnTo>
                  <a:cubicBezTo>
                    <a:pt x="21" y="20"/>
                    <a:pt x="29" y="12"/>
                    <a:pt x="40" y="1"/>
                  </a:cubicBezTo>
                  <a:close/>
                  <a:moveTo>
                    <a:pt x="16" y="27"/>
                  </a:moveTo>
                  <a:cubicBezTo>
                    <a:pt x="4" y="39"/>
                    <a:pt x="1" y="44"/>
                    <a:pt x="2" y="44"/>
                  </a:cubicBezTo>
                  <a:cubicBezTo>
                    <a:pt x="3" y="44"/>
                    <a:pt x="10" y="37"/>
                    <a:pt x="16" y="27"/>
                  </a:cubicBezTo>
                  <a:close/>
                </a:path>
              </a:pathLst>
            </a:custGeom>
            <a:solidFill>
              <a:srgbClr val="9A9A9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8" name="Google Shape;568;p22"/>
            <p:cNvSpPr/>
            <p:nvPr/>
          </p:nvSpPr>
          <p:spPr>
            <a:xfrm>
              <a:off x="5827800" y="2139100"/>
              <a:ext cx="76800" cy="36450"/>
            </a:xfrm>
            <a:custGeom>
              <a:avLst/>
              <a:gdLst/>
              <a:ahLst/>
              <a:cxnLst/>
              <a:rect l="l" t="t" r="r" b="b"/>
              <a:pathLst>
                <a:path w="3072" h="1458" extrusionOk="0">
                  <a:moveTo>
                    <a:pt x="2493" y="0"/>
                  </a:moveTo>
                  <a:cubicBezTo>
                    <a:pt x="2342" y="0"/>
                    <a:pt x="2187" y="64"/>
                    <a:pt x="2060" y="128"/>
                  </a:cubicBezTo>
                  <a:cubicBezTo>
                    <a:pt x="2000" y="163"/>
                    <a:pt x="1953" y="187"/>
                    <a:pt x="1893" y="211"/>
                  </a:cubicBezTo>
                  <a:cubicBezTo>
                    <a:pt x="1881" y="211"/>
                    <a:pt x="1822" y="247"/>
                    <a:pt x="1822" y="247"/>
                  </a:cubicBezTo>
                  <a:cubicBezTo>
                    <a:pt x="1691" y="294"/>
                    <a:pt x="1572" y="342"/>
                    <a:pt x="1441" y="390"/>
                  </a:cubicBezTo>
                  <a:cubicBezTo>
                    <a:pt x="1469" y="380"/>
                    <a:pt x="1481" y="377"/>
                    <a:pt x="1482" y="377"/>
                  </a:cubicBezTo>
                  <a:lnTo>
                    <a:pt x="1482" y="377"/>
                  </a:lnTo>
                  <a:cubicBezTo>
                    <a:pt x="1486" y="377"/>
                    <a:pt x="1411" y="405"/>
                    <a:pt x="1393" y="413"/>
                  </a:cubicBezTo>
                  <a:cubicBezTo>
                    <a:pt x="1346" y="425"/>
                    <a:pt x="1286" y="449"/>
                    <a:pt x="1227" y="473"/>
                  </a:cubicBezTo>
                  <a:cubicBezTo>
                    <a:pt x="1119" y="509"/>
                    <a:pt x="1012" y="556"/>
                    <a:pt x="893" y="592"/>
                  </a:cubicBezTo>
                  <a:cubicBezTo>
                    <a:pt x="798" y="628"/>
                    <a:pt x="703" y="652"/>
                    <a:pt x="596" y="675"/>
                  </a:cubicBezTo>
                  <a:cubicBezTo>
                    <a:pt x="488" y="723"/>
                    <a:pt x="393" y="794"/>
                    <a:pt x="274" y="830"/>
                  </a:cubicBezTo>
                  <a:cubicBezTo>
                    <a:pt x="48" y="914"/>
                    <a:pt x="0" y="1283"/>
                    <a:pt x="274" y="1354"/>
                  </a:cubicBezTo>
                  <a:cubicBezTo>
                    <a:pt x="393" y="1378"/>
                    <a:pt x="476" y="1414"/>
                    <a:pt x="596" y="1437"/>
                  </a:cubicBezTo>
                  <a:cubicBezTo>
                    <a:pt x="665" y="1451"/>
                    <a:pt x="739" y="1457"/>
                    <a:pt x="812" y="1457"/>
                  </a:cubicBezTo>
                  <a:cubicBezTo>
                    <a:pt x="864" y="1457"/>
                    <a:pt x="915" y="1454"/>
                    <a:pt x="965" y="1449"/>
                  </a:cubicBezTo>
                  <a:cubicBezTo>
                    <a:pt x="1215" y="1449"/>
                    <a:pt x="1465" y="1414"/>
                    <a:pt x="1703" y="1354"/>
                  </a:cubicBezTo>
                  <a:cubicBezTo>
                    <a:pt x="1953" y="1295"/>
                    <a:pt x="2179" y="1199"/>
                    <a:pt x="2405" y="1092"/>
                  </a:cubicBezTo>
                  <a:cubicBezTo>
                    <a:pt x="2739" y="937"/>
                    <a:pt x="3072" y="687"/>
                    <a:pt x="2941" y="271"/>
                  </a:cubicBezTo>
                  <a:cubicBezTo>
                    <a:pt x="2893" y="152"/>
                    <a:pt x="2751" y="68"/>
                    <a:pt x="2631" y="21"/>
                  </a:cubicBezTo>
                  <a:cubicBezTo>
                    <a:pt x="2586" y="6"/>
                    <a:pt x="2540" y="0"/>
                    <a:pt x="2493" y="0"/>
                  </a:cubicBezTo>
                  <a:close/>
                </a:path>
              </a:pathLst>
            </a:custGeom>
            <a:solidFill>
              <a:srgbClr val="869F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9" name="Google Shape;569;p22"/>
            <p:cNvSpPr/>
            <p:nvPr/>
          </p:nvSpPr>
          <p:spPr>
            <a:xfrm>
              <a:off x="5998950" y="2044050"/>
              <a:ext cx="325" cy="925"/>
            </a:xfrm>
            <a:custGeom>
              <a:avLst/>
              <a:gdLst/>
              <a:ahLst/>
              <a:cxnLst/>
              <a:rect l="l" t="t" r="r" b="b"/>
              <a:pathLst>
                <a:path w="13" h="37" extrusionOk="0">
                  <a:moveTo>
                    <a:pt x="12" y="1"/>
                  </a:moveTo>
                  <a:cubicBezTo>
                    <a:pt x="0" y="13"/>
                    <a:pt x="0" y="24"/>
                    <a:pt x="0" y="36"/>
                  </a:cubicBezTo>
                  <a:cubicBezTo>
                    <a:pt x="0" y="36"/>
                    <a:pt x="0" y="36"/>
                    <a:pt x="0" y="36"/>
                  </a:cubicBezTo>
                  <a:cubicBezTo>
                    <a:pt x="0" y="24"/>
                    <a:pt x="0" y="13"/>
                    <a:pt x="12" y="1"/>
                  </a:cubicBezTo>
                  <a:close/>
                </a:path>
              </a:pathLst>
            </a:custGeom>
            <a:solidFill>
              <a:srgbClr val="869F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0" name="Google Shape;570;p22"/>
            <p:cNvSpPr/>
            <p:nvPr/>
          </p:nvSpPr>
          <p:spPr>
            <a:xfrm>
              <a:off x="5951925" y="2017850"/>
              <a:ext cx="84550" cy="91675"/>
            </a:xfrm>
            <a:custGeom>
              <a:avLst/>
              <a:gdLst/>
              <a:ahLst/>
              <a:cxnLst/>
              <a:rect l="l" t="t" r="r" b="b"/>
              <a:pathLst>
                <a:path w="3382" h="3667" extrusionOk="0">
                  <a:moveTo>
                    <a:pt x="2844" y="0"/>
                  </a:moveTo>
                  <a:cubicBezTo>
                    <a:pt x="2761" y="0"/>
                    <a:pt x="2671" y="44"/>
                    <a:pt x="2619" y="108"/>
                  </a:cubicBezTo>
                  <a:cubicBezTo>
                    <a:pt x="2619" y="120"/>
                    <a:pt x="2608" y="132"/>
                    <a:pt x="2608" y="132"/>
                  </a:cubicBezTo>
                  <a:cubicBezTo>
                    <a:pt x="2536" y="168"/>
                    <a:pt x="2489" y="215"/>
                    <a:pt x="2429" y="275"/>
                  </a:cubicBezTo>
                  <a:cubicBezTo>
                    <a:pt x="2451" y="253"/>
                    <a:pt x="2460" y="243"/>
                    <a:pt x="2459" y="243"/>
                  </a:cubicBezTo>
                  <a:lnTo>
                    <a:pt x="2459" y="243"/>
                  </a:lnTo>
                  <a:cubicBezTo>
                    <a:pt x="2458" y="243"/>
                    <a:pt x="2443" y="256"/>
                    <a:pt x="2417" y="275"/>
                  </a:cubicBezTo>
                  <a:cubicBezTo>
                    <a:pt x="2369" y="299"/>
                    <a:pt x="2334" y="334"/>
                    <a:pt x="2286" y="358"/>
                  </a:cubicBezTo>
                  <a:cubicBezTo>
                    <a:pt x="2167" y="465"/>
                    <a:pt x="2108" y="572"/>
                    <a:pt x="2048" y="715"/>
                  </a:cubicBezTo>
                  <a:cubicBezTo>
                    <a:pt x="1988" y="822"/>
                    <a:pt x="1917" y="930"/>
                    <a:pt x="1893" y="1049"/>
                  </a:cubicBezTo>
                  <a:cubicBezTo>
                    <a:pt x="1898" y="1034"/>
                    <a:pt x="1903" y="1025"/>
                    <a:pt x="1905" y="1025"/>
                  </a:cubicBezTo>
                  <a:lnTo>
                    <a:pt x="1905" y="1025"/>
                  </a:lnTo>
                  <a:cubicBezTo>
                    <a:pt x="1907" y="1025"/>
                    <a:pt x="1902" y="1043"/>
                    <a:pt x="1881" y="1084"/>
                  </a:cubicBezTo>
                  <a:cubicBezTo>
                    <a:pt x="1857" y="1132"/>
                    <a:pt x="1846" y="1168"/>
                    <a:pt x="1822" y="1215"/>
                  </a:cubicBezTo>
                  <a:cubicBezTo>
                    <a:pt x="1786" y="1287"/>
                    <a:pt x="1738" y="1370"/>
                    <a:pt x="1703" y="1442"/>
                  </a:cubicBezTo>
                  <a:cubicBezTo>
                    <a:pt x="1607" y="1596"/>
                    <a:pt x="1500" y="1751"/>
                    <a:pt x="1405" y="1894"/>
                  </a:cubicBezTo>
                  <a:cubicBezTo>
                    <a:pt x="1381" y="1930"/>
                    <a:pt x="1357" y="1965"/>
                    <a:pt x="1334" y="2001"/>
                  </a:cubicBezTo>
                  <a:cubicBezTo>
                    <a:pt x="1329" y="2006"/>
                    <a:pt x="1324" y="2013"/>
                    <a:pt x="1319" y="2020"/>
                  </a:cubicBezTo>
                  <a:lnTo>
                    <a:pt x="1319" y="2020"/>
                  </a:lnTo>
                  <a:cubicBezTo>
                    <a:pt x="1320" y="2017"/>
                    <a:pt x="1321" y="2015"/>
                    <a:pt x="1322" y="2013"/>
                  </a:cubicBezTo>
                  <a:lnTo>
                    <a:pt x="1322" y="2013"/>
                  </a:lnTo>
                  <a:cubicBezTo>
                    <a:pt x="1292" y="2050"/>
                    <a:pt x="1281" y="2069"/>
                    <a:pt x="1282" y="2069"/>
                  </a:cubicBezTo>
                  <a:cubicBezTo>
                    <a:pt x="1283" y="2069"/>
                    <a:pt x="1289" y="2062"/>
                    <a:pt x="1298" y="2049"/>
                  </a:cubicBezTo>
                  <a:cubicBezTo>
                    <a:pt x="1305" y="2042"/>
                    <a:pt x="1312" y="2030"/>
                    <a:pt x="1319" y="2020"/>
                  </a:cubicBezTo>
                  <a:lnTo>
                    <a:pt x="1319" y="2020"/>
                  </a:lnTo>
                  <a:cubicBezTo>
                    <a:pt x="1292" y="2090"/>
                    <a:pt x="1201" y="2169"/>
                    <a:pt x="1155" y="2215"/>
                  </a:cubicBezTo>
                  <a:cubicBezTo>
                    <a:pt x="1036" y="2358"/>
                    <a:pt x="929" y="2501"/>
                    <a:pt x="798" y="2620"/>
                  </a:cubicBezTo>
                  <a:cubicBezTo>
                    <a:pt x="679" y="2751"/>
                    <a:pt x="560" y="2870"/>
                    <a:pt x="441" y="2989"/>
                  </a:cubicBezTo>
                  <a:cubicBezTo>
                    <a:pt x="369" y="3061"/>
                    <a:pt x="322" y="3156"/>
                    <a:pt x="238" y="3227"/>
                  </a:cubicBezTo>
                  <a:cubicBezTo>
                    <a:pt x="179" y="3287"/>
                    <a:pt x="119" y="3335"/>
                    <a:pt x="60" y="3406"/>
                  </a:cubicBezTo>
                  <a:cubicBezTo>
                    <a:pt x="0" y="3489"/>
                    <a:pt x="72" y="3620"/>
                    <a:pt x="155" y="3644"/>
                  </a:cubicBezTo>
                  <a:cubicBezTo>
                    <a:pt x="209" y="3660"/>
                    <a:pt x="267" y="3667"/>
                    <a:pt x="327" y="3667"/>
                  </a:cubicBezTo>
                  <a:cubicBezTo>
                    <a:pt x="401" y="3667"/>
                    <a:pt x="476" y="3657"/>
                    <a:pt x="548" y="3644"/>
                  </a:cubicBezTo>
                  <a:cubicBezTo>
                    <a:pt x="593" y="3651"/>
                    <a:pt x="639" y="3655"/>
                    <a:pt x="685" y="3655"/>
                  </a:cubicBezTo>
                  <a:cubicBezTo>
                    <a:pt x="1019" y="3655"/>
                    <a:pt x="1383" y="3480"/>
                    <a:pt x="1655" y="3323"/>
                  </a:cubicBezTo>
                  <a:cubicBezTo>
                    <a:pt x="1988" y="3132"/>
                    <a:pt x="2298" y="2858"/>
                    <a:pt x="2548" y="2573"/>
                  </a:cubicBezTo>
                  <a:cubicBezTo>
                    <a:pt x="2798" y="2275"/>
                    <a:pt x="3000" y="1930"/>
                    <a:pt x="3155" y="1584"/>
                  </a:cubicBezTo>
                  <a:cubicBezTo>
                    <a:pt x="3274" y="1322"/>
                    <a:pt x="3381" y="989"/>
                    <a:pt x="3310" y="703"/>
                  </a:cubicBezTo>
                  <a:cubicBezTo>
                    <a:pt x="3298" y="632"/>
                    <a:pt x="3262" y="549"/>
                    <a:pt x="3227" y="489"/>
                  </a:cubicBezTo>
                  <a:cubicBezTo>
                    <a:pt x="3219" y="473"/>
                    <a:pt x="3191" y="427"/>
                    <a:pt x="3186" y="427"/>
                  </a:cubicBezTo>
                  <a:lnTo>
                    <a:pt x="3185" y="427"/>
                  </a:lnTo>
                  <a:cubicBezTo>
                    <a:pt x="3183" y="427"/>
                    <a:pt x="3186" y="440"/>
                    <a:pt x="3203" y="477"/>
                  </a:cubicBezTo>
                  <a:lnTo>
                    <a:pt x="3203" y="477"/>
                  </a:lnTo>
                  <a:cubicBezTo>
                    <a:pt x="3155" y="370"/>
                    <a:pt x="3131" y="287"/>
                    <a:pt x="3048" y="203"/>
                  </a:cubicBezTo>
                  <a:cubicBezTo>
                    <a:pt x="3036" y="168"/>
                    <a:pt x="3036" y="144"/>
                    <a:pt x="3012" y="108"/>
                  </a:cubicBezTo>
                  <a:cubicBezTo>
                    <a:pt x="2980" y="32"/>
                    <a:pt x="2914" y="0"/>
                    <a:pt x="2844" y="0"/>
                  </a:cubicBezTo>
                  <a:close/>
                </a:path>
              </a:pathLst>
            </a:custGeom>
            <a:solidFill>
              <a:srgbClr val="869F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1" name="Google Shape;571;p22"/>
            <p:cNvSpPr/>
            <p:nvPr/>
          </p:nvSpPr>
          <p:spPr>
            <a:xfrm>
              <a:off x="6036525" y="1877175"/>
              <a:ext cx="43100" cy="106575"/>
            </a:xfrm>
            <a:custGeom>
              <a:avLst/>
              <a:gdLst/>
              <a:ahLst/>
              <a:cxnLst/>
              <a:rect l="l" t="t" r="r" b="b"/>
              <a:pathLst>
                <a:path w="1724" h="4263" extrusionOk="0">
                  <a:moveTo>
                    <a:pt x="1067" y="1"/>
                  </a:moveTo>
                  <a:cubicBezTo>
                    <a:pt x="1002" y="1"/>
                    <a:pt x="937" y="40"/>
                    <a:pt x="902" y="92"/>
                  </a:cubicBezTo>
                  <a:cubicBezTo>
                    <a:pt x="664" y="413"/>
                    <a:pt x="617" y="687"/>
                    <a:pt x="593" y="1080"/>
                  </a:cubicBezTo>
                  <a:cubicBezTo>
                    <a:pt x="557" y="1449"/>
                    <a:pt x="557" y="1746"/>
                    <a:pt x="498" y="2068"/>
                  </a:cubicBezTo>
                  <a:cubicBezTo>
                    <a:pt x="426" y="2413"/>
                    <a:pt x="355" y="2747"/>
                    <a:pt x="271" y="3092"/>
                  </a:cubicBezTo>
                  <a:cubicBezTo>
                    <a:pt x="236" y="3259"/>
                    <a:pt x="188" y="3413"/>
                    <a:pt x="152" y="3580"/>
                  </a:cubicBezTo>
                  <a:cubicBezTo>
                    <a:pt x="140" y="3663"/>
                    <a:pt x="105" y="3747"/>
                    <a:pt x="93" y="3830"/>
                  </a:cubicBezTo>
                  <a:cubicBezTo>
                    <a:pt x="81" y="3937"/>
                    <a:pt x="105" y="3961"/>
                    <a:pt x="45" y="4068"/>
                  </a:cubicBezTo>
                  <a:cubicBezTo>
                    <a:pt x="1" y="4165"/>
                    <a:pt x="81" y="4262"/>
                    <a:pt x="164" y="4262"/>
                  </a:cubicBezTo>
                  <a:cubicBezTo>
                    <a:pt x="194" y="4262"/>
                    <a:pt x="223" y="4251"/>
                    <a:pt x="248" y="4223"/>
                  </a:cubicBezTo>
                  <a:cubicBezTo>
                    <a:pt x="331" y="4140"/>
                    <a:pt x="414" y="4116"/>
                    <a:pt x="498" y="4068"/>
                  </a:cubicBezTo>
                  <a:cubicBezTo>
                    <a:pt x="581" y="4009"/>
                    <a:pt x="640" y="3937"/>
                    <a:pt x="712" y="3878"/>
                  </a:cubicBezTo>
                  <a:cubicBezTo>
                    <a:pt x="855" y="3747"/>
                    <a:pt x="962" y="3592"/>
                    <a:pt x="1069" y="3425"/>
                  </a:cubicBezTo>
                  <a:cubicBezTo>
                    <a:pt x="1307" y="3080"/>
                    <a:pt x="1462" y="2699"/>
                    <a:pt x="1557" y="2294"/>
                  </a:cubicBezTo>
                  <a:cubicBezTo>
                    <a:pt x="1641" y="1913"/>
                    <a:pt x="1724" y="1485"/>
                    <a:pt x="1700" y="1080"/>
                  </a:cubicBezTo>
                  <a:cubicBezTo>
                    <a:pt x="1664" y="639"/>
                    <a:pt x="1533" y="282"/>
                    <a:pt x="1140" y="20"/>
                  </a:cubicBezTo>
                  <a:cubicBezTo>
                    <a:pt x="1117" y="7"/>
                    <a:pt x="1092" y="1"/>
                    <a:pt x="1067" y="1"/>
                  </a:cubicBezTo>
                  <a:close/>
                </a:path>
              </a:pathLst>
            </a:custGeom>
            <a:solidFill>
              <a:srgbClr val="869F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 name="Google Shape;572;p22"/>
            <p:cNvSpPr/>
            <p:nvPr/>
          </p:nvSpPr>
          <p:spPr>
            <a:xfrm>
              <a:off x="6079600" y="1716925"/>
              <a:ext cx="47050" cy="101725"/>
            </a:xfrm>
            <a:custGeom>
              <a:avLst/>
              <a:gdLst/>
              <a:ahLst/>
              <a:cxnLst/>
              <a:rect l="l" t="t" r="r" b="b"/>
              <a:pathLst>
                <a:path w="1882" h="4069" extrusionOk="0">
                  <a:moveTo>
                    <a:pt x="977" y="541"/>
                  </a:moveTo>
                  <a:cubicBezTo>
                    <a:pt x="977" y="541"/>
                    <a:pt x="956" y="558"/>
                    <a:pt x="911" y="592"/>
                  </a:cubicBezTo>
                  <a:lnTo>
                    <a:pt x="911" y="592"/>
                  </a:lnTo>
                  <a:cubicBezTo>
                    <a:pt x="955" y="558"/>
                    <a:pt x="977" y="541"/>
                    <a:pt x="977" y="541"/>
                  </a:cubicBezTo>
                  <a:close/>
                  <a:moveTo>
                    <a:pt x="1528" y="1"/>
                  </a:moveTo>
                  <a:cubicBezTo>
                    <a:pt x="1510" y="1"/>
                    <a:pt x="1493" y="5"/>
                    <a:pt x="1477" y="13"/>
                  </a:cubicBezTo>
                  <a:cubicBezTo>
                    <a:pt x="1322" y="96"/>
                    <a:pt x="1227" y="167"/>
                    <a:pt x="1108" y="286"/>
                  </a:cubicBezTo>
                  <a:cubicBezTo>
                    <a:pt x="1049" y="358"/>
                    <a:pt x="1001" y="429"/>
                    <a:pt x="953" y="513"/>
                  </a:cubicBezTo>
                  <a:cubicBezTo>
                    <a:pt x="930" y="536"/>
                    <a:pt x="918" y="572"/>
                    <a:pt x="906" y="596"/>
                  </a:cubicBezTo>
                  <a:lnTo>
                    <a:pt x="906" y="596"/>
                  </a:lnTo>
                  <a:cubicBezTo>
                    <a:pt x="892" y="606"/>
                    <a:pt x="876" y="618"/>
                    <a:pt x="858" y="632"/>
                  </a:cubicBezTo>
                  <a:cubicBezTo>
                    <a:pt x="691" y="798"/>
                    <a:pt x="656" y="1084"/>
                    <a:pt x="596" y="1298"/>
                  </a:cubicBezTo>
                  <a:cubicBezTo>
                    <a:pt x="549" y="1453"/>
                    <a:pt x="501" y="1608"/>
                    <a:pt x="453" y="1763"/>
                  </a:cubicBezTo>
                  <a:cubicBezTo>
                    <a:pt x="370" y="2108"/>
                    <a:pt x="275" y="2441"/>
                    <a:pt x="179" y="2775"/>
                  </a:cubicBezTo>
                  <a:cubicBezTo>
                    <a:pt x="96" y="3108"/>
                    <a:pt x="1" y="3465"/>
                    <a:pt x="25" y="3811"/>
                  </a:cubicBezTo>
                  <a:cubicBezTo>
                    <a:pt x="41" y="3972"/>
                    <a:pt x="161" y="4068"/>
                    <a:pt x="293" y="4068"/>
                  </a:cubicBezTo>
                  <a:cubicBezTo>
                    <a:pt x="355" y="4068"/>
                    <a:pt x="420" y="4047"/>
                    <a:pt x="477" y="4001"/>
                  </a:cubicBezTo>
                  <a:cubicBezTo>
                    <a:pt x="739" y="3775"/>
                    <a:pt x="930" y="3465"/>
                    <a:pt x="1084" y="3156"/>
                  </a:cubicBezTo>
                  <a:cubicBezTo>
                    <a:pt x="1251" y="2811"/>
                    <a:pt x="1394" y="2453"/>
                    <a:pt x="1537" y="2096"/>
                  </a:cubicBezTo>
                  <a:cubicBezTo>
                    <a:pt x="1608" y="1941"/>
                    <a:pt x="1668" y="1775"/>
                    <a:pt x="1715" y="1608"/>
                  </a:cubicBezTo>
                  <a:cubicBezTo>
                    <a:pt x="1775" y="1406"/>
                    <a:pt x="1882" y="1179"/>
                    <a:pt x="1846" y="977"/>
                  </a:cubicBezTo>
                  <a:cubicBezTo>
                    <a:pt x="1834" y="870"/>
                    <a:pt x="1823" y="870"/>
                    <a:pt x="1834" y="787"/>
                  </a:cubicBezTo>
                  <a:cubicBezTo>
                    <a:pt x="1846" y="679"/>
                    <a:pt x="1823" y="572"/>
                    <a:pt x="1799" y="465"/>
                  </a:cubicBezTo>
                  <a:cubicBezTo>
                    <a:pt x="1763" y="310"/>
                    <a:pt x="1715" y="191"/>
                    <a:pt x="1620" y="48"/>
                  </a:cubicBezTo>
                  <a:cubicBezTo>
                    <a:pt x="1596" y="17"/>
                    <a:pt x="1562" y="1"/>
                    <a:pt x="1528" y="1"/>
                  </a:cubicBezTo>
                  <a:close/>
                </a:path>
              </a:pathLst>
            </a:custGeom>
            <a:solidFill>
              <a:srgbClr val="869F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 name="Google Shape;573;p22"/>
            <p:cNvSpPr/>
            <p:nvPr/>
          </p:nvSpPr>
          <p:spPr>
            <a:xfrm>
              <a:off x="6155225" y="1629750"/>
              <a:ext cx="53600" cy="54900"/>
            </a:xfrm>
            <a:custGeom>
              <a:avLst/>
              <a:gdLst/>
              <a:ahLst/>
              <a:cxnLst/>
              <a:rect l="l" t="t" r="r" b="b"/>
              <a:pathLst>
                <a:path w="2144" h="2196" extrusionOk="0">
                  <a:moveTo>
                    <a:pt x="1712" y="1"/>
                  </a:moveTo>
                  <a:cubicBezTo>
                    <a:pt x="1659" y="1"/>
                    <a:pt x="1613" y="15"/>
                    <a:pt x="1572" y="23"/>
                  </a:cubicBezTo>
                  <a:cubicBezTo>
                    <a:pt x="1536" y="35"/>
                    <a:pt x="1512" y="35"/>
                    <a:pt x="1488" y="47"/>
                  </a:cubicBezTo>
                  <a:cubicBezTo>
                    <a:pt x="1357" y="83"/>
                    <a:pt x="1238" y="178"/>
                    <a:pt x="1179" y="309"/>
                  </a:cubicBezTo>
                  <a:cubicBezTo>
                    <a:pt x="1143" y="368"/>
                    <a:pt x="1107" y="440"/>
                    <a:pt x="1072" y="499"/>
                  </a:cubicBezTo>
                  <a:cubicBezTo>
                    <a:pt x="1000" y="630"/>
                    <a:pt x="917" y="749"/>
                    <a:pt x="834" y="868"/>
                  </a:cubicBezTo>
                  <a:cubicBezTo>
                    <a:pt x="822" y="904"/>
                    <a:pt x="786" y="952"/>
                    <a:pt x="762" y="987"/>
                  </a:cubicBezTo>
                  <a:cubicBezTo>
                    <a:pt x="762" y="987"/>
                    <a:pt x="750" y="999"/>
                    <a:pt x="738" y="1011"/>
                  </a:cubicBezTo>
                  <a:cubicBezTo>
                    <a:pt x="726" y="1023"/>
                    <a:pt x="714" y="1035"/>
                    <a:pt x="703" y="1059"/>
                  </a:cubicBezTo>
                  <a:cubicBezTo>
                    <a:pt x="670" y="1103"/>
                    <a:pt x="637" y="1146"/>
                    <a:pt x="604" y="1190"/>
                  </a:cubicBezTo>
                  <a:lnTo>
                    <a:pt x="604" y="1190"/>
                  </a:lnTo>
                  <a:cubicBezTo>
                    <a:pt x="595" y="1192"/>
                    <a:pt x="595" y="1202"/>
                    <a:pt x="595" y="1202"/>
                  </a:cubicBezTo>
                  <a:lnTo>
                    <a:pt x="583" y="1214"/>
                  </a:lnTo>
                  <a:cubicBezTo>
                    <a:pt x="583" y="1214"/>
                    <a:pt x="583" y="1214"/>
                    <a:pt x="572" y="1226"/>
                  </a:cubicBezTo>
                  <a:cubicBezTo>
                    <a:pt x="548" y="1261"/>
                    <a:pt x="524" y="1285"/>
                    <a:pt x="500" y="1309"/>
                  </a:cubicBezTo>
                  <a:cubicBezTo>
                    <a:pt x="476" y="1345"/>
                    <a:pt x="441" y="1380"/>
                    <a:pt x="405" y="1428"/>
                  </a:cubicBezTo>
                  <a:cubicBezTo>
                    <a:pt x="381" y="1452"/>
                    <a:pt x="369" y="1476"/>
                    <a:pt x="357" y="1511"/>
                  </a:cubicBezTo>
                  <a:cubicBezTo>
                    <a:pt x="372" y="1489"/>
                    <a:pt x="383" y="1480"/>
                    <a:pt x="385" y="1480"/>
                  </a:cubicBezTo>
                  <a:lnTo>
                    <a:pt x="385" y="1480"/>
                  </a:lnTo>
                  <a:cubicBezTo>
                    <a:pt x="387" y="1480"/>
                    <a:pt x="385" y="1483"/>
                    <a:pt x="381" y="1487"/>
                  </a:cubicBezTo>
                  <a:cubicBezTo>
                    <a:pt x="369" y="1499"/>
                    <a:pt x="369" y="1499"/>
                    <a:pt x="357" y="1511"/>
                  </a:cubicBezTo>
                  <a:cubicBezTo>
                    <a:pt x="357" y="1511"/>
                    <a:pt x="357" y="1511"/>
                    <a:pt x="357" y="1523"/>
                  </a:cubicBezTo>
                  <a:cubicBezTo>
                    <a:pt x="333" y="1535"/>
                    <a:pt x="322" y="1559"/>
                    <a:pt x="298" y="1571"/>
                  </a:cubicBezTo>
                  <a:cubicBezTo>
                    <a:pt x="262" y="1618"/>
                    <a:pt x="226" y="1678"/>
                    <a:pt x="214" y="1726"/>
                  </a:cubicBezTo>
                  <a:cubicBezTo>
                    <a:pt x="191" y="1749"/>
                    <a:pt x="167" y="1761"/>
                    <a:pt x="131" y="1785"/>
                  </a:cubicBezTo>
                  <a:cubicBezTo>
                    <a:pt x="48" y="1845"/>
                    <a:pt x="0" y="1952"/>
                    <a:pt x="48" y="2059"/>
                  </a:cubicBezTo>
                  <a:cubicBezTo>
                    <a:pt x="78" y="2140"/>
                    <a:pt x="160" y="2195"/>
                    <a:pt x="250" y="2195"/>
                  </a:cubicBezTo>
                  <a:cubicBezTo>
                    <a:pt x="266" y="2195"/>
                    <a:pt x="282" y="2193"/>
                    <a:pt x="298" y="2190"/>
                  </a:cubicBezTo>
                  <a:cubicBezTo>
                    <a:pt x="345" y="2166"/>
                    <a:pt x="405" y="2154"/>
                    <a:pt x="453" y="2130"/>
                  </a:cubicBezTo>
                  <a:cubicBezTo>
                    <a:pt x="494" y="2139"/>
                    <a:pt x="535" y="2152"/>
                    <a:pt x="576" y="2152"/>
                  </a:cubicBezTo>
                  <a:cubicBezTo>
                    <a:pt x="594" y="2152"/>
                    <a:pt x="613" y="2150"/>
                    <a:pt x="631" y="2142"/>
                  </a:cubicBezTo>
                  <a:cubicBezTo>
                    <a:pt x="679" y="2118"/>
                    <a:pt x="726" y="2107"/>
                    <a:pt x="786" y="2107"/>
                  </a:cubicBezTo>
                  <a:lnTo>
                    <a:pt x="774" y="2107"/>
                  </a:lnTo>
                  <a:cubicBezTo>
                    <a:pt x="810" y="2107"/>
                    <a:pt x="845" y="2071"/>
                    <a:pt x="881" y="2059"/>
                  </a:cubicBezTo>
                  <a:cubicBezTo>
                    <a:pt x="929" y="2035"/>
                    <a:pt x="964" y="2011"/>
                    <a:pt x="1012" y="1976"/>
                  </a:cubicBezTo>
                  <a:cubicBezTo>
                    <a:pt x="1084" y="1940"/>
                    <a:pt x="1143" y="1892"/>
                    <a:pt x="1203" y="1845"/>
                  </a:cubicBezTo>
                  <a:cubicBezTo>
                    <a:pt x="1357" y="1737"/>
                    <a:pt x="1488" y="1618"/>
                    <a:pt x="1607" y="1476"/>
                  </a:cubicBezTo>
                  <a:cubicBezTo>
                    <a:pt x="1738" y="1333"/>
                    <a:pt x="1846" y="1190"/>
                    <a:pt x="1929" y="1023"/>
                  </a:cubicBezTo>
                  <a:cubicBezTo>
                    <a:pt x="1965" y="952"/>
                    <a:pt x="2000" y="880"/>
                    <a:pt x="2036" y="809"/>
                  </a:cubicBezTo>
                  <a:cubicBezTo>
                    <a:pt x="2096" y="678"/>
                    <a:pt x="2143" y="547"/>
                    <a:pt x="2096" y="392"/>
                  </a:cubicBezTo>
                  <a:cubicBezTo>
                    <a:pt x="2084" y="333"/>
                    <a:pt x="2048" y="285"/>
                    <a:pt x="2012" y="237"/>
                  </a:cubicBezTo>
                  <a:cubicBezTo>
                    <a:pt x="2012" y="213"/>
                    <a:pt x="2000" y="190"/>
                    <a:pt x="2000" y="178"/>
                  </a:cubicBezTo>
                  <a:cubicBezTo>
                    <a:pt x="1965" y="106"/>
                    <a:pt x="1857" y="23"/>
                    <a:pt x="1786" y="11"/>
                  </a:cubicBezTo>
                  <a:cubicBezTo>
                    <a:pt x="1760" y="4"/>
                    <a:pt x="1735" y="1"/>
                    <a:pt x="1712" y="1"/>
                  </a:cubicBezTo>
                  <a:close/>
                </a:path>
              </a:pathLst>
            </a:custGeom>
            <a:solidFill>
              <a:srgbClr val="869F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4" name="Google Shape;574;p22"/>
            <p:cNvSpPr/>
            <p:nvPr/>
          </p:nvSpPr>
          <p:spPr>
            <a:xfrm>
              <a:off x="6234400" y="1577725"/>
              <a:ext cx="59550" cy="41700"/>
            </a:xfrm>
            <a:custGeom>
              <a:avLst/>
              <a:gdLst/>
              <a:ahLst/>
              <a:cxnLst/>
              <a:rect l="l" t="t" r="r" b="b"/>
              <a:pathLst>
                <a:path w="2382" h="1668" extrusionOk="0">
                  <a:moveTo>
                    <a:pt x="1927" y="0"/>
                  </a:moveTo>
                  <a:cubicBezTo>
                    <a:pt x="1893" y="0"/>
                    <a:pt x="1858" y="3"/>
                    <a:pt x="1822" y="8"/>
                  </a:cubicBezTo>
                  <a:cubicBezTo>
                    <a:pt x="1631" y="32"/>
                    <a:pt x="1417" y="139"/>
                    <a:pt x="1262" y="247"/>
                  </a:cubicBezTo>
                  <a:cubicBezTo>
                    <a:pt x="1107" y="342"/>
                    <a:pt x="953" y="425"/>
                    <a:pt x="822" y="532"/>
                  </a:cubicBezTo>
                  <a:cubicBezTo>
                    <a:pt x="655" y="651"/>
                    <a:pt x="488" y="759"/>
                    <a:pt x="345" y="901"/>
                  </a:cubicBezTo>
                  <a:cubicBezTo>
                    <a:pt x="203" y="1056"/>
                    <a:pt x="60" y="1211"/>
                    <a:pt x="36" y="1425"/>
                  </a:cubicBezTo>
                  <a:cubicBezTo>
                    <a:pt x="12" y="1473"/>
                    <a:pt x="0" y="1509"/>
                    <a:pt x="0" y="1556"/>
                  </a:cubicBezTo>
                  <a:cubicBezTo>
                    <a:pt x="0" y="1580"/>
                    <a:pt x="12" y="1592"/>
                    <a:pt x="24" y="1604"/>
                  </a:cubicBezTo>
                  <a:cubicBezTo>
                    <a:pt x="72" y="1628"/>
                    <a:pt x="107" y="1628"/>
                    <a:pt x="155" y="1628"/>
                  </a:cubicBezTo>
                  <a:cubicBezTo>
                    <a:pt x="214" y="1663"/>
                    <a:pt x="274" y="1663"/>
                    <a:pt x="345" y="1663"/>
                  </a:cubicBezTo>
                  <a:cubicBezTo>
                    <a:pt x="369" y="1666"/>
                    <a:pt x="394" y="1668"/>
                    <a:pt x="418" y="1668"/>
                  </a:cubicBezTo>
                  <a:cubicBezTo>
                    <a:pt x="596" y="1668"/>
                    <a:pt x="771" y="1595"/>
                    <a:pt x="929" y="1532"/>
                  </a:cubicBezTo>
                  <a:cubicBezTo>
                    <a:pt x="1084" y="1461"/>
                    <a:pt x="1238" y="1390"/>
                    <a:pt x="1381" y="1306"/>
                  </a:cubicBezTo>
                  <a:cubicBezTo>
                    <a:pt x="1524" y="1223"/>
                    <a:pt x="1679" y="1140"/>
                    <a:pt x="1810" y="1044"/>
                  </a:cubicBezTo>
                  <a:cubicBezTo>
                    <a:pt x="1881" y="997"/>
                    <a:pt x="1941" y="949"/>
                    <a:pt x="2000" y="901"/>
                  </a:cubicBezTo>
                  <a:cubicBezTo>
                    <a:pt x="2048" y="866"/>
                    <a:pt x="2108" y="830"/>
                    <a:pt x="2155" y="782"/>
                  </a:cubicBezTo>
                  <a:cubicBezTo>
                    <a:pt x="2203" y="735"/>
                    <a:pt x="2239" y="663"/>
                    <a:pt x="2286" y="604"/>
                  </a:cubicBezTo>
                  <a:cubicBezTo>
                    <a:pt x="2381" y="473"/>
                    <a:pt x="2346" y="270"/>
                    <a:pt x="2250" y="151"/>
                  </a:cubicBezTo>
                  <a:cubicBezTo>
                    <a:pt x="2166" y="39"/>
                    <a:pt x="2053" y="0"/>
                    <a:pt x="1927" y="0"/>
                  </a:cubicBezTo>
                  <a:close/>
                </a:path>
              </a:pathLst>
            </a:custGeom>
            <a:solidFill>
              <a:srgbClr val="869FB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76" name="Google Shape;576;p22"/>
          <p:cNvSpPr/>
          <p:nvPr/>
        </p:nvSpPr>
        <p:spPr>
          <a:xfrm>
            <a:off x="130433" y="2287341"/>
            <a:ext cx="1462125" cy="1954290"/>
          </a:xfrm>
          <a:custGeom>
            <a:avLst/>
            <a:gdLst/>
            <a:ahLst/>
            <a:cxnLst/>
            <a:rect l="l" t="t" r="r" b="b"/>
            <a:pathLst>
              <a:path w="36589" h="62950" extrusionOk="0">
                <a:moveTo>
                  <a:pt x="22154" y="0"/>
                </a:moveTo>
                <a:cubicBezTo>
                  <a:pt x="17005" y="0"/>
                  <a:pt x="11706" y="1166"/>
                  <a:pt x="7025" y="2827"/>
                </a:cubicBezTo>
                <a:cubicBezTo>
                  <a:pt x="6049" y="3184"/>
                  <a:pt x="5061" y="3577"/>
                  <a:pt x="4239" y="4267"/>
                </a:cubicBezTo>
                <a:cubicBezTo>
                  <a:pt x="3203" y="5124"/>
                  <a:pt x="2501" y="6363"/>
                  <a:pt x="1965" y="7660"/>
                </a:cubicBezTo>
                <a:cubicBezTo>
                  <a:pt x="381" y="11459"/>
                  <a:pt x="96" y="15733"/>
                  <a:pt x="72" y="19912"/>
                </a:cubicBezTo>
                <a:cubicBezTo>
                  <a:pt x="0" y="30925"/>
                  <a:pt x="1501" y="41867"/>
                  <a:pt x="3144" y="52737"/>
                </a:cubicBezTo>
                <a:cubicBezTo>
                  <a:pt x="3489" y="54940"/>
                  <a:pt x="3882" y="57274"/>
                  <a:pt x="5299" y="58893"/>
                </a:cubicBezTo>
                <a:cubicBezTo>
                  <a:pt x="6668" y="60465"/>
                  <a:pt x="8728" y="61036"/>
                  <a:pt x="10680" y="61500"/>
                </a:cubicBezTo>
                <a:cubicBezTo>
                  <a:pt x="14096" y="62300"/>
                  <a:pt x="17633" y="62950"/>
                  <a:pt x="21116" y="62950"/>
                </a:cubicBezTo>
                <a:cubicBezTo>
                  <a:pt x="23704" y="62950"/>
                  <a:pt x="26262" y="62591"/>
                  <a:pt x="28718" y="61667"/>
                </a:cubicBezTo>
                <a:cubicBezTo>
                  <a:pt x="29849" y="61238"/>
                  <a:pt x="30969" y="60679"/>
                  <a:pt x="31778" y="59726"/>
                </a:cubicBezTo>
                <a:cubicBezTo>
                  <a:pt x="33088" y="58167"/>
                  <a:pt x="33326" y="55905"/>
                  <a:pt x="33505" y="53797"/>
                </a:cubicBezTo>
                <a:cubicBezTo>
                  <a:pt x="34052" y="47344"/>
                  <a:pt x="34588" y="40879"/>
                  <a:pt x="35136" y="34414"/>
                </a:cubicBezTo>
                <a:cubicBezTo>
                  <a:pt x="35862" y="25710"/>
                  <a:pt x="36588" y="16864"/>
                  <a:pt x="35112" y="8268"/>
                </a:cubicBezTo>
                <a:cubicBezTo>
                  <a:pt x="34731" y="6089"/>
                  <a:pt x="34124" y="3767"/>
                  <a:pt x="32528" y="2374"/>
                </a:cubicBezTo>
                <a:cubicBezTo>
                  <a:pt x="31564" y="1529"/>
                  <a:pt x="30338" y="1124"/>
                  <a:pt x="29123" y="814"/>
                </a:cubicBezTo>
                <a:cubicBezTo>
                  <a:pt x="26883" y="250"/>
                  <a:pt x="24534" y="0"/>
                  <a:pt x="22154" y="0"/>
                </a:cubicBezTo>
                <a:close/>
              </a:path>
            </a:pathLst>
          </a:custGeom>
          <a:solidFill>
            <a:srgbClr val="5EB2FC"/>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solidFill>
                <a:srgbClr val="FFFFFF"/>
              </a:solidFill>
              <a:latin typeface="Fira Sans Extra Condensed Medium"/>
              <a:ea typeface="Fira Sans Extra Condensed Medium"/>
              <a:cs typeface="Fira Sans Extra Condensed Medium"/>
              <a:sym typeface="Fira Sans Extra Condensed Medium"/>
            </a:endParaRPr>
          </a:p>
        </p:txBody>
      </p:sp>
      <p:sp>
        <p:nvSpPr>
          <p:cNvPr id="596" name="Google Shape;596;p22"/>
          <p:cNvSpPr/>
          <p:nvPr/>
        </p:nvSpPr>
        <p:spPr>
          <a:xfrm>
            <a:off x="371636" y="1706207"/>
            <a:ext cx="887409" cy="444939"/>
          </a:xfrm>
          <a:custGeom>
            <a:avLst/>
            <a:gdLst/>
            <a:ahLst/>
            <a:cxnLst/>
            <a:rect l="l" t="t" r="r" b="b"/>
            <a:pathLst>
              <a:path w="22207" h="14332" extrusionOk="0">
                <a:moveTo>
                  <a:pt x="12347" y="1"/>
                </a:moveTo>
                <a:cubicBezTo>
                  <a:pt x="10220" y="1"/>
                  <a:pt x="8092" y="309"/>
                  <a:pt x="6085" y="972"/>
                </a:cubicBezTo>
                <a:cubicBezTo>
                  <a:pt x="4478" y="1507"/>
                  <a:pt x="2716" y="2281"/>
                  <a:pt x="1549" y="3543"/>
                </a:cubicBezTo>
                <a:cubicBezTo>
                  <a:pt x="477" y="4710"/>
                  <a:pt x="1" y="6353"/>
                  <a:pt x="287" y="7913"/>
                </a:cubicBezTo>
                <a:cubicBezTo>
                  <a:pt x="596" y="9544"/>
                  <a:pt x="1787" y="10973"/>
                  <a:pt x="3323" y="11592"/>
                </a:cubicBezTo>
                <a:cubicBezTo>
                  <a:pt x="4263" y="11985"/>
                  <a:pt x="5311" y="12080"/>
                  <a:pt x="6335" y="12152"/>
                </a:cubicBezTo>
                <a:cubicBezTo>
                  <a:pt x="6769" y="12180"/>
                  <a:pt x="7205" y="12199"/>
                  <a:pt x="7641" y="12199"/>
                </a:cubicBezTo>
                <a:cubicBezTo>
                  <a:pt x="8306" y="12199"/>
                  <a:pt x="8972" y="12155"/>
                  <a:pt x="9633" y="12032"/>
                </a:cubicBezTo>
                <a:cubicBezTo>
                  <a:pt x="9716" y="12163"/>
                  <a:pt x="9824" y="12283"/>
                  <a:pt x="9919" y="12413"/>
                </a:cubicBezTo>
                <a:cubicBezTo>
                  <a:pt x="10086" y="12616"/>
                  <a:pt x="10252" y="12830"/>
                  <a:pt x="10431" y="13033"/>
                </a:cubicBezTo>
                <a:cubicBezTo>
                  <a:pt x="10776" y="13449"/>
                  <a:pt x="11145" y="13854"/>
                  <a:pt x="11514" y="14247"/>
                </a:cubicBezTo>
                <a:cubicBezTo>
                  <a:pt x="11567" y="14305"/>
                  <a:pt x="11638" y="14332"/>
                  <a:pt x="11710" y="14332"/>
                </a:cubicBezTo>
                <a:cubicBezTo>
                  <a:pt x="11815" y="14332"/>
                  <a:pt x="11922" y="14275"/>
                  <a:pt x="11979" y="14176"/>
                </a:cubicBezTo>
                <a:cubicBezTo>
                  <a:pt x="12419" y="13473"/>
                  <a:pt x="12884" y="12783"/>
                  <a:pt x="13360" y="12092"/>
                </a:cubicBezTo>
                <a:cubicBezTo>
                  <a:pt x="13397" y="12129"/>
                  <a:pt x="13449" y="12159"/>
                  <a:pt x="13515" y="12159"/>
                </a:cubicBezTo>
                <a:cubicBezTo>
                  <a:pt x="13533" y="12159"/>
                  <a:pt x="13553" y="12157"/>
                  <a:pt x="13574" y="12152"/>
                </a:cubicBezTo>
                <a:cubicBezTo>
                  <a:pt x="16824" y="11747"/>
                  <a:pt x="20468" y="10485"/>
                  <a:pt x="21706" y="7127"/>
                </a:cubicBezTo>
                <a:cubicBezTo>
                  <a:pt x="22206" y="5770"/>
                  <a:pt x="22111" y="4198"/>
                  <a:pt x="21396" y="2948"/>
                </a:cubicBezTo>
                <a:cubicBezTo>
                  <a:pt x="20539" y="1460"/>
                  <a:pt x="18944" y="936"/>
                  <a:pt x="17372" y="567"/>
                </a:cubicBezTo>
                <a:cubicBezTo>
                  <a:pt x="15740" y="197"/>
                  <a:pt x="14044" y="1"/>
                  <a:pt x="12347" y="1"/>
                </a:cubicBezTo>
                <a:close/>
              </a:path>
            </a:pathLst>
          </a:custGeom>
          <a:solidFill>
            <a:srgbClr val="5EB2FC"/>
          </a:solidFill>
          <a:ln>
            <a:noFill/>
          </a:ln>
        </p:spPr>
        <p:txBody>
          <a:bodyPr spcFirstLastPara="1" wrap="square" lIns="91425" tIns="45700" rIns="91425" bIns="91425" anchor="ctr" anchorCtr="0">
            <a:noAutofit/>
          </a:bodyPr>
          <a:lstStyle/>
          <a:p>
            <a:pPr marL="0" lvl="0" indent="0" algn="ctr" rtl="0">
              <a:spcBef>
                <a:spcPts val="0"/>
              </a:spcBef>
              <a:spcAft>
                <a:spcPts val="0"/>
              </a:spcAft>
              <a:buNone/>
            </a:pPr>
            <a:endParaRPr dirty="0">
              <a:solidFill>
                <a:srgbClr val="FFFFFF"/>
              </a:solidFill>
              <a:latin typeface="Fira Sans Extra Condensed Medium"/>
              <a:ea typeface="Fira Sans Extra Condensed Medium"/>
              <a:cs typeface="Fira Sans Extra Condensed Medium"/>
              <a:sym typeface="Fira Sans Extra Condensed Medium"/>
            </a:endParaRPr>
          </a:p>
        </p:txBody>
      </p:sp>
      <p:sp>
        <p:nvSpPr>
          <p:cNvPr id="599" name="Google Shape;599;p22"/>
          <p:cNvSpPr/>
          <p:nvPr/>
        </p:nvSpPr>
        <p:spPr>
          <a:xfrm>
            <a:off x="1997401" y="2975766"/>
            <a:ext cx="1462125" cy="1954353"/>
          </a:xfrm>
          <a:custGeom>
            <a:avLst/>
            <a:gdLst/>
            <a:ahLst/>
            <a:cxnLst/>
            <a:rect l="l" t="t" r="r" b="b"/>
            <a:pathLst>
              <a:path w="36589" h="62952" extrusionOk="0">
                <a:moveTo>
                  <a:pt x="22156" y="0"/>
                </a:moveTo>
                <a:cubicBezTo>
                  <a:pt x="17005" y="0"/>
                  <a:pt x="11709" y="1163"/>
                  <a:pt x="7025" y="2833"/>
                </a:cubicBezTo>
                <a:cubicBezTo>
                  <a:pt x="6049" y="3178"/>
                  <a:pt x="5061" y="3583"/>
                  <a:pt x="4239" y="4262"/>
                </a:cubicBezTo>
                <a:cubicBezTo>
                  <a:pt x="3203" y="5119"/>
                  <a:pt x="2501" y="6369"/>
                  <a:pt x="1965" y="7655"/>
                </a:cubicBezTo>
                <a:cubicBezTo>
                  <a:pt x="370" y="11453"/>
                  <a:pt x="96" y="15739"/>
                  <a:pt x="72" y="19906"/>
                </a:cubicBezTo>
                <a:cubicBezTo>
                  <a:pt x="1" y="30920"/>
                  <a:pt x="1501" y="41873"/>
                  <a:pt x="3144" y="52732"/>
                </a:cubicBezTo>
                <a:cubicBezTo>
                  <a:pt x="3477" y="54934"/>
                  <a:pt x="3882" y="57280"/>
                  <a:pt x="5299" y="58899"/>
                </a:cubicBezTo>
                <a:cubicBezTo>
                  <a:pt x="6668" y="60471"/>
                  <a:pt x="8728" y="61042"/>
                  <a:pt x="10681" y="61495"/>
                </a:cubicBezTo>
                <a:cubicBezTo>
                  <a:pt x="14105" y="62296"/>
                  <a:pt x="17651" y="62952"/>
                  <a:pt x="21142" y="62952"/>
                </a:cubicBezTo>
                <a:cubicBezTo>
                  <a:pt x="23721" y="62952"/>
                  <a:pt x="26270" y="62594"/>
                  <a:pt x="28718" y="61673"/>
                </a:cubicBezTo>
                <a:cubicBezTo>
                  <a:pt x="29838" y="61245"/>
                  <a:pt x="30969" y="60673"/>
                  <a:pt x="31766" y="59721"/>
                </a:cubicBezTo>
                <a:cubicBezTo>
                  <a:pt x="33088" y="58173"/>
                  <a:pt x="33326" y="55899"/>
                  <a:pt x="33505" y="53803"/>
                </a:cubicBezTo>
                <a:cubicBezTo>
                  <a:pt x="34041" y="47338"/>
                  <a:pt x="34588" y="40873"/>
                  <a:pt x="35136" y="34420"/>
                </a:cubicBezTo>
                <a:cubicBezTo>
                  <a:pt x="35862" y="25705"/>
                  <a:pt x="36589" y="16870"/>
                  <a:pt x="35112" y="8274"/>
                </a:cubicBezTo>
                <a:cubicBezTo>
                  <a:pt x="34731" y="6083"/>
                  <a:pt x="34124" y="3773"/>
                  <a:pt x="32528" y="2380"/>
                </a:cubicBezTo>
                <a:cubicBezTo>
                  <a:pt x="31564" y="1523"/>
                  <a:pt x="30326" y="1118"/>
                  <a:pt x="29123" y="809"/>
                </a:cubicBezTo>
                <a:cubicBezTo>
                  <a:pt x="26882" y="248"/>
                  <a:pt x="24534" y="0"/>
                  <a:pt x="22156" y="0"/>
                </a:cubicBezTo>
                <a:close/>
              </a:path>
            </a:pathLst>
          </a:custGeom>
          <a:solidFill>
            <a:srgbClr val="FCBD24"/>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solidFill>
                <a:srgbClr val="FFFFFF"/>
              </a:solidFill>
              <a:latin typeface="Fira Sans Extra Condensed Medium"/>
              <a:ea typeface="Fira Sans Extra Condensed Medium"/>
              <a:cs typeface="Fira Sans Extra Condensed Medium"/>
              <a:sym typeface="Fira Sans Extra Condensed Medium"/>
            </a:endParaRPr>
          </a:p>
        </p:txBody>
      </p:sp>
      <p:sp>
        <p:nvSpPr>
          <p:cNvPr id="600" name="Google Shape;600;p22"/>
          <p:cNvSpPr/>
          <p:nvPr/>
        </p:nvSpPr>
        <p:spPr>
          <a:xfrm>
            <a:off x="2238644" y="2394726"/>
            <a:ext cx="887369" cy="444690"/>
          </a:xfrm>
          <a:custGeom>
            <a:avLst/>
            <a:gdLst/>
            <a:ahLst/>
            <a:cxnLst/>
            <a:rect l="l" t="t" r="r" b="b"/>
            <a:pathLst>
              <a:path w="22206" h="14324" extrusionOk="0">
                <a:moveTo>
                  <a:pt x="12318" y="0"/>
                </a:moveTo>
                <a:cubicBezTo>
                  <a:pt x="10196" y="0"/>
                  <a:pt x="8078" y="308"/>
                  <a:pt x="6084" y="975"/>
                </a:cubicBezTo>
                <a:cubicBezTo>
                  <a:pt x="4477" y="1511"/>
                  <a:pt x="2715" y="2285"/>
                  <a:pt x="1536" y="3547"/>
                </a:cubicBezTo>
                <a:cubicBezTo>
                  <a:pt x="464" y="4702"/>
                  <a:pt x="0" y="6357"/>
                  <a:pt x="286" y="7904"/>
                </a:cubicBezTo>
                <a:cubicBezTo>
                  <a:pt x="583" y="9535"/>
                  <a:pt x="1774" y="10964"/>
                  <a:pt x="3310" y="11595"/>
                </a:cubicBezTo>
                <a:cubicBezTo>
                  <a:pt x="4263" y="11976"/>
                  <a:pt x="5310" y="12083"/>
                  <a:pt x="6322" y="12155"/>
                </a:cubicBezTo>
                <a:cubicBezTo>
                  <a:pt x="6735" y="12181"/>
                  <a:pt x="7148" y="12198"/>
                  <a:pt x="7559" y="12198"/>
                </a:cubicBezTo>
                <a:cubicBezTo>
                  <a:pt x="8252" y="12198"/>
                  <a:pt x="8941" y="12151"/>
                  <a:pt x="9620" y="12024"/>
                </a:cubicBezTo>
                <a:cubicBezTo>
                  <a:pt x="9716" y="12155"/>
                  <a:pt x="9811" y="12286"/>
                  <a:pt x="9918" y="12405"/>
                </a:cubicBezTo>
                <a:cubicBezTo>
                  <a:pt x="10085" y="12619"/>
                  <a:pt x="10251" y="12822"/>
                  <a:pt x="10430" y="13036"/>
                </a:cubicBezTo>
                <a:cubicBezTo>
                  <a:pt x="10775" y="13441"/>
                  <a:pt x="11132" y="13846"/>
                  <a:pt x="11513" y="14238"/>
                </a:cubicBezTo>
                <a:cubicBezTo>
                  <a:pt x="11567" y="14297"/>
                  <a:pt x="11640" y="14324"/>
                  <a:pt x="11712" y="14324"/>
                </a:cubicBezTo>
                <a:cubicBezTo>
                  <a:pt x="11816" y="14324"/>
                  <a:pt x="11922" y="14270"/>
                  <a:pt x="11978" y="14179"/>
                </a:cubicBezTo>
                <a:cubicBezTo>
                  <a:pt x="12418" y="13465"/>
                  <a:pt x="12883" y="12774"/>
                  <a:pt x="13347" y="12083"/>
                </a:cubicBezTo>
                <a:cubicBezTo>
                  <a:pt x="13397" y="12133"/>
                  <a:pt x="13454" y="12158"/>
                  <a:pt x="13527" y="12158"/>
                </a:cubicBezTo>
                <a:cubicBezTo>
                  <a:pt x="13542" y="12158"/>
                  <a:pt x="13557" y="12157"/>
                  <a:pt x="13573" y="12155"/>
                </a:cubicBezTo>
                <a:cubicBezTo>
                  <a:pt x="16824" y="11738"/>
                  <a:pt x="20467" y="10476"/>
                  <a:pt x="21705" y="7119"/>
                </a:cubicBezTo>
                <a:cubicBezTo>
                  <a:pt x="22205" y="5773"/>
                  <a:pt x="22110" y="4201"/>
                  <a:pt x="21384" y="2939"/>
                </a:cubicBezTo>
                <a:cubicBezTo>
                  <a:pt x="20538" y="1463"/>
                  <a:pt x="18943" y="927"/>
                  <a:pt x="17371" y="570"/>
                </a:cubicBezTo>
                <a:cubicBezTo>
                  <a:pt x="15727" y="199"/>
                  <a:pt x="14021" y="0"/>
                  <a:pt x="12318" y="0"/>
                </a:cubicBezTo>
                <a:close/>
              </a:path>
            </a:pathLst>
          </a:custGeom>
          <a:solidFill>
            <a:srgbClr val="FCBD24"/>
          </a:solidFill>
          <a:ln>
            <a:noFill/>
          </a:ln>
        </p:spPr>
        <p:txBody>
          <a:bodyPr spcFirstLastPara="1" wrap="square" lIns="91425" tIns="45700" rIns="91425" bIns="91425" anchor="ctr" anchorCtr="0">
            <a:noAutofit/>
          </a:bodyPr>
          <a:lstStyle/>
          <a:p>
            <a:pPr marL="0" lvl="0" indent="0" algn="ctr" rtl="0">
              <a:spcBef>
                <a:spcPts val="0"/>
              </a:spcBef>
              <a:spcAft>
                <a:spcPts val="0"/>
              </a:spcAft>
              <a:buNone/>
            </a:pPr>
            <a:endParaRPr dirty="0">
              <a:solidFill>
                <a:srgbClr val="FFFFFF"/>
              </a:solidFill>
              <a:latin typeface="Fira Sans Extra Condensed Medium"/>
              <a:ea typeface="Fira Sans Extra Condensed Medium"/>
              <a:cs typeface="Fira Sans Extra Condensed Medium"/>
              <a:sym typeface="Fira Sans Extra Condensed Medium"/>
            </a:endParaRPr>
          </a:p>
        </p:txBody>
      </p:sp>
      <p:sp>
        <p:nvSpPr>
          <p:cNvPr id="614" name="Google Shape;614;p22"/>
          <p:cNvSpPr/>
          <p:nvPr/>
        </p:nvSpPr>
        <p:spPr>
          <a:xfrm>
            <a:off x="3824887" y="2275140"/>
            <a:ext cx="1462125" cy="1954290"/>
          </a:xfrm>
          <a:custGeom>
            <a:avLst/>
            <a:gdLst/>
            <a:ahLst/>
            <a:cxnLst/>
            <a:rect l="l" t="t" r="r" b="b"/>
            <a:pathLst>
              <a:path w="36589" h="62950" extrusionOk="0">
                <a:moveTo>
                  <a:pt x="22154" y="0"/>
                </a:moveTo>
                <a:cubicBezTo>
                  <a:pt x="17005" y="0"/>
                  <a:pt x="11706" y="1166"/>
                  <a:pt x="7025" y="2827"/>
                </a:cubicBezTo>
                <a:cubicBezTo>
                  <a:pt x="6049" y="3184"/>
                  <a:pt x="5061" y="3589"/>
                  <a:pt x="4239" y="4267"/>
                </a:cubicBezTo>
                <a:cubicBezTo>
                  <a:pt x="3203" y="5125"/>
                  <a:pt x="2501" y="6363"/>
                  <a:pt x="1965" y="7661"/>
                </a:cubicBezTo>
                <a:cubicBezTo>
                  <a:pt x="382" y="11459"/>
                  <a:pt x="96" y="15733"/>
                  <a:pt x="72" y="19912"/>
                </a:cubicBezTo>
                <a:cubicBezTo>
                  <a:pt x="1" y="30925"/>
                  <a:pt x="1501" y="41867"/>
                  <a:pt x="3156" y="52738"/>
                </a:cubicBezTo>
                <a:cubicBezTo>
                  <a:pt x="3489" y="54940"/>
                  <a:pt x="3882" y="57286"/>
                  <a:pt x="5299" y="58893"/>
                </a:cubicBezTo>
                <a:cubicBezTo>
                  <a:pt x="6668" y="60465"/>
                  <a:pt x="8728" y="61036"/>
                  <a:pt x="10680" y="61501"/>
                </a:cubicBezTo>
                <a:cubicBezTo>
                  <a:pt x="14096" y="62300"/>
                  <a:pt x="17633" y="62950"/>
                  <a:pt x="21116" y="62950"/>
                </a:cubicBezTo>
                <a:cubicBezTo>
                  <a:pt x="23704" y="62950"/>
                  <a:pt x="26262" y="62591"/>
                  <a:pt x="28718" y="61667"/>
                </a:cubicBezTo>
                <a:cubicBezTo>
                  <a:pt x="29849" y="61250"/>
                  <a:pt x="30969" y="60679"/>
                  <a:pt x="31778" y="59726"/>
                </a:cubicBezTo>
                <a:cubicBezTo>
                  <a:pt x="33088" y="58167"/>
                  <a:pt x="33326" y="55905"/>
                  <a:pt x="33505" y="53797"/>
                </a:cubicBezTo>
                <a:cubicBezTo>
                  <a:pt x="34052" y="47344"/>
                  <a:pt x="34588" y="40879"/>
                  <a:pt x="35136" y="34414"/>
                </a:cubicBezTo>
                <a:cubicBezTo>
                  <a:pt x="35862" y="25710"/>
                  <a:pt x="36588" y="16864"/>
                  <a:pt x="35112" y="8268"/>
                </a:cubicBezTo>
                <a:cubicBezTo>
                  <a:pt x="34731" y="6089"/>
                  <a:pt x="34124" y="3767"/>
                  <a:pt x="32528" y="2374"/>
                </a:cubicBezTo>
                <a:cubicBezTo>
                  <a:pt x="31564" y="1529"/>
                  <a:pt x="30338" y="1124"/>
                  <a:pt x="29123" y="814"/>
                </a:cubicBezTo>
                <a:cubicBezTo>
                  <a:pt x="26883" y="250"/>
                  <a:pt x="24534" y="0"/>
                  <a:pt x="22154" y="0"/>
                </a:cubicBezTo>
                <a:close/>
              </a:path>
            </a:pathLst>
          </a:custGeom>
          <a:solidFill>
            <a:srgbClr val="69E781"/>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solidFill>
                <a:srgbClr val="FFFFFF"/>
              </a:solidFill>
              <a:latin typeface="Fira Sans Extra Condensed Medium"/>
              <a:ea typeface="Fira Sans Extra Condensed Medium"/>
              <a:cs typeface="Fira Sans Extra Condensed Medium"/>
              <a:sym typeface="Fira Sans Extra Condensed Medium"/>
            </a:endParaRPr>
          </a:p>
        </p:txBody>
      </p:sp>
      <p:sp>
        <p:nvSpPr>
          <p:cNvPr id="615" name="Google Shape;615;p22"/>
          <p:cNvSpPr/>
          <p:nvPr/>
        </p:nvSpPr>
        <p:spPr>
          <a:xfrm>
            <a:off x="4066090" y="1694006"/>
            <a:ext cx="887409" cy="444939"/>
          </a:xfrm>
          <a:custGeom>
            <a:avLst/>
            <a:gdLst/>
            <a:ahLst/>
            <a:cxnLst/>
            <a:rect l="l" t="t" r="r" b="b"/>
            <a:pathLst>
              <a:path w="22207" h="14332" extrusionOk="0">
                <a:moveTo>
                  <a:pt x="12347" y="1"/>
                </a:moveTo>
                <a:cubicBezTo>
                  <a:pt x="10220" y="1"/>
                  <a:pt x="8092" y="309"/>
                  <a:pt x="6085" y="972"/>
                </a:cubicBezTo>
                <a:cubicBezTo>
                  <a:pt x="4478" y="1507"/>
                  <a:pt x="2716" y="2281"/>
                  <a:pt x="1549" y="3543"/>
                </a:cubicBezTo>
                <a:cubicBezTo>
                  <a:pt x="477" y="4710"/>
                  <a:pt x="1" y="6353"/>
                  <a:pt x="287" y="7913"/>
                </a:cubicBezTo>
                <a:cubicBezTo>
                  <a:pt x="596" y="9544"/>
                  <a:pt x="1787" y="10973"/>
                  <a:pt x="3323" y="11592"/>
                </a:cubicBezTo>
                <a:cubicBezTo>
                  <a:pt x="4263" y="11985"/>
                  <a:pt x="5323" y="12080"/>
                  <a:pt x="6335" y="12152"/>
                </a:cubicBezTo>
                <a:cubicBezTo>
                  <a:pt x="6769" y="12180"/>
                  <a:pt x="7205" y="12199"/>
                  <a:pt x="7641" y="12199"/>
                </a:cubicBezTo>
                <a:cubicBezTo>
                  <a:pt x="8306" y="12199"/>
                  <a:pt x="8972" y="12155"/>
                  <a:pt x="9633" y="12033"/>
                </a:cubicBezTo>
                <a:cubicBezTo>
                  <a:pt x="9728" y="12164"/>
                  <a:pt x="9824" y="12283"/>
                  <a:pt x="9919" y="12414"/>
                </a:cubicBezTo>
                <a:cubicBezTo>
                  <a:pt x="10086" y="12616"/>
                  <a:pt x="10264" y="12830"/>
                  <a:pt x="10431" y="13033"/>
                </a:cubicBezTo>
                <a:cubicBezTo>
                  <a:pt x="10776" y="13449"/>
                  <a:pt x="11145" y="13854"/>
                  <a:pt x="11514" y="14247"/>
                </a:cubicBezTo>
                <a:cubicBezTo>
                  <a:pt x="11567" y="14305"/>
                  <a:pt x="11638" y="14332"/>
                  <a:pt x="11710" y="14332"/>
                </a:cubicBezTo>
                <a:cubicBezTo>
                  <a:pt x="11815" y="14332"/>
                  <a:pt x="11922" y="14275"/>
                  <a:pt x="11979" y="14176"/>
                </a:cubicBezTo>
                <a:cubicBezTo>
                  <a:pt x="12419" y="13473"/>
                  <a:pt x="12884" y="12783"/>
                  <a:pt x="13360" y="12092"/>
                </a:cubicBezTo>
                <a:cubicBezTo>
                  <a:pt x="13401" y="12133"/>
                  <a:pt x="13460" y="12166"/>
                  <a:pt x="13538" y="12166"/>
                </a:cubicBezTo>
                <a:cubicBezTo>
                  <a:pt x="13549" y="12166"/>
                  <a:pt x="13562" y="12165"/>
                  <a:pt x="13574" y="12164"/>
                </a:cubicBezTo>
                <a:cubicBezTo>
                  <a:pt x="16825" y="11747"/>
                  <a:pt x="20468" y="10485"/>
                  <a:pt x="21706" y="7127"/>
                </a:cubicBezTo>
                <a:cubicBezTo>
                  <a:pt x="22206" y="5770"/>
                  <a:pt x="22111" y="4198"/>
                  <a:pt x="21397" y="2948"/>
                </a:cubicBezTo>
                <a:cubicBezTo>
                  <a:pt x="20539" y="1460"/>
                  <a:pt x="18944" y="936"/>
                  <a:pt x="17372" y="567"/>
                </a:cubicBezTo>
                <a:cubicBezTo>
                  <a:pt x="15740" y="197"/>
                  <a:pt x="14044" y="1"/>
                  <a:pt x="12347" y="1"/>
                </a:cubicBezTo>
                <a:close/>
              </a:path>
            </a:pathLst>
          </a:custGeom>
          <a:solidFill>
            <a:srgbClr val="69E781"/>
          </a:solidFill>
          <a:ln>
            <a:noFill/>
          </a:ln>
        </p:spPr>
        <p:txBody>
          <a:bodyPr spcFirstLastPara="1" wrap="square" lIns="91425" tIns="45700" rIns="91425" bIns="91425" anchor="ctr" anchorCtr="0">
            <a:noAutofit/>
          </a:bodyPr>
          <a:lstStyle/>
          <a:p>
            <a:pPr marL="0" lvl="0" indent="0" algn="ctr" rtl="0">
              <a:spcBef>
                <a:spcPts val="0"/>
              </a:spcBef>
              <a:spcAft>
                <a:spcPts val="0"/>
              </a:spcAft>
              <a:buNone/>
            </a:pPr>
            <a:endParaRPr dirty="0">
              <a:solidFill>
                <a:srgbClr val="FFFFFF"/>
              </a:solidFill>
              <a:latin typeface="Fira Sans Extra Condensed Medium"/>
              <a:ea typeface="Fira Sans Extra Condensed Medium"/>
              <a:cs typeface="Fira Sans Extra Condensed Medium"/>
              <a:sym typeface="Fira Sans Extra Condensed Medium"/>
            </a:endParaRPr>
          </a:p>
        </p:txBody>
      </p:sp>
      <p:sp>
        <p:nvSpPr>
          <p:cNvPr id="630" name="Google Shape;630;p22"/>
          <p:cNvSpPr/>
          <p:nvPr/>
        </p:nvSpPr>
        <p:spPr>
          <a:xfrm>
            <a:off x="5709958" y="3048784"/>
            <a:ext cx="1462565" cy="1954291"/>
          </a:xfrm>
          <a:custGeom>
            <a:avLst/>
            <a:gdLst/>
            <a:ahLst/>
            <a:cxnLst/>
            <a:rect l="l" t="t" r="r" b="b"/>
            <a:pathLst>
              <a:path w="36600" h="62950" extrusionOk="0">
                <a:moveTo>
                  <a:pt x="22161" y="1"/>
                </a:moveTo>
                <a:cubicBezTo>
                  <a:pt x="17015" y="1"/>
                  <a:pt x="11719" y="1169"/>
                  <a:pt x="7037" y="2838"/>
                </a:cubicBezTo>
                <a:cubicBezTo>
                  <a:pt x="6048" y="3184"/>
                  <a:pt x="5072" y="3588"/>
                  <a:pt x="4251" y="4267"/>
                </a:cubicBezTo>
                <a:cubicBezTo>
                  <a:pt x="3215" y="5124"/>
                  <a:pt x="2500" y="6374"/>
                  <a:pt x="1965" y="7660"/>
                </a:cubicBezTo>
                <a:cubicBezTo>
                  <a:pt x="381" y="11458"/>
                  <a:pt x="107" y="15733"/>
                  <a:pt x="72" y="19912"/>
                </a:cubicBezTo>
                <a:cubicBezTo>
                  <a:pt x="0" y="30925"/>
                  <a:pt x="1500" y="41867"/>
                  <a:pt x="3155" y="52737"/>
                </a:cubicBezTo>
                <a:cubicBezTo>
                  <a:pt x="3489" y="54940"/>
                  <a:pt x="3893" y="57285"/>
                  <a:pt x="5298" y="58905"/>
                </a:cubicBezTo>
                <a:cubicBezTo>
                  <a:pt x="6679" y="60464"/>
                  <a:pt x="8727" y="61048"/>
                  <a:pt x="10680" y="61500"/>
                </a:cubicBezTo>
                <a:cubicBezTo>
                  <a:pt x="14095" y="62299"/>
                  <a:pt x="17636" y="62950"/>
                  <a:pt x="21120" y="62950"/>
                </a:cubicBezTo>
                <a:cubicBezTo>
                  <a:pt x="23709" y="62950"/>
                  <a:pt x="26266" y="62591"/>
                  <a:pt x="28718" y="61667"/>
                </a:cubicBezTo>
                <a:cubicBezTo>
                  <a:pt x="29849" y="61250"/>
                  <a:pt x="30968" y="60679"/>
                  <a:pt x="31778" y="59726"/>
                </a:cubicBezTo>
                <a:cubicBezTo>
                  <a:pt x="33088" y="58167"/>
                  <a:pt x="33326" y="55904"/>
                  <a:pt x="33504" y="53797"/>
                </a:cubicBezTo>
                <a:cubicBezTo>
                  <a:pt x="34052" y="47344"/>
                  <a:pt x="34600" y="40879"/>
                  <a:pt x="35135" y="34414"/>
                </a:cubicBezTo>
                <a:cubicBezTo>
                  <a:pt x="35874" y="25710"/>
                  <a:pt x="36600" y="16864"/>
                  <a:pt x="35112" y="8279"/>
                </a:cubicBezTo>
                <a:cubicBezTo>
                  <a:pt x="34731" y="6089"/>
                  <a:pt x="34123" y="3779"/>
                  <a:pt x="32528" y="2374"/>
                </a:cubicBezTo>
                <a:cubicBezTo>
                  <a:pt x="31564" y="1529"/>
                  <a:pt x="30337" y="1124"/>
                  <a:pt x="29123" y="814"/>
                </a:cubicBezTo>
                <a:cubicBezTo>
                  <a:pt x="26884" y="250"/>
                  <a:pt x="24539" y="1"/>
                  <a:pt x="22161" y="1"/>
                </a:cubicBezTo>
                <a:close/>
              </a:path>
            </a:pathLst>
          </a:custGeom>
          <a:solidFill>
            <a:srgbClr val="EC3A3B"/>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solidFill>
                <a:srgbClr val="FFFFFF"/>
              </a:solidFill>
              <a:latin typeface="Fira Sans Extra Condensed Medium"/>
              <a:ea typeface="Fira Sans Extra Condensed Medium"/>
              <a:cs typeface="Fira Sans Extra Condensed Medium"/>
              <a:sym typeface="Fira Sans Extra Condensed Medium"/>
            </a:endParaRPr>
          </a:p>
        </p:txBody>
      </p:sp>
      <p:sp>
        <p:nvSpPr>
          <p:cNvPr id="631" name="Google Shape;631;p22"/>
          <p:cNvSpPr/>
          <p:nvPr/>
        </p:nvSpPr>
        <p:spPr>
          <a:xfrm>
            <a:off x="5909762" y="2492114"/>
            <a:ext cx="886890" cy="444908"/>
          </a:xfrm>
          <a:custGeom>
            <a:avLst/>
            <a:gdLst/>
            <a:ahLst/>
            <a:cxnLst/>
            <a:rect l="l" t="t" r="r" b="b"/>
            <a:pathLst>
              <a:path w="22194" h="14331" extrusionOk="0">
                <a:moveTo>
                  <a:pt x="12315" y="0"/>
                </a:moveTo>
                <a:cubicBezTo>
                  <a:pt x="10197" y="0"/>
                  <a:pt x="8078" y="309"/>
                  <a:pt x="6085" y="969"/>
                </a:cubicBezTo>
                <a:cubicBezTo>
                  <a:pt x="4466" y="1505"/>
                  <a:pt x="2703" y="2279"/>
                  <a:pt x="1537" y="3553"/>
                </a:cubicBezTo>
                <a:cubicBezTo>
                  <a:pt x="465" y="4708"/>
                  <a:pt x="1" y="6363"/>
                  <a:pt x="286" y="7911"/>
                </a:cubicBezTo>
                <a:cubicBezTo>
                  <a:pt x="584" y="9542"/>
                  <a:pt x="1775" y="10970"/>
                  <a:pt x="3311" y="11590"/>
                </a:cubicBezTo>
                <a:cubicBezTo>
                  <a:pt x="4263" y="11982"/>
                  <a:pt x="5311" y="12090"/>
                  <a:pt x="6323" y="12149"/>
                </a:cubicBezTo>
                <a:cubicBezTo>
                  <a:pt x="6761" y="12177"/>
                  <a:pt x="7200" y="12196"/>
                  <a:pt x="7637" y="12196"/>
                </a:cubicBezTo>
                <a:cubicBezTo>
                  <a:pt x="8304" y="12196"/>
                  <a:pt x="8967" y="12152"/>
                  <a:pt x="9621" y="12030"/>
                </a:cubicBezTo>
                <a:cubicBezTo>
                  <a:pt x="9716" y="12161"/>
                  <a:pt x="9811" y="12280"/>
                  <a:pt x="9907" y="12411"/>
                </a:cubicBezTo>
                <a:cubicBezTo>
                  <a:pt x="10073" y="12614"/>
                  <a:pt x="10252" y="12828"/>
                  <a:pt x="10419" y="13030"/>
                </a:cubicBezTo>
                <a:cubicBezTo>
                  <a:pt x="10776" y="13447"/>
                  <a:pt x="11133" y="13852"/>
                  <a:pt x="11502" y="14245"/>
                </a:cubicBezTo>
                <a:cubicBezTo>
                  <a:pt x="11561" y="14304"/>
                  <a:pt x="11634" y="14330"/>
                  <a:pt x="11707" y="14330"/>
                </a:cubicBezTo>
                <a:cubicBezTo>
                  <a:pt x="11811" y="14330"/>
                  <a:pt x="11915" y="14276"/>
                  <a:pt x="11978" y="14185"/>
                </a:cubicBezTo>
                <a:cubicBezTo>
                  <a:pt x="12419" y="13471"/>
                  <a:pt x="12871" y="12780"/>
                  <a:pt x="13348" y="12090"/>
                </a:cubicBezTo>
                <a:cubicBezTo>
                  <a:pt x="13389" y="12131"/>
                  <a:pt x="13448" y="12163"/>
                  <a:pt x="13533" y="12163"/>
                </a:cubicBezTo>
                <a:cubicBezTo>
                  <a:pt x="13546" y="12163"/>
                  <a:pt x="13560" y="12163"/>
                  <a:pt x="13574" y="12161"/>
                </a:cubicBezTo>
                <a:cubicBezTo>
                  <a:pt x="16824" y="11744"/>
                  <a:pt x="20468" y="10482"/>
                  <a:pt x="21706" y="7125"/>
                </a:cubicBezTo>
                <a:cubicBezTo>
                  <a:pt x="22194" y="5767"/>
                  <a:pt x="22111" y="4196"/>
                  <a:pt x="21384" y="2946"/>
                </a:cubicBezTo>
                <a:cubicBezTo>
                  <a:pt x="20527" y="1469"/>
                  <a:pt x="18944" y="934"/>
                  <a:pt x="17360" y="576"/>
                </a:cubicBezTo>
                <a:cubicBezTo>
                  <a:pt x="15721" y="200"/>
                  <a:pt x="14018" y="0"/>
                  <a:pt x="12315" y="0"/>
                </a:cubicBezTo>
                <a:close/>
              </a:path>
            </a:pathLst>
          </a:custGeom>
          <a:solidFill>
            <a:srgbClr val="EC3A3B"/>
          </a:solidFill>
          <a:ln>
            <a:noFill/>
          </a:ln>
        </p:spPr>
        <p:txBody>
          <a:bodyPr spcFirstLastPara="1" wrap="square" lIns="91425" tIns="45700" rIns="91425" bIns="91425" anchor="ctr" anchorCtr="0">
            <a:noAutofit/>
          </a:bodyPr>
          <a:lstStyle/>
          <a:p>
            <a:pPr marL="0" lvl="0" indent="0" algn="ctr" rtl="0">
              <a:spcBef>
                <a:spcPts val="0"/>
              </a:spcBef>
              <a:spcAft>
                <a:spcPts val="0"/>
              </a:spcAft>
              <a:buNone/>
            </a:pPr>
            <a:endParaRPr dirty="0">
              <a:solidFill>
                <a:srgbClr val="FFFFFF"/>
              </a:solidFill>
              <a:latin typeface="Fira Sans Extra Condensed Medium"/>
              <a:ea typeface="Fira Sans Extra Condensed Medium"/>
              <a:cs typeface="Fira Sans Extra Condensed Medium"/>
              <a:sym typeface="Fira Sans Extra Condensed Medium"/>
            </a:endParaRPr>
          </a:p>
        </p:txBody>
      </p:sp>
      <p:sp>
        <p:nvSpPr>
          <p:cNvPr id="655" name="Google Shape;655;p22"/>
          <p:cNvSpPr/>
          <p:nvPr/>
        </p:nvSpPr>
        <p:spPr>
          <a:xfrm>
            <a:off x="7597861" y="2256947"/>
            <a:ext cx="1462085" cy="1954353"/>
          </a:xfrm>
          <a:custGeom>
            <a:avLst/>
            <a:gdLst/>
            <a:ahLst/>
            <a:cxnLst/>
            <a:rect l="l" t="t" r="r" b="b"/>
            <a:pathLst>
              <a:path w="36588" h="62952" extrusionOk="0">
                <a:moveTo>
                  <a:pt x="22130" y="1"/>
                </a:moveTo>
                <a:cubicBezTo>
                  <a:pt x="16987" y="1"/>
                  <a:pt x="11700" y="1162"/>
                  <a:pt x="7025" y="2829"/>
                </a:cubicBezTo>
                <a:cubicBezTo>
                  <a:pt x="6048" y="3175"/>
                  <a:pt x="5060" y="3579"/>
                  <a:pt x="4239" y="4258"/>
                </a:cubicBezTo>
                <a:cubicBezTo>
                  <a:pt x="3203" y="5115"/>
                  <a:pt x="2500" y="6365"/>
                  <a:pt x="1965" y="7651"/>
                </a:cubicBezTo>
                <a:cubicBezTo>
                  <a:pt x="381" y="11449"/>
                  <a:pt x="95" y="15736"/>
                  <a:pt x="72" y="19903"/>
                </a:cubicBezTo>
                <a:cubicBezTo>
                  <a:pt x="0" y="30916"/>
                  <a:pt x="1500" y="41870"/>
                  <a:pt x="3143" y="52728"/>
                </a:cubicBezTo>
                <a:cubicBezTo>
                  <a:pt x="3477" y="54931"/>
                  <a:pt x="3882" y="57276"/>
                  <a:pt x="5298" y="58896"/>
                </a:cubicBezTo>
                <a:cubicBezTo>
                  <a:pt x="6668" y="60467"/>
                  <a:pt x="8727" y="61039"/>
                  <a:pt x="10680" y="61491"/>
                </a:cubicBezTo>
                <a:cubicBezTo>
                  <a:pt x="14099" y="62298"/>
                  <a:pt x="17639" y="62952"/>
                  <a:pt x="21125" y="62952"/>
                </a:cubicBezTo>
                <a:cubicBezTo>
                  <a:pt x="23710" y="62952"/>
                  <a:pt x="26265" y="62592"/>
                  <a:pt x="28718" y="61670"/>
                </a:cubicBezTo>
                <a:cubicBezTo>
                  <a:pt x="29837" y="61241"/>
                  <a:pt x="30968" y="60682"/>
                  <a:pt x="31778" y="59717"/>
                </a:cubicBezTo>
                <a:cubicBezTo>
                  <a:pt x="33088" y="58169"/>
                  <a:pt x="33326" y="55895"/>
                  <a:pt x="33504" y="53800"/>
                </a:cubicBezTo>
                <a:cubicBezTo>
                  <a:pt x="34052" y="47335"/>
                  <a:pt x="34588" y="40870"/>
                  <a:pt x="35135" y="34416"/>
                </a:cubicBezTo>
                <a:cubicBezTo>
                  <a:pt x="35862" y="25701"/>
                  <a:pt x="36588" y="16867"/>
                  <a:pt x="35112" y="8270"/>
                </a:cubicBezTo>
                <a:cubicBezTo>
                  <a:pt x="34731" y="6080"/>
                  <a:pt x="34123" y="3770"/>
                  <a:pt x="32528" y="2377"/>
                </a:cubicBezTo>
                <a:cubicBezTo>
                  <a:pt x="31564" y="1520"/>
                  <a:pt x="30337" y="1115"/>
                  <a:pt x="29123" y="817"/>
                </a:cubicBezTo>
                <a:cubicBezTo>
                  <a:pt x="26873" y="251"/>
                  <a:pt x="24517" y="1"/>
                  <a:pt x="22130" y="1"/>
                </a:cubicBezTo>
                <a:close/>
              </a:path>
            </a:pathLst>
          </a:custGeom>
          <a:solidFill>
            <a:srgbClr val="4949E7"/>
          </a:solid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a:solidFill>
                <a:srgbClr val="FFFFFF"/>
              </a:solidFill>
              <a:latin typeface="Fira Sans Extra Condensed Medium"/>
              <a:ea typeface="Fira Sans Extra Condensed Medium"/>
              <a:cs typeface="Fira Sans Extra Condensed Medium"/>
              <a:sym typeface="Fira Sans Extra Condensed Medium"/>
            </a:endParaRPr>
          </a:p>
        </p:txBody>
      </p:sp>
      <p:sp>
        <p:nvSpPr>
          <p:cNvPr id="656" name="Google Shape;656;p22"/>
          <p:cNvSpPr/>
          <p:nvPr/>
        </p:nvSpPr>
        <p:spPr>
          <a:xfrm>
            <a:off x="7839064" y="1675907"/>
            <a:ext cx="887369" cy="444597"/>
          </a:xfrm>
          <a:custGeom>
            <a:avLst/>
            <a:gdLst/>
            <a:ahLst/>
            <a:cxnLst/>
            <a:rect l="l" t="t" r="r" b="b"/>
            <a:pathLst>
              <a:path w="22206" h="14321" extrusionOk="0">
                <a:moveTo>
                  <a:pt x="12343" y="0"/>
                </a:moveTo>
                <a:cubicBezTo>
                  <a:pt x="10214" y="0"/>
                  <a:pt x="8085" y="309"/>
                  <a:pt x="6085" y="971"/>
                </a:cubicBezTo>
                <a:cubicBezTo>
                  <a:pt x="4477" y="1507"/>
                  <a:pt x="2715" y="2281"/>
                  <a:pt x="1548" y="3543"/>
                </a:cubicBezTo>
                <a:cubicBezTo>
                  <a:pt x="477" y="4698"/>
                  <a:pt x="1" y="6353"/>
                  <a:pt x="286" y="7901"/>
                </a:cubicBezTo>
                <a:cubicBezTo>
                  <a:pt x="596" y="9544"/>
                  <a:pt x="1786" y="10961"/>
                  <a:pt x="3310" y="11592"/>
                </a:cubicBezTo>
                <a:cubicBezTo>
                  <a:pt x="4263" y="11973"/>
                  <a:pt x="5311" y="12080"/>
                  <a:pt x="6335" y="12151"/>
                </a:cubicBezTo>
                <a:cubicBezTo>
                  <a:pt x="6743" y="12178"/>
                  <a:pt x="7153" y="12195"/>
                  <a:pt x="7563" y="12195"/>
                </a:cubicBezTo>
                <a:cubicBezTo>
                  <a:pt x="8254" y="12195"/>
                  <a:pt x="8946" y="12147"/>
                  <a:pt x="9633" y="12020"/>
                </a:cubicBezTo>
                <a:cubicBezTo>
                  <a:pt x="9716" y="12151"/>
                  <a:pt x="9823" y="12282"/>
                  <a:pt x="9918" y="12401"/>
                </a:cubicBezTo>
                <a:cubicBezTo>
                  <a:pt x="10085" y="12616"/>
                  <a:pt x="10252" y="12818"/>
                  <a:pt x="10430" y="13032"/>
                </a:cubicBezTo>
                <a:cubicBezTo>
                  <a:pt x="10776" y="13449"/>
                  <a:pt x="11145" y="13842"/>
                  <a:pt x="11514" y="14235"/>
                </a:cubicBezTo>
                <a:cubicBezTo>
                  <a:pt x="11568" y="14294"/>
                  <a:pt x="11640" y="14320"/>
                  <a:pt x="11713" y="14320"/>
                </a:cubicBezTo>
                <a:cubicBezTo>
                  <a:pt x="11817" y="14320"/>
                  <a:pt x="11922" y="14266"/>
                  <a:pt x="11978" y="14175"/>
                </a:cubicBezTo>
                <a:cubicBezTo>
                  <a:pt x="12419" y="13473"/>
                  <a:pt x="12883" y="12770"/>
                  <a:pt x="13359" y="12092"/>
                </a:cubicBezTo>
                <a:cubicBezTo>
                  <a:pt x="13399" y="12131"/>
                  <a:pt x="13455" y="12154"/>
                  <a:pt x="13527" y="12154"/>
                </a:cubicBezTo>
                <a:cubicBezTo>
                  <a:pt x="13542" y="12154"/>
                  <a:pt x="13557" y="12153"/>
                  <a:pt x="13574" y="12151"/>
                </a:cubicBezTo>
                <a:cubicBezTo>
                  <a:pt x="16824" y="11735"/>
                  <a:pt x="20467" y="10472"/>
                  <a:pt x="21706" y="7115"/>
                </a:cubicBezTo>
                <a:cubicBezTo>
                  <a:pt x="22206" y="5769"/>
                  <a:pt x="22110" y="4198"/>
                  <a:pt x="21396" y="2936"/>
                </a:cubicBezTo>
                <a:cubicBezTo>
                  <a:pt x="20539" y="1459"/>
                  <a:pt x="18943" y="924"/>
                  <a:pt x="17372" y="566"/>
                </a:cubicBezTo>
                <a:cubicBezTo>
                  <a:pt x="15739" y="197"/>
                  <a:pt x="14041" y="0"/>
                  <a:pt x="12343" y="0"/>
                </a:cubicBezTo>
                <a:close/>
              </a:path>
            </a:pathLst>
          </a:custGeom>
          <a:solidFill>
            <a:srgbClr val="4949E7"/>
          </a:solidFill>
          <a:ln>
            <a:noFill/>
          </a:ln>
        </p:spPr>
        <p:txBody>
          <a:bodyPr spcFirstLastPara="1" wrap="square" lIns="91425" tIns="45700" rIns="91425" bIns="91425" anchor="ctr" anchorCtr="0">
            <a:noAutofit/>
          </a:bodyPr>
          <a:lstStyle/>
          <a:p>
            <a:pPr marL="0" lvl="0" indent="0" algn="ctr" rtl="0">
              <a:spcBef>
                <a:spcPts val="0"/>
              </a:spcBef>
              <a:spcAft>
                <a:spcPts val="0"/>
              </a:spcAft>
              <a:buNone/>
            </a:pPr>
            <a:endParaRPr dirty="0">
              <a:solidFill>
                <a:srgbClr val="FFFFFF"/>
              </a:solidFill>
              <a:latin typeface="Fira Sans Extra Condensed Medium"/>
              <a:ea typeface="Fira Sans Extra Condensed Medium"/>
              <a:cs typeface="Fira Sans Extra Condensed Medium"/>
              <a:sym typeface="Fira Sans Extra Condensed Medium"/>
            </a:endParaRPr>
          </a:p>
        </p:txBody>
      </p:sp>
      <p:sp>
        <p:nvSpPr>
          <p:cNvPr id="138" name="مستطيل 6"/>
          <p:cNvSpPr/>
          <p:nvPr/>
        </p:nvSpPr>
        <p:spPr>
          <a:xfrm>
            <a:off x="5722999" y="3385224"/>
            <a:ext cx="1477019" cy="1323439"/>
          </a:xfrm>
          <a:prstGeom prst="rect">
            <a:avLst/>
          </a:prstGeom>
        </p:spPr>
        <p:txBody>
          <a:bodyPr wrap="square">
            <a:spAutoFit/>
          </a:bodyPr>
          <a:lstStyle/>
          <a:p>
            <a:pPr lvl="0" algn="ctr" rtl="1"/>
            <a:r>
              <a:rPr lang="ar-EG" sz="2000" b="1" dirty="0">
                <a:solidFill>
                  <a:schemeClr val="bg2">
                    <a:lumMod val="90000"/>
                    <a:lumOff val="10000"/>
                  </a:schemeClr>
                </a:solidFill>
                <a:latin typeface="Adobe Arabic" panose="02040503050201020203" pitchFamily="18" charset="-78"/>
                <a:cs typeface="Adobe Arabic" panose="02040503050201020203" pitchFamily="18" charset="-78"/>
              </a:rPr>
              <a:t>عرف الزراعة ,وأنتح الحبوب مثل : القمح والشعير والكتان .</a:t>
            </a:r>
            <a:endParaRPr lang="en-US" sz="2000" b="1" dirty="0">
              <a:solidFill>
                <a:schemeClr val="bg2">
                  <a:lumMod val="90000"/>
                  <a:lumOff val="10000"/>
                </a:schemeClr>
              </a:solidFill>
              <a:latin typeface="Adobe Arabic" panose="02040503050201020203" pitchFamily="18" charset="-78"/>
              <a:cs typeface="Adobe Arabic" panose="02040503050201020203" pitchFamily="18" charset="-78"/>
            </a:endParaRPr>
          </a:p>
        </p:txBody>
      </p:sp>
      <p:sp>
        <p:nvSpPr>
          <p:cNvPr id="139" name="مستطيل 7"/>
          <p:cNvSpPr/>
          <p:nvPr/>
        </p:nvSpPr>
        <p:spPr>
          <a:xfrm>
            <a:off x="3860917" y="2756654"/>
            <a:ext cx="1442547" cy="1015663"/>
          </a:xfrm>
          <a:prstGeom prst="rect">
            <a:avLst/>
          </a:prstGeom>
        </p:spPr>
        <p:txBody>
          <a:bodyPr wrap="square">
            <a:spAutoFit/>
          </a:bodyPr>
          <a:lstStyle/>
          <a:p>
            <a:pPr lvl="0" algn="ctr" rtl="1"/>
            <a:r>
              <a:rPr lang="ar-EG" sz="2000" b="1" dirty="0">
                <a:solidFill>
                  <a:schemeClr val="bg2">
                    <a:lumMod val="90000"/>
                    <a:lumOff val="10000"/>
                  </a:schemeClr>
                </a:solidFill>
                <a:latin typeface="Adobe Arabic" panose="02040503050201020203" pitchFamily="18" charset="-78"/>
                <a:cs typeface="Adobe Arabic" panose="02040503050201020203" pitchFamily="18" charset="-78"/>
              </a:rPr>
              <a:t>اعتنى بتربية الماشية والاغنام والماعز.</a:t>
            </a:r>
            <a:endParaRPr lang="en-US" sz="2000" b="1" dirty="0">
              <a:solidFill>
                <a:schemeClr val="bg2">
                  <a:lumMod val="90000"/>
                  <a:lumOff val="10000"/>
                </a:schemeClr>
              </a:solidFill>
              <a:latin typeface="Adobe Arabic" panose="02040503050201020203" pitchFamily="18" charset="-78"/>
              <a:cs typeface="Adobe Arabic" panose="02040503050201020203" pitchFamily="18" charset="-78"/>
            </a:endParaRPr>
          </a:p>
        </p:txBody>
      </p:sp>
      <p:sp>
        <p:nvSpPr>
          <p:cNvPr id="140" name="مستطيل 9"/>
          <p:cNvSpPr/>
          <p:nvPr/>
        </p:nvSpPr>
        <p:spPr>
          <a:xfrm>
            <a:off x="1957919" y="3413408"/>
            <a:ext cx="1597843" cy="1015663"/>
          </a:xfrm>
          <a:prstGeom prst="rect">
            <a:avLst/>
          </a:prstGeom>
        </p:spPr>
        <p:txBody>
          <a:bodyPr wrap="square">
            <a:spAutoFit/>
          </a:bodyPr>
          <a:lstStyle/>
          <a:p>
            <a:pPr lvl="0" algn="ctr" rtl="1"/>
            <a:r>
              <a:rPr lang="ar-EG" sz="2000" b="1" dirty="0">
                <a:solidFill>
                  <a:schemeClr val="bg2">
                    <a:lumMod val="90000"/>
                    <a:lumOff val="10000"/>
                  </a:schemeClr>
                </a:solidFill>
                <a:latin typeface="Adobe Arabic" panose="02040503050201020203" pitchFamily="18" charset="-78"/>
                <a:cs typeface="Adobe Arabic" panose="02040503050201020203" pitchFamily="18" charset="-78"/>
              </a:rPr>
              <a:t>عرف صناعة </a:t>
            </a:r>
            <a:r>
              <a:rPr lang="ar-EG" sz="2000" b="1" dirty="0" smtClean="0">
                <a:solidFill>
                  <a:schemeClr val="bg2">
                    <a:lumMod val="90000"/>
                    <a:lumOff val="10000"/>
                  </a:schemeClr>
                </a:solidFill>
                <a:latin typeface="Adobe Arabic" panose="02040503050201020203" pitchFamily="18" charset="-78"/>
                <a:cs typeface="Adobe Arabic" panose="02040503050201020203" pitchFamily="18" charset="-78"/>
              </a:rPr>
              <a:t>(الأواني </a:t>
            </a:r>
            <a:r>
              <a:rPr lang="ar-EG" sz="2000" b="1" dirty="0">
                <a:solidFill>
                  <a:schemeClr val="bg2">
                    <a:lumMod val="90000"/>
                    <a:lumOff val="10000"/>
                  </a:schemeClr>
                </a:solidFill>
                <a:latin typeface="Adobe Arabic" panose="02040503050201020203" pitchFamily="18" charset="-78"/>
                <a:cs typeface="Adobe Arabic" panose="02040503050201020203" pitchFamily="18" charset="-78"/>
              </a:rPr>
              <a:t>– النسيج والملابس من الكتان)</a:t>
            </a:r>
            <a:endParaRPr lang="en-US" sz="2000" b="1" dirty="0">
              <a:solidFill>
                <a:schemeClr val="bg2">
                  <a:lumMod val="90000"/>
                  <a:lumOff val="10000"/>
                </a:schemeClr>
              </a:solidFill>
              <a:latin typeface="Adobe Arabic" panose="02040503050201020203" pitchFamily="18" charset="-78"/>
              <a:cs typeface="Adobe Arabic" panose="02040503050201020203" pitchFamily="18" charset="-78"/>
            </a:endParaRPr>
          </a:p>
        </p:txBody>
      </p:sp>
      <p:sp>
        <p:nvSpPr>
          <p:cNvPr id="141" name="مستطيل 10"/>
          <p:cNvSpPr/>
          <p:nvPr/>
        </p:nvSpPr>
        <p:spPr>
          <a:xfrm>
            <a:off x="7513468" y="2910543"/>
            <a:ext cx="1522502" cy="707886"/>
          </a:xfrm>
          <a:prstGeom prst="rect">
            <a:avLst/>
          </a:prstGeom>
        </p:spPr>
        <p:txBody>
          <a:bodyPr wrap="square">
            <a:spAutoFit/>
          </a:bodyPr>
          <a:lstStyle/>
          <a:p>
            <a:pPr lvl="0" algn="ctr" rtl="1"/>
            <a:r>
              <a:rPr lang="ar-EG" sz="2000" b="1" dirty="0">
                <a:solidFill>
                  <a:schemeClr val="bg2">
                    <a:lumMod val="90000"/>
                    <a:lumOff val="10000"/>
                  </a:schemeClr>
                </a:solidFill>
                <a:latin typeface="Adobe Arabic" panose="02040503050201020203" pitchFamily="18" charset="-78"/>
                <a:cs typeface="Adobe Arabic" panose="02040503050201020203" pitchFamily="18" charset="-78"/>
              </a:rPr>
              <a:t>أقام المقابر لدفن الموتى .</a:t>
            </a:r>
            <a:endParaRPr lang="en-US" sz="2000" b="1" dirty="0">
              <a:solidFill>
                <a:schemeClr val="bg2">
                  <a:lumMod val="90000"/>
                  <a:lumOff val="10000"/>
                </a:schemeClr>
              </a:solidFill>
              <a:latin typeface="Adobe Arabic" panose="02040503050201020203" pitchFamily="18" charset="-78"/>
              <a:cs typeface="Adobe Arabic" panose="02040503050201020203" pitchFamily="18" charset="-78"/>
            </a:endParaRPr>
          </a:p>
        </p:txBody>
      </p:sp>
      <p:sp>
        <p:nvSpPr>
          <p:cNvPr id="143" name="مستطيل 8"/>
          <p:cNvSpPr/>
          <p:nvPr/>
        </p:nvSpPr>
        <p:spPr>
          <a:xfrm>
            <a:off x="112928" y="2580084"/>
            <a:ext cx="1493269" cy="1631216"/>
          </a:xfrm>
          <a:prstGeom prst="rect">
            <a:avLst/>
          </a:prstGeom>
        </p:spPr>
        <p:txBody>
          <a:bodyPr wrap="square">
            <a:spAutoFit/>
          </a:bodyPr>
          <a:lstStyle/>
          <a:p>
            <a:pPr lvl="0" algn="ctr" rtl="1"/>
            <a:r>
              <a:rPr lang="ar-EG" sz="2000" b="1" dirty="0">
                <a:solidFill>
                  <a:schemeClr val="bg2">
                    <a:lumMod val="90000"/>
                    <a:lumOff val="10000"/>
                  </a:schemeClr>
                </a:solidFill>
                <a:latin typeface="Adobe Arabic" panose="02040503050201020203" pitchFamily="18" charset="-78"/>
                <a:cs typeface="Adobe Arabic" panose="02040503050201020203" pitchFamily="18" charset="-78"/>
              </a:rPr>
              <a:t>عاش حياة الاستقرار بدل من حياة التنقل فأقام المساكن وظهرت القرى .</a:t>
            </a:r>
            <a:endParaRPr lang="en-US" sz="2000" b="1" dirty="0">
              <a:solidFill>
                <a:schemeClr val="bg2">
                  <a:lumMod val="90000"/>
                  <a:lumOff val="10000"/>
                </a:schemeClr>
              </a:solidFill>
              <a:latin typeface="Adobe Arabic" panose="02040503050201020203" pitchFamily="18" charset="-78"/>
              <a:cs typeface="Adobe Arabic" panose="02040503050201020203" pitchFamily="18" charset="-78"/>
            </a:endParaRPr>
          </a:p>
        </p:txBody>
      </p:sp>
      <p:sp>
        <p:nvSpPr>
          <p:cNvPr id="144" name="Google Shape;1297;p42"/>
          <p:cNvSpPr txBox="1"/>
          <p:nvPr/>
        </p:nvSpPr>
        <p:spPr>
          <a:xfrm flipH="1">
            <a:off x="7914384" y="1605698"/>
            <a:ext cx="720670" cy="486834"/>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600" b="1" dirty="0">
                <a:solidFill>
                  <a:schemeClr val="tx2"/>
                </a:solidFill>
                <a:latin typeface="Fira Sans Extra Condensed Medium"/>
                <a:ea typeface="Fira Sans Extra Condensed Medium"/>
                <a:cs typeface="Fira Sans Extra Condensed Medium"/>
                <a:sym typeface="Fira Sans Extra Condensed Medium"/>
              </a:rPr>
              <a:t>01</a:t>
            </a:r>
            <a:endParaRPr sz="2600" b="1" dirty="0">
              <a:solidFill>
                <a:schemeClr val="tx2"/>
              </a:solidFill>
              <a:latin typeface="Fira Sans Extra Condensed Medium"/>
              <a:ea typeface="Fira Sans Extra Condensed Medium"/>
              <a:cs typeface="Fira Sans Extra Condensed Medium"/>
              <a:sym typeface="Fira Sans Extra Condensed Medium"/>
            </a:endParaRPr>
          </a:p>
        </p:txBody>
      </p:sp>
      <p:sp>
        <p:nvSpPr>
          <p:cNvPr id="145" name="Google Shape;1297;p42"/>
          <p:cNvSpPr txBox="1"/>
          <p:nvPr/>
        </p:nvSpPr>
        <p:spPr>
          <a:xfrm flipH="1">
            <a:off x="6003765" y="2423709"/>
            <a:ext cx="720670" cy="486834"/>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600" b="1" dirty="0" smtClean="0">
                <a:solidFill>
                  <a:schemeClr val="tx2"/>
                </a:solidFill>
                <a:latin typeface="Fira Sans Extra Condensed Medium"/>
                <a:ea typeface="Fira Sans Extra Condensed Medium"/>
                <a:cs typeface="Fira Sans Extra Condensed Medium"/>
                <a:sym typeface="Fira Sans Extra Condensed Medium"/>
              </a:rPr>
              <a:t>0</a:t>
            </a:r>
            <a:r>
              <a:rPr lang="en-US" sz="2600" b="1" dirty="0">
                <a:solidFill>
                  <a:schemeClr val="tx2"/>
                </a:solidFill>
                <a:latin typeface="Fira Sans Extra Condensed Medium"/>
                <a:ea typeface="Fira Sans Extra Condensed Medium"/>
                <a:cs typeface="Fira Sans Extra Condensed Medium"/>
                <a:sym typeface="Fira Sans Extra Condensed Medium"/>
              </a:rPr>
              <a:t>2</a:t>
            </a:r>
            <a:endParaRPr sz="2600" b="1" dirty="0">
              <a:solidFill>
                <a:schemeClr val="tx2"/>
              </a:solidFill>
              <a:latin typeface="Fira Sans Extra Condensed Medium"/>
              <a:ea typeface="Fira Sans Extra Condensed Medium"/>
              <a:cs typeface="Fira Sans Extra Condensed Medium"/>
              <a:sym typeface="Fira Sans Extra Condensed Medium"/>
            </a:endParaRPr>
          </a:p>
        </p:txBody>
      </p:sp>
      <p:sp>
        <p:nvSpPr>
          <p:cNvPr id="146" name="Google Shape;1297;p42"/>
          <p:cNvSpPr txBox="1"/>
          <p:nvPr/>
        </p:nvSpPr>
        <p:spPr>
          <a:xfrm flipH="1">
            <a:off x="4137429" y="1627600"/>
            <a:ext cx="720670" cy="486834"/>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600" b="1" dirty="0" smtClean="0">
                <a:solidFill>
                  <a:schemeClr val="tx2"/>
                </a:solidFill>
                <a:latin typeface="Fira Sans Extra Condensed Medium"/>
                <a:ea typeface="Fira Sans Extra Condensed Medium"/>
                <a:cs typeface="Fira Sans Extra Condensed Medium"/>
                <a:sym typeface="Fira Sans Extra Condensed Medium"/>
              </a:rPr>
              <a:t>03</a:t>
            </a:r>
            <a:endParaRPr sz="2600" b="1" dirty="0">
              <a:solidFill>
                <a:schemeClr val="tx2"/>
              </a:solidFill>
              <a:latin typeface="Fira Sans Extra Condensed Medium"/>
              <a:ea typeface="Fira Sans Extra Condensed Medium"/>
              <a:cs typeface="Fira Sans Extra Condensed Medium"/>
              <a:sym typeface="Fira Sans Extra Condensed Medium"/>
            </a:endParaRPr>
          </a:p>
        </p:txBody>
      </p:sp>
      <p:sp>
        <p:nvSpPr>
          <p:cNvPr id="147" name="Google Shape;1297;p42"/>
          <p:cNvSpPr txBox="1"/>
          <p:nvPr/>
        </p:nvSpPr>
        <p:spPr>
          <a:xfrm flipH="1">
            <a:off x="2294215" y="2332115"/>
            <a:ext cx="720670" cy="486834"/>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600" b="1" dirty="0" smtClean="0">
                <a:solidFill>
                  <a:schemeClr val="tx2"/>
                </a:solidFill>
                <a:latin typeface="Fira Sans Extra Condensed Medium"/>
                <a:ea typeface="Fira Sans Extra Condensed Medium"/>
                <a:cs typeface="Fira Sans Extra Condensed Medium"/>
                <a:sym typeface="Fira Sans Extra Condensed Medium"/>
              </a:rPr>
              <a:t>04</a:t>
            </a:r>
            <a:endParaRPr sz="2600" b="1" dirty="0">
              <a:solidFill>
                <a:schemeClr val="tx2"/>
              </a:solidFill>
              <a:latin typeface="Fira Sans Extra Condensed Medium"/>
              <a:ea typeface="Fira Sans Extra Condensed Medium"/>
              <a:cs typeface="Fira Sans Extra Condensed Medium"/>
              <a:sym typeface="Fira Sans Extra Condensed Medium"/>
            </a:endParaRPr>
          </a:p>
        </p:txBody>
      </p:sp>
      <p:sp>
        <p:nvSpPr>
          <p:cNvPr id="148" name="Google Shape;1297;p42"/>
          <p:cNvSpPr txBox="1"/>
          <p:nvPr/>
        </p:nvSpPr>
        <p:spPr>
          <a:xfrm flipH="1">
            <a:off x="452141" y="1662589"/>
            <a:ext cx="720670" cy="486834"/>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2600" b="1" dirty="0" smtClean="0">
                <a:solidFill>
                  <a:schemeClr val="tx2"/>
                </a:solidFill>
                <a:latin typeface="Fira Sans Extra Condensed Medium"/>
                <a:ea typeface="Fira Sans Extra Condensed Medium"/>
                <a:cs typeface="Fira Sans Extra Condensed Medium"/>
                <a:sym typeface="Fira Sans Extra Condensed Medium"/>
              </a:rPr>
              <a:t>05</a:t>
            </a:r>
            <a:endParaRPr sz="2600" b="1" dirty="0">
              <a:solidFill>
                <a:schemeClr val="tx2"/>
              </a:solidFill>
              <a:latin typeface="Fira Sans Extra Condensed Medium"/>
              <a:ea typeface="Fira Sans Extra Condensed Medium"/>
              <a:cs typeface="Fira Sans Extra Condensed Medium"/>
              <a:sym typeface="Fira Sans Extra Condensed Medium"/>
            </a:endParaRPr>
          </a:p>
        </p:txBody>
      </p:sp>
      <p:sp>
        <p:nvSpPr>
          <p:cNvPr id="149" name="Google Shape;107;p18"/>
          <p:cNvSpPr txBox="1">
            <a:spLocks noGrp="1"/>
          </p:cNvSpPr>
          <p:nvPr>
            <p:ph type="title"/>
          </p:nvPr>
        </p:nvSpPr>
        <p:spPr>
          <a:xfrm>
            <a:off x="1703517" y="341765"/>
            <a:ext cx="5368200" cy="8574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ar-EG" sz="5400" dirty="0" smtClean="0">
                <a:solidFill>
                  <a:srgbClr val="002060"/>
                </a:solidFill>
                <a:latin typeface="Aldhabi" panose="01000000000000000000" pitchFamily="2" charset="-78"/>
                <a:cs typeface="Aldhabi" panose="01000000000000000000" pitchFamily="2" charset="-78"/>
              </a:rPr>
              <a:t>العــصر الحجــري الحـــديث</a:t>
            </a:r>
            <a:endParaRPr sz="5400" dirty="0">
              <a:solidFill>
                <a:srgbClr val="002060"/>
              </a:solidFill>
              <a:latin typeface="Aldhabi" panose="01000000000000000000" pitchFamily="2" charset="-78"/>
              <a:cs typeface="Aldhabi" panose="01000000000000000000" pitchFamily="2" charset="-78"/>
            </a:endParaRPr>
          </a:p>
        </p:txBody>
      </p:sp>
      <p:sp>
        <p:nvSpPr>
          <p:cNvPr id="150" name="مستطيل 5"/>
          <p:cNvSpPr/>
          <p:nvPr/>
        </p:nvSpPr>
        <p:spPr>
          <a:xfrm>
            <a:off x="1934150" y="1184545"/>
            <a:ext cx="5796136" cy="400110"/>
          </a:xfrm>
          <a:prstGeom prst="rect">
            <a:avLst/>
          </a:prstGeom>
        </p:spPr>
        <p:txBody>
          <a:bodyPr wrap="square">
            <a:spAutoFit/>
          </a:bodyPr>
          <a:lstStyle/>
          <a:p>
            <a:pPr algn="r" rtl="1"/>
            <a:r>
              <a:rPr lang="ar-EG" sz="2000" b="1" dirty="0">
                <a:solidFill>
                  <a:schemeClr val="bg2">
                    <a:lumMod val="90000"/>
                    <a:lumOff val="10000"/>
                  </a:schemeClr>
                </a:solidFill>
                <a:latin typeface="Adobe Arabic" panose="02040503050201020203" pitchFamily="18" charset="-78"/>
                <a:cs typeface="Adobe Arabic" panose="02040503050201020203" pitchFamily="18" charset="-78"/>
              </a:rPr>
              <a:t>وفيه هجر الإنسان </a:t>
            </a:r>
            <a:r>
              <a:rPr lang="ar-EG" sz="2000" b="1" dirty="0" smtClean="0">
                <a:solidFill>
                  <a:schemeClr val="bg2">
                    <a:lumMod val="90000"/>
                    <a:lumOff val="10000"/>
                  </a:schemeClr>
                </a:solidFill>
                <a:latin typeface="Adobe Arabic" panose="02040503050201020203" pitchFamily="18" charset="-78"/>
                <a:cs typeface="Adobe Arabic" panose="02040503050201020203" pitchFamily="18" charset="-78"/>
              </a:rPr>
              <a:t>المصري </a:t>
            </a:r>
            <a:r>
              <a:rPr lang="ar-EG" sz="2000" b="1" dirty="0">
                <a:solidFill>
                  <a:schemeClr val="bg2">
                    <a:lumMod val="90000"/>
                    <a:lumOff val="10000"/>
                  </a:schemeClr>
                </a:solidFill>
                <a:latin typeface="Adobe Arabic" panose="02040503050201020203" pitchFamily="18" charset="-78"/>
                <a:cs typeface="Adobe Arabic" panose="02040503050201020203" pitchFamily="18" charset="-78"/>
              </a:rPr>
              <a:t>الهضاب بعد أن حل بها الجفاف  ونزل إلى وادى النيل حيث:</a:t>
            </a:r>
            <a:endParaRPr lang="en-US" sz="2000" b="1" dirty="0">
              <a:solidFill>
                <a:schemeClr val="bg2">
                  <a:lumMod val="90000"/>
                  <a:lumOff val="10000"/>
                </a:schemeClr>
              </a:solidFill>
              <a:latin typeface="Adobe Arabic" panose="02040503050201020203" pitchFamily="18" charset="-78"/>
              <a:cs typeface="Adobe Arabic" panose="02040503050201020203" pitchFamily="18" charset="-78"/>
            </a:endParaRPr>
          </a:p>
        </p:txBody>
      </p:sp>
      <p:pic>
        <p:nvPicPr>
          <p:cNvPr id="154" name="Picture 153">
            <a:hlinkClick r:id="rId3" action="ppaction://hlinksldjump"/>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68520" y="4695328"/>
            <a:ext cx="398346" cy="435110"/>
          </a:xfrm>
          <a:prstGeom prst="rect">
            <a:avLst/>
          </a:prstGeom>
        </p:spPr>
      </p:pic>
      <p:pic>
        <p:nvPicPr>
          <p:cNvPr id="59" name="Picture 58">
            <a:hlinkClick r:id="" action="ppaction://hlinkshowjump?jump=endshow"/>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H="1" flipV="1">
            <a:off x="8643797" y="148000"/>
            <a:ext cx="368193" cy="368193"/>
          </a:xfrm>
          <a:prstGeom prst="rect">
            <a:avLst/>
          </a:prstGeom>
        </p:spPr>
      </p:pic>
    </p:spTree>
    <p:extLst>
      <p:ext uri="{BB962C8B-B14F-4D97-AF65-F5344CB8AC3E}">
        <p14:creationId xmlns:p14="http://schemas.microsoft.com/office/powerpoint/2010/main" val="31875004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149"/>
                                        </p:tgtEl>
                                        <p:attrNameLst>
                                          <p:attrName>style.visibility</p:attrName>
                                        </p:attrNameLst>
                                      </p:cBhvr>
                                      <p:to>
                                        <p:strVal val="visible"/>
                                      </p:to>
                                    </p:set>
                                    <p:animEffect transition="in" filter="fade">
                                      <p:cBhvr>
                                        <p:cTn id="7" dur="1000"/>
                                        <p:tgtEl>
                                          <p:spTgt spid="149"/>
                                        </p:tgtEl>
                                      </p:cBhvr>
                                    </p:animEffect>
                                    <p:anim calcmode="lin" valueType="num">
                                      <p:cBhvr>
                                        <p:cTn id="8" dur="1000" fill="hold"/>
                                        <p:tgtEl>
                                          <p:spTgt spid="149"/>
                                        </p:tgtEl>
                                        <p:attrNameLst>
                                          <p:attrName>ppt_x</p:attrName>
                                        </p:attrNameLst>
                                      </p:cBhvr>
                                      <p:tavLst>
                                        <p:tav tm="0">
                                          <p:val>
                                            <p:strVal val="#ppt_x"/>
                                          </p:val>
                                        </p:tav>
                                        <p:tav tm="100000">
                                          <p:val>
                                            <p:strVal val="#ppt_x"/>
                                          </p:val>
                                        </p:tav>
                                      </p:tavLst>
                                    </p:anim>
                                    <p:anim calcmode="lin" valueType="num">
                                      <p:cBhvr>
                                        <p:cTn id="9" dur="1000" fill="hold"/>
                                        <p:tgtEl>
                                          <p:spTgt spid="149"/>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grpId="0" nodeType="afterEffect">
                                  <p:stCondLst>
                                    <p:cond delay="0"/>
                                  </p:stCondLst>
                                  <p:childTnLst>
                                    <p:set>
                                      <p:cBhvr>
                                        <p:cTn id="12" dur="1" fill="hold">
                                          <p:stCondLst>
                                            <p:cond delay="0"/>
                                          </p:stCondLst>
                                        </p:cTn>
                                        <p:tgtEl>
                                          <p:spTgt spid="150"/>
                                        </p:tgtEl>
                                        <p:attrNameLst>
                                          <p:attrName>style.visibility</p:attrName>
                                        </p:attrNameLst>
                                      </p:cBhvr>
                                      <p:to>
                                        <p:strVal val="visible"/>
                                      </p:to>
                                    </p:set>
                                    <p:animEffect transition="in" filter="fade">
                                      <p:cBhvr>
                                        <p:cTn id="13" dur="1000"/>
                                        <p:tgtEl>
                                          <p:spTgt spid="150"/>
                                        </p:tgtEl>
                                      </p:cBhvr>
                                    </p:animEffect>
                                    <p:anim calcmode="lin" valueType="num">
                                      <p:cBhvr>
                                        <p:cTn id="14" dur="1000" fill="hold"/>
                                        <p:tgtEl>
                                          <p:spTgt spid="150"/>
                                        </p:tgtEl>
                                        <p:attrNameLst>
                                          <p:attrName>ppt_x</p:attrName>
                                        </p:attrNameLst>
                                      </p:cBhvr>
                                      <p:tavLst>
                                        <p:tav tm="0">
                                          <p:val>
                                            <p:strVal val="#ppt_x"/>
                                          </p:val>
                                        </p:tav>
                                        <p:tav tm="100000">
                                          <p:val>
                                            <p:strVal val="#ppt_x"/>
                                          </p:val>
                                        </p:tav>
                                      </p:tavLst>
                                    </p:anim>
                                    <p:anim calcmode="lin" valueType="num">
                                      <p:cBhvr>
                                        <p:cTn id="15" dur="1000" fill="hold"/>
                                        <p:tgtEl>
                                          <p:spTgt spid="150"/>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2" presetClass="entr" presetSubtype="2" fill="hold" grpId="0" nodeType="clickEffect">
                                  <p:stCondLst>
                                    <p:cond delay="0"/>
                                  </p:stCondLst>
                                  <p:childTnLst>
                                    <p:set>
                                      <p:cBhvr>
                                        <p:cTn id="19" dur="1" fill="hold">
                                          <p:stCondLst>
                                            <p:cond delay="0"/>
                                          </p:stCondLst>
                                        </p:cTn>
                                        <p:tgtEl>
                                          <p:spTgt spid="655"/>
                                        </p:tgtEl>
                                        <p:attrNameLst>
                                          <p:attrName>style.visibility</p:attrName>
                                        </p:attrNameLst>
                                      </p:cBhvr>
                                      <p:to>
                                        <p:strVal val="visible"/>
                                      </p:to>
                                    </p:set>
                                    <p:animEffect transition="in" filter="wipe(right)">
                                      <p:cBhvr>
                                        <p:cTn id="20" dur="500"/>
                                        <p:tgtEl>
                                          <p:spTgt spid="655"/>
                                        </p:tgtEl>
                                      </p:cBhvr>
                                    </p:animEffect>
                                  </p:childTnLst>
                                </p:cTn>
                              </p:par>
                              <p:par>
                                <p:cTn id="21" presetID="22" presetClass="entr" presetSubtype="2" fill="hold" grpId="0" nodeType="withEffect">
                                  <p:stCondLst>
                                    <p:cond delay="0"/>
                                  </p:stCondLst>
                                  <p:childTnLst>
                                    <p:set>
                                      <p:cBhvr>
                                        <p:cTn id="22" dur="1" fill="hold">
                                          <p:stCondLst>
                                            <p:cond delay="0"/>
                                          </p:stCondLst>
                                        </p:cTn>
                                        <p:tgtEl>
                                          <p:spTgt spid="656"/>
                                        </p:tgtEl>
                                        <p:attrNameLst>
                                          <p:attrName>style.visibility</p:attrName>
                                        </p:attrNameLst>
                                      </p:cBhvr>
                                      <p:to>
                                        <p:strVal val="visible"/>
                                      </p:to>
                                    </p:set>
                                    <p:animEffect transition="in" filter="wipe(right)">
                                      <p:cBhvr>
                                        <p:cTn id="23" dur="500"/>
                                        <p:tgtEl>
                                          <p:spTgt spid="656"/>
                                        </p:tgtEl>
                                      </p:cBhvr>
                                    </p:animEffect>
                                  </p:childTnLst>
                                </p:cTn>
                              </p:par>
                              <p:par>
                                <p:cTn id="24" presetID="22" presetClass="entr" presetSubtype="2" fill="hold" grpId="0" nodeType="withEffect">
                                  <p:stCondLst>
                                    <p:cond delay="0"/>
                                  </p:stCondLst>
                                  <p:childTnLst>
                                    <p:set>
                                      <p:cBhvr>
                                        <p:cTn id="25" dur="1" fill="hold">
                                          <p:stCondLst>
                                            <p:cond delay="0"/>
                                          </p:stCondLst>
                                        </p:cTn>
                                        <p:tgtEl>
                                          <p:spTgt spid="144"/>
                                        </p:tgtEl>
                                        <p:attrNameLst>
                                          <p:attrName>style.visibility</p:attrName>
                                        </p:attrNameLst>
                                      </p:cBhvr>
                                      <p:to>
                                        <p:strVal val="visible"/>
                                      </p:to>
                                    </p:set>
                                    <p:animEffect transition="in" filter="wipe(right)">
                                      <p:cBhvr>
                                        <p:cTn id="26" dur="500"/>
                                        <p:tgtEl>
                                          <p:spTgt spid="144"/>
                                        </p:tgtEl>
                                      </p:cBhvr>
                                    </p:animEffect>
                                  </p:childTnLst>
                                </p:cTn>
                              </p:par>
                            </p:childTnLst>
                          </p:cTn>
                        </p:par>
                        <p:par>
                          <p:cTn id="27" fill="hold">
                            <p:stCondLst>
                              <p:cond delay="500"/>
                            </p:stCondLst>
                            <p:childTnLst>
                              <p:par>
                                <p:cTn id="28" presetID="42" presetClass="entr" presetSubtype="0" fill="hold" grpId="0" nodeType="afterEffect">
                                  <p:stCondLst>
                                    <p:cond delay="0"/>
                                  </p:stCondLst>
                                  <p:childTnLst>
                                    <p:set>
                                      <p:cBhvr>
                                        <p:cTn id="29" dur="1" fill="hold">
                                          <p:stCondLst>
                                            <p:cond delay="0"/>
                                          </p:stCondLst>
                                        </p:cTn>
                                        <p:tgtEl>
                                          <p:spTgt spid="141"/>
                                        </p:tgtEl>
                                        <p:attrNameLst>
                                          <p:attrName>style.visibility</p:attrName>
                                        </p:attrNameLst>
                                      </p:cBhvr>
                                      <p:to>
                                        <p:strVal val="visible"/>
                                      </p:to>
                                    </p:set>
                                    <p:animEffect transition="in" filter="fade">
                                      <p:cBhvr>
                                        <p:cTn id="30" dur="1000"/>
                                        <p:tgtEl>
                                          <p:spTgt spid="141"/>
                                        </p:tgtEl>
                                      </p:cBhvr>
                                    </p:animEffect>
                                    <p:anim calcmode="lin" valueType="num">
                                      <p:cBhvr>
                                        <p:cTn id="31" dur="1000" fill="hold"/>
                                        <p:tgtEl>
                                          <p:spTgt spid="141"/>
                                        </p:tgtEl>
                                        <p:attrNameLst>
                                          <p:attrName>ppt_x</p:attrName>
                                        </p:attrNameLst>
                                      </p:cBhvr>
                                      <p:tavLst>
                                        <p:tav tm="0">
                                          <p:val>
                                            <p:strVal val="#ppt_x"/>
                                          </p:val>
                                        </p:tav>
                                        <p:tav tm="100000">
                                          <p:val>
                                            <p:strVal val="#ppt_x"/>
                                          </p:val>
                                        </p:tav>
                                      </p:tavLst>
                                    </p:anim>
                                    <p:anim calcmode="lin" valueType="num">
                                      <p:cBhvr>
                                        <p:cTn id="32" dur="1000" fill="hold"/>
                                        <p:tgtEl>
                                          <p:spTgt spid="141"/>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2" presetClass="entr" presetSubtype="2" fill="hold" nodeType="clickEffect">
                                  <p:stCondLst>
                                    <p:cond delay="0"/>
                                  </p:stCondLst>
                                  <p:childTnLst>
                                    <p:set>
                                      <p:cBhvr>
                                        <p:cTn id="36" dur="1" fill="hold">
                                          <p:stCondLst>
                                            <p:cond delay="0"/>
                                          </p:stCondLst>
                                        </p:cTn>
                                        <p:tgtEl>
                                          <p:spTgt spid="565"/>
                                        </p:tgtEl>
                                        <p:attrNameLst>
                                          <p:attrName>style.visibility</p:attrName>
                                        </p:attrNameLst>
                                      </p:cBhvr>
                                      <p:to>
                                        <p:strVal val="visible"/>
                                      </p:to>
                                    </p:set>
                                    <p:animEffect transition="in" filter="wipe(right)">
                                      <p:cBhvr>
                                        <p:cTn id="37" dur="500"/>
                                        <p:tgtEl>
                                          <p:spTgt spid="565"/>
                                        </p:tgtEl>
                                      </p:cBhvr>
                                    </p:animEffect>
                                  </p:childTnLst>
                                </p:cTn>
                              </p:par>
                              <p:par>
                                <p:cTn id="38" presetID="22" presetClass="entr" presetSubtype="2" fill="hold" grpId="0" nodeType="withEffect">
                                  <p:stCondLst>
                                    <p:cond delay="0"/>
                                  </p:stCondLst>
                                  <p:childTnLst>
                                    <p:set>
                                      <p:cBhvr>
                                        <p:cTn id="39" dur="1" fill="hold">
                                          <p:stCondLst>
                                            <p:cond delay="0"/>
                                          </p:stCondLst>
                                        </p:cTn>
                                        <p:tgtEl>
                                          <p:spTgt spid="630"/>
                                        </p:tgtEl>
                                        <p:attrNameLst>
                                          <p:attrName>style.visibility</p:attrName>
                                        </p:attrNameLst>
                                      </p:cBhvr>
                                      <p:to>
                                        <p:strVal val="visible"/>
                                      </p:to>
                                    </p:set>
                                    <p:animEffect transition="in" filter="wipe(right)">
                                      <p:cBhvr>
                                        <p:cTn id="40" dur="500"/>
                                        <p:tgtEl>
                                          <p:spTgt spid="630"/>
                                        </p:tgtEl>
                                      </p:cBhvr>
                                    </p:animEffect>
                                  </p:childTnLst>
                                </p:cTn>
                              </p:par>
                              <p:par>
                                <p:cTn id="41" presetID="22" presetClass="entr" presetSubtype="2" fill="hold" grpId="0" nodeType="withEffect">
                                  <p:stCondLst>
                                    <p:cond delay="0"/>
                                  </p:stCondLst>
                                  <p:childTnLst>
                                    <p:set>
                                      <p:cBhvr>
                                        <p:cTn id="42" dur="1" fill="hold">
                                          <p:stCondLst>
                                            <p:cond delay="0"/>
                                          </p:stCondLst>
                                        </p:cTn>
                                        <p:tgtEl>
                                          <p:spTgt spid="145"/>
                                        </p:tgtEl>
                                        <p:attrNameLst>
                                          <p:attrName>style.visibility</p:attrName>
                                        </p:attrNameLst>
                                      </p:cBhvr>
                                      <p:to>
                                        <p:strVal val="visible"/>
                                      </p:to>
                                    </p:set>
                                    <p:animEffect transition="in" filter="wipe(right)">
                                      <p:cBhvr>
                                        <p:cTn id="43" dur="500"/>
                                        <p:tgtEl>
                                          <p:spTgt spid="145"/>
                                        </p:tgtEl>
                                      </p:cBhvr>
                                    </p:animEffect>
                                  </p:childTnLst>
                                </p:cTn>
                              </p:par>
                              <p:par>
                                <p:cTn id="44" presetID="22" presetClass="entr" presetSubtype="2" fill="hold" grpId="0" nodeType="withEffect">
                                  <p:stCondLst>
                                    <p:cond delay="0"/>
                                  </p:stCondLst>
                                  <p:childTnLst>
                                    <p:set>
                                      <p:cBhvr>
                                        <p:cTn id="45" dur="1" fill="hold">
                                          <p:stCondLst>
                                            <p:cond delay="0"/>
                                          </p:stCondLst>
                                        </p:cTn>
                                        <p:tgtEl>
                                          <p:spTgt spid="631"/>
                                        </p:tgtEl>
                                        <p:attrNameLst>
                                          <p:attrName>style.visibility</p:attrName>
                                        </p:attrNameLst>
                                      </p:cBhvr>
                                      <p:to>
                                        <p:strVal val="visible"/>
                                      </p:to>
                                    </p:set>
                                    <p:animEffect transition="in" filter="wipe(right)">
                                      <p:cBhvr>
                                        <p:cTn id="46" dur="500"/>
                                        <p:tgtEl>
                                          <p:spTgt spid="631"/>
                                        </p:tgtEl>
                                      </p:cBhvr>
                                    </p:animEffect>
                                  </p:childTnLst>
                                </p:cTn>
                              </p:par>
                            </p:childTnLst>
                          </p:cTn>
                        </p:par>
                        <p:par>
                          <p:cTn id="47" fill="hold">
                            <p:stCondLst>
                              <p:cond delay="500"/>
                            </p:stCondLst>
                            <p:childTnLst>
                              <p:par>
                                <p:cTn id="48" presetID="42" presetClass="entr" presetSubtype="0" fill="hold" grpId="0" nodeType="afterEffect">
                                  <p:stCondLst>
                                    <p:cond delay="0"/>
                                  </p:stCondLst>
                                  <p:childTnLst>
                                    <p:set>
                                      <p:cBhvr>
                                        <p:cTn id="49" dur="1" fill="hold">
                                          <p:stCondLst>
                                            <p:cond delay="0"/>
                                          </p:stCondLst>
                                        </p:cTn>
                                        <p:tgtEl>
                                          <p:spTgt spid="138"/>
                                        </p:tgtEl>
                                        <p:attrNameLst>
                                          <p:attrName>style.visibility</p:attrName>
                                        </p:attrNameLst>
                                      </p:cBhvr>
                                      <p:to>
                                        <p:strVal val="visible"/>
                                      </p:to>
                                    </p:set>
                                    <p:animEffect transition="in" filter="fade">
                                      <p:cBhvr>
                                        <p:cTn id="50" dur="1000"/>
                                        <p:tgtEl>
                                          <p:spTgt spid="138"/>
                                        </p:tgtEl>
                                      </p:cBhvr>
                                    </p:animEffect>
                                    <p:anim calcmode="lin" valueType="num">
                                      <p:cBhvr>
                                        <p:cTn id="51" dur="1000" fill="hold"/>
                                        <p:tgtEl>
                                          <p:spTgt spid="138"/>
                                        </p:tgtEl>
                                        <p:attrNameLst>
                                          <p:attrName>ppt_x</p:attrName>
                                        </p:attrNameLst>
                                      </p:cBhvr>
                                      <p:tavLst>
                                        <p:tav tm="0">
                                          <p:val>
                                            <p:strVal val="#ppt_x"/>
                                          </p:val>
                                        </p:tav>
                                        <p:tav tm="100000">
                                          <p:val>
                                            <p:strVal val="#ppt_x"/>
                                          </p:val>
                                        </p:tav>
                                      </p:tavLst>
                                    </p:anim>
                                    <p:anim calcmode="lin" valueType="num">
                                      <p:cBhvr>
                                        <p:cTn id="52" dur="1000" fill="hold"/>
                                        <p:tgtEl>
                                          <p:spTgt spid="138"/>
                                        </p:tgtEl>
                                        <p:attrNameLst>
                                          <p:attrName>ppt_y</p:attrName>
                                        </p:attrNameLst>
                                      </p:cBhvr>
                                      <p:tavLst>
                                        <p:tav tm="0">
                                          <p:val>
                                            <p:strVal val="#ppt_y+.1"/>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2" presetClass="entr" presetSubtype="2" fill="hold" grpId="0" nodeType="clickEffect">
                                  <p:stCondLst>
                                    <p:cond delay="0"/>
                                  </p:stCondLst>
                                  <p:childTnLst>
                                    <p:set>
                                      <p:cBhvr>
                                        <p:cTn id="56" dur="1" fill="hold">
                                          <p:stCondLst>
                                            <p:cond delay="0"/>
                                          </p:stCondLst>
                                        </p:cTn>
                                        <p:tgtEl>
                                          <p:spTgt spid="146"/>
                                        </p:tgtEl>
                                        <p:attrNameLst>
                                          <p:attrName>style.visibility</p:attrName>
                                        </p:attrNameLst>
                                      </p:cBhvr>
                                      <p:to>
                                        <p:strVal val="visible"/>
                                      </p:to>
                                    </p:set>
                                    <p:animEffect transition="in" filter="wipe(right)">
                                      <p:cBhvr>
                                        <p:cTn id="57" dur="500"/>
                                        <p:tgtEl>
                                          <p:spTgt spid="146"/>
                                        </p:tgtEl>
                                      </p:cBhvr>
                                    </p:animEffect>
                                  </p:childTnLst>
                                </p:cTn>
                              </p:par>
                              <p:par>
                                <p:cTn id="58" presetID="22" presetClass="entr" presetSubtype="2" fill="hold" grpId="0" nodeType="withEffect">
                                  <p:stCondLst>
                                    <p:cond delay="0"/>
                                  </p:stCondLst>
                                  <p:childTnLst>
                                    <p:set>
                                      <p:cBhvr>
                                        <p:cTn id="59" dur="1" fill="hold">
                                          <p:stCondLst>
                                            <p:cond delay="0"/>
                                          </p:stCondLst>
                                        </p:cTn>
                                        <p:tgtEl>
                                          <p:spTgt spid="615"/>
                                        </p:tgtEl>
                                        <p:attrNameLst>
                                          <p:attrName>style.visibility</p:attrName>
                                        </p:attrNameLst>
                                      </p:cBhvr>
                                      <p:to>
                                        <p:strVal val="visible"/>
                                      </p:to>
                                    </p:set>
                                    <p:animEffect transition="in" filter="wipe(right)">
                                      <p:cBhvr>
                                        <p:cTn id="60" dur="500"/>
                                        <p:tgtEl>
                                          <p:spTgt spid="615"/>
                                        </p:tgtEl>
                                      </p:cBhvr>
                                    </p:animEffect>
                                  </p:childTnLst>
                                </p:cTn>
                              </p:par>
                              <p:par>
                                <p:cTn id="61" presetID="22" presetClass="entr" presetSubtype="2" fill="hold" nodeType="withEffect">
                                  <p:stCondLst>
                                    <p:cond delay="0"/>
                                  </p:stCondLst>
                                  <p:childTnLst>
                                    <p:set>
                                      <p:cBhvr>
                                        <p:cTn id="62" dur="1" fill="hold">
                                          <p:stCondLst>
                                            <p:cond delay="0"/>
                                          </p:stCondLst>
                                        </p:cTn>
                                        <p:tgtEl>
                                          <p:spTgt spid="556"/>
                                        </p:tgtEl>
                                        <p:attrNameLst>
                                          <p:attrName>style.visibility</p:attrName>
                                        </p:attrNameLst>
                                      </p:cBhvr>
                                      <p:to>
                                        <p:strVal val="visible"/>
                                      </p:to>
                                    </p:set>
                                    <p:animEffect transition="in" filter="wipe(right)">
                                      <p:cBhvr>
                                        <p:cTn id="63" dur="500"/>
                                        <p:tgtEl>
                                          <p:spTgt spid="556"/>
                                        </p:tgtEl>
                                      </p:cBhvr>
                                    </p:animEffect>
                                  </p:childTnLst>
                                </p:cTn>
                              </p:par>
                              <p:par>
                                <p:cTn id="64" presetID="22" presetClass="entr" presetSubtype="2" fill="hold" grpId="0" nodeType="withEffect">
                                  <p:stCondLst>
                                    <p:cond delay="0"/>
                                  </p:stCondLst>
                                  <p:childTnLst>
                                    <p:set>
                                      <p:cBhvr>
                                        <p:cTn id="65" dur="1" fill="hold">
                                          <p:stCondLst>
                                            <p:cond delay="0"/>
                                          </p:stCondLst>
                                        </p:cTn>
                                        <p:tgtEl>
                                          <p:spTgt spid="614"/>
                                        </p:tgtEl>
                                        <p:attrNameLst>
                                          <p:attrName>style.visibility</p:attrName>
                                        </p:attrNameLst>
                                      </p:cBhvr>
                                      <p:to>
                                        <p:strVal val="visible"/>
                                      </p:to>
                                    </p:set>
                                    <p:animEffect transition="in" filter="wipe(right)">
                                      <p:cBhvr>
                                        <p:cTn id="66" dur="500"/>
                                        <p:tgtEl>
                                          <p:spTgt spid="614"/>
                                        </p:tgtEl>
                                      </p:cBhvr>
                                    </p:animEffect>
                                  </p:childTnLst>
                                </p:cTn>
                              </p:par>
                            </p:childTnLst>
                          </p:cTn>
                        </p:par>
                        <p:par>
                          <p:cTn id="67" fill="hold">
                            <p:stCondLst>
                              <p:cond delay="500"/>
                            </p:stCondLst>
                            <p:childTnLst>
                              <p:par>
                                <p:cTn id="68" presetID="42" presetClass="entr" presetSubtype="0" fill="hold" grpId="0" nodeType="afterEffect">
                                  <p:stCondLst>
                                    <p:cond delay="0"/>
                                  </p:stCondLst>
                                  <p:childTnLst>
                                    <p:set>
                                      <p:cBhvr>
                                        <p:cTn id="69" dur="1" fill="hold">
                                          <p:stCondLst>
                                            <p:cond delay="0"/>
                                          </p:stCondLst>
                                        </p:cTn>
                                        <p:tgtEl>
                                          <p:spTgt spid="139"/>
                                        </p:tgtEl>
                                        <p:attrNameLst>
                                          <p:attrName>style.visibility</p:attrName>
                                        </p:attrNameLst>
                                      </p:cBhvr>
                                      <p:to>
                                        <p:strVal val="visible"/>
                                      </p:to>
                                    </p:set>
                                    <p:animEffect transition="in" filter="fade">
                                      <p:cBhvr>
                                        <p:cTn id="70" dur="1000"/>
                                        <p:tgtEl>
                                          <p:spTgt spid="139"/>
                                        </p:tgtEl>
                                      </p:cBhvr>
                                    </p:animEffect>
                                    <p:anim calcmode="lin" valueType="num">
                                      <p:cBhvr>
                                        <p:cTn id="71" dur="1000" fill="hold"/>
                                        <p:tgtEl>
                                          <p:spTgt spid="139"/>
                                        </p:tgtEl>
                                        <p:attrNameLst>
                                          <p:attrName>ppt_x</p:attrName>
                                        </p:attrNameLst>
                                      </p:cBhvr>
                                      <p:tavLst>
                                        <p:tav tm="0">
                                          <p:val>
                                            <p:strVal val="#ppt_x"/>
                                          </p:val>
                                        </p:tav>
                                        <p:tav tm="100000">
                                          <p:val>
                                            <p:strVal val="#ppt_x"/>
                                          </p:val>
                                        </p:tav>
                                      </p:tavLst>
                                    </p:anim>
                                    <p:anim calcmode="lin" valueType="num">
                                      <p:cBhvr>
                                        <p:cTn id="72" dur="1000" fill="hold"/>
                                        <p:tgtEl>
                                          <p:spTgt spid="139"/>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22" presetClass="entr" presetSubtype="2" fill="hold" nodeType="clickEffect">
                                  <p:stCondLst>
                                    <p:cond delay="0"/>
                                  </p:stCondLst>
                                  <p:childTnLst>
                                    <p:set>
                                      <p:cBhvr>
                                        <p:cTn id="76" dur="1" fill="hold">
                                          <p:stCondLst>
                                            <p:cond delay="0"/>
                                          </p:stCondLst>
                                        </p:cTn>
                                        <p:tgtEl>
                                          <p:spTgt spid="550"/>
                                        </p:tgtEl>
                                        <p:attrNameLst>
                                          <p:attrName>style.visibility</p:attrName>
                                        </p:attrNameLst>
                                      </p:cBhvr>
                                      <p:to>
                                        <p:strVal val="visible"/>
                                      </p:to>
                                    </p:set>
                                    <p:animEffect transition="in" filter="wipe(right)">
                                      <p:cBhvr>
                                        <p:cTn id="77" dur="500"/>
                                        <p:tgtEl>
                                          <p:spTgt spid="550"/>
                                        </p:tgtEl>
                                      </p:cBhvr>
                                    </p:animEffect>
                                  </p:childTnLst>
                                </p:cTn>
                              </p:par>
                              <p:par>
                                <p:cTn id="78" presetID="22" presetClass="entr" presetSubtype="2" fill="hold" grpId="0" nodeType="withEffect">
                                  <p:stCondLst>
                                    <p:cond delay="0"/>
                                  </p:stCondLst>
                                  <p:childTnLst>
                                    <p:set>
                                      <p:cBhvr>
                                        <p:cTn id="79" dur="1" fill="hold">
                                          <p:stCondLst>
                                            <p:cond delay="0"/>
                                          </p:stCondLst>
                                        </p:cTn>
                                        <p:tgtEl>
                                          <p:spTgt spid="147"/>
                                        </p:tgtEl>
                                        <p:attrNameLst>
                                          <p:attrName>style.visibility</p:attrName>
                                        </p:attrNameLst>
                                      </p:cBhvr>
                                      <p:to>
                                        <p:strVal val="visible"/>
                                      </p:to>
                                    </p:set>
                                    <p:animEffect transition="in" filter="wipe(right)">
                                      <p:cBhvr>
                                        <p:cTn id="80" dur="500"/>
                                        <p:tgtEl>
                                          <p:spTgt spid="147"/>
                                        </p:tgtEl>
                                      </p:cBhvr>
                                    </p:animEffect>
                                  </p:childTnLst>
                                </p:cTn>
                              </p:par>
                              <p:par>
                                <p:cTn id="81" presetID="22" presetClass="entr" presetSubtype="2" fill="hold" grpId="0" nodeType="withEffect">
                                  <p:stCondLst>
                                    <p:cond delay="0"/>
                                  </p:stCondLst>
                                  <p:childTnLst>
                                    <p:set>
                                      <p:cBhvr>
                                        <p:cTn id="82" dur="1" fill="hold">
                                          <p:stCondLst>
                                            <p:cond delay="0"/>
                                          </p:stCondLst>
                                        </p:cTn>
                                        <p:tgtEl>
                                          <p:spTgt spid="600"/>
                                        </p:tgtEl>
                                        <p:attrNameLst>
                                          <p:attrName>style.visibility</p:attrName>
                                        </p:attrNameLst>
                                      </p:cBhvr>
                                      <p:to>
                                        <p:strVal val="visible"/>
                                      </p:to>
                                    </p:set>
                                    <p:animEffect transition="in" filter="wipe(right)">
                                      <p:cBhvr>
                                        <p:cTn id="83" dur="500"/>
                                        <p:tgtEl>
                                          <p:spTgt spid="600"/>
                                        </p:tgtEl>
                                      </p:cBhvr>
                                    </p:animEffect>
                                  </p:childTnLst>
                                </p:cTn>
                              </p:par>
                              <p:par>
                                <p:cTn id="84" presetID="22" presetClass="entr" presetSubtype="2" fill="hold" grpId="0" nodeType="withEffect">
                                  <p:stCondLst>
                                    <p:cond delay="0"/>
                                  </p:stCondLst>
                                  <p:childTnLst>
                                    <p:set>
                                      <p:cBhvr>
                                        <p:cTn id="85" dur="1" fill="hold">
                                          <p:stCondLst>
                                            <p:cond delay="0"/>
                                          </p:stCondLst>
                                        </p:cTn>
                                        <p:tgtEl>
                                          <p:spTgt spid="599"/>
                                        </p:tgtEl>
                                        <p:attrNameLst>
                                          <p:attrName>style.visibility</p:attrName>
                                        </p:attrNameLst>
                                      </p:cBhvr>
                                      <p:to>
                                        <p:strVal val="visible"/>
                                      </p:to>
                                    </p:set>
                                    <p:animEffect transition="in" filter="wipe(right)">
                                      <p:cBhvr>
                                        <p:cTn id="86" dur="500"/>
                                        <p:tgtEl>
                                          <p:spTgt spid="599"/>
                                        </p:tgtEl>
                                      </p:cBhvr>
                                    </p:animEffect>
                                  </p:childTnLst>
                                </p:cTn>
                              </p:par>
                            </p:childTnLst>
                          </p:cTn>
                        </p:par>
                        <p:par>
                          <p:cTn id="87" fill="hold">
                            <p:stCondLst>
                              <p:cond delay="500"/>
                            </p:stCondLst>
                            <p:childTnLst>
                              <p:par>
                                <p:cTn id="88" presetID="42" presetClass="entr" presetSubtype="0" fill="hold" grpId="0" nodeType="afterEffect">
                                  <p:stCondLst>
                                    <p:cond delay="0"/>
                                  </p:stCondLst>
                                  <p:childTnLst>
                                    <p:set>
                                      <p:cBhvr>
                                        <p:cTn id="89" dur="1" fill="hold">
                                          <p:stCondLst>
                                            <p:cond delay="0"/>
                                          </p:stCondLst>
                                        </p:cTn>
                                        <p:tgtEl>
                                          <p:spTgt spid="140"/>
                                        </p:tgtEl>
                                        <p:attrNameLst>
                                          <p:attrName>style.visibility</p:attrName>
                                        </p:attrNameLst>
                                      </p:cBhvr>
                                      <p:to>
                                        <p:strVal val="visible"/>
                                      </p:to>
                                    </p:set>
                                    <p:animEffect transition="in" filter="fade">
                                      <p:cBhvr>
                                        <p:cTn id="90" dur="1000"/>
                                        <p:tgtEl>
                                          <p:spTgt spid="140"/>
                                        </p:tgtEl>
                                      </p:cBhvr>
                                    </p:animEffect>
                                    <p:anim calcmode="lin" valueType="num">
                                      <p:cBhvr>
                                        <p:cTn id="91" dur="1000" fill="hold"/>
                                        <p:tgtEl>
                                          <p:spTgt spid="140"/>
                                        </p:tgtEl>
                                        <p:attrNameLst>
                                          <p:attrName>ppt_x</p:attrName>
                                        </p:attrNameLst>
                                      </p:cBhvr>
                                      <p:tavLst>
                                        <p:tav tm="0">
                                          <p:val>
                                            <p:strVal val="#ppt_x"/>
                                          </p:val>
                                        </p:tav>
                                        <p:tav tm="100000">
                                          <p:val>
                                            <p:strVal val="#ppt_x"/>
                                          </p:val>
                                        </p:tav>
                                      </p:tavLst>
                                    </p:anim>
                                    <p:anim calcmode="lin" valueType="num">
                                      <p:cBhvr>
                                        <p:cTn id="92" dur="1000" fill="hold"/>
                                        <p:tgtEl>
                                          <p:spTgt spid="140"/>
                                        </p:tgtEl>
                                        <p:attrNameLst>
                                          <p:attrName>ppt_y</p:attrName>
                                        </p:attrNameLst>
                                      </p:cBhvr>
                                      <p:tavLst>
                                        <p:tav tm="0">
                                          <p:val>
                                            <p:strVal val="#ppt_y+.1"/>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2" presetClass="entr" presetSubtype="4" fill="hold" nodeType="clickEffect">
                                  <p:stCondLst>
                                    <p:cond delay="0"/>
                                  </p:stCondLst>
                                  <p:childTnLst>
                                    <p:set>
                                      <p:cBhvr>
                                        <p:cTn id="96" dur="1" fill="hold">
                                          <p:stCondLst>
                                            <p:cond delay="0"/>
                                          </p:stCondLst>
                                        </p:cTn>
                                        <p:tgtEl>
                                          <p:spTgt spid="543"/>
                                        </p:tgtEl>
                                        <p:attrNameLst>
                                          <p:attrName>style.visibility</p:attrName>
                                        </p:attrNameLst>
                                      </p:cBhvr>
                                      <p:to>
                                        <p:strVal val="visible"/>
                                      </p:to>
                                    </p:set>
                                    <p:animEffect transition="in" filter="wipe(down)">
                                      <p:cBhvr>
                                        <p:cTn id="97" dur="500"/>
                                        <p:tgtEl>
                                          <p:spTgt spid="543"/>
                                        </p:tgtEl>
                                      </p:cBhvr>
                                    </p:animEffect>
                                  </p:childTnLst>
                                </p:cTn>
                              </p:par>
                              <p:par>
                                <p:cTn id="98" presetID="22" presetClass="entr" presetSubtype="4" fill="hold" grpId="0" nodeType="withEffect">
                                  <p:stCondLst>
                                    <p:cond delay="0"/>
                                  </p:stCondLst>
                                  <p:childTnLst>
                                    <p:set>
                                      <p:cBhvr>
                                        <p:cTn id="99" dur="1" fill="hold">
                                          <p:stCondLst>
                                            <p:cond delay="0"/>
                                          </p:stCondLst>
                                        </p:cTn>
                                        <p:tgtEl>
                                          <p:spTgt spid="596"/>
                                        </p:tgtEl>
                                        <p:attrNameLst>
                                          <p:attrName>style.visibility</p:attrName>
                                        </p:attrNameLst>
                                      </p:cBhvr>
                                      <p:to>
                                        <p:strVal val="visible"/>
                                      </p:to>
                                    </p:set>
                                    <p:animEffect transition="in" filter="wipe(down)">
                                      <p:cBhvr>
                                        <p:cTn id="100" dur="500"/>
                                        <p:tgtEl>
                                          <p:spTgt spid="596"/>
                                        </p:tgtEl>
                                      </p:cBhvr>
                                    </p:animEffect>
                                  </p:childTnLst>
                                </p:cTn>
                              </p:par>
                              <p:par>
                                <p:cTn id="101" presetID="22" presetClass="entr" presetSubtype="4" fill="hold" grpId="0" nodeType="withEffect">
                                  <p:stCondLst>
                                    <p:cond delay="0"/>
                                  </p:stCondLst>
                                  <p:childTnLst>
                                    <p:set>
                                      <p:cBhvr>
                                        <p:cTn id="102" dur="1" fill="hold">
                                          <p:stCondLst>
                                            <p:cond delay="0"/>
                                          </p:stCondLst>
                                        </p:cTn>
                                        <p:tgtEl>
                                          <p:spTgt spid="148"/>
                                        </p:tgtEl>
                                        <p:attrNameLst>
                                          <p:attrName>style.visibility</p:attrName>
                                        </p:attrNameLst>
                                      </p:cBhvr>
                                      <p:to>
                                        <p:strVal val="visible"/>
                                      </p:to>
                                    </p:set>
                                    <p:animEffect transition="in" filter="wipe(down)">
                                      <p:cBhvr>
                                        <p:cTn id="103" dur="500"/>
                                        <p:tgtEl>
                                          <p:spTgt spid="148"/>
                                        </p:tgtEl>
                                      </p:cBhvr>
                                    </p:animEffect>
                                  </p:childTnLst>
                                </p:cTn>
                              </p:par>
                              <p:par>
                                <p:cTn id="104" presetID="22" presetClass="entr" presetSubtype="4" fill="hold" grpId="0" nodeType="withEffect">
                                  <p:stCondLst>
                                    <p:cond delay="0"/>
                                  </p:stCondLst>
                                  <p:childTnLst>
                                    <p:set>
                                      <p:cBhvr>
                                        <p:cTn id="105" dur="1" fill="hold">
                                          <p:stCondLst>
                                            <p:cond delay="0"/>
                                          </p:stCondLst>
                                        </p:cTn>
                                        <p:tgtEl>
                                          <p:spTgt spid="576"/>
                                        </p:tgtEl>
                                        <p:attrNameLst>
                                          <p:attrName>style.visibility</p:attrName>
                                        </p:attrNameLst>
                                      </p:cBhvr>
                                      <p:to>
                                        <p:strVal val="visible"/>
                                      </p:to>
                                    </p:set>
                                    <p:animEffect transition="in" filter="wipe(down)">
                                      <p:cBhvr>
                                        <p:cTn id="106" dur="500"/>
                                        <p:tgtEl>
                                          <p:spTgt spid="576"/>
                                        </p:tgtEl>
                                      </p:cBhvr>
                                    </p:animEffect>
                                  </p:childTnLst>
                                </p:cTn>
                              </p:par>
                            </p:childTnLst>
                          </p:cTn>
                        </p:par>
                        <p:par>
                          <p:cTn id="107" fill="hold">
                            <p:stCondLst>
                              <p:cond delay="500"/>
                            </p:stCondLst>
                            <p:childTnLst>
                              <p:par>
                                <p:cTn id="108" presetID="42" presetClass="entr" presetSubtype="0" fill="hold" grpId="0" nodeType="afterEffect">
                                  <p:stCondLst>
                                    <p:cond delay="0"/>
                                  </p:stCondLst>
                                  <p:childTnLst>
                                    <p:set>
                                      <p:cBhvr>
                                        <p:cTn id="109" dur="1" fill="hold">
                                          <p:stCondLst>
                                            <p:cond delay="0"/>
                                          </p:stCondLst>
                                        </p:cTn>
                                        <p:tgtEl>
                                          <p:spTgt spid="143"/>
                                        </p:tgtEl>
                                        <p:attrNameLst>
                                          <p:attrName>style.visibility</p:attrName>
                                        </p:attrNameLst>
                                      </p:cBhvr>
                                      <p:to>
                                        <p:strVal val="visible"/>
                                      </p:to>
                                    </p:set>
                                    <p:animEffect transition="in" filter="fade">
                                      <p:cBhvr>
                                        <p:cTn id="110" dur="1000"/>
                                        <p:tgtEl>
                                          <p:spTgt spid="143"/>
                                        </p:tgtEl>
                                      </p:cBhvr>
                                    </p:animEffect>
                                    <p:anim calcmode="lin" valueType="num">
                                      <p:cBhvr>
                                        <p:cTn id="111" dur="1000" fill="hold"/>
                                        <p:tgtEl>
                                          <p:spTgt spid="143"/>
                                        </p:tgtEl>
                                        <p:attrNameLst>
                                          <p:attrName>ppt_x</p:attrName>
                                        </p:attrNameLst>
                                      </p:cBhvr>
                                      <p:tavLst>
                                        <p:tav tm="0">
                                          <p:val>
                                            <p:strVal val="#ppt_x"/>
                                          </p:val>
                                        </p:tav>
                                        <p:tav tm="100000">
                                          <p:val>
                                            <p:strVal val="#ppt_x"/>
                                          </p:val>
                                        </p:tav>
                                      </p:tavLst>
                                    </p:anim>
                                    <p:anim calcmode="lin" valueType="num">
                                      <p:cBhvr>
                                        <p:cTn id="112" dur="1000" fill="hold"/>
                                        <p:tgtEl>
                                          <p:spTgt spid="14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6" grpId="0" animBg="1"/>
      <p:bldP spid="596" grpId="0" animBg="1"/>
      <p:bldP spid="599" grpId="0" animBg="1"/>
      <p:bldP spid="600" grpId="0" animBg="1"/>
      <p:bldP spid="614" grpId="0" animBg="1"/>
      <p:bldP spid="615" grpId="0" animBg="1"/>
      <p:bldP spid="630" grpId="0" animBg="1"/>
      <p:bldP spid="631" grpId="0" animBg="1"/>
      <p:bldP spid="655" grpId="0" animBg="1"/>
      <p:bldP spid="656" grpId="0" animBg="1"/>
      <p:bldP spid="138" grpId="0"/>
      <p:bldP spid="139" grpId="0"/>
      <p:bldP spid="140" grpId="0"/>
      <p:bldP spid="141" grpId="0"/>
      <p:bldP spid="143" grpId="0"/>
      <p:bldP spid="144" grpId="0"/>
      <p:bldP spid="145" grpId="0"/>
      <p:bldP spid="146" grpId="0"/>
      <p:bldP spid="147" grpId="0"/>
      <p:bldP spid="148" grpId="0"/>
      <p:bldP spid="149" grpId="0"/>
      <p:bldP spid="150" grpId="0"/>
    </p:bldLst>
  </p:timing>
</p:sld>
</file>

<file path=ppt/theme/theme1.xml><?xml version="1.0" encoding="utf-8"?>
<a:theme xmlns:a="http://schemas.openxmlformats.org/drawingml/2006/main" name="Sports Medicine by Slidesgo">
  <a:themeElements>
    <a:clrScheme name="Simple Light">
      <a:dk1>
        <a:srgbClr val="022B72"/>
      </a:dk1>
      <a:lt1>
        <a:srgbClr val="99D7EF"/>
      </a:lt1>
      <a:dk2>
        <a:srgbClr val="050505"/>
      </a:dk2>
      <a:lt2>
        <a:srgbClr val="FFFFFF"/>
      </a:lt2>
      <a:accent1>
        <a:srgbClr val="FE524D"/>
      </a:accent1>
      <a:accent2>
        <a:srgbClr val="FE9B2B"/>
      </a:accent2>
      <a:accent3>
        <a:srgbClr val="FE524D"/>
      </a:accent3>
      <a:accent4>
        <a:srgbClr val="FE9B2B"/>
      </a:accent4>
      <a:accent5>
        <a:srgbClr val="99D7EF"/>
      </a:accent5>
      <a:accent6>
        <a:srgbClr val="FE9B2B"/>
      </a:accent6>
      <a:hlink>
        <a:srgbClr val="022B72"/>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1212</TotalTime>
  <Words>637</Words>
  <Application>Microsoft Office PowerPoint</Application>
  <PresentationFormat>On-screen Show (16:9)</PresentationFormat>
  <Paragraphs>92</Paragraphs>
  <Slides>16</Slides>
  <Notes>12</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16</vt:i4>
      </vt:variant>
    </vt:vector>
  </HeadingPairs>
  <TitlesOfParts>
    <vt:vector size="27" baseType="lpstr">
      <vt:lpstr>Adobe Arabic</vt:lpstr>
      <vt:lpstr>Adobe نسخ Medium</vt:lpstr>
      <vt:lpstr>Aldhabi</vt:lpstr>
      <vt:lpstr>Arial</vt:lpstr>
      <vt:lpstr>Barlow</vt:lpstr>
      <vt:lpstr>Fira Sans Extra Condensed</vt:lpstr>
      <vt:lpstr>Fira Sans Extra Condensed Medium</vt:lpstr>
      <vt:lpstr>Kanit</vt:lpstr>
      <vt:lpstr>Poppins Medium</vt:lpstr>
      <vt:lpstr>Roboto</vt:lpstr>
      <vt:lpstr>Sports Medicine by Slidesgo</vt:lpstr>
      <vt:lpstr>وحدة شعب</vt:lpstr>
      <vt:lpstr>PowerPoint Presentation</vt:lpstr>
      <vt:lpstr>PowerPoint Presentation</vt:lpstr>
      <vt:lpstr>PowerPoint Presentation</vt:lpstr>
      <vt:lpstr>PowerPoint Presentation</vt:lpstr>
      <vt:lpstr>PowerPoint Presentation</vt:lpstr>
      <vt:lpstr>PowerPoint Presentation</vt:lpstr>
      <vt:lpstr>العـــصر الحجــري</vt:lpstr>
      <vt:lpstr>العــصر الحجــري الحـــديث</vt:lpstr>
      <vt:lpstr>العصر النحاسي :(عصر استخدام المعادن )</vt:lpstr>
      <vt:lpstr>عصر ما قبل الأسرات (التدرج نحو الوحدة السياسية)</vt:lpstr>
      <vt:lpstr>PowerPoint Presentation</vt:lpstr>
      <vt:lpstr>PowerPoint Presentation</vt:lpstr>
      <vt:lpstr>PowerPoint Presentation</vt:lpstr>
      <vt:lpstr>PowerPoint Presentation</vt:lpstr>
      <vt:lpstr>لينك اللعبة التعليمية</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الجهاز الدورى والدوران</dc:title>
  <dc:creator>DCLAP</dc:creator>
  <cp:lastModifiedBy>Windows User</cp:lastModifiedBy>
  <cp:revision>95</cp:revision>
  <dcterms:modified xsi:type="dcterms:W3CDTF">2020-12-26T21:07:03Z</dcterms:modified>
</cp:coreProperties>
</file>