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87" r:id="rId3"/>
    <p:sldId id="288" r:id="rId4"/>
    <p:sldId id="278" r:id="rId5"/>
    <p:sldId id="269" r:id="rId6"/>
    <p:sldId id="272" r:id="rId7"/>
    <p:sldId id="289" r:id="rId8"/>
    <p:sldId id="273" r:id="rId9"/>
    <p:sldId id="290" r:id="rId10"/>
    <p:sldId id="268" r:id="rId11"/>
    <p:sldId id="291" r:id="rId12"/>
    <p:sldId id="292" r:id="rId13"/>
    <p:sldId id="293" r:id="rId14"/>
    <p:sldId id="402" r:id="rId15"/>
    <p:sldId id="280" r:id="rId16"/>
  </p:sldIdLst>
  <p:sldSz cx="9144000" cy="5143500" type="screen16x9"/>
  <p:notesSz cx="17348200" cy="9753600"/>
  <p:embeddedFontLst>
    <p:embeddedFont>
      <p:font typeface="Roboto Condensed Light" panose="020B060402020202020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Simplified Arabic" panose="02020603050405020304" pitchFamily="18" charset="-78"/>
      <p:regular r:id="rId24"/>
      <p:bold r:id="rId25"/>
    </p:embeddedFont>
    <p:embeddedFont>
      <p:font typeface="Galada" panose="020B0604020202020204" charset="0"/>
      <p:regular r:id="rId26"/>
    </p:embeddedFont>
    <p:embeddedFont>
      <p:font typeface="Joti On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2">
          <p15:clr>
            <a:srgbClr val="9AA0A6"/>
          </p15:clr>
        </p15:guide>
        <p15:guide id="2" pos="5201">
          <p15:clr>
            <a:srgbClr val="9AA0A6"/>
          </p15:clr>
        </p15:guide>
        <p15:guide id="3" orient="horz" pos="524">
          <p15:clr>
            <a:srgbClr val="9AA0A6"/>
          </p15:clr>
        </p15:guide>
        <p15:guide id="4" orient="horz" pos="2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C"/>
    <a:srgbClr val="F7AB31"/>
    <a:srgbClr val="20AE97"/>
    <a:srgbClr val="ABC570"/>
    <a:srgbClr val="604B6B"/>
    <a:srgbClr val="FDFDF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4E990-6D2D-426D-B15A-812556015FE8}">
  <a:tblStyle styleId="{1C34E990-6D2D-426D-B15A-812556015FE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5" autoAdjust="0"/>
    <p:restoredTop sz="93841" autoAdjust="0"/>
  </p:normalViewPr>
  <p:slideViewPr>
    <p:cSldViewPr snapToGrid="0">
      <p:cViewPr varScale="1">
        <p:scale>
          <a:sx n="88" d="100"/>
          <a:sy n="88" d="100"/>
        </p:scale>
        <p:origin x="480" y="78"/>
      </p:cViewPr>
      <p:guideLst>
        <p:guide pos="282"/>
        <p:guide pos="5201"/>
        <p:guide orient="horz" pos="524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19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2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22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23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77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939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2620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4c6f126ef7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4c6f126ef7_1_14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76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38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18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4c6f126e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4c6f126ef7_0_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34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60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2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34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4c68a97855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4c68a97855_1_8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07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4c68a97855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4c68a97855_1_8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83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3"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6">
    <p:bg>
      <p:bgPr>
        <a:solidFill>
          <a:srgbClr val="F3F3F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91225" y="1495150"/>
            <a:ext cx="35376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solidFill>
          <a:srgbClr val="F3F3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8_1">
    <p:bg>
      <p:bgPr>
        <a:solidFill>
          <a:srgbClr val="F3F3F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CUSTOM_8_1_1_1">
    <p:bg>
      <p:bgPr>
        <a:solidFill>
          <a:srgbClr val="F3F3F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 rot="-5400000">
            <a:off x="-2179168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CUSTOM_8_1_1_1_1">
    <p:bg>
      <p:bgPr>
        <a:solidFill>
          <a:srgbClr val="F3F3F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 flipH="1">
            <a:off x="5391321" y="12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/>
          <p:nvPr/>
        </p:nvSpPr>
        <p:spPr>
          <a:xfrm rot="-5400000">
            <a:off x="-2179168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6">
  <p:cSld name="CUSTOM_10">
    <p:bg>
      <p:bgPr>
        <a:solidFill>
          <a:srgbClr val="F3F3F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4657059" y="1838000"/>
            <a:ext cx="12345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4657050" y="2731762"/>
            <a:ext cx="1572600" cy="7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  <p:sp>
        <p:nvSpPr>
          <p:cNvPr id="114" name="Google Shape;114;p23"/>
          <p:cNvSpPr/>
          <p:nvPr/>
        </p:nvSpPr>
        <p:spPr>
          <a:xfrm rot="10800000">
            <a:off x="5899332" y="-111074"/>
            <a:ext cx="3244668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/>
          <p:nvPr/>
        </p:nvSpPr>
        <p:spPr>
          <a:xfrm rot="-5400000">
            <a:off x="-2084652" y="2035348"/>
            <a:ext cx="5161298" cy="1072801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330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0" r:id="rId5"/>
    <p:sldLayoutId id="2147483662" r:id="rId6"/>
    <p:sldLayoutId id="2147483663" r:id="rId7"/>
    <p:sldLayoutId id="2147483669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ocs.google.com/spreadsheets/d/14_FEXP9lsd-0nBQJiiBzPhhbTSxcIWpeK7BdeCL99wg/copy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>
            <a:off x="143107" y="1584106"/>
            <a:ext cx="577809" cy="937231"/>
            <a:chOff x="143107" y="1584106"/>
            <a:chExt cx="577809" cy="937231"/>
          </a:xfrm>
        </p:grpSpPr>
        <p:sp>
          <p:nvSpPr>
            <p:cNvPr id="163" name="Google Shape;163;p30"/>
            <p:cNvSpPr/>
            <p:nvPr/>
          </p:nvSpPr>
          <p:spPr>
            <a:xfrm rot="-994034" flipH="1">
              <a:off x="233005" y="1790382"/>
              <a:ext cx="398012" cy="68850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20313" y="178972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244909" y="1584106"/>
              <a:ext cx="35400" cy="3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33066" y="2376822"/>
              <a:ext cx="35400" cy="35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54847" y="2369795"/>
            <a:ext cx="4300592" cy="1773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solidFill>
                  <a:schemeClr val="accent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الصف الأول الثانوي</a:t>
            </a:r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328327" y="862195"/>
            <a:ext cx="4403859" cy="8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مادة الجغرافيا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Galada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507252" y="4608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5643127" y="3669948"/>
            <a:ext cx="1530900" cy="4246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الجغرافيا</a:t>
            </a:r>
            <a:endParaRPr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4544118" y="273928"/>
            <a:ext cx="912860" cy="1221908"/>
            <a:chOff x="4544118" y="273928"/>
            <a:chExt cx="912860" cy="1221908"/>
          </a:xfrm>
        </p:grpSpPr>
        <p:sp>
          <p:nvSpPr>
            <p:cNvPr id="308" name="Google Shape;308;p30"/>
            <p:cNvSpPr/>
            <p:nvPr/>
          </p:nvSpPr>
          <p:spPr>
            <a:xfrm rot="994077">
              <a:off x="4686149" y="341000"/>
              <a:ext cx="628799" cy="1087763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42175" y="87317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4988850" y="333300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33575" y="439825"/>
              <a:ext cx="23400" cy="23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42"/>
          <p:cNvSpPr txBox="1"/>
          <p:nvPr/>
        </p:nvSpPr>
        <p:spPr>
          <a:xfrm>
            <a:off x="6461381" y="2327713"/>
            <a:ext cx="2557846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العوامل الباطنية</a:t>
            </a:r>
            <a:endParaRPr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 </a:t>
            </a:r>
            <a:endParaRPr sz="16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 Light"/>
            </a:endParaRPr>
          </a:p>
        </p:txBody>
      </p:sp>
      <p:sp>
        <p:nvSpPr>
          <p:cNvPr id="1591" name="Google Shape;1591;p42"/>
          <p:cNvSpPr txBox="1"/>
          <p:nvPr/>
        </p:nvSpPr>
        <p:spPr>
          <a:xfrm>
            <a:off x="0" y="3009025"/>
            <a:ext cx="3281082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عوامل التعرية الخارجية</a:t>
            </a:r>
            <a:endParaRPr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592" name="Google Shape;1592;p42"/>
          <p:cNvSpPr txBox="1"/>
          <p:nvPr/>
        </p:nvSpPr>
        <p:spPr>
          <a:xfrm>
            <a:off x="6330238" y="3526187"/>
            <a:ext cx="2688989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التعرية بفعل الرياح</a:t>
            </a:r>
            <a:endParaRPr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 </a:t>
            </a:r>
            <a:endParaRPr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 Light"/>
            </a:endParaRPr>
          </a:p>
        </p:txBody>
      </p:sp>
      <p:sp>
        <p:nvSpPr>
          <p:cNvPr id="1594" name="Google Shape;1594;p42"/>
          <p:cNvSpPr txBox="1"/>
          <p:nvPr/>
        </p:nvSpPr>
        <p:spPr>
          <a:xfrm>
            <a:off x="1136400" y="2531000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Joti One"/>
              </a:rPr>
              <a:t>2</a:t>
            </a:r>
            <a:endParaRPr sz="3200" b="1" dirty="0">
              <a:solidFill>
                <a:schemeClr val="dk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Joti One"/>
            </a:endParaRPr>
          </a:p>
        </p:txBody>
      </p:sp>
      <p:sp>
        <p:nvSpPr>
          <p:cNvPr id="1595" name="Google Shape;1595;p42"/>
          <p:cNvSpPr txBox="1"/>
          <p:nvPr/>
        </p:nvSpPr>
        <p:spPr>
          <a:xfrm>
            <a:off x="6461377" y="3048175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3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Joti One"/>
              </a:rPr>
              <a:t>3</a:t>
            </a:r>
            <a:endParaRPr sz="3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Joti One"/>
            </a:endParaRPr>
          </a:p>
        </p:txBody>
      </p:sp>
      <p:sp>
        <p:nvSpPr>
          <p:cNvPr id="1596" name="Google Shape;1596;p42"/>
          <p:cNvSpPr txBox="1"/>
          <p:nvPr/>
        </p:nvSpPr>
        <p:spPr>
          <a:xfrm>
            <a:off x="6461381" y="1849688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Joti One"/>
              </a:rPr>
              <a:t>1</a:t>
            </a:r>
            <a:endParaRPr sz="32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Joti One"/>
            </a:endParaRPr>
          </a:p>
        </p:txBody>
      </p:sp>
      <p:pic>
        <p:nvPicPr>
          <p:cNvPr id="1597" name="Google Shape;1597;p42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8478" r="18478"/>
          <a:stretch/>
        </p:blipFill>
        <p:spPr>
          <a:xfrm>
            <a:off x="3082887" y="1454692"/>
            <a:ext cx="2978224" cy="291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8" name="Google Shape;1598;p42"/>
          <p:cNvGrpSpPr/>
          <p:nvPr/>
        </p:nvGrpSpPr>
        <p:grpSpPr>
          <a:xfrm>
            <a:off x="2818575" y="2021553"/>
            <a:ext cx="3511663" cy="1336475"/>
            <a:chOff x="2818575" y="1340241"/>
            <a:chExt cx="3511663" cy="1336475"/>
          </a:xfrm>
        </p:grpSpPr>
        <p:sp>
          <p:nvSpPr>
            <p:cNvPr id="1599" name="Google Shape;1599;p42"/>
            <p:cNvSpPr/>
            <p:nvPr/>
          </p:nvSpPr>
          <p:spPr>
            <a:xfrm>
              <a:off x="2818575" y="2164988"/>
              <a:ext cx="138000" cy="13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6192238" y="1340241"/>
              <a:ext cx="138000" cy="13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192238" y="2538716"/>
              <a:ext cx="138000" cy="13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2"/>
          <p:cNvGrpSpPr/>
          <p:nvPr/>
        </p:nvGrpSpPr>
        <p:grpSpPr>
          <a:xfrm>
            <a:off x="4636745" y="1201069"/>
            <a:ext cx="1177368" cy="756377"/>
            <a:chOff x="4636745" y="1201069"/>
            <a:chExt cx="1177368" cy="756377"/>
          </a:xfrm>
        </p:grpSpPr>
        <p:grpSp>
          <p:nvGrpSpPr>
            <p:cNvPr id="1604" name="Google Shape;1604;p42"/>
            <p:cNvGrpSpPr/>
            <p:nvPr/>
          </p:nvGrpSpPr>
          <p:grpSpPr>
            <a:xfrm rot="3392685">
              <a:off x="4935515" y="1331981"/>
              <a:ext cx="579800" cy="494553"/>
              <a:chOff x="5794823" y="394529"/>
              <a:chExt cx="1647605" cy="1405361"/>
            </a:xfrm>
          </p:grpSpPr>
          <p:sp>
            <p:nvSpPr>
              <p:cNvPr id="1605" name="Google Shape;1605;p42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2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7" name="Google Shape;1607;p42"/>
            <p:cNvGrpSpPr/>
            <p:nvPr/>
          </p:nvGrpSpPr>
          <p:grpSpPr>
            <a:xfrm flipH="1">
              <a:off x="4636745" y="1272658"/>
              <a:ext cx="1177368" cy="511093"/>
              <a:chOff x="5085720" y="658171"/>
              <a:chExt cx="2249891" cy="976673"/>
            </a:xfrm>
          </p:grpSpPr>
          <p:sp>
            <p:nvSpPr>
              <p:cNvPr id="1608" name="Google Shape;1608;p42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2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2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2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2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2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2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2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2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7" name="Google Shape;1617;p42"/>
          <p:cNvSpPr txBox="1">
            <a:spLocks noGrp="1"/>
          </p:cNvSpPr>
          <p:nvPr>
            <p:ph type="title"/>
          </p:nvPr>
        </p:nvSpPr>
        <p:spPr>
          <a:xfrm>
            <a:off x="1622099" y="247645"/>
            <a:ext cx="58998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عوامل تشكيل سطح الارض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31" name="Picture 3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2" name="Picture 3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5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6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39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" name="Google Shape;1658;p44"/>
          <p:cNvGraphicFramePr/>
          <p:nvPr>
            <p:extLst>
              <p:ext uri="{D42A27DB-BD31-4B8C-83A1-F6EECF244321}">
                <p14:modId xmlns:p14="http://schemas.microsoft.com/office/powerpoint/2010/main" val="2963890326"/>
              </p:ext>
            </p:extLst>
          </p:nvPr>
        </p:nvGraphicFramePr>
        <p:xfrm>
          <a:off x="242606" y="1119631"/>
          <a:ext cx="8004923" cy="3750575"/>
        </p:xfrm>
        <a:graphic>
          <a:graphicData uri="http://schemas.openxmlformats.org/drawingml/2006/table">
            <a:tbl>
              <a:tblPr rtl="1" firstRow="1" bandRow="1">
                <a:noFill/>
                <a:tableStyleId>{1C34E990-6D2D-426D-B15A-812556015FE8}</a:tableStyleId>
              </a:tblPr>
              <a:tblGrid>
                <a:gridCol w="2212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2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9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01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الاسباب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الشكل التضاريسي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التصدع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الصدوع ناتجة عن حركات ارضيه.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اهم الصدوع كانت في عصر الأوليجوسين</a:t>
                      </a: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تكوين البحر الأحمر.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جبال جنوب سيناء.</a:t>
                      </a:r>
                      <a:endParaRPr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التداخلات البركانية</a:t>
                      </a: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اندفاع وخروج البازلت البركاني.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نتيجة</a:t>
                      </a:r>
                      <a:r>
                        <a:rPr lang="ar-EG" sz="1600" b="1" i="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الحركات الصدعية.</a:t>
                      </a:r>
                      <a:endParaRPr lang="ar-EG"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جبل قطراني</a:t>
                      </a:r>
                      <a:r>
                        <a:rPr lang="ar-EG" sz="1600" b="1" i="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 شمال الفيوم.</a:t>
                      </a:r>
                      <a:endParaRPr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الالتواءات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حدوث حركات ضغط جانبية من الشمال الشرقي.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أدت</a:t>
                      </a:r>
                      <a:r>
                        <a:rPr lang="ar-EG" sz="1600" b="1" i="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الي التواء خفيف(ظهرت شكل القباب).</a:t>
                      </a:r>
                      <a:endParaRPr lang="ar-EG"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قبو بحرية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تحول الي منخفض الواحات في الصحراء الغربية.</a:t>
                      </a:r>
                      <a:endParaRPr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659" name="Google Shape;1659;p44"/>
          <p:cNvGrpSpPr/>
          <p:nvPr/>
        </p:nvGrpSpPr>
        <p:grpSpPr>
          <a:xfrm flipH="1">
            <a:off x="7124250" y="831655"/>
            <a:ext cx="1018203" cy="969420"/>
            <a:chOff x="227392" y="125801"/>
            <a:chExt cx="5270200" cy="5017701"/>
          </a:xfrm>
        </p:grpSpPr>
        <p:sp>
          <p:nvSpPr>
            <p:cNvPr id="1660" name="Google Shape;1660;p44"/>
            <p:cNvSpPr/>
            <p:nvPr/>
          </p:nvSpPr>
          <p:spPr>
            <a:xfrm>
              <a:off x="3850541" y="2450788"/>
              <a:ext cx="1439219" cy="768022"/>
            </a:xfrm>
            <a:custGeom>
              <a:avLst/>
              <a:gdLst/>
              <a:ahLst/>
              <a:cxnLst/>
              <a:rect l="l" t="t" r="r" b="b"/>
              <a:pathLst>
                <a:path w="12728" h="6792" extrusionOk="0">
                  <a:moveTo>
                    <a:pt x="1843" y="0"/>
                  </a:moveTo>
                  <a:lnTo>
                    <a:pt x="0" y="5280"/>
                  </a:lnTo>
                  <a:cubicBezTo>
                    <a:pt x="0" y="5280"/>
                    <a:pt x="9370" y="6791"/>
                    <a:pt x="11928" y="6791"/>
                  </a:cubicBezTo>
                  <a:cubicBezTo>
                    <a:pt x="12314" y="6791"/>
                    <a:pt x="12544" y="6757"/>
                    <a:pt x="12565" y="6678"/>
                  </a:cubicBezTo>
                  <a:cubicBezTo>
                    <a:pt x="12727" y="6080"/>
                    <a:pt x="1843" y="0"/>
                    <a:pt x="1843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1403146" y="2365301"/>
              <a:ext cx="2699213" cy="2594789"/>
            </a:xfrm>
            <a:custGeom>
              <a:avLst/>
              <a:gdLst/>
              <a:ahLst/>
              <a:cxnLst/>
              <a:rect l="l" t="t" r="r" b="b"/>
              <a:pathLst>
                <a:path w="23871" h="22947" extrusionOk="0">
                  <a:moveTo>
                    <a:pt x="23870" y="0"/>
                  </a:moveTo>
                  <a:lnTo>
                    <a:pt x="13766" y="991"/>
                  </a:lnTo>
                  <a:cubicBezTo>
                    <a:pt x="13766" y="991"/>
                    <a:pt x="1996" y="6080"/>
                    <a:pt x="986" y="11048"/>
                  </a:cubicBezTo>
                  <a:cubicBezTo>
                    <a:pt x="0" y="15924"/>
                    <a:pt x="464" y="22946"/>
                    <a:pt x="7343" y="22946"/>
                  </a:cubicBezTo>
                  <a:cubicBezTo>
                    <a:pt x="7479" y="22946"/>
                    <a:pt x="7618" y="22943"/>
                    <a:pt x="7759" y="22938"/>
                  </a:cubicBezTo>
                  <a:cubicBezTo>
                    <a:pt x="15039" y="22651"/>
                    <a:pt x="20117" y="12708"/>
                    <a:pt x="21826" y="8817"/>
                  </a:cubicBezTo>
                  <a:cubicBezTo>
                    <a:pt x="23540" y="4925"/>
                    <a:pt x="23870" y="1"/>
                    <a:pt x="23870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1956196" y="752250"/>
              <a:ext cx="3108997" cy="1849948"/>
            </a:xfrm>
            <a:custGeom>
              <a:avLst/>
              <a:gdLst/>
              <a:ahLst/>
              <a:cxnLst/>
              <a:rect l="l" t="t" r="r" b="b"/>
              <a:pathLst>
                <a:path w="27495" h="16360" extrusionOk="0">
                  <a:moveTo>
                    <a:pt x="13596" y="0"/>
                  </a:moveTo>
                  <a:cubicBezTo>
                    <a:pt x="13124" y="0"/>
                    <a:pt x="12639" y="46"/>
                    <a:pt x="12144" y="149"/>
                  </a:cubicBezTo>
                  <a:cubicBezTo>
                    <a:pt x="7314" y="1155"/>
                    <a:pt x="5835" y="5362"/>
                    <a:pt x="5835" y="5362"/>
                  </a:cubicBezTo>
                  <a:cubicBezTo>
                    <a:pt x="5835" y="5362"/>
                    <a:pt x="5071" y="4033"/>
                    <a:pt x="3711" y="4033"/>
                  </a:cubicBezTo>
                  <a:cubicBezTo>
                    <a:pt x="3439" y="4033"/>
                    <a:pt x="3143" y="4086"/>
                    <a:pt x="2824" y="4214"/>
                  </a:cubicBezTo>
                  <a:cubicBezTo>
                    <a:pt x="909" y="4980"/>
                    <a:pt x="1" y="9618"/>
                    <a:pt x="1771" y="11288"/>
                  </a:cubicBezTo>
                  <a:cubicBezTo>
                    <a:pt x="2785" y="12249"/>
                    <a:pt x="3658" y="12454"/>
                    <a:pt x="4218" y="12454"/>
                  </a:cubicBezTo>
                  <a:cubicBezTo>
                    <a:pt x="4635" y="12454"/>
                    <a:pt x="4878" y="12341"/>
                    <a:pt x="4878" y="12341"/>
                  </a:cubicBezTo>
                  <a:cubicBezTo>
                    <a:pt x="4878" y="12341"/>
                    <a:pt x="8430" y="16359"/>
                    <a:pt x="13469" y="16359"/>
                  </a:cubicBezTo>
                  <a:cubicBezTo>
                    <a:pt x="13787" y="16359"/>
                    <a:pt x="14112" y="16343"/>
                    <a:pt x="14442" y="16309"/>
                  </a:cubicBezTo>
                  <a:cubicBezTo>
                    <a:pt x="19985" y="15735"/>
                    <a:pt x="21229" y="10523"/>
                    <a:pt x="21229" y="10523"/>
                  </a:cubicBezTo>
                  <a:cubicBezTo>
                    <a:pt x="21229" y="10523"/>
                    <a:pt x="21922" y="11114"/>
                    <a:pt x="22892" y="11114"/>
                  </a:cubicBezTo>
                  <a:cubicBezTo>
                    <a:pt x="23667" y="11114"/>
                    <a:pt x="24618" y="10737"/>
                    <a:pt x="25532" y="9379"/>
                  </a:cubicBezTo>
                  <a:cubicBezTo>
                    <a:pt x="27495" y="6449"/>
                    <a:pt x="25003" y="2561"/>
                    <a:pt x="23023" y="2561"/>
                  </a:cubicBezTo>
                  <a:cubicBezTo>
                    <a:pt x="22933" y="2561"/>
                    <a:pt x="22843" y="2569"/>
                    <a:pt x="22755" y="2586"/>
                  </a:cubicBezTo>
                  <a:cubicBezTo>
                    <a:pt x="20750" y="2970"/>
                    <a:pt x="20846" y="3544"/>
                    <a:pt x="20846" y="3544"/>
                  </a:cubicBezTo>
                  <a:cubicBezTo>
                    <a:pt x="20846" y="3544"/>
                    <a:pt x="17727" y="0"/>
                    <a:pt x="13596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847001" y="1642170"/>
              <a:ext cx="1470201" cy="883248"/>
            </a:xfrm>
            <a:custGeom>
              <a:avLst/>
              <a:gdLst/>
              <a:ahLst/>
              <a:cxnLst/>
              <a:rect l="l" t="t" r="r" b="b"/>
              <a:pathLst>
                <a:path w="13002" h="7811" extrusionOk="0">
                  <a:moveTo>
                    <a:pt x="8004" y="0"/>
                  </a:moveTo>
                  <a:cubicBezTo>
                    <a:pt x="7335" y="0"/>
                    <a:pt x="6648" y="103"/>
                    <a:pt x="6003" y="312"/>
                  </a:cubicBezTo>
                  <a:cubicBezTo>
                    <a:pt x="2820" y="1336"/>
                    <a:pt x="1" y="6290"/>
                    <a:pt x="6003" y="7788"/>
                  </a:cubicBezTo>
                  <a:cubicBezTo>
                    <a:pt x="6003" y="7788"/>
                    <a:pt x="6172" y="7810"/>
                    <a:pt x="6454" y="7810"/>
                  </a:cubicBezTo>
                  <a:cubicBezTo>
                    <a:pt x="7502" y="7810"/>
                    <a:pt x="10119" y="7498"/>
                    <a:pt x="11551" y="4562"/>
                  </a:cubicBezTo>
                  <a:cubicBezTo>
                    <a:pt x="13001" y="1589"/>
                    <a:pt x="10636" y="0"/>
                    <a:pt x="8004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1988196" y="1204108"/>
              <a:ext cx="641361" cy="961724"/>
            </a:xfrm>
            <a:custGeom>
              <a:avLst/>
              <a:gdLst/>
              <a:ahLst/>
              <a:cxnLst/>
              <a:rect l="l" t="t" r="r" b="b"/>
              <a:pathLst>
                <a:path w="5672" h="8505" extrusionOk="0">
                  <a:moveTo>
                    <a:pt x="3507" y="1"/>
                  </a:moveTo>
                  <a:cubicBezTo>
                    <a:pt x="3248" y="1"/>
                    <a:pt x="2963" y="54"/>
                    <a:pt x="2652" y="180"/>
                  </a:cubicBezTo>
                  <a:cubicBezTo>
                    <a:pt x="536" y="1026"/>
                    <a:pt x="0" y="3631"/>
                    <a:pt x="838" y="6297"/>
                  </a:cubicBezTo>
                  <a:cubicBezTo>
                    <a:pt x="1410" y="8107"/>
                    <a:pt x="2547" y="8505"/>
                    <a:pt x="3483" y="8505"/>
                  </a:cubicBezTo>
                  <a:cubicBezTo>
                    <a:pt x="3926" y="8505"/>
                    <a:pt x="4323" y="8416"/>
                    <a:pt x="4595" y="8345"/>
                  </a:cubicBezTo>
                  <a:cubicBezTo>
                    <a:pt x="4595" y="8345"/>
                    <a:pt x="5289" y="2577"/>
                    <a:pt x="5672" y="1793"/>
                  </a:cubicBezTo>
                  <a:cubicBezTo>
                    <a:pt x="5672" y="1793"/>
                    <a:pt x="5010" y="1"/>
                    <a:pt x="3507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313357" y="1026689"/>
              <a:ext cx="777730" cy="1001754"/>
            </a:xfrm>
            <a:custGeom>
              <a:avLst/>
              <a:gdLst/>
              <a:ahLst/>
              <a:cxnLst/>
              <a:rect l="l" t="t" r="r" b="b"/>
              <a:pathLst>
                <a:path w="6878" h="8859" extrusionOk="0">
                  <a:moveTo>
                    <a:pt x="1761" y="0"/>
                  </a:moveTo>
                  <a:cubicBezTo>
                    <a:pt x="910" y="0"/>
                    <a:pt x="163" y="321"/>
                    <a:pt x="0" y="1117"/>
                  </a:cubicBezTo>
                  <a:cubicBezTo>
                    <a:pt x="0" y="1117"/>
                    <a:pt x="1120" y="3749"/>
                    <a:pt x="928" y="5755"/>
                  </a:cubicBezTo>
                  <a:cubicBezTo>
                    <a:pt x="741" y="7756"/>
                    <a:pt x="330" y="8277"/>
                    <a:pt x="330" y="8277"/>
                  </a:cubicBezTo>
                  <a:cubicBezTo>
                    <a:pt x="330" y="8277"/>
                    <a:pt x="800" y="8859"/>
                    <a:pt x="1830" y="8859"/>
                  </a:cubicBezTo>
                  <a:cubicBezTo>
                    <a:pt x="2424" y="8859"/>
                    <a:pt x="3204" y="8666"/>
                    <a:pt x="4187" y="8057"/>
                  </a:cubicBezTo>
                  <a:cubicBezTo>
                    <a:pt x="6878" y="6391"/>
                    <a:pt x="5360" y="2323"/>
                    <a:pt x="4452" y="1117"/>
                  </a:cubicBezTo>
                  <a:cubicBezTo>
                    <a:pt x="3955" y="462"/>
                    <a:pt x="2783" y="0"/>
                    <a:pt x="1761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16827" y="1737495"/>
              <a:ext cx="339564" cy="240403"/>
            </a:xfrm>
            <a:custGeom>
              <a:avLst/>
              <a:gdLst/>
              <a:ahLst/>
              <a:cxnLst/>
              <a:rect l="l" t="t" r="r" b="b"/>
              <a:pathLst>
                <a:path w="3003" h="2126" extrusionOk="0">
                  <a:moveTo>
                    <a:pt x="1647" y="0"/>
                  </a:moveTo>
                  <a:cubicBezTo>
                    <a:pt x="1601" y="0"/>
                    <a:pt x="1553" y="5"/>
                    <a:pt x="1504" y="14"/>
                  </a:cubicBezTo>
                  <a:cubicBezTo>
                    <a:pt x="384" y="230"/>
                    <a:pt x="1" y="1216"/>
                    <a:pt x="1" y="1216"/>
                  </a:cubicBezTo>
                  <a:cubicBezTo>
                    <a:pt x="1" y="1216"/>
                    <a:pt x="819" y="445"/>
                    <a:pt x="1499" y="335"/>
                  </a:cubicBezTo>
                  <a:cubicBezTo>
                    <a:pt x="1519" y="332"/>
                    <a:pt x="1539" y="330"/>
                    <a:pt x="1560" y="330"/>
                  </a:cubicBezTo>
                  <a:cubicBezTo>
                    <a:pt x="2178" y="330"/>
                    <a:pt x="2887" y="1702"/>
                    <a:pt x="2989" y="2057"/>
                  </a:cubicBezTo>
                  <a:lnTo>
                    <a:pt x="2989" y="2057"/>
                  </a:lnTo>
                  <a:cubicBezTo>
                    <a:pt x="2919" y="1693"/>
                    <a:pt x="2544" y="0"/>
                    <a:pt x="1647" y="0"/>
                  </a:cubicBezTo>
                  <a:close/>
                  <a:moveTo>
                    <a:pt x="2989" y="2057"/>
                  </a:moveTo>
                  <a:cubicBezTo>
                    <a:pt x="2998" y="2101"/>
                    <a:pt x="3002" y="2126"/>
                    <a:pt x="3002" y="2126"/>
                  </a:cubicBezTo>
                  <a:cubicBezTo>
                    <a:pt x="3002" y="2112"/>
                    <a:pt x="2998" y="2088"/>
                    <a:pt x="2989" y="2057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29831" y="1821285"/>
              <a:ext cx="324864" cy="184203"/>
            </a:xfrm>
            <a:custGeom>
              <a:avLst/>
              <a:gdLst/>
              <a:ahLst/>
              <a:cxnLst/>
              <a:rect l="l" t="t" r="r" b="b"/>
              <a:pathLst>
                <a:path w="2873" h="1629" extrusionOk="0">
                  <a:moveTo>
                    <a:pt x="1290" y="0"/>
                  </a:moveTo>
                  <a:cubicBezTo>
                    <a:pt x="1285" y="0"/>
                    <a:pt x="1279" y="0"/>
                    <a:pt x="1274" y="0"/>
                  </a:cubicBez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79" y="336"/>
                    <a:pt x="1057" y="252"/>
                    <a:pt x="1231" y="252"/>
                  </a:cubicBezTo>
                  <a:cubicBezTo>
                    <a:pt x="1327" y="252"/>
                    <a:pt x="1421" y="278"/>
                    <a:pt x="1518" y="322"/>
                  </a:cubicBezTo>
                  <a:cubicBezTo>
                    <a:pt x="1795" y="446"/>
                    <a:pt x="2873" y="1321"/>
                    <a:pt x="2873" y="1321"/>
                  </a:cubicBezTo>
                  <a:cubicBezTo>
                    <a:pt x="2873" y="1321"/>
                    <a:pt x="1946" y="0"/>
                    <a:pt x="1290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721636" y="1674284"/>
              <a:ext cx="300553" cy="265167"/>
            </a:xfrm>
            <a:custGeom>
              <a:avLst/>
              <a:gdLst/>
              <a:ahLst/>
              <a:cxnLst/>
              <a:rect l="l" t="t" r="r" b="b"/>
              <a:pathLst>
                <a:path w="2658" h="2345" extrusionOk="0">
                  <a:moveTo>
                    <a:pt x="1107" y="1"/>
                  </a:moveTo>
                  <a:cubicBezTo>
                    <a:pt x="952" y="1"/>
                    <a:pt x="808" y="32"/>
                    <a:pt x="690" y="105"/>
                  </a:cubicBezTo>
                  <a:cubicBezTo>
                    <a:pt x="92" y="468"/>
                    <a:pt x="1" y="2345"/>
                    <a:pt x="1" y="2345"/>
                  </a:cubicBezTo>
                  <a:cubicBezTo>
                    <a:pt x="1" y="2345"/>
                    <a:pt x="484" y="832"/>
                    <a:pt x="614" y="559"/>
                  </a:cubicBezTo>
                  <a:cubicBezTo>
                    <a:pt x="699" y="379"/>
                    <a:pt x="858" y="283"/>
                    <a:pt x="1109" y="283"/>
                  </a:cubicBezTo>
                  <a:cubicBezTo>
                    <a:pt x="1239" y="283"/>
                    <a:pt x="1394" y="309"/>
                    <a:pt x="1575" y="363"/>
                  </a:cubicBezTo>
                  <a:cubicBezTo>
                    <a:pt x="2112" y="520"/>
                    <a:pt x="2643" y="1300"/>
                    <a:pt x="2643" y="1300"/>
                  </a:cubicBezTo>
                  <a:cubicBezTo>
                    <a:pt x="2643" y="1300"/>
                    <a:pt x="2658" y="1143"/>
                    <a:pt x="2596" y="794"/>
                  </a:cubicBezTo>
                  <a:cubicBezTo>
                    <a:pt x="2541" y="509"/>
                    <a:pt x="1733" y="1"/>
                    <a:pt x="1107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8" y="0"/>
                  </a:moveTo>
                  <a:cubicBezTo>
                    <a:pt x="1225" y="0"/>
                    <a:pt x="1116" y="12"/>
                    <a:pt x="1001" y="39"/>
                  </a:cubicBezTo>
                  <a:cubicBezTo>
                    <a:pt x="407" y="180"/>
                    <a:pt x="132" y="919"/>
                    <a:pt x="39" y="1242"/>
                  </a:cubicBezTo>
                  <a:lnTo>
                    <a:pt x="39" y="1242"/>
                  </a:lnTo>
                  <a:cubicBezTo>
                    <a:pt x="251" y="682"/>
                    <a:pt x="1166" y="345"/>
                    <a:pt x="1527" y="345"/>
                  </a:cubicBezTo>
                  <a:cubicBezTo>
                    <a:pt x="1550" y="345"/>
                    <a:pt x="1572" y="346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7"/>
                    <a:pt x="1912" y="0"/>
                    <a:pt x="1328" y="0"/>
                  </a:cubicBezTo>
                  <a:close/>
                  <a:moveTo>
                    <a:pt x="39" y="1242"/>
                  </a:moveTo>
                  <a:cubicBezTo>
                    <a:pt x="21" y="1291"/>
                    <a:pt x="7" y="1342"/>
                    <a:pt x="1" y="1394"/>
                  </a:cubicBezTo>
                  <a:cubicBezTo>
                    <a:pt x="1" y="1394"/>
                    <a:pt x="12" y="1335"/>
                    <a:pt x="39" y="1242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715190" y="2083625"/>
              <a:ext cx="157061" cy="188613"/>
            </a:xfrm>
            <a:custGeom>
              <a:avLst/>
              <a:gdLst/>
              <a:ahLst/>
              <a:cxnLst/>
              <a:rect l="l" t="t" r="r" b="b"/>
              <a:pathLst>
                <a:path w="1389" h="1668" extrusionOk="0">
                  <a:moveTo>
                    <a:pt x="769" y="1"/>
                  </a:moveTo>
                  <a:cubicBezTo>
                    <a:pt x="759" y="1"/>
                    <a:pt x="748" y="1"/>
                    <a:pt x="738" y="2"/>
                  </a:cubicBezTo>
                  <a:cubicBezTo>
                    <a:pt x="245" y="46"/>
                    <a:pt x="0" y="1256"/>
                    <a:pt x="264" y="1548"/>
                  </a:cubicBezTo>
                  <a:cubicBezTo>
                    <a:pt x="336" y="1629"/>
                    <a:pt x="447" y="1667"/>
                    <a:pt x="571" y="1667"/>
                  </a:cubicBezTo>
                  <a:cubicBezTo>
                    <a:pt x="895" y="1667"/>
                    <a:pt x="1313" y="1407"/>
                    <a:pt x="1379" y="965"/>
                  </a:cubicBezTo>
                  <a:cubicBezTo>
                    <a:pt x="1389" y="904"/>
                    <a:pt x="1233" y="1"/>
                    <a:pt x="769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4417273" y="1140559"/>
              <a:ext cx="315592" cy="653814"/>
            </a:xfrm>
            <a:custGeom>
              <a:avLst/>
              <a:gdLst/>
              <a:ahLst/>
              <a:cxnLst/>
              <a:rect l="l" t="t" r="r" b="b"/>
              <a:pathLst>
                <a:path w="2791" h="5782" extrusionOk="0">
                  <a:moveTo>
                    <a:pt x="1033" y="1"/>
                  </a:moveTo>
                  <a:cubicBezTo>
                    <a:pt x="898" y="1"/>
                    <a:pt x="758" y="22"/>
                    <a:pt x="622" y="76"/>
                  </a:cubicBezTo>
                  <a:cubicBezTo>
                    <a:pt x="0" y="325"/>
                    <a:pt x="416" y="5781"/>
                    <a:pt x="416" y="5781"/>
                  </a:cubicBezTo>
                  <a:cubicBezTo>
                    <a:pt x="416" y="5781"/>
                    <a:pt x="373" y="1402"/>
                    <a:pt x="847" y="947"/>
                  </a:cubicBezTo>
                  <a:cubicBezTo>
                    <a:pt x="1098" y="709"/>
                    <a:pt x="1622" y="652"/>
                    <a:pt x="2062" y="652"/>
                  </a:cubicBezTo>
                  <a:cubicBezTo>
                    <a:pt x="2460" y="652"/>
                    <a:pt x="2790" y="698"/>
                    <a:pt x="2790" y="698"/>
                  </a:cubicBezTo>
                  <a:lnTo>
                    <a:pt x="1934" y="263"/>
                  </a:lnTo>
                  <a:cubicBezTo>
                    <a:pt x="1934" y="263"/>
                    <a:pt x="1512" y="1"/>
                    <a:pt x="1033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4469174" y="1326458"/>
              <a:ext cx="252270" cy="201052"/>
            </a:xfrm>
            <a:custGeom>
              <a:avLst/>
              <a:gdLst/>
              <a:ahLst/>
              <a:cxnLst/>
              <a:rect l="l" t="t" r="r" b="b"/>
              <a:pathLst>
                <a:path w="2231" h="1778" extrusionOk="0">
                  <a:moveTo>
                    <a:pt x="1110" y="1"/>
                  </a:moveTo>
                  <a:cubicBezTo>
                    <a:pt x="977" y="1"/>
                    <a:pt x="860" y="13"/>
                    <a:pt x="781" y="46"/>
                  </a:cubicBezTo>
                  <a:cubicBezTo>
                    <a:pt x="431" y="194"/>
                    <a:pt x="1" y="1778"/>
                    <a:pt x="1" y="1778"/>
                  </a:cubicBezTo>
                  <a:cubicBezTo>
                    <a:pt x="1" y="1778"/>
                    <a:pt x="690" y="672"/>
                    <a:pt x="1077" y="495"/>
                  </a:cubicBezTo>
                  <a:cubicBezTo>
                    <a:pt x="1465" y="313"/>
                    <a:pt x="2230" y="150"/>
                    <a:pt x="2230" y="150"/>
                  </a:cubicBezTo>
                  <a:cubicBezTo>
                    <a:pt x="2230" y="150"/>
                    <a:pt x="1571" y="1"/>
                    <a:pt x="1110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20791" y="1339801"/>
              <a:ext cx="302136" cy="481597"/>
            </a:xfrm>
            <a:custGeom>
              <a:avLst/>
              <a:gdLst/>
              <a:ahLst/>
              <a:cxnLst/>
              <a:rect l="l" t="t" r="r" b="b"/>
              <a:pathLst>
                <a:path w="2672" h="4259" extrusionOk="0">
                  <a:moveTo>
                    <a:pt x="1117" y="0"/>
                  </a:moveTo>
                  <a:cubicBezTo>
                    <a:pt x="481" y="0"/>
                    <a:pt x="1" y="377"/>
                    <a:pt x="1" y="377"/>
                  </a:cubicBezTo>
                  <a:cubicBezTo>
                    <a:pt x="1" y="377"/>
                    <a:pt x="392" y="311"/>
                    <a:pt x="748" y="311"/>
                  </a:cubicBezTo>
                  <a:cubicBezTo>
                    <a:pt x="926" y="311"/>
                    <a:pt x="1095" y="327"/>
                    <a:pt x="1202" y="377"/>
                  </a:cubicBezTo>
                  <a:cubicBezTo>
                    <a:pt x="1518" y="520"/>
                    <a:pt x="2672" y="4258"/>
                    <a:pt x="2672" y="4258"/>
                  </a:cubicBezTo>
                  <a:cubicBezTo>
                    <a:pt x="2672" y="4258"/>
                    <a:pt x="1987" y="80"/>
                    <a:pt x="1275" y="8"/>
                  </a:cubicBezTo>
                  <a:cubicBezTo>
                    <a:pt x="1221" y="3"/>
                    <a:pt x="1169" y="0"/>
                    <a:pt x="1117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157017" y="1534407"/>
              <a:ext cx="322151" cy="150619"/>
            </a:xfrm>
            <a:custGeom>
              <a:avLst/>
              <a:gdLst/>
              <a:ahLst/>
              <a:cxnLst/>
              <a:rect l="l" t="t" r="r" b="b"/>
              <a:pathLst>
                <a:path w="2849" h="1332" extrusionOk="0">
                  <a:moveTo>
                    <a:pt x="1333" y="0"/>
                  </a:moveTo>
                  <a:cubicBezTo>
                    <a:pt x="1321" y="0"/>
                    <a:pt x="1309" y="0"/>
                    <a:pt x="1298" y="1"/>
                  </a:cubicBezTo>
                  <a:cubicBezTo>
                    <a:pt x="489" y="30"/>
                    <a:pt x="1" y="953"/>
                    <a:pt x="1" y="953"/>
                  </a:cubicBezTo>
                  <a:cubicBezTo>
                    <a:pt x="1" y="953"/>
                    <a:pt x="613" y="470"/>
                    <a:pt x="1201" y="408"/>
                  </a:cubicBezTo>
                  <a:cubicBezTo>
                    <a:pt x="1219" y="406"/>
                    <a:pt x="1238" y="405"/>
                    <a:pt x="1256" y="405"/>
                  </a:cubicBezTo>
                  <a:cubicBezTo>
                    <a:pt x="1854" y="405"/>
                    <a:pt x="2848" y="1331"/>
                    <a:pt x="2848" y="1331"/>
                  </a:cubicBezTo>
                  <a:lnTo>
                    <a:pt x="2723" y="953"/>
                  </a:lnTo>
                  <a:cubicBezTo>
                    <a:pt x="2723" y="953"/>
                    <a:pt x="2124" y="0"/>
                    <a:pt x="1333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032670" y="1311871"/>
              <a:ext cx="554859" cy="449031"/>
            </a:xfrm>
            <a:custGeom>
              <a:avLst/>
              <a:gdLst/>
              <a:ahLst/>
              <a:cxnLst/>
              <a:rect l="l" t="t" r="r" b="b"/>
              <a:pathLst>
                <a:path w="4907" h="3971" extrusionOk="0">
                  <a:moveTo>
                    <a:pt x="2364" y="1"/>
                  </a:moveTo>
                  <a:cubicBezTo>
                    <a:pt x="2349" y="1"/>
                    <a:pt x="2333" y="1"/>
                    <a:pt x="2318" y="2"/>
                  </a:cubicBezTo>
                  <a:cubicBezTo>
                    <a:pt x="1160" y="83"/>
                    <a:pt x="0" y="1878"/>
                    <a:pt x="369" y="2731"/>
                  </a:cubicBezTo>
                  <a:cubicBezTo>
                    <a:pt x="733" y="3586"/>
                    <a:pt x="2930" y="3970"/>
                    <a:pt x="2930" y="3970"/>
                  </a:cubicBezTo>
                  <a:lnTo>
                    <a:pt x="4907" y="3084"/>
                  </a:lnTo>
                  <a:cubicBezTo>
                    <a:pt x="4907" y="3084"/>
                    <a:pt x="3514" y="1"/>
                    <a:pt x="2364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431598" y="1172899"/>
              <a:ext cx="510986" cy="512693"/>
            </a:xfrm>
            <a:custGeom>
              <a:avLst/>
              <a:gdLst/>
              <a:ahLst/>
              <a:cxnLst/>
              <a:rect l="l" t="t" r="r" b="b"/>
              <a:pathLst>
                <a:path w="4519" h="4534" extrusionOk="0">
                  <a:moveTo>
                    <a:pt x="3007" y="0"/>
                  </a:moveTo>
                  <a:cubicBezTo>
                    <a:pt x="1823" y="0"/>
                    <a:pt x="480" y="794"/>
                    <a:pt x="250" y="1030"/>
                  </a:cubicBezTo>
                  <a:cubicBezTo>
                    <a:pt x="0" y="1289"/>
                    <a:pt x="484" y="3605"/>
                    <a:pt x="484" y="3605"/>
                  </a:cubicBezTo>
                  <a:lnTo>
                    <a:pt x="618" y="4534"/>
                  </a:lnTo>
                  <a:lnTo>
                    <a:pt x="3887" y="4241"/>
                  </a:lnTo>
                  <a:cubicBezTo>
                    <a:pt x="3887" y="4241"/>
                    <a:pt x="4518" y="158"/>
                    <a:pt x="3274" y="15"/>
                  </a:cubicBezTo>
                  <a:cubicBezTo>
                    <a:pt x="3186" y="5"/>
                    <a:pt x="3097" y="0"/>
                    <a:pt x="3007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542977" y="1381866"/>
              <a:ext cx="178772" cy="132979"/>
            </a:xfrm>
            <a:custGeom>
              <a:avLst/>
              <a:gdLst/>
              <a:ahLst/>
              <a:cxnLst/>
              <a:rect l="l" t="t" r="r" b="b"/>
              <a:pathLst>
                <a:path w="1581" h="1176" extrusionOk="0">
                  <a:moveTo>
                    <a:pt x="851" y="0"/>
                  </a:moveTo>
                  <a:cubicBezTo>
                    <a:pt x="794" y="0"/>
                    <a:pt x="734" y="9"/>
                    <a:pt x="672" y="29"/>
                  </a:cubicBezTo>
                  <a:cubicBezTo>
                    <a:pt x="93" y="216"/>
                    <a:pt x="1" y="1043"/>
                    <a:pt x="672" y="1158"/>
                  </a:cubicBezTo>
                  <a:cubicBezTo>
                    <a:pt x="739" y="1170"/>
                    <a:pt x="802" y="1175"/>
                    <a:pt x="860" y="1175"/>
                  </a:cubicBezTo>
                  <a:cubicBezTo>
                    <a:pt x="1375" y="1175"/>
                    <a:pt x="1538" y="757"/>
                    <a:pt x="1581" y="589"/>
                  </a:cubicBezTo>
                  <a:cubicBezTo>
                    <a:pt x="1581" y="589"/>
                    <a:pt x="1315" y="0"/>
                    <a:pt x="851" y="0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41067" y="1448016"/>
              <a:ext cx="218800" cy="172782"/>
            </a:xfrm>
            <a:custGeom>
              <a:avLst/>
              <a:gdLst/>
              <a:ahLst/>
              <a:cxnLst/>
              <a:rect l="l" t="t" r="r" b="b"/>
              <a:pathLst>
                <a:path w="1935" h="1528" extrusionOk="0">
                  <a:moveTo>
                    <a:pt x="1080" y="1"/>
                  </a:moveTo>
                  <a:cubicBezTo>
                    <a:pt x="1051" y="1"/>
                    <a:pt x="1022" y="2"/>
                    <a:pt x="991" y="4"/>
                  </a:cubicBezTo>
                  <a:cubicBezTo>
                    <a:pt x="278" y="66"/>
                    <a:pt x="0" y="966"/>
                    <a:pt x="465" y="1377"/>
                  </a:cubicBezTo>
                  <a:cubicBezTo>
                    <a:pt x="580" y="1481"/>
                    <a:pt x="723" y="1527"/>
                    <a:pt x="875" y="1527"/>
                  </a:cubicBezTo>
                  <a:cubicBezTo>
                    <a:pt x="1332" y="1527"/>
                    <a:pt x="1867" y="1110"/>
                    <a:pt x="1935" y="593"/>
                  </a:cubicBezTo>
                  <a:cubicBezTo>
                    <a:pt x="1935" y="593"/>
                    <a:pt x="1724" y="1"/>
                    <a:pt x="1080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986952" y="2966760"/>
              <a:ext cx="1863702" cy="1833099"/>
            </a:xfrm>
            <a:custGeom>
              <a:avLst/>
              <a:gdLst/>
              <a:ahLst/>
              <a:cxnLst/>
              <a:rect l="l" t="t" r="r" b="b"/>
              <a:pathLst>
                <a:path w="16482" h="16211" extrusionOk="0">
                  <a:moveTo>
                    <a:pt x="11602" y="1"/>
                  </a:moveTo>
                  <a:cubicBezTo>
                    <a:pt x="10991" y="1"/>
                    <a:pt x="10308" y="98"/>
                    <a:pt x="9546" y="324"/>
                  </a:cubicBezTo>
                  <a:cubicBezTo>
                    <a:pt x="3964" y="1985"/>
                    <a:pt x="1" y="13009"/>
                    <a:pt x="2596" y="15459"/>
                  </a:cubicBezTo>
                  <a:cubicBezTo>
                    <a:pt x="3152" y="15984"/>
                    <a:pt x="3796" y="16210"/>
                    <a:pt x="4494" y="16210"/>
                  </a:cubicBezTo>
                  <a:cubicBezTo>
                    <a:pt x="7053" y="16210"/>
                    <a:pt x="10340" y="13167"/>
                    <a:pt x="12705" y="10592"/>
                  </a:cubicBezTo>
                  <a:cubicBezTo>
                    <a:pt x="15710" y="7318"/>
                    <a:pt x="16481" y="3905"/>
                    <a:pt x="16481" y="3905"/>
                  </a:cubicBezTo>
                  <a:cubicBezTo>
                    <a:pt x="16481" y="3905"/>
                    <a:pt x="15471" y="1"/>
                    <a:pt x="11602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368997" y="4024939"/>
              <a:ext cx="2039421" cy="1118563"/>
            </a:xfrm>
            <a:custGeom>
              <a:avLst/>
              <a:gdLst/>
              <a:ahLst/>
              <a:cxnLst/>
              <a:rect l="l" t="t" r="r" b="b"/>
              <a:pathLst>
                <a:path w="18036" h="9892" extrusionOk="0">
                  <a:moveTo>
                    <a:pt x="7427" y="1"/>
                  </a:moveTo>
                  <a:cubicBezTo>
                    <a:pt x="5023" y="1"/>
                    <a:pt x="2805" y="396"/>
                    <a:pt x="2805" y="396"/>
                  </a:cubicBezTo>
                  <a:cubicBezTo>
                    <a:pt x="0" y="1908"/>
                    <a:pt x="2580" y="6101"/>
                    <a:pt x="3791" y="8270"/>
                  </a:cubicBezTo>
                  <a:cubicBezTo>
                    <a:pt x="4559" y="9639"/>
                    <a:pt x="9050" y="9891"/>
                    <a:pt x="12566" y="9891"/>
                  </a:cubicBezTo>
                  <a:cubicBezTo>
                    <a:pt x="14616" y="9891"/>
                    <a:pt x="16335" y="9806"/>
                    <a:pt x="16792" y="9806"/>
                  </a:cubicBezTo>
                  <a:cubicBezTo>
                    <a:pt x="18036" y="9806"/>
                    <a:pt x="16384" y="8820"/>
                    <a:pt x="15011" y="7758"/>
                  </a:cubicBezTo>
                  <a:cubicBezTo>
                    <a:pt x="14553" y="7403"/>
                    <a:pt x="13790" y="7285"/>
                    <a:pt x="12977" y="7285"/>
                  </a:cubicBezTo>
                  <a:cubicBezTo>
                    <a:pt x="11350" y="7285"/>
                    <a:pt x="9520" y="7758"/>
                    <a:pt x="9520" y="7758"/>
                  </a:cubicBezTo>
                  <a:cubicBezTo>
                    <a:pt x="9520" y="7758"/>
                    <a:pt x="14574" y="5321"/>
                    <a:pt x="13202" y="2057"/>
                  </a:cubicBezTo>
                  <a:cubicBezTo>
                    <a:pt x="12507" y="409"/>
                    <a:pt x="9871" y="1"/>
                    <a:pt x="742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127313" y="4276989"/>
              <a:ext cx="1095018" cy="413298"/>
            </a:xfrm>
            <a:custGeom>
              <a:avLst/>
              <a:gdLst/>
              <a:ahLst/>
              <a:cxnLst/>
              <a:rect l="l" t="t" r="r" b="b"/>
              <a:pathLst>
                <a:path w="9684" h="3655" extrusionOk="0">
                  <a:moveTo>
                    <a:pt x="1677" y="1"/>
                  </a:moveTo>
                  <a:lnTo>
                    <a:pt x="1" y="2168"/>
                  </a:lnTo>
                  <a:cubicBezTo>
                    <a:pt x="1" y="2168"/>
                    <a:pt x="7435" y="3480"/>
                    <a:pt x="8622" y="3633"/>
                  </a:cubicBezTo>
                  <a:cubicBezTo>
                    <a:pt x="8731" y="3647"/>
                    <a:pt x="8824" y="3654"/>
                    <a:pt x="8903" y="3654"/>
                  </a:cubicBezTo>
                  <a:cubicBezTo>
                    <a:pt x="9683" y="3654"/>
                    <a:pt x="9002" y="2964"/>
                    <a:pt x="7209" y="1585"/>
                  </a:cubicBezTo>
                  <a:cubicBezTo>
                    <a:pt x="5238" y="67"/>
                    <a:pt x="1677" y="1"/>
                    <a:pt x="167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27392" y="125801"/>
              <a:ext cx="2612146" cy="4097137"/>
            </a:xfrm>
            <a:custGeom>
              <a:avLst/>
              <a:gdLst/>
              <a:ahLst/>
              <a:cxnLst/>
              <a:rect l="l" t="t" r="r" b="b"/>
              <a:pathLst>
                <a:path w="23101" h="36233" extrusionOk="0">
                  <a:moveTo>
                    <a:pt x="16126" y="1"/>
                  </a:moveTo>
                  <a:cubicBezTo>
                    <a:pt x="15843" y="1"/>
                    <a:pt x="15554" y="25"/>
                    <a:pt x="15261" y="75"/>
                  </a:cubicBezTo>
                  <a:cubicBezTo>
                    <a:pt x="10704" y="860"/>
                    <a:pt x="8947" y="3469"/>
                    <a:pt x="9387" y="5541"/>
                  </a:cubicBezTo>
                  <a:cubicBezTo>
                    <a:pt x="9534" y="6238"/>
                    <a:pt x="9817" y="6522"/>
                    <a:pt x="10155" y="6522"/>
                  </a:cubicBezTo>
                  <a:cubicBezTo>
                    <a:pt x="10823" y="6522"/>
                    <a:pt x="11707" y="5415"/>
                    <a:pt x="12183" y="4191"/>
                  </a:cubicBezTo>
                  <a:cubicBezTo>
                    <a:pt x="12818" y="2551"/>
                    <a:pt x="14007" y="1244"/>
                    <a:pt x="16206" y="1244"/>
                  </a:cubicBezTo>
                  <a:cubicBezTo>
                    <a:pt x="16477" y="1244"/>
                    <a:pt x="16763" y="1264"/>
                    <a:pt x="17066" y="1306"/>
                  </a:cubicBezTo>
                  <a:cubicBezTo>
                    <a:pt x="19823" y="1679"/>
                    <a:pt x="20172" y="6398"/>
                    <a:pt x="15438" y="7533"/>
                  </a:cubicBezTo>
                  <a:cubicBezTo>
                    <a:pt x="10704" y="8662"/>
                    <a:pt x="1931" y="14225"/>
                    <a:pt x="1931" y="21222"/>
                  </a:cubicBezTo>
                  <a:cubicBezTo>
                    <a:pt x="1931" y="28225"/>
                    <a:pt x="11077" y="36233"/>
                    <a:pt x="11077" y="36233"/>
                  </a:cubicBezTo>
                  <a:lnTo>
                    <a:pt x="11642" y="34189"/>
                  </a:lnTo>
                  <a:cubicBezTo>
                    <a:pt x="11642" y="34189"/>
                    <a:pt x="1" y="26665"/>
                    <a:pt x="4563" y="18149"/>
                  </a:cubicBezTo>
                  <a:cubicBezTo>
                    <a:pt x="9124" y="9630"/>
                    <a:pt x="13562" y="11382"/>
                    <a:pt x="18491" y="8136"/>
                  </a:cubicBezTo>
                  <a:cubicBezTo>
                    <a:pt x="23101" y="5104"/>
                    <a:pt x="20249" y="1"/>
                    <a:pt x="16126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00473" y="1380283"/>
              <a:ext cx="251253" cy="233279"/>
            </a:xfrm>
            <a:custGeom>
              <a:avLst/>
              <a:gdLst/>
              <a:ahLst/>
              <a:cxnLst/>
              <a:rect l="l" t="t" r="r" b="b"/>
              <a:pathLst>
                <a:path w="2222" h="2063" extrusionOk="0">
                  <a:moveTo>
                    <a:pt x="1198" y="0"/>
                  </a:moveTo>
                  <a:cubicBezTo>
                    <a:pt x="1145" y="0"/>
                    <a:pt x="1092" y="5"/>
                    <a:pt x="1030" y="14"/>
                  </a:cubicBezTo>
                  <a:cubicBezTo>
                    <a:pt x="58" y="167"/>
                    <a:pt x="1" y="1781"/>
                    <a:pt x="595" y="2029"/>
                  </a:cubicBezTo>
                  <a:cubicBezTo>
                    <a:pt x="652" y="2053"/>
                    <a:pt x="709" y="2062"/>
                    <a:pt x="772" y="2062"/>
                  </a:cubicBezTo>
                  <a:cubicBezTo>
                    <a:pt x="819" y="2062"/>
                    <a:pt x="867" y="2053"/>
                    <a:pt x="915" y="2044"/>
                  </a:cubicBezTo>
                  <a:cubicBezTo>
                    <a:pt x="882" y="2024"/>
                    <a:pt x="853" y="2005"/>
                    <a:pt x="824" y="1976"/>
                  </a:cubicBezTo>
                  <a:cubicBezTo>
                    <a:pt x="359" y="1565"/>
                    <a:pt x="637" y="665"/>
                    <a:pt x="1350" y="603"/>
                  </a:cubicBezTo>
                  <a:cubicBezTo>
                    <a:pt x="1384" y="603"/>
                    <a:pt x="1413" y="598"/>
                    <a:pt x="1446" y="598"/>
                  </a:cubicBezTo>
                  <a:cubicBezTo>
                    <a:pt x="1881" y="598"/>
                    <a:pt x="2117" y="876"/>
                    <a:pt x="2221" y="1048"/>
                  </a:cubicBezTo>
                  <a:cubicBezTo>
                    <a:pt x="2217" y="1024"/>
                    <a:pt x="2020" y="0"/>
                    <a:pt x="119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41067" y="1447790"/>
              <a:ext cx="210659" cy="163623"/>
            </a:xfrm>
            <a:custGeom>
              <a:avLst/>
              <a:gdLst/>
              <a:ahLst/>
              <a:cxnLst/>
              <a:rect l="l" t="t" r="r" b="b"/>
              <a:pathLst>
                <a:path w="1863" h="1447" extrusionOk="0">
                  <a:moveTo>
                    <a:pt x="1087" y="1"/>
                  </a:moveTo>
                  <a:cubicBezTo>
                    <a:pt x="1054" y="1"/>
                    <a:pt x="1025" y="6"/>
                    <a:pt x="991" y="6"/>
                  </a:cubicBezTo>
                  <a:cubicBezTo>
                    <a:pt x="278" y="68"/>
                    <a:pt x="0" y="968"/>
                    <a:pt x="465" y="1379"/>
                  </a:cubicBezTo>
                  <a:cubicBezTo>
                    <a:pt x="494" y="1408"/>
                    <a:pt x="523" y="1427"/>
                    <a:pt x="556" y="1447"/>
                  </a:cubicBezTo>
                  <a:cubicBezTo>
                    <a:pt x="1140" y="1313"/>
                    <a:pt x="1862" y="451"/>
                    <a:pt x="1862" y="451"/>
                  </a:cubicBezTo>
                  <a:cubicBezTo>
                    <a:pt x="1758" y="279"/>
                    <a:pt x="1522" y="1"/>
                    <a:pt x="1087" y="1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510525" y="1326571"/>
              <a:ext cx="211224" cy="152768"/>
            </a:xfrm>
            <a:custGeom>
              <a:avLst/>
              <a:gdLst/>
              <a:ahLst/>
              <a:cxnLst/>
              <a:rect l="l" t="t" r="r" b="b"/>
              <a:pathLst>
                <a:path w="1868" h="1351" extrusionOk="0">
                  <a:moveTo>
                    <a:pt x="1016" y="1"/>
                  </a:moveTo>
                  <a:cubicBezTo>
                    <a:pt x="212" y="34"/>
                    <a:pt x="1" y="953"/>
                    <a:pt x="533" y="1351"/>
                  </a:cubicBezTo>
                  <a:cubicBezTo>
                    <a:pt x="403" y="1054"/>
                    <a:pt x="571" y="642"/>
                    <a:pt x="959" y="518"/>
                  </a:cubicBezTo>
                  <a:cubicBezTo>
                    <a:pt x="1021" y="498"/>
                    <a:pt x="1078" y="489"/>
                    <a:pt x="1136" y="489"/>
                  </a:cubicBezTo>
                  <a:cubicBezTo>
                    <a:pt x="1600" y="489"/>
                    <a:pt x="1868" y="1078"/>
                    <a:pt x="1868" y="1078"/>
                  </a:cubicBezTo>
                  <a:cubicBezTo>
                    <a:pt x="1868" y="1078"/>
                    <a:pt x="1825" y="1"/>
                    <a:pt x="1054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555981" y="1381866"/>
              <a:ext cx="165768" cy="111494"/>
            </a:xfrm>
            <a:custGeom>
              <a:avLst/>
              <a:gdLst/>
              <a:ahLst/>
              <a:cxnLst/>
              <a:rect l="l" t="t" r="r" b="b"/>
              <a:pathLst>
                <a:path w="1466" h="986" extrusionOk="0">
                  <a:moveTo>
                    <a:pt x="734" y="0"/>
                  </a:moveTo>
                  <a:cubicBezTo>
                    <a:pt x="676" y="0"/>
                    <a:pt x="619" y="9"/>
                    <a:pt x="557" y="29"/>
                  </a:cubicBezTo>
                  <a:cubicBezTo>
                    <a:pt x="169" y="153"/>
                    <a:pt x="1" y="565"/>
                    <a:pt x="131" y="862"/>
                  </a:cubicBezTo>
                  <a:lnTo>
                    <a:pt x="135" y="862"/>
                  </a:lnTo>
                  <a:cubicBezTo>
                    <a:pt x="255" y="952"/>
                    <a:pt x="394" y="986"/>
                    <a:pt x="528" y="986"/>
                  </a:cubicBezTo>
                  <a:cubicBezTo>
                    <a:pt x="992" y="986"/>
                    <a:pt x="1466" y="589"/>
                    <a:pt x="1466" y="589"/>
                  </a:cubicBezTo>
                  <a:cubicBezTo>
                    <a:pt x="1466" y="589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75216" y="1774810"/>
              <a:ext cx="368624" cy="237689"/>
            </a:xfrm>
            <a:custGeom>
              <a:avLst/>
              <a:gdLst/>
              <a:ahLst/>
              <a:cxnLst/>
              <a:rect l="l" t="t" r="r" b="b"/>
              <a:pathLst>
                <a:path w="3260" h="2102" extrusionOk="0">
                  <a:moveTo>
                    <a:pt x="1929" y="0"/>
                  </a:moveTo>
                  <a:cubicBezTo>
                    <a:pt x="1909" y="0"/>
                    <a:pt x="1891" y="5"/>
                    <a:pt x="1867" y="5"/>
                  </a:cubicBezTo>
                  <a:cubicBezTo>
                    <a:pt x="1187" y="115"/>
                    <a:pt x="369" y="886"/>
                    <a:pt x="369" y="886"/>
                  </a:cubicBezTo>
                  <a:cubicBezTo>
                    <a:pt x="369" y="886"/>
                    <a:pt x="565" y="388"/>
                    <a:pt x="1077" y="24"/>
                  </a:cubicBezTo>
                  <a:lnTo>
                    <a:pt x="1077" y="24"/>
                  </a:lnTo>
                  <a:cubicBezTo>
                    <a:pt x="225" y="393"/>
                    <a:pt x="0" y="1288"/>
                    <a:pt x="555" y="1796"/>
                  </a:cubicBezTo>
                  <a:cubicBezTo>
                    <a:pt x="814" y="2030"/>
                    <a:pt x="1264" y="2101"/>
                    <a:pt x="1723" y="2101"/>
                  </a:cubicBezTo>
                  <a:cubicBezTo>
                    <a:pt x="2446" y="2101"/>
                    <a:pt x="3193" y="1920"/>
                    <a:pt x="3259" y="1871"/>
                  </a:cubicBezTo>
                  <a:cubicBezTo>
                    <a:pt x="3259" y="1871"/>
                    <a:pt x="3245" y="1767"/>
                    <a:pt x="3208" y="1608"/>
                  </a:cubicBezTo>
                  <a:cubicBezTo>
                    <a:pt x="2901" y="1365"/>
                    <a:pt x="2216" y="828"/>
                    <a:pt x="2001" y="733"/>
                  </a:cubicBezTo>
                  <a:cubicBezTo>
                    <a:pt x="1905" y="689"/>
                    <a:pt x="1810" y="665"/>
                    <a:pt x="1714" y="665"/>
                  </a:cubicBezTo>
                  <a:cubicBezTo>
                    <a:pt x="1542" y="665"/>
                    <a:pt x="1364" y="747"/>
                    <a:pt x="1158" y="957"/>
                  </a:cubicBezTo>
                  <a:cubicBezTo>
                    <a:pt x="847" y="1283"/>
                    <a:pt x="1158" y="2039"/>
                    <a:pt x="1158" y="2039"/>
                  </a:cubicBezTo>
                  <a:cubicBezTo>
                    <a:pt x="1158" y="2039"/>
                    <a:pt x="900" y="1939"/>
                    <a:pt x="689" y="1441"/>
                  </a:cubicBezTo>
                  <a:cubicBezTo>
                    <a:pt x="484" y="948"/>
                    <a:pt x="1105" y="440"/>
                    <a:pt x="1757" y="411"/>
                  </a:cubicBezTo>
                  <a:lnTo>
                    <a:pt x="1776" y="411"/>
                  </a:lnTo>
                  <a:cubicBezTo>
                    <a:pt x="2250" y="411"/>
                    <a:pt x="2872" y="1111"/>
                    <a:pt x="3179" y="1494"/>
                  </a:cubicBezTo>
                  <a:cubicBezTo>
                    <a:pt x="3140" y="1359"/>
                    <a:pt x="3093" y="1197"/>
                    <a:pt x="3025" y="1034"/>
                  </a:cubicBezTo>
                  <a:cubicBezTo>
                    <a:pt x="2738" y="541"/>
                    <a:pt x="2317" y="0"/>
                    <a:pt x="1929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316827" y="1759545"/>
              <a:ext cx="300440" cy="132188"/>
            </a:xfrm>
            <a:custGeom>
              <a:avLst/>
              <a:gdLst/>
              <a:ahLst/>
              <a:cxnLst/>
              <a:rect l="l" t="t" r="r" b="b"/>
              <a:pathLst>
                <a:path w="2657" h="1169" extrusionOk="0">
                  <a:moveTo>
                    <a:pt x="1398" y="1"/>
                  </a:moveTo>
                  <a:cubicBezTo>
                    <a:pt x="1355" y="1"/>
                    <a:pt x="1312" y="6"/>
                    <a:pt x="1265" y="11"/>
                  </a:cubicBezTo>
                  <a:cubicBezTo>
                    <a:pt x="1059" y="35"/>
                    <a:pt x="872" y="87"/>
                    <a:pt x="709" y="159"/>
                  </a:cubicBezTo>
                  <a:cubicBezTo>
                    <a:pt x="197" y="523"/>
                    <a:pt x="1" y="1021"/>
                    <a:pt x="1" y="1021"/>
                  </a:cubicBezTo>
                  <a:cubicBezTo>
                    <a:pt x="1" y="1021"/>
                    <a:pt x="819" y="250"/>
                    <a:pt x="1499" y="140"/>
                  </a:cubicBezTo>
                  <a:cubicBezTo>
                    <a:pt x="1523" y="140"/>
                    <a:pt x="1541" y="135"/>
                    <a:pt x="1561" y="135"/>
                  </a:cubicBezTo>
                  <a:cubicBezTo>
                    <a:pt x="1949" y="135"/>
                    <a:pt x="2370" y="676"/>
                    <a:pt x="2657" y="1169"/>
                  </a:cubicBezTo>
                  <a:cubicBezTo>
                    <a:pt x="2442" y="619"/>
                    <a:pt x="2054" y="1"/>
                    <a:pt x="1398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329831" y="1821285"/>
              <a:ext cx="308129" cy="184203"/>
            </a:xfrm>
            <a:custGeom>
              <a:avLst/>
              <a:gdLst/>
              <a:ahLst/>
              <a:cxnLst/>
              <a:rect l="l" t="t" r="r" b="b"/>
              <a:pathLst>
                <a:path w="2725" h="1629" extrusionOk="0">
                  <a:moveTo>
                    <a:pt x="1274" y="0"/>
                  </a:move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81" y="336"/>
                    <a:pt x="1059" y="254"/>
                    <a:pt x="1231" y="254"/>
                  </a:cubicBezTo>
                  <a:cubicBezTo>
                    <a:pt x="1327" y="254"/>
                    <a:pt x="1422" y="278"/>
                    <a:pt x="1518" y="322"/>
                  </a:cubicBezTo>
                  <a:cubicBezTo>
                    <a:pt x="1733" y="417"/>
                    <a:pt x="2418" y="954"/>
                    <a:pt x="2725" y="1197"/>
                  </a:cubicBezTo>
                  <a:cubicBezTo>
                    <a:pt x="2714" y="1164"/>
                    <a:pt x="2705" y="1126"/>
                    <a:pt x="2696" y="1083"/>
                  </a:cubicBezTo>
                  <a:cubicBezTo>
                    <a:pt x="2389" y="700"/>
                    <a:pt x="1767" y="0"/>
                    <a:pt x="1293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688618" y="1671344"/>
              <a:ext cx="327126" cy="278397"/>
            </a:xfrm>
            <a:custGeom>
              <a:avLst/>
              <a:gdLst/>
              <a:ahLst/>
              <a:cxnLst/>
              <a:rect l="l" t="t" r="r" b="b"/>
              <a:pathLst>
                <a:path w="2893" h="2462" extrusionOk="0">
                  <a:moveTo>
                    <a:pt x="1428" y="1"/>
                  </a:moveTo>
                  <a:cubicBezTo>
                    <a:pt x="1102" y="1"/>
                    <a:pt x="824" y="126"/>
                    <a:pt x="719" y="427"/>
                  </a:cubicBezTo>
                  <a:cubicBezTo>
                    <a:pt x="796" y="292"/>
                    <a:pt x="882" y="188"/>
                    <a:pt x="982" y="131"/>
                  </a:cubicBezTo>
                  <a:cubicBezTo>
                    <a:pt x="1102" y="58"/>
                    <a:pt x="1240" y="25"/>
                    <a:pt x="1394" y="25"/>
                  </a:cubicBezTo>
                  <a:cubicBezTo>
                    <a:pt x="1768" y="25"/>
                    <a:pt x="2198" y="202"/>
                    <a:pt x="2504" y="407"/>
                  </a:cubicBezTo>
                  <a:cubicBezTo>
                    <a:pt x="2217" y="159"/>
                    <a:pt x="1792" y="1"/>
                    <a:pt x="1428" y="1"/>
                  </a:cubicBezTo>
                  <a:close/>
                  <a:moveTo>
                    <a:pt x="1399" y="307"/>
                  </a:moveTo>
                  <a:cubicBezTo>
                    <a:pt x="1149" y="307"/>
                    <a:pt x="992" y="407"/>
                    <a:pt x="906" y="585"/>
                  </a:cubicBezTo>
                  <a:cubicBezTo>
                    <a:pt x="824" y="758"/>
                    <a:pt x="604" y="1413"/>
                    <a:pt x="451" y="1882"/>
                  </a:cubicBezTo>
                  <a:cubicBezTo>
                    <a:pt x="599" y="1538"/>
                    <a:pt x="862" y="1116"/>
                    <a:pt x="1293" y="1016"/>
                  </a:cubicBezTo>
                  <a:cubicBezTo>
                    <a:pt x="1408" y="987"/>
                    <a:pt x="1518" y="977"/>
                    <a:pt x="1619" y="977"/>
                  </a:cubicBezTo>
                  <a:cubicBezTo>
                    <a:pt x="2203" y="977"/>
                    <a:pt x="2572" y="1365"/>
                    <a:pt x="2572" y="1494"/>
                  </a:cubicBezTo>
                  <a:lnTo>
                    <a:pt x="2572" y="1781"/>
                  </a:lnTo>
                  <a:cubicBezTo>
                    <a:pt x="2572" y="1781"/>
                    <a:pt x="2868" y="1638"/>
                    <a:pt x="2892" y="1260"/>
                  </a:cubicBezTo>
                  <a:cubicBezTo>
                    <a:pt x="2749" y="1068"/>
                    <a:pt x="2309" y="518"/>
                    <a:pt x="1867" y="389"/>
                  </a:cubicBezTo>
                  <a:cubicBezTo>
                    <a:pt x="1686" y="336"/>
                    <a:pt x="1533" y="307"/>
                    <a:pt x="1399" y="307"/>
                  </a:cubicBezTo>
                  <a:close/>
                  <a:moveTo>
                    <a:pt x="499" y="1010"/>
                  </a:moveTo>
                  <a:lnTo>
                    <a:pt x="499" y="1010"/>
                  </a:lnTo>
                  <a:cubicBezTo>
                    <a:pt x="241" y="1657"/>
                    <a:pt x="1" y="2298"/>
                    <a:pt x="394" y="2437"/>
                  </a:cubicBezTo>
                  <a:cubicBezTo>
                    <a:pt x="442" y="2452"/>
                    <a:pt x="504" y="2461"/>
                    <a:pt x="571" y="2461"/>
                  </a:cubicBezTo>
                  <a:cubicBezTo>
                    <a:pt x="1212" y="2461"/>
                    <a:pt x="2572" y="1781"/>
                    <a:pt x="2572" y="1781"/>
                  </a:cubicBezTo>
                  <a:cubicBezTo>
                    <a:pt x="2572" y="1781"/>
                    <a:pt x="2208" y="1379"/>
                    <a:pt x="1882" y="1326"/>
                  </a:cubicBezTo>
                  <a:cubicBezTo>
                    <a:pt x="1863" y="1322"/>
                    <a:pt x="1843" y="1322"/>
                    <a:pt x="1820" y="1322"/>
                  </a:cubicBezTo>
                  <a:cubicBezTo>
                    <a:pt x="1476" y="1322"/>
                    <a:pt x="633" y="1624"/>
                    <a:pt x="369" y="2136"/>
                  </a:cubicBezTo>
                  <a:cubicBezTo>
                    <a:pt x="321" y="2280"/>
                    <a:pt x="293" y="2371"/>
                    <a:pt x="293" y="2371"/>
                  </a:cubicBezTo>
                  <a:cubicBezTo>
                    <a:pt x="293" y="2371"/>
                    <a:pt x="327" y="1648"/>
                    <a:pt x="499" y="101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721636" y="1674058"/>
              <a:ext cx="294560" cy="265393"/>
            </a:xfrm>
            <a:custGeom>
              <a:avLst/>
              <a:gdLst/>
              <a:ahLst/>
              <a:cxnLst/>
              <a:rect l="l" t="t" r="r" b="b"/>
              <a:pathLst>
                <a:path w="2605" h="2347" extrusionOk="0">
                  <a:moveTo>
                    <a:pt x="1102" y="1"/>
                  </a:moveTo>
                  <a:cubicBezTo>
                    <a:pt x="948" y="1"/>
                    <a:pt x="810" y="34"/>
                    <a:pt x="690" y="107"/>
                  </a:cubicBezTo>
                  <a:cubicBezTo>
                    <a:pt x="590" y="164"/>
                    <a:pt x="504" y="268"/>
                    <a:pt x="427" y="403"/>
                  </a:cubicBezTo>
                  <a:cubicBezTo>
                    <a:pt x="365" y="590"/>
                    <a:pt x="283" y="785"/>
                    <a:pt x="207" y="986"/>
                  </a:cubicBezTo>
                  <a:cubicBezTo>
                    <a:pt x="35" y="1624"/>
                    <a:pt x="1" y="2347"/>
                    <a:pt x="1" y="2347"/>
                  </a:cubicBezTo>
                  <a:cubicBezTo>
                    <a:pt x="6" y="2294"/>
                    <a:pt x="20" y="2241"/>
                    <a:pt x="40" y="2193"/>
                  </a:cubicBezTo>
                  <a:lnTo>
                    <a:pt x="40" y="2193"/>
                  </a:lnTo>
                  <a:cubicBezTo>
                    <a:pt x="11" y="2289"/>
                    <a:pt x="1" y="2347"/>
                    <a:pt x="1" y="2347"/>
                  </a:cubicBezTo>
                  <a:cubicBezTo>
                    <a:pt x="1" y="2347"/>
                    <a:pt x="29" y="2256"/>
                    <a:pt x="77" y="2112"/>
                  </a:cubicBezTo>
                  <a:lnTo>
                    <a:pt x="77" y="2112"/>
                  </a:lnTo>
                  <a:cubicBezTo>
                    <a:pt x="64" y="2135"/>
                    <a:pt x="49" y="2164"/>
                    <a:pt x="40" y="2193"/>
                  </a:cubicBezTo>
                  <a:cubicBezTo>
                    <a:pt x="64" y="2107"/>
                    <a:pt x="102" y="1987"/>
                    <a:pt x="159" y="1858"/>
                  </a:cubicBezTo>
                  <a:cubicBezTo>
                    <a:pt x="312" y="1389"/>
                    <a:pt x="532" y="734"/>
                    <a:pt x="614" y="561"/>
                  </a:cubicBezTo>
                  <a:cubicBezTo>
                    <a:pt x="700" y="383"/>
                    <a:pt x="857" y="283"/>
                    <a:pt x="1107" y="283"/>
                  </a:cubicBezTo>
                  <a:cubicBezTo>
                    <a:pt x="1241" y="283"/>
                    <a:pt x="1394" y="312"/>
                    <a:pt x="1575" y="365"/>
                  </a:cubicBezTo>
                  <a:cubicBezTo>
                    <a:pt x="2017" y="494"/>
                    <a:pt x="2457" y="1044"/>
                    <a:pt x="2600" y="1236"/>
                  </a:cubicBezTo>
                  <a:cubicBezTo>
                    <a:pt x="2605" y="1107"/>
                    <a:pt x="2581" y="953"/>
                    <a:pt x="2505" y="767"/>
                  </a:cubicBezTo>
                  <a:cubicBezTo>
                    <a:pt x="2447" y="628"/>
                    <a:pt x="2342" y="494"/>
                    <a:pt x="2212" y="383"/>
                  </a:cubicBezTo>
                  <a:cubicBezTo>
                    <a:pt x="1906" y="178"/>
                    <a:pt x="1476" y="1"/>
                    <a:pt x="110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7" y="0"/>
                  </a:moveTo>
                  <a:cubicBezTo>
                    <a:pt x="1226" y="0"/>
                    <a:pt x="1116" y="10"/>
                    <a:pt x="1001" y="39"/>
                  </a:cubicBezTo>
                  <a:cubicBezTo>
                    <a:pt x="570" y="139"/>
                    <a:pt x="307" y="561"/>
                    <a:pt x="159" y="905"/>
                  </a:cubicBezTo>
                  <a:cubicBezTo>
                    <a:pt x="102" y="1034"/>
                    <a:pt x="64" y="1154"/>
                    <a:pt x="40" y="1240"/>
                  </a:cubicBezTo>
                  <a:cubicBezTo>
                    <a:pt x="49" y="1211"/>
                    <a:pt x="64" y="1182"/>
                    <a:pt x="77" y="1159"/>
                  </a:cubicBezTo>
                  <a:cubicBezTo>
                    <a:pt x="341" y="647"/>
                    <a:pt x="1184" y="345"/>
                    <a:pt x="1528" y="345"/>
                  </a:cubicBezTo>
                  <a:cubicBezTo>
                    <a:pt x="1551" y="345"/>
                    <a:pt x="1571" y="345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8"/>
                    <a:pt x="1911" y="0"/>
                    <a:pt x="1327" y="0"/>
                  </a:cubicBezTo>
                  <a:close/>
                  <a:moveTo>
                    <a:pt x="40" y="1240"/>
                  </a:moveTo>
                  <a:lnTo>
                    <a:pt x="40" y="1240"/>
                  </a:lnTo>
                  <a:cubicBezTo>
                    <a:pt x="20" y="1288"/>
                    <a:pt x="6" y="1341"/>
                    <a:pt x="1" y="1394"/>
                  </a:cubicBezTo>
                  <a:cubicBezTo>
                    <a:pt x="1" y="1394"/>
                    <a:pt x="11" y="1336"/>
                    <a:pt x="40" y="124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53178" y="1312097"/>
              <a:ext cx="972671" cy="1271896"/>
            </a:xfrm>
            <a:custGeom>
              <a:avLst/>
              <a:gdLst/>
              <a:ahLst/>
              <a:cxnLst/>
              <a:rect l="l" t="t" r="r" b="b"/>
              <a:pathLst>
                <a:path w="8602" h="11248" extrusionOk="0">
                  <a:moveTo>
                    <a:pt x="3011" y="0"/>
                  </a:moveTo>
                  <a:cubicBezTo>
                    <a:pt x="2150" y="0"/>
                    <a:pt x="507" y="1536"/>
                    <a:pt x="478" y="2919"/>
                  </a:cubicBezTo>
                  <a:cubicBezTo>
                    <a:pt x="455" y="4231"/>
                    <a:pt x="2824" y="4264"/>
                    <a:pt x="3078" y="4264"/>
                  </a:cubicBezTo>
                  <a:lnTo>
                    <a:pt x="3098" y="4264"/>
                  </a:lnTo>
                  <a:cubicBezTo>
                    <a:pt x="3098" y="4264"/>
                    <a:pt x="805" y="5978"/>
                    <a:pt x="780" y="7777"/>
                  </a:cubicBezTo>
                  <a:cubicBezTo>
                    <a:pt x="756" y="9577"/>
                    <a:pt x="2906" y="10879"/>
                    <a:pt x="4964" y="11201"/>
                  </a:cubicBezTo>
                  <a:cubicBezTo>
                    <a:pt x="5170" y="11234"/>
                    <a:pt x="5371" y="11248"/>
                    <a:pt x="5567" y="11248"/>
                  </a:cubicBezTo>
                  <a:cubicBezTo>
                    <a:pt x="7324" y="11248"/>
                    <a:pt x="8601" y="10070"/>
                    <a:pt x="8601" y="10070"/>
                  </a:cubicBezTo>
                  <a:lnTo>
                    <a:pt x="8601" y="10070"/>
                  </a:lnTo>
                  <a:cubicBezTo>
                    <a:pt x="8601" y="10070"/>
                    <a:pt x="8314" y="10143"/>
                    <a:pt x="7874" y="10229"/>
                  </a:cubicBezTo>
                  <a:cubicBezTo>
                    <a:pt x="6922" y="10655"/>
                    <a:pt x="6027" y="10731"/>
                    <a:pt x="5510" y="10731"/>
                  </a:cubicBezTo>
                  <a:cubicBezTo>
                    <a:pt x="5232" y="10731"/>
                    <a:pt x="5064" y="10707"/>
                    <a:pt x="5064" y="10707"/>
                  </a:cubicBezTo>
                  <a:cubicBezTo>
                    <a:pt x="0" y="9443"/>
                    <a:pt x="1216" y="5720"/>
                    <a:pt x="3633" y="3968"/>
                  </a:cubicBezTo>
                  <a:cubicBezTo>
                    <a:pt x="3624" y="3968"/>
                    <a:pt x="1436" y="3580"/>
                    <a:pt x="1072" y="2729"/>
                  </a:cubicBezTo>
                  <a:cubicBezTo>
                    <a:pt x="703" y="1876"/>
                    <a:pt x="1863" y="81"/>
                    <a:pt x="3021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2953178" y="1754796"/>
              <a:ext cx="890466" cy="770736"/>
            </a:xfrm>
            <a:custGeom>
              <a:avLst/>
              <a:gdLst/>
              <a:ahLst/>
              <a:cxnLst/>
              <a:rect l="l" t="t" r="r" b="b"/>
              <a:pathLst>
                <a:path w="7875" h="6816" extrusionOk="0">
                  <a:moveTo>
                    <a:pt x="3752" y="0"/>
                  </a:moveTo>
                  <a:lnTo>
                    <a:pt x="3633" y="53"/>
                  </a:lnTo>
                  <a:cubicBezTo>
                    <a:pt x="1216" y="1805"/>
                    <a:pt x="0" y="5528"/>
                    <a:pt x="5064" y="6792"/>
                  </a:cubicBezTo>
                  <a:cubicBezTo>
                    <a:pt x="5064" y="6792"/>
                    <a:pt x="5232" y="6816"/>
                    <a:pt x="5510" y="6816"/>
                  </a:cubicBezTo>
                  <a:cubicBezTo>
                    <a:pt x="6027" y="6816"/>
                    <a:pt x="6922" y="6740"/>
                    <a:pt x="7874" y="6314"/>
                  </a:cubicBezTo>
                  <a:lnTo>
                    <a:pt x="7874" y="6314"/>
                  </a:lnTo>
                  <a:cubicBezTo>
                    <a:pt x="7251" y="6433"/>
                    <a:pt x="6319" y="6577"/>
                    <a:pt x="5424" y="6577"/>
                  </a:cubicBezTo>
                  <a:cubicBezTo>
                    <a:pt x="5098" y="6577"/>
                    <a:pt x="4782" y="6557"/>
                    <a:pt x="4481" y="6515"/>
                  </a:cubicBezTo>
                  <a:cubicBezTo>
                    <a:pt x="2771" y="6252"/>
                    <a:pt x="1627" y="4213"/>
                    <a:pt x="1852" y="2910"/>
                  </a:cubicBezTo>
                  <a:cubicBezTo>
                    <a:pt x="2082" y="1613"/>
                    <a:pt x="3748" y="5"/>
                    <a:pt x="3752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032670" y="1312097"/>
              <a:ext cx="344879" cy="448805"/>
            </a:xfrm>
            <a:custGeom>
              <a:avLst/>
              <a:gdLst/>
              <a:ahLst/>
              <a:cxnLst/>
              <a:rect l="l" t="t" r="r" b="b"/>
              <a:pathLst>
                <a:path w="3050" h="3969" extrusionOk="0">
                  <a:moveTo>
                    <a:pt x="2318" y="0"/>
                  </a:moveTo>
                  <a:lnTo>
                    <a:pt x="2318" y="0"/>
                  </a:lnTo>
                  <a:cubicBezTo>
                    <a:pt x="1160" y="81"/>
                    <a:pt x="0" y="1876"/>
                    <a:pt x="369" y="2729"/>
                  </a:cubicBezTo>
                  <a:cubicBezTo>
                    <a:pt x="733" y="3580"/>
                    <a:pt x="2921" y="3968"/>
                    <a:pt x="2930" y="3968"/>
                  </a:cubicBezTo>
                  <a:lnTo>
                    <a:pt x="3049" y="3915"/>
                  </a:lnTo>
                  <a:cubicBezTo>
                    <a:pt x="3049" y="3915"/>
                    <a:pt x="2097" y="3767"/>
                    <a:pt x="1279" y="3297"/>
                  </a:cubicBezTo>
                  <a:cubicBezTo>
                    <a:pt x="455" y="2828"/>
                    <a:pt x="528" y="2082"/>
                    <a:pt x="838" y="1373"/>
                  </a:cubicBezTo>
                  <a:cubicBezTo>
                    <a:pt x="1154" y="670"/>
                    <a:pt x="2317" y="0"/>
                    <a:pt x="231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128296" y="1343872"/>
              <a:ext cx="394632" cy="527393"/>
            </a:xfrm>
            <a:custGeom>
              <a:avLst/>
              <a:gdLst/>
              <a:ahLst/>
              <a:cxnLst/>
              <a:rect l="l" t="t" r="r" b="b"/>
              <a:pathLst>
                <a:path w="3490" h="4664" extrusionOk="0">
                  <a:moveTo>
                    <a:pt x="1580" y="1"/>
                  </a:moveTo>
                  <a:cubicBezTo>
                    <a:pt x="594" y="1"/>
                    <a:pt x="1" y="1246"/>
                    <a:pt x="341" y="2499"/>
                  </a:cubicBezTo>
                  <a:cubicBezTo>
                    <a:pt x="513" y="2241"/>
                    <a:pt x="938" y="1705"/>
                    <a:pt x="1552" y="1686"/>
                  </a:cubicBezTo>
                  <a:lnTo>
                    <a:pt x="1590" y="1686"/>
                  </a:lnTo>
                  <a:cubicBezTo>
                    <a:pt x="2359" y="1686"/>
                    <a:pt x="2945" y="2588"/>
                    <a:pt x="2976" y="2636"/>
                  </a:cubicBezTo>
                  <a:lnTo>
                    <a:pt x="2976" y="2636"/>
                  </a:lnTo>
                  <a:cubicBezTo>
                    <a:pt x="2625" y="1598"/>
                    <a:pt x="2195" y="421"/>
                    <a:pt x="2020" y="341"/>
                  </a:cubicBezTo>
                  <a:cubicBezTo>
                    <a:pt x="1910" y="288"/>
                    <a:pt x="1742" y="274"/>
                    <a:pt x="1565" y="274"/>
                  </a:cubicBezTo>
                  <a:cubicBezTo>
                    <a:pt x="1212" y="274"/>
                    <a:pt x="819" y="341"/>
                    <a:pt x="819" y="341"/>
                  </a:cubicBezTo>
                  <a:cubicBezTo>
                    <a:pt x="819" y="341"/>
                    <a:pt x="1130" y="97"/>
                    <a:pt x="1580" y="1"/>
                  </a:cubicBezTo>
                  <a:close/>
                  <a:moveTo>
                    <a:pt x="2976" y="2636"/>
                  </a:moveTo>
                  <a:lnTo>
                    <a:pt x="2976" y="2636"/>
                  </a:lnTo>
                  <a:cubicBezTo>
                    <a:pt x="2989" y="2675"/>
                    <a:pt x="3002" y="2713"/>
                    <a:pt x="3014" y="2751"/>
                  </a:cubicBezTo>
                  <a:lnTo>
                    <a:pt x="3014" y="2751"/>
                  </a:lnTo>
                  <a:lnTo>
                    <a:pt x="2977" y="2638"/>
                  </a:lnTo>
                  <a:cubicBezTo>
                    <a:pt x="2977" y="2638"/>
                    <a:pt x="2977" y="2638"/>
                    <a:pt x="2976" y="2636"/>
                  </a:cubicBezTo>
                  <a:close/>
                  <a:moveTo>
                    <a:pt x="3213" y="2792"/>
                  </a:moveTo>
                  <a:cubicBezTo>
                    <a:pt x="3332" y="3352"/>
                    <a:pt x="3423" y="3840"/>
                    <a:pt x="3465" y="4074"/>
                  </a:cubicBezTo>
                  <a:cubicBezTo>
                    <a:pt x="3476" y="4027"/>
                    <a:pt x="3485" y="3974"/>
                    <a:pt x="3490" y="3921"/>
                  </a:cubicBezTo>
                  <a:cubicBezTo>
                    <a:pt x="3490" y="3921"/>
                    <a:pt x="3390" y="3429"/>
                    <a:pt x="3213" y="2792"/>
                  </a:cubicBezTo>
                  <a:close/>
                  <a:moveTo>
                    <a:pt x="1455" y="2093"/>
                  </a:moveTo>
                  <a:cubicBezTo>
                    <a:pt x="1011" y="2141"/>
                    <a:pt x="556" y="2423"/>
                    <a:pt x="355" y="2562"/>
                  </a:cubicBezTo>
                  <a:cubicBezTo>
                    <a:pt x="403" y="2715"/>
                    <a:pt x="460" y="2868"/>
                    <a:pt x="532" y="3016"/>
                  </a:cubicBezTo>
                  <a:cubicBezTo>
                    <a:pt x="982" y="3926"/>
                    <a:pt x="2020" y="4664"/>
                    <a:pt x="2743" y="4664"/>
                  </a:cubicBezTo>
                  <a:cubicBezTo>
                    <a:pt x="3083" y="4664"/>
                    <a:pt x="3351" y="4496"/>
                    <a:pt x="3456" y="4113"/>
                  </a:cubicBezTo>
                  <a:cubicBezTo>
                    <a:pt x="3385" y="3887"/>
                    <a:pt x="3216" y="3351"/>
                    <a:pt x="3014" y="2751"/>
                  </a:cubicBezTo>
                  <a:lnTo>
                    <a:pt x="3014" y="2751"/>
                  </a:lnTo>
                  <a:lnTo>
                    <a:pt x="3102" y="3016"/>
                  </a:lnTo>
                  <a:cubicBezTo>
                    <a:pt x="3102" y="3016"/>
                    <a:pt x="2106" y="2093"/>
                    <a:pt x="1508" y="2093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220791" y="1343872"/>
              <a:ext cx="299423" cy="465201"/>
            </a:xfrm>
            <a:custGeom>
              <a:avLst/>
              <a:gdLst/>
              <a:ahLst/>
              <a:cxnLst/>
              <a:rect l="l" t="t" r="r" b="b"/>
              <a:pathLst>
                <a:path w="2648" h="4114" extrusionOk="0">
                  <a:moveTo>
                    <a:pt x="762" y="1"/>
                  </a:moveTo>
                  <a:cubicBezTo>
                    <a:pt x="312" y="97"/>
                    <a:pt x="1" y="341"/>
                    <a:pt x="1" y="341"/>
                  </a:cubicBezTo>
                  <a:cubicBezTo>
                    <a:pt x="1" y="341"/>
                    <a:pt x="394" y="274"/>
                    <a:pt x="747" y="274"/>
                  </a:cubicBezTo>
                  <a:cubicBezTo>
                    <a:pt x="924" y="274"/>
                    <a:pt x="1092" y="288"/>
                    <a:pt x="1202" y="341"/>
                  </a:cubicBezTo>
                  <a:cubicBezTo>
                    <a:pt x="1485" y="471"/>
                    <a:pt x="2442" y="3486"/>
                    <a:pt x="2638" y="4113"/>
                  </a:cubicBezTo>
                  <a:cubicBezTo>
                    <a:pt x="2638" y="4098"/>
                    <a:pt x="2643" y="4085"/>
                    <a:pt x="2647" y="4074"/>
                  </a:cubicBezTo>
                  <a:cubicBezTo>
                    <a:pt x="2605" y="3840"/>
                    <a:pt x="2514" y="3352"/>
                    <a:pt x="2395" y="2792"/>
                  </a:cubicBezTo>
                  <a:cubicBezTo>
                    <a:pt x="2068" y="1633"/>
                    <a:pt x="1485" y="1"/>
                    <a:pt x="76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166741" y="1534407"/>
              <a:ext cx="312426" cy="150619"/>
            </a:xfrm>
            <a:custGeom>
              <a:avLst/>
              <a:gdLst/>
              <a:ahLst/>
              <a:cxnLst/>
              <a:rect l="l" t="t" r="r" b="b"/>
              <a:pathLst>
                <a:path w="2763" h="1332" extrusionOk="0">
                  <a:moveTo>
                    <a:pt x="1212" y="1"/>
                  </a:moveTo>
                  <a:cubicBezTo>
                    <a:pt x="598" y="20"/>
                    <a:pt x="173" y="556"/>
                    <a:pt x="1" y="814"/>
                  </a:cubicBezTo>
                  <a:cubicBezTo>
                    <a:pt x="5" y="838"/>
                    <a:pt x="10" y="858"/>
                    <a:pt x="15" y="877"/>
                  </a:cubicBezTo>
                  <a:cubicBezTo>
                    <a:pt x="216" y="738"/>
                    <a:pt x="671" y="456"/>
                    <a:pt x="1115" y="408"/>
                  </a:cubicBezTo>
                  <a:lnTo>
                    <a:pt x="1168" y="408"/>
                  </a:lnTo>
                  <a:cubicBezTo>
                    <a:pt x="1766" y="408"/>
                    <a:pt x="2762" y="1331"/>
                    <a:pt x="2762" y="1331"/>
                  </a:cubicBezTo>
                  <a:lnTo>
                    <a:pt x="2637" y="953"/>
                  </a:lnTo>
                  <a:cubicBezTo>
                    <a:pt x="2637" y="953"/>
                    <a:pt x="2040" y="1"/>
                    <a:pt x="125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4450743" y="1168489"/>
              <a:ext cx="393614" cy="626902"/>
            </a:xfrm>
            <a:custGeom>
              <a:avLst/>
              <a:gdLst/>
              <a:ahLst/>
              <a:cxnLst/>
              <a:rect l="l" t="t" r="r" b="b"/>
              <a:pathLst>
                <a:path w="3481" h="5544" extrusionOk="0">
                  <a:moveTo>
                    <a:pt x="1273" y="1399"/>
                  </a:moveTo>
                  <a:cubicBezTo>
                    <a:pt x="1733" y="1399"/>
                    <a:pt x="2393" y="1547"/>
                    <a:pt x="2393" y="1547"/>
                  </a:cubicBezTo>
                  <a:cubicBezTo>
                    <a:pt x="2393" y="1547"/>
                    <a:pt x="1628" y="1710"/>
                    <a:pt x="1240" y="1892"/>
                  </a:cubicBezTo>
                  <a:cubicBezTo>
                    <a:pt x="853" y="2069"/>
                    <a:pt x="164" y="3175"/>
                    <a:pt x="164" y="3175"/>
                  </a:cubicBezTo>
                  <a:cubicBezTo>
                    <a:pt x="164" y="3175"/>
                    <a:pt x="594" y="1591"/>
                    <a:pt x="944" y="1443"/>
                  </a:cubicBezTo>
                  <a:cubicBezTo>
                    <a:pt x="1025" y="1408"/>
                    <a:pt x="1140" y="1399"/>
                    <a:pt x="1273" y="1399"/>
                  </a:cubicBezTo>
                  <a:close/>
                  <a:moveTo>
                    <a:pt x="1" y="3213"/>
                  </a:moveTo>
                  <a:cubicBezTo>
                    <a:pt x="1" y="3601"/>
                    <a:pt x="14" y="3974"/>
                    <a:pt x="43" y="4304"/>
                  </a:cubicBezTo>
                  <a:cubicBezTo>
                    <a:pt x="25" y="3974"/>
                    <a:pt x="10" y="3601"/>
                    <a:pt x="1" y="3213"/>
                  </a:cubicBezTo>
                  <a:close/>
                  <a:moveTo>
                    <a:pt x="1613" y="1"/>
                  </a:moveTo>
                  <a:lnTo>
                    <a:pt x="1613" y="1"/>
                  </a:lnTo>
                  <a:cubicBezTo>
                    <a:pt x="1628" y="11"/>
                    <a:pt x="1638" y="16"/>
                    <a:pt x="1638" y="16"/>
                  </a:cubicBezTo>
                  <a:lnTo>
                    <a:pt x="2494" y="451"/>
                  </a:lnTo>
                  <a:cubicBezTo>
                    <a:pt x="2494" y="451"/>
                    <a:pt x="2164" y="403"/>
                    <a:pt x="1762" y="403"/>
                  </a:cubicBezTo>
                  <a:cubicBezTo>
                    <a:pt x="1322" y="403"/>
                    <a:pt x="800" y="460"/>
                    <a:pt x="551" y="700"/>
                  </a:cubicBezTo>
                  <a:cubicBezTo>
                    <a:pt x="182" y="1050"/>
                    <a:pt x="125" y="3758"/>
                    <a:pt x="120" y="4960"/>
                  </a:cubicBezTo>
                  <a:cubicBezTo>
                    <a:pt x="173" y="5295"/>
                    <a:pt x="239" y="5510"/>
                    <a:pt x="321" y="5534"/>
                  </a:cubicBezTo>
                  <a:cubicBezTo>
                    <a:pt x="330" y="5539"/>
                    <a:pt x="345" y="5544"/>
                    <a:pt x="359" y="5544"/>
                  </a:cubicBezTo>
                  <a:cubicBezTo>
                    <a:pt x="867" y="5544"/>
                    <a:pt x="3480" y="3179"/>
                    <a:pt x="2848" y="652"/>
                  </a:cubicBezTo>
                  <a:cubicBezTo>
                    <a:pt x="2848" y="652"/>
                    <a:pt x="2254" y="202"/>
                    <a:pt x="1613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449726" y="1158312"/>
              <a:ext cx="283140" cy="571154"/>
            </a:xfrm>
            <a:custGeom>
              <a:avLst/>
              <a:gdLst/>
              <a:ahLst/>
              <a:cxnLst/>
              <a:rect l="l" t="t" r="r" b="b"/>
              <a:pathLst>
                <a:path w="2504" h="5051" extrusionOk="0">
                  <a:moveTo>
                    <a:pt x="1077" y="0"/>
                  </a:moveTo>
                  <a:cubicBezTo>
                    <a:pt x="900" y="0"/>
                    <a:pt x="728" y="39"/>
                    <a:pt x="584" y="130"/>
                  </a:cubicBezTo>
                  <a:cubicBezTo>
                    <a:pt x="153" y="398"/>
                    <a:pt x="0" y="1929"/>
                    <a:pt x="10" y="3303"/>
                  </a:cubicBezTo>
                  <a:cubicBezTo>
                    <a:pt x="19" y="3691"/>
                    <a:pt x="34" y="4064"/>
                    <a:pt x="52" y="4394"/>
                  </a:cubicBezTo>
                  <a:cubicBezTo>
                    <a:pt x="72" y="4643"/>
                    <a:pt x="96" y="4864"/>
                    <a:pt x="129" y="5050"/>
                  </a:cubicBezTo>
                  <a:cubicBezTo>
                    <a:pt x="134" y="3848"/>
                    <a:pt x="191" y="1140"/>
                    <a:pt x="560" y="790"/>
                  </a:cubicBezTo>
                  <a:cubicBezTo>
                    <a:pt x="809" y="550"/>
                    <a:pt x="1331" y="493"/>
                    <a:pt x="1771" y="493"/>
                  </a:cubicBezTo>
                  <a:cubicBezTo>
                    <a:pt x="2173" y="493"/>
                    <a:pt x="2503" y="541"/>
                    <a:pt x="2503" y="541"/>
                  </a:cubicBezTo>
                  <a:lnTo>
                    <a:pt x="1647" y="106"/>
                  </a:lnTo>
                  <a:cubicBezTo>
                    <a:pt x="1647" y="106"/>
                    <a:pt x="1637" y="101"/>
                    <a:pt x="1622" y="91"/>
                  </a:cubicBezTo>
                  <a:cubicBezTo>
                    <a:pt x="1441" y="33"/>
                    <a:pt x="1254" y="0"/>
                    <a:pt x="1077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4469174" y="1326571"/>
              <a:ext cx="252270" cy="200939"/>
            </a:xfrm>
            <a:custGeom>
              <a:avLst/>
              <a:gdLst/>
              <a:ahLst/>
              <a:cxnLst/>
              <a:rect l="l" t="t" r="r" b="b"/>
              <a:pathLst>
                <a:path w="2231" h="1777" extrusionOk="0">
                  <a:moveTo>
                    <a:pt x="1110" y="1"/>
                  </a:moveTo>
                  <a:cubicBezTo>
                    <a:pt x="977" y="1"/>
                    <a:pt x="862" y="10"/>
                    <a:pt x="781" y="45"/>
                  </a:cubicBezTo>
                  <a:cubicBezTo>
                    <a:pt x="431" y="193"/>
                    <a:pt x="1" y="1777"/>
                    <a:pt x="1" y="1777"/>
                  </a:cubicBezTo>
                  <a:cubicBezTo>
                    <a:pt x="1" y="1777"/>
                    <a:pt x="690" y="671"/>
                    <a:pt x="1077" y="494"/>
                  </a:cubicBezTo>
                  <a:cubicBezTo>
                    <a:pt x="1465" y="312"/>
                    <a:pt x="2230" y="149"/>
                    <a:pt x="2230" y="149"/>
                  </a:cubicBezTo>
                  <a:cubicBezTo>
                    <a:pt x="2230" y="149"/>
                    <a:pt x="1570" y="1"/>
                    <a:pt x="111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2935199" y="2477248"/>
              <a:ext cx="382307" cy="132188"/>
            </a:xfrm>
            <a:custGeom>
              <a:avLst/>
              <a:gdLst/>
              <a:ahLst/>
              <a:cxnLst/>
              <a:rect l="l" t="t" r="r" b="b"/>
              <a:pathLst>
                <a:path w="3381" h="1169" extrusionOk="0">
                  <a:moveTo>
                    <a:pt x="217" y="1"/>
                  </a:moveTo>
                  <a:cubicBezTo>
                    <a:pt x="207" y="6"/>
                    <a:pt x="131" y="40"/>
                    <a:pt x="1" y="102"/>
                  </a:cubicBezTo>
                  <a:cubicBezTo>
                    <a:pt x="1212" y="719"/>
                    <a:pt x="2466" y="1025"/>
                    <a:pt x="3217" y="1169"/>
                  </a:cubicBezTo>
                  <a:cubicBezTo>
                    <a:pt x="3323" y="1126"/>
                    <a:pt x="3381" y="1102"/>
                    <a:pt x="3381" y="1102"/>
                  </a:cubicBezTo>
                  <a:lnTo>
                    <a:pt x="2734" y="877"/>
                  </a:lnTo>
                  <a:cubicBezTo>
                    <a:pt x="1815" y="681"/>
                    <a:pt x="973" y="365"/>
                    <a:pt x="217" y="1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44"/>
            <p:cNvGrpSpPr/>
            <p:nvPr/>
          </p:nvGrpSpPr>
          <p:grpSpPr>
            <a:xfrm>
              <a:off x="1440348" y="947648"/>
              <a:ext cx="1937201" cy="4151075"/>
              <a:chOff x="1440348" y="947648"/>
              <a:chExt cx="1937201" cy="4151075"/>
            </a:xfrm>
          </p:grpSpPr>
          <p:sp>
            <p:nvSpPr>
              <p:cNvPr id="1704" name="Google Shape;1704;p44"/>
              <p:cNvSpPr/>
              <p:nvPr/>
            </p:nvSpPr>
            <p:spPr>
              <a:xfrm>
                <a:off x="2934747" y="2477248"/>
                <a:ext cx="442802" cy="144174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27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209" y="7"/>
                      <a:pt x="133" y="40"/>
                      <a:pt x="0" y="97"/>
                    </a:cubicBezTo>
                    <a:lnTo>
                      <a:pt x="5" y="102"/>
                    </a:lnTo>
                    <a:cubicBezTo>
                      <a:pt x="133" y="40"/>
                      <a:pt x="209" y="7"/>
                      <a:pt x="220" y="1"/>
                    </a:cubicBezTo>
                    <a:close/>
                    <a:moveTo>
                      <a:pt x="2738" y="877"/>
                    </a:moveTo>
                    <a:lnTo>
                      <a:pt x="3385" y="1102"/>
                    </a:lnTo>
                    <a:cubicBezTo>
                      <a:pt x="3385" y="1102"/>
                      <a:pt x="3327" y="1126"/>
                      <a:pt x="3221" y="1169"/>
                    </a:cubicBezTo>
                    <a:cubicBezTo>
                      <a:pt x="3652" y="1250"/>
                      <a:pt x="3915" y="1275"/>
                      <a:pt x="3915" y="1275"/>
                    </a:cubicBezTo>
                    <a:cubicBezTo>
                      <a:pt x="3915" y="1275"/>
                      <a:pt x="3753" y="1188"/>
                      <a:pt x="3490" y="1012"/>
                    </a:cubicBezTo>
                    <a:cubicBezTo>
                      <a:pt x="3232" y="977"/>
                      <a:pt x="2983" y="930"/>
                      <a:pt x="2738" y="877"/>
                    </a:cubicBezTo>
                    <a:close/>
                  </a:path>
                </a:pathLst>
              </a:custGeom>
              <a:solidFill>
                <a:srgbClr val="7E20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2508228" y="947648"/>
                <a:ext cx="821264" cy="1644034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14539" extrusionOk="0">
                    <a:moveTo>
                      <a:pt x="3759" y="1"/>
                    </a:moveTo>
                    <a:lnTo>
                      <a:pt x="3759" y="1"/>
                    </a:lnTo>
                    <a:cubicBezTo>
                      <a:pt x="3753" y="1"/>
                      <a:pt x="3748" y="7"/>
                      <a:pt x="3748" y="7"/>
                    </a:cubicBezTo>
                    <a:cubicBezTo>
                      <a:pt x="2825" y="710"/>
                      <a:pt x="2173" y="1500"/>
                      <a:pt x="1729" y="2165"/>
                    </a:cubicBezTo>
                    <a:cubicBezTo>
                      <a:pt x="1523" y="2534"/>
                      <a:pt x="1317" y="2926"/>
                      <a:pt x="1068" y="3352"/>
                    </a:cubicBezTo>
                    <a:cubicBezTo>
                      <a:pt x="987" y="3529"/>
                      <a:pt x="953" y="3634"/>
                      <a:pt x="953" y="3634"/>
                    </a:cubicBezTo>
                    <a:cubicBezTo>
                      <a:pt x="953" y="3634"/>
                      <a:pt x="949" y="3625"/>
                      <a:pt x="944" y="3615"/>
                    </a:cubicBezTo>
                    <a:cubicBezTo>
                      <a:pt x="929" y="3644"/>
                      <a:pt x="920" y="3677"/>
                      <a:pt x="905" y="3706"/>
                    </a:cubicBezTo>
                    <a:cubicBezTo>
                      <a:pt x="1015" y="3912"/>
                      <a:pt x="1073" y="4061"/>
                      <a:pt x="1073" y="4061"/>
                    </a:cubicBezTo>
                    <a:cubicBezTo>
                      <a:pt x="737" y="4750"/>
                      <a:pt x="163" y="9244"/>
                      <a:pt x="25" y="10364"/>
                    </a:cubicBezTo>
                    <a:cubicBezTo>
                      <a:pt x="25" y="10364"/>
                      <a:pt x="1" y="10575"/>
                      <a:pt x="1695" y="12120"/>
                    </a:cubicBezTo>
                    <a:cubicBezTo>
                      <a:pt x="2312" y="12586"/>
                      <a:pt x="3092" y="13092"/>
                      <a:pt x="3993" y="13528"/>
                    </a:cubicBezTo>
                    <a:lnTo>
                      <a:pt x="6510" y="14404"/>
                    </a:lnTo>
                    <a:cubicBezTo>
                      <a:pt x="6755" y="14457"/>
                      <a:pt x="7004" y="14504"/>
                      <a:pt x="7262" y="14539"/>
                    </a:cubicBezTo>
                    <a:cubicBezTo>
                      <a:pt x="6180" y="13825"/>
                      <a:pt x="3370" y="11695"/>
                      <a:pt x="2460" y="8301"/>
                    </a:cubicBezTo>
                    <a:cubicBezTo>
                      <a:pt x="1322" y="4065"/>
                      <a:pt x="3759" y="1"/>
                      <a:pt x="3759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453351" y="2488668"/>
                <a:ext cx="1845723" cy="2237691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9789" extrusionOk="0">
                    <a:moveTo>
                      <a:pt x="13106" y="1"/>
                    </a:moveTo>
                    <a:cubicBezTo>
                      <a:pt x="12852" y="116"/>
                      <a:pt x="12403" y="321"/>
                      <a:pt x="11828" y="595"/>
                    </a:cubicBezTo>
                    <a:cubicBezTo>
                      <a:pt x="9057" y="1944"/>
                      <a:pt x="3208" y="5079"/>
                      <a:pt x="1183" y="8406"/>
                    </a:cubicBezTo>
                    <a:cubicBezTo>
                      <a:pt x="853" y="9296"/>
                      <a:pt x="556" y="10406"/>
                      <a:pt x="255" y="11842"/>
                    </a:cubicBezTo>
                    <a:cubicBezTo>
                      <a:pt x="216" y="12178"/>
                      <a:pt x="193" y="12513"/>
                      <a:pt x="173" y="12852"/>
                    </a:cubicBezTo>
                    <a:cubicBezTo>
                      <a:pt x="566" y="13139"/>
                      <a:pt x="800" y="13293"/>
                      <a:pt x="800" y="13293"/>
                    </a:cubicBezTo>
                    <a:lnTo>
                      <a:pt x="235" y="15337"/>
                    </a:lnTo>
                    <a:cubicBezTo>
                      <a:pt x="422" y="17022"/>
                      <a:pt x="929" y="18606"/>
                      <a:pt x="1920" y="19788"/>
                    </a:cubicBezTo>
                    <a:cubicBezTo>
                      <a:pt x="843" y="17648"/>
                      <a:pt x="1" y="15092"/>
                      <a:pt x="2059" y="13982"/>
                    </a:cubicBezTo>
                    <a:cubicBezTo>
                      <a:pt x="2059" y="13982"/>
                      <a:pt x="2652" y="13877"/>
                      <a:pt x="3553" y="13777"/>
                    </a:cubicBezTo>
                    <a:cubicBezTo>
                      <a:pt x="3610" y="10139"/>
                      <a:pt x="6027" y="7147"/>
                      <a:pt x="8124" y="5380"/>
                    </a:cubicBezTo>
                    <a:cubicBezTo>
                      <a:pt x="10316" y="3533"/>
                      <a:pt x="15346" y="1461"/>
                      <a:pt x="16322" y="1068"/>
                    </a:cubicBezTo>
                    <a:cubicBezTo>
                      <a:pt x="15571" y="924"/>
                      <a:pt x="14317" y="618"/>
                      <a:pt x="13106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1453351" y="4046424"/>
                <a:ext cx="652330" cy="1052299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9306" extrusionOk="0">
                    <a:moveTo>
                      <a:pt x="3553" y="1"/>
                    </a:moveTo>
                    <a:lnTo>
                      <a:pt x="3553" y="1"/>
                    </a:lnTo>
                    <a:cubicBezTo>
                      <a:pt x="2652" y="101"/>
                      <a:pt x="2059" y="206"/>
                      <a:pt x="2059" y="206"/>
                    </a:cubicBezTo>
                    <a:cubicBezTo>
                      <a:pt x="1" y="1316"/>
                      <a:pt x="843" y="3872"/>
                      <a:pt x="1920" y="6012"/>
                    </a:cubicBezTo>
                    <a:cubicBezTo>
                      <a:pt x="2232" y="6635"/>
                      <a:pt x="2561" y="7218"/>
                      <a:pt x="2849" y="7726"/>
                    </a:cubicBezTo>
                    <a:cubicBezTo>
                      <a:pt x="2873" y="7764"/>
                      <a:pt x="2897" y="7806"/>
                      <a:pt x="2915" y="7846"/>
                    </a:cubicBezTo>
                    <a:cubicBezTo>
                      <a:pt x="2935" y="7879"/>
                      <a:pt x="2954" y="7912"/>
                      <a:pt x="2968" y="7941"/>
                    </a:cubicBezTo>
                    <a:cubicBezTo>
                      <a:pt x="3050" y="8075"/>
                      <a:pt x="3131" y="8199"/>
                      <a:pt x="3217" y="8305"/>
                    </a:cubicBezTo>
                    <a:cubicBezTo>
                      <a:pt x="3662" y="8774"/>
                      <a:pt x="4596" y="9090"/>
                      <a:pt x="5769" y="9306"/>
                    </a:cubicBezTo>
                    <a:cubicBezTo>
                      <a:pt x="5769" y="9306"/>
                      <a:pt x="4605" y="6242"/>
                      <a:pt x="3715" y="1800"/>
                    </a:cubicBezTo>
                    <a:cubicBezTo>
                      <a:pt x="3591" y="1183"/>
                      <a:pt x="3542" y="584"/>
                      <a:pt x="355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1440348" y="3933347"/>
                <a:ext cx="103577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561" extrusionOk="0">
                    <a:moveTo>
                      <a:pt x="182" y="0"/>
                    </a:moveTo>
                    <a:cubicBezTo>
                      <a:pt x="43" y="838"/>
                      <a:pt x="1" y="1589"/>
                      <a:pt x="30" y="2269"/>
                    </a:cubicBezTo>
                    <a:cubicBezTo>
                      <a:pt x="222" y="2446"/>
                      <a:pt x="336" y="2546"/>
                      <a:pt x="350" y="2561"/>
                    </a:cubicBezTo>
                    <a:lnTo>
                      <a:pt x="915" y="517"/>
                    </a:lnTo>
                    <a:cubicBezTo>
                      <a:pt x="915" y="517"/>
                      <a:pt x="681" y="363"/>
                      <a:pt x="288" y="76"/>
                    </a:cubicBezTo>
                    <a:cubicBezTo>
                      <a:pt x="255" y="53"/>
                      <a:pt x="222" y="29"/>
                      <a:pt x="182" y="0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2959623" y="2477248"/>
                <a:ext cx="284723" cy="99282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8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7" y="365"/>
                      <a:pt x="1599" y="681"/>
                      <a:pt x="2518" y="8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1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2423308" y="3192350"/>
                <a:ext cx="204666" cy="38661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419" extrusionOk="0">
                    <a:moveTo>
                      <a:pt x="1063" y="1"/>
                    </a:moveTo>
                    <a:cubicBezTo>
                      <a:pt x="354" y="823"/>
                      <a:pt x="63" y="1948"/>
                      <a:pt x="63" y="1948"/>
                    </a:cubicBezTo>
                    <a:cubicBezTo>
                      <a:pt x="63" y="1948"/>
                      <a:pt x="1" y="2619"/>
                      <a:pt x="225" y="3418"/>
                    </a:cubicBezTo>
                    <a:cubicBezTo>
                      <a:pt x="694" y="2604"/>
                      <a:pt x="1225" y="1828"/>
                      <a:pt x="1810" y="1139"/>
                    </a:cubicBezTo>
                    <a:cubicBezTo>
                      <a:pt x="1470" y="670"/>
                      <a:pt x="1216" y="253"/>
                      <a:pt x="106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1" name="Google Shape;1711;p44"/>
            <p:cNvSpPr/>
            <p:nvPr/>
          </p:nvSpPr>
          <p:spPr>
            <a:xfrm>
              <a:off x="3822951" y="3838588"/>
              <a:ext cx="84580" cy="17414"/>
            </a:xfrm>
            <a:custGeom>
              <a:avLst/>
              <a:gdLst/>
              <a:ahLst/>
              <a:cxnLst/>
              <a:rect l="l" t="t" r="r" b="b"/>
              <a:pathLst>
                <a:path w="748" h="154" extrusionOk="0">
                  <a:moveTo>
                    <a:pt x="1" y="1"/>
                  </a:moveTo>
                  <a:cubicBezTo>
                    <a:pt x="244" y="48"/>
                    <a:pt x="493" y="96"/>
                    <a:pt x="737" y="153"/>
                  </a:cubicBezTo>
                  <a:lnTo>
                    <a:pt x="747" y="101"/>
                  </a:lnTo>
                  <a:cubicBezTo>
                    <a:pt x="531" y="76"/>
                    <a:pt x="277" y="43"/>
                    <a:pt x="1" y="1"/>
                  </a:cubicBezTo>
                  <a:close/>
                </a:path>
              </a:pathLst>
            </a:custGeom>
            <a:solidFill>
              <a:srgbClr val="D99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448637" y="3321032"/>
              <a:ext cx="1222341" cy="534970"/>
            </a:xfrm>
            <a:custGeom>
              <a:avLst/>
              <a:gdLst/>
              <a:ahLst/>
              <a:cxnLst/>
              <a:rect l="l" t="t" r="r" b="b"/>
              <a:pathLst>
                <a:path w="10810" h="4731" extrusionOk="0">
                  <a:moveTo>
                    <a:pt x="1586" y="1"/>
                  </a:moveTo>
                  <a:cubicBezTo>
                    <a:pt x="1001" y="690"/>
                    <a:pt x="470" y="1466"/>
                    <a:pt x="1" y="2280"/>
                  </a:cubicBezTo>
                  <a:cubicBezTo>
                    <a:pt x="173" y="2906"/>
                    <a:pt x="523" y="3615"/>
                    <a:pt x="1213" y="4147"/>
                  </a:cubicBezTo>
                  <a:cubicBezTo>
                    <a:pt x="1801" y="4591"/>
                    <a:pt x="3275" y="4730"/>
                    <a:pt x="4898" y="4730"/>
                  </a:cubicBezTo>
                  <a:cubicBezTo>
                    <a:pt x="7626" y="4730"/>
                    <a:pt x="10776" y="4333"/>
                    <a:pt x="10809" y="4328"/>
                  </a:cubicBezTo>
                  <a:cubicBezTo>
                    <a:pt x="8722" y="3911"/>
                    <a:pt x="6080" y="3237"/>
                    <a:pt x="4721" y="2782"/>
                  </a:cubicBezTo>
                  <a:cubicBezTo>
                    <a:pt x="3481" y="2371"/>
                    <a:pt x="2337" y="1054"/>
                    <a:pt x="1586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906174" y="3798445"/>
              <a:ext cx="294108" cy="90010"/>
            </a:xfrm>
            <a:custGeom>
              <a:avLst/>
              <a:gdLst/>
              <a:ahLst/>
              <a:cxnLst/>
              <a:rect l="l" t="t" r="r" b="b"/>
              <a:pathLst>
                <a:path w="2601" h="796" extrusionOk="0">
                  <a:moveTo>
                    <a:pt x="2601" y="1"/>
                  </a:moveTo>
                  <a:lnTo>
                    <a:pt x="2601" y="1"/>
                  </a:lnTo>
                  <a:cubicBezTo>
                    <a:pt x="2236" y="235"/>
                    <a:pt x="1523" y="427"/>
                    <a:pt x="648" y="484"/>
                  </a:cubicBezTo>
                  <a:lnTo>
                    <a:pt x="522" y="484"/>
                  </a:lnTo>
                  <a:cubicBezTo>
                    <a:pt x="385" y="484"/>
                    <a:pt x="212" y="475"/>
                    <a:pt x="11" y="456"/>
                  </a:cubicBezTo>
                  <a:lnTo>
                    <a:pt x="1" y="508"/>
                  </a:lnTo>
                  <a:cubicBezTo>
                    <a:pt x="365" y="585"/>
                    <a:pt x="710" y="672"/>
                    <a:pt x="968" y="752"/>
                  </a:cubicBezTo>
                  <a:cubicBezTo>
                    <a:pt x="1059" y="781"/>
                    <a:pt x="1154" y="796"/>
                    <a:pt x="1246" y="796"/>
                  </a:cubicBezTo>
                  <a:cubicBezTo>
                    <a:pt x="1796" y="796"/>
                    <a:pt x="2309" y="332"/>
                    <a:pt x="2601" y="1"/>
                  </a:cubicBezTo>
                  <a:close/>
                </a:path>
              </a:pathLst>
            </a:custGeom>
            <a:solidFill>
              <a:srgbClr val="7A2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4237649" y="2678394"/>
              <a:ext cx="1217818" cy="581445"/>
            </a:xfrm>
            <a:custGeom>
              <a:avLst/>
              <a:gdLst/>
              <a:ahLst/>
              <a:cxnLst/>
              <a:rect l="l" t="t" r="r" b="b"/>
              <a:pathLst>
                <a:path w="10770" h="5142" extrusionOk="0">
                  <a:moveTo>
                    <a:pt x="10770" y="0"/>
                  </a:moveTo>
                  <a:lnTo>
                    <a:pt x="9683" y="250"/>
                  </a:lnTo>
                  <a:lnTo>
                    <a:pt x="6926" y="4213"/>
                  </a:lnTo>
                  <a:cubicBezTo>
                    <a:pt x="6926" y="4213"/>
                    <a:pt x="1146" y="1915"/>
                    <a:pt x="997" y="1915"/>
                  </a:cubicBezTo>
                  <a:cubicBezTo>
                    <a:pt x="996" y="1915"/>
                    <a:pt x="995" y="1915"/>
                    <a:pt x="995" y="1915"/>
                  </a:cubicBezTo>
                  <a:cubicBezTo>
                    <a:pt x="937" y="1953"/>
                    <a:pt x="0" y="2394"/>
                    <a:pt x="0" y="2394"/>
                  </a:cubicBezTo>
                  <a:lnTo>
                    <a:pt x="7184" y="5141"/>
                  </a:lnTo>
                  <a:lnTo>
                    <a:pt x="7778" y="4686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871008" y="2601859"/>
              <a:ext cx="1626584" cy="1621079"/>
            </a:xfrm>
            <a:custGeom>
              <a:avLst/>
              <a:gdLst/>
              <a:ahLst/>
              <a:cxnLst/>
              <a:rect l="l" t="t" r="r" b="b"/>
              <a:pathLst>
                <a:path w="14385" h="14336" extrusionOk="0">
                  <a:moveTo>
                    <a:pt x="14384" y="0"/>
                  </a:moveTo>
                  <a:lnTo>
                    <a:pt x="10469" y="6007"/>
                  </a:lnTo>
                  <a:lnTo>
                    <a:pt x="2936" y="2704"/>
                  </a:lnTo>
                  <a:lnTo>
                    <a:pt x="2045" y="2704"/>
                  </a:lnTo>
                  <a:lnTo>
                    <a:pt x="1" y="12588"/>
                  </a:lnTo>
                  <a:lnTo>
                    <a:pt x="7975" y="14336"/>
                  </a:lnTo>
                  <a:lnTo>
                    <a:pt x="9369" y="13594"/>
                  </a:lnTo>
                  <a:lnTo>
                    <a:pt x="13882" y="4437"/>
                  </a:lnTo>
                  <a:lnTo>
                    <a:pt x="14384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4772781" y="3097025"/>
              <a:ext cx="402208" cy="1125913"/>
            </a:xfrm>
            <a:custGeom>
              <a:avLst/>
              <a:gdLst/>
              <a:ahLst/>
              <a:cxnLst/>
              <a:rect l="l" t="t" r="r" b="b"/>
              <a:pathLst>
                <a:path w="3557" h="9957" extrusionOk="0">
                  <a:moveTo>
                    <a:pt x="3557" y="0"/>
                  </a:moveTo>
                  <a:lnTo>
                    <a:pt x="2077" y="1447"/>
                  </a:lnTo>
                  <a:lnTo>
                    <a:pt x="0" y="9957"/>
                  </a:lnTo>
                  <a:lnTo>
                    <a:pt x="1695" y="9104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102246" y="2907621"/>
              <a:ext cx="939653" cy="366032"/>
            </a:xfrm>
            <a:custGeom>
              <a:avLst/>
              <a:gdLst/>
              <a:ahLst/>
              <a:cxnLst/>
              <a:rect l="l" t="t" r="r" b="b"/>
              <a:pathLst>
                <a:path w="8310" h="3237" extrusionOk="0">
                  <a:moveTo>
                    <a:pt x="0" y="0"/>
                  </a:moveTo>
                  <a:lnTo>
                    <a:pt x="7979" y="3237"/>
                  </a:lnTo>
                  <a:lnTo>
                    <a:pt x="8309" y="282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525528" y="2907621"/>
              <a:ext cx="1706754" cy="946006"/>
            </a:xfrm>
            <a:custGeom>
              <a:avLst/>
              <a:gdLst/>
              <a:ahLst/>
              <a:cxnLst/>
              <a:rect l="l" t="t" r="r" b="b"/>
              <a:pathLst>
                <a:path w="15094" h="8366" extrusionOk="0">
                  <a:moveTo>
                    <a:pt x="5041" y="0"/>
                  </a:moveTo>
                  <a:lnTo>
                    <a:pt x="1" y="2241"/>
                  </a:lnTo>
                  <a:cubicBezTo>
                    <a:pt x="1" y="2241"/>
                    <a:pt x="1882" y="5720"/>
                    <a:pt x="4041" y="6438"/>
                  </a:cubicBezTo>
                  <a:cubicBezTo>
                    <a:pt x="6137" y="7140"/>
                    <a:pt x="11293" y="8366"/>
                    <a:pt x="12738" y="8366"/>
                  </a:cubicBezTo>
                  <a:cubicBezTo>
                    <a:pt x="12781" y="8366"/>
                    <a:pt x="12821" y="8365"/>
                    <a:pt x="12858" y="8362"/>
                  </a:cubicBezTo>
                  <a:cubicBezTo>
                    <a:pt x="14117" y="8281"/>
                    <a:pt x="15045" y="7922"/>
                    <a:pt x="15069" y="7558"/>
                  </a:cubicBezTo>
                  <a:cubicBezTo>
                    <a:pt x="15093" y="7200"/>
                    <a:pt x="13403" y="6160"/>
                    <a:pt x="11900" y="5280"/>
                  </a:cubicBezTo>
                  <a:cubicBezTo>
                    <a:pt x="10402" y="4399"/>
                    <a:pt x="5041" y="0"/>
                    <a:pt x="5041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543507" y="3096008"/>
              <a:ext cx="1686061" cy="757280"/>
            </a:xfrm>
            <a:custGeom>
              <a:avLst/>
              <a:gdLst/>
              <a:ahLst/>
              <a:cxnLst/>
              <a:rect l="l" t="t" r="r" b="b"/>
              <a:pathLst>
                <a:path w="14911" h="6697" extrusionOk="0">
                  <a:moveTo>
                    <a:pt x="1675" y="0"/>
                  </a:moveTo>
                  <a:cubicBezTo>
                    <a:pt x="957" y="0"/>
                    <a:pt x="407" y="374"/>
                    <a:pt x="0" y="853"/>
                  </a:cubicBezTo>
                  <a:cubicBezTo>
                    <a:pt x="153" y="1105"/>
                    <a:pt x="407" y="1522"/>
                    <a:pt x="747" y="1991"/>
                  </a:cubicBezTo>
                  <a:cubicBezTo>
                    <a:pt x="1498" y="3044"/>
                    <a:pt x="2642" y="4361"/>
                    <a:pt x="3882" y="4772"/>
                  </a:cubicBezTo>
                  <a:cubicBezTo>
                    <a:pt x="5241" y="5227"/>
                    <a:pt x="7883" y="5901"/>
                    <a:pt x="9970" y="6318"/>
                  </a:cubicBezTo>
                  <a:cubicBezTo>
                    <a:pt x="9970" y="6318"/>
                    <a:pt x="10592" y="6424"/>
                    <a:pt x="11316" y="6568"/>
                  </a:cubicBezTo>
                  <a:cubicBezTo>
                    <a:pt x="11592" y="6610"/>
                    <a:pt x="11846" y="6643"/>
                    <a:pt x="12062" y="6668"/>
                  </a:cubicBezTo>
                  <a:cubicBezTo>
                    <a:pt x="12263" y="6687"/>
                    <a:pt x="12436" y="6696"/>
                    <a:pt x="12573" y="6696"/>
                  </a:cubicBezTo>
                  <a:lnTo>
                    <a:pt x="12699" y="6696"/>
                  </a:lnTo>
                  <a:cubicBezTo>
                    <a:pt x="13574" y="6639"/>
                    <a:pt x="14287" y="6447"/>
                    <a:pt x="14652" y="6213"/>
                  </a:cubicBezTo>
                  <a:cubicBezTo>
                    <a:pt x="14814" y="6036"/>
                    <a:pt x="14910" y="5892"/>
                    <a:pt x="14910" y="5892"/>
                  </a:cubicBezTo>
                  <a:cubicBezTo>
                    <a:pt x="14910" y="5892"/>
                    <a:pt x="10132" y="5873"/>
                    <a:pt x="7026" y="4988"/>
                  </a:cubicBezTo>
                  <a:cubicBezTo>
                    <a:pt x="3924" y="4102"/>
                    <a:pt x="1861" y="9"/>
                    <a:pt x="1861" y="9"/>
                  </a:cubicBezTo>
                  <a:cubicBezTo>
                    <a:pt x="1799" y="0"/>
                    <a:pt x="1737" y="0"/>
                    <a:pt x="1675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4"/>
          <p:cNvGrpSpPr/>
          <p:nvPr/>
        </p:nvGrpSpPr>
        <p:grpSpPr>
          <a:xfrm rot="2095265">
            <a:off x="159595" y="725500"/>
            <a:ext cx="523252" cy="446320"/>
            <a:chOff x="5794823" y="394529"/>
            <a:chExt cx="1647605" cy="1405361"/>
          </a:xfrm>
        </p:grpSpPr>
        <p:sp>
          <p:nvSpPr>
            <p:cNvPr id="1721" name="Google Shape;1721;p4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44"/>
          <p:cNvSpPr/>
          <p:nvPr/>
        </p:nvSpPr>
        <p:spPr>
          <a:xfrm>
            <a:off x="2308024" y="383758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Picture 6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46" y="236918"/>
            <a:ext cx="428122" cy="428122"/>
          </a:xfrm>
          <a:prstGeom prst="rect">
            <a:avLst/>
          </a:prstGeom>
        </p:spPr>
      </p:pic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6" y="112148"/>
            <a:ext cx="677662" cy="677662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06" y="236918"/>
            <a:ext cx="428122" cy="428122"/>
          </a:xfrm>
          <a:prstGeom prst="rect">
            <a:avLst/>
          </a:prstGeom>
        </p:spPr>
      </p:pic>
      <p:sp>
        <p:nvSpPr>
          <p:cNvPr id="7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1964768" y="142537"/>
            <a:ext cx="488819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أولا العوامل الباطنية</a:t>
            </a:r>
            <a:endParaRPr sz="3600" b="1" dirty="0">
              <a:solidFill>
                <a:srgbClr val="604B6B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73" name="Google Shape;2910;p58"/>
          <p:cNvGrpSpPr/>
          <p:nvPr/>
        </p:nvGrpSpPr>
        <p:grpSpPr>
          <a:xfrm>
            <a:off x="7654553" y="3776723"/>
            <a:ext cx="1647806" cy="1366777"/>
            <a:chOff x="5895338" y="695986"/>
            <a:chExt cx="2100721" cy="1742449"/>
          </a:xfrm>
        </p:grpSpPr>
        <p:sp>
          <p:nvSpPr>
            <p:cNvPr id="75" name="Google Shape;2911;p58"/>
            <p:cNvSpPr/>
            <p:nvPr/>
          </p:nvSpPr>
          <p:spPr>
            <a:xfrm>
              <a:off x="6436786" y="1368576"/>
              <a:ext cx="967430" cy="369622"/>
            </a:xfrm>
            <a:custGeom>
              <a:avLst/>
              <a:gdLst/>
              <a:ahLst/>
              <a:cxnLst/>
              <a:rect l="l" t="t" r="r" b="b"/>
              <a:pathLst>
                <a:path w="20397" h="7793" extrusionOk="0">
                  <a:moveTo>
                    <a:pt x="17522" y="0"/>
                  </a:moveTo>
                  <a:cubicBezTo>
                    <a:pt x="12408" y="0"/>
                    <a:pt x="582" y="1195"/>
                    <a:pt x="446" y="2007"/>
                  </a:cubicBezTo>
                  <a:cubicBezTo>
                    <a:pt x="446" y="2007"/>
                    <a:pt x="259" y="3065"/>
                    <a:pt x="0" y="4640"/>
                  </a:cubicBezTo>
                  <a:cubicBezTo>
                    <a:pt x="943" y="5454"/>
                    <a:pt x="2222" y="5990"/>
                    <a:pt x="3375" y="6220"/>
                  </a:cubicBezTo>
                  <a:cubicBezTo>
                    <a:pt x="3715" y="6288"/>
                    <a:pt x="4039" y="6319"/>
                    <a:pt x="4351" y="6319"/>
                  </a:cubicBezTo>
                  <a:cubicBezTo>
                    <a:pt x="6021" y="6319"/>
                    <a:pt x="7328" y="5432"/>
                    <a:pt x="8788" y="4702"/>
                  </a:cubicBezTo>
                  <a:cubicBezTo>
                    <a:pt x="9550" y="6838"/>
                    <a:pt x="11707" y="7793"/>
                    <a:pt x="13900" y="7793"/>
                  </a:cubicBezTo>
                  <a:cubicBezTo>
                    <a:pt x="14823" y="7793"/>
                    <a:pt x="15752" y="7624"/>
                    <a:pt x="16586" y="7302"/>
                  </a:cubicBezTo>
                  <a:cubicBezTo>
                    <a:pt x="18687" y="6315"/>
                    <a:pt x="20008" y="4267"/>
                    <a:pt x="20397" y="2012"/>
                  </a:cubicBezTo>
                  <a:cubicBezTo>
                    <a:pt x="20094" y="1088"/>
                    <a:pt x="19889" y="457"/>
                    <a:pt x="19831" y="284"/>
                  </a:cubicBezTo>
                  <a:cubicBezTo>
                    <a:pt x="19770" y="85"/>
                    <a:pt x="18884" y="0"/>
                    <a:pt x="17522" y="0"/>
                  </a:cubicBezTo>
                  <a:close/>
                </a:path>
              </a:pathLst>
            </a:custGeom>
            <a:solidFill>
              <a:srgbClr val="C7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12;p58"/>
            <p:cNvSpPr/>
            <p:nvPr/>
          </p:nvSpPr>
          <p:spPr>
            <a:xfrm>
              <a:off x="6338276" y="1464003"/>
              <a:ext cx="1291329" cy="779844"/>
            </a:xfrm>
            <a:custGeom>
              <a:avLst/>
              <a:gdLst/>
              <a:ahLst/>
              <a:cxnLst/>
              <a:rect l="l" t="t" r="r" b="b"/>
              <a:pathLst>
                <a:path w="27226" h="16442" extrusionOk="0">
                  <a:moveTo>
                    <a:pt x="22474" y="0"/>
                  </a:moveTo>
                  <a:cubicBezTo>
                    <a:pt x="22085" y="2255"/>
                    <a:pt x="20764" y="4303"/>
                    <a:pt x="18663" y="5290"/>
                  </a:cubicBezTo>
                  <a:cubicBezTo>
                    <a:pt x="17829" y="5612"/>
                    <a:pt x="16900" y="5781"/>
                    <a:pt x="15977" y="5781"/>
                  </a:cubicBezTo>
                  <a:cubicBezTo>
                    <a:pt x="13784" y="5781"/>
                    <a:pt x="11627" y="4826"/>
                    <a:pt x="10865" y="2690"/>
                  </a:cubicBezTo>
                  <a:cubicBezTo>
                    <a:pt x="9405" y="3420"/>
                    <a:pt x="8098" y="4307"/>
                    <a:pt x="6428" y="4307"/>
                  </a:cubicBezTo>
                  <a:cubicBezTo>
                    <a:pt x="6116" y="4307"/>
                    <a:pt x="5792" y="4276"/>
                    <a:pt x="5452" y="4208"/>
                  </a:cubicBezTo>
                  <a:cubicBezTo>
                    <a:pt x="4299" y="3978"/>
                    <a:pt x="3020" y="3442"/>
                    <a:pt x="2077" y="2628"/>
                  </a:cubicBezTo>
                  <a:cubicBezTo>
                    <a:pt x="1345" y="7089"/>
                    <a:pt x="0" y="15715"/>
                    <a:pt x="493" y="16250"/>
                  </a:cubicBezTo>
                  <a:cubicBezTo>
                    <a:pt x="617" y="16385"/>
                    <a:pt x="1476" y="16441"/>
                    <a:pt x="2805" y="16441"/>
                  </a:cubicBezTo>
                  <a:cubicBezTo>
                    <a:pt x="8562" y="16441"/>
                    <a:pt x="23135" y="15384"/>
                    <a:pt x="24966" y="15049"/>
                  </a:cubicBezTo>
                  <a:cubicBezTo>
                    <a:pt x="27226" y="14642"/>
                    <a:pt x="27092" y="13944"/>
                    <a:pt x="27092" y="13944"/>
                  </a:cubicBezTo>
                  <a:cubicBezTo>
                    <a:pt x="27092" y="13944"/>
                    <a:pt x="23828" y="4113"/>
                    <a:pt x="22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13;p58"/>
            <p:cNvSpPr/>
            <p:nvPr/>
          </p:nvSpPr>
          <p:spPr>
            <a:xfrm>
              <a:off x="6389120" y="1638589"/>
              <a:ext cx="1143348" cy="306256"/>
            </a:xfrm>
            <a:custGeom>
              <a:avLst/>
              <a:gdLst/>
              <a:ahLst/>
              <a:cxnLst/>
              <a:rect l="l" t="t" r="r" b="b"/>
              <a:pathLst>
                <a:path w="24106" h="6457" extrusionOk="0">
                  <a:moveTo>
                    <a:pt x="18846" y="1"/>
                  </a:moveTo>
                  <a:lnTo>
                    <a:pt x="18725" y="857"/>
                  </a:lnTo>
                  <a:cubicBezTo>
                    <a:pt x="18720" y="900"/>
                    <a:pt x="18064" y="5204"/>
                    <a:pt x="13747" y="6132"/>
                  </a:cubicBezTo>
                  <a:cubicBezTo>
                    <a:pt x="13393" y="6208"/>
                    <a:pt x="13047" y="6243"/>
                    <a:pt x="12710" y="6243"/>
                  </a:cubicBezTo>
                  <a:cubicBezTo>
                    <a:pt x="8934" y="6243"/>
                    <a:pt x="6293" y="1858"/>
                    <a:pt x="6267" y="1810"/>
                  </a:cubicBezTo>
                  <a:lnTo>
                    <a:pt x="6089" y="1513"/>
                  </a:lnTo>
                  <a:lnTo>
                    <a:pt x="6066" y="1857"/>
                  </a:lnTo>
                  <a:cubicBezTo>
                    <a:pt x="6060" y="1877"/>
                    <a:pt x="5902" y="3724"/>
                    <a:pt x="3791" y="4906"/>
                  </a:cubicBezTo>
                  <a:cubicBezTo>
                    <a:pt x="3074" y="5311"/>
                    <a:pt x="2426" y="5445"/>
                    <a:pt x="1882" y="5445"/>
                  </a:cubicBezTo>
                  <a:cubicBezTo>
                    <a:pt x="835" y="5445"/>
                    <a:pt x="171" y="4947"/>
                    <a:pt x="130" y="4916"/>
                  </a:cubicBezTo>
                  <a:lnTo>
                    <a:pt x="0" y="5089"/>
                  </a:lnTo>
                  <a:cubicBezTo>
                    <a:pt x="10" y="5098"/>
                    <a:pt x="749" y="5654"/>
                    <a:pt x="1900" y="5654"/>
                  </a:cubicBezTo>
                  <a:cubicBezTo>
                    <a:pt x="2476" y="5654"/>
                    <a:pt x="3154" y="5515"/>
                    <a:pt x="3897" y="5098"/>
                  </a:cubicBezTo>
                  <a:cubicBezTo>
                    <a:pt x="5629" y="4126"/>
                    <a:pt x="6103" y="2758"/>
                    <a:pt x="6232" y="2164"/>
                  </a:cubicBezTo>
                  <a:cubicBezTo>
                    <a:pt x="6859" y="3102"/>
                    <a:pt x="9330" y="6457"/>
                    <a:pt x="12700" y="6457"/>
                  </a:cubicBezTo>
                  <a:cubicBezTo>
                    <a:pt x="12703" y="6457"/>
                    <a:pt x="12706" y="6457"/>
                    <a:pt x="12709" y="6457"/>
                  </a:cubicBezTo>
                  <a:cubicBezTo>
                    <a:pt x="13058" y="6457"/>
                    <a:pt x="13422" y="6424"/>
                    <a:pt x="13791" y="6342"/>
                  </a:cubicBezTo>
                  <a:cubicBezTo>
                    <a:pt x="17352" y="5577"/>
                    <a:pt x="18505" y="2599"/>
                    <a:pt x="18826" y="1393"/>
                  </a:cubicBezTo>
                  <a:cubicBezTo>
                    <a:pt x="18989" y="2001"/>
                    <a:pt x="19385" y="3025"/>
                    <a:pt x="20333" y="3763"/>
                  </a:cubicBezTo>
                  <a:cubicBezTo>
                    <a:pt x="21071" y="4336"/>
                    <a:pt x="21997" y="4627"/>
                    <a:pt x="23097" y="4627"/>
                  </a:cubicBezTo>
                  <a:cubicBezTo>
                    <a:pt x="23418" y="4627"/>
                    <a:pt x="23755" y="4602"/>
                    <a:pt x="24106" y="4552"/>
                  </a:cubicBezTo>
                  <a:lnTo>
                    <a:pt x="24077" y="4342"/>
                  </a:lnTo>
                  <a:cubicBezTo>
                    <a:pt x="23739" y="4388"/>
                    <a:pt x="23416" y="4412"/>
                    <a:pt x="23108" y="4412"/>
                  </a:cubicBezTo>
                  <a:cubicBezTo>
                    <a:pt x="22052" y="4412"/>
                    <a:pt x="21168" y="4139"/>
                    <a:pt x="20468" y="3595"/>
                  </a:cubicBezTo>
                  <a:cubicBezTo>
                    <a:pt x="19137" y="2561"/>
                    <a:pt x="18941" y="876"/>
                    <a:pt x="18941" y="862"/>
                  </a:cubicBezTo>
                  <a:lnTo>
                    <a:pt x="18846" y="1"/>
                  </a:ln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14;p58"/>
            <p:cNvSpPr/>
            <p:nvPr/>
          </p:nvSpPr>
          <p:spPr>
            <a:xfrm>
              <a:off x="5929629" y="695986"/>
              <a:ext cx="2066430" cy="1153640"/>
            </a:xfrm>
            <a:custGeom>
              <a:avLst/>
              <a:gdLst/>
              <a:ahLst/>
              <a:cxnLst/>
              <a:rect l="l" t="t" r="r" b="b"/>
              <a:pathLst>
                <a:path w="43568" h="24323" extrusionOk="0">
                  <a:moveTo>
                    <a:pt x="20420" y="0"/>
                  </a:moveTo>
                  <a:cubicBezTo>
                    <a:pt x="17079" y="0"/>
                    <a:pt x="14369" y="1029"/>
                    <a:pt x="14369" y="1029"/>
                  </a:cubicBezTo>
                  <a:cubicBezTo>
                    <a:pt x="14369" y="1029"/>
                    <a:pt x="6568" y="1475"/>
                    <a:pt x="3705" y="1873"/>
                  </a:cubicBezTo>
                  <a:cubicBezTo>
                    <a:pt x="843" y="2264"/>
                    <a:pt x="1" y="6841"/>
                    <a:pt x="197" y="11220"/>
                  </a:cubicBezTo>
                  <a:cubicBezTo>
                    <a:pt x="379" y="15363"/>
                    <a:pt x="3070" y="17042"/>
                    <a:pt x="5400" y="17042"/>
                  </a:cubicBezTo>
                  <a:cubicBezTo>
                    <a:pt x="5530" y="17042"/>
                    <a:pt x="5660" y="17036"/>
                    <a:pt x="5788" y="17026"/>
                  </a:cubicBezTo>
                  <a:cubicBezTo>
                    <a:pt x="8195" y="16831"/>
                    <a:pt x="10273" y="16188"/>
                    <a:pt x="10273" y="16188"/>
                  </a:cubicBezTo>
                  <a:cubicBezTo>
                    <a:pt x="10273" y="16188"/>
                    <a:pt x="11230" y="17046"/>
                    <a:pt x="12511" y="17046"/>
                  </a:cubicBezTo>
                  <a:cubicBezTo>
                    <a:pt x="12567" y="17046"/>
                    <a:pt x="12623" y="17044"/>
                    <a:pt x="12681" y="17041"/>
                  </a:cubicBezTo>
                  <a:cubicBezTo>
                    <a:pt x="14044" y="16959"/>
                    <a:pt x="18467" y="16639"/>
                    <a:pt x="18467" y="16639"/>
                  </a:cubicBezTo>
                  <a:cubicBezTo>
                    <a:pt x="18467" y="16639"/>
                    <a:pt x="18922" y="24048"/>
                    <a:pt x="21913" y="24311"/>
                  </a:cubicBezTo>
                  <a:cubicBezTo>
                    <a:pt x="22003" y="24319"/>
                    <a:pt x="22091" y="24323"/>
                    <a:pt x="22177" y="24323"/>
                  </a:cubicBezTo>
                  <a:cubicBezTo>
                    <a:pt x="24940" y="24323"/>
                    <a:pt x="25530" y="20398"/>
                    <a:pt x="26857" y="20147"/>
                  </a:cubicBezTo>
                  <a:cubicBezTo>
                    <a:pt x="26922" y="20135"/>
                    <a:pt x="26983" y="20129"/>
                    <a:pt x="27040" y="20129"/>
                  </a:cubicBezTo>
                  <a:cubicBezTo>
                    <a:pt x="28192" y="20129"/>
                    <a:pt x="27896" y="22488"/>
                    <a:pt x="27896" y="22488"/>
                  </a:cubicBezTo>
                  <a:lnTo>
                    <a:pt x="30888" y="21971"/>
                  </a:lnTo>
                  <a:cubicBezTo>
                    <a:pt x="30888" y="21971"/>
                    <a:pt x="31147" y="18065"/>
                    <a:pt x="28872" y="17807"/>
                  </a:cubicBezTo>
                  <a:cubicBezTo>
                    <a:pt x="28716" y="17789"/>
                    <a:pt x="28562" y="17781"/>
                    <a:pt x="28410" y="17781"/>
                  </a:cubicBezTo>
                  <a:cubicBezTo>
                    <a:pt x="27531" y="17781"/>
                    <a:pt x="26737" y="18055"/>
                    <a:pt x="26064" y="18324"/>
                  </a:cubicBezTo>
                  <a:cubicBezTo>
                    <a:pt x="25389" y="18597"/>
                    <a:pt x="24840" y="18870"/>
                    <a:pt x="24459" y="18870"/>
                  </a:cubicBezTo>
                  <a:cubicBezTo>
                    <a:pt x="24327" y="18870"/>
                    <a:pt x="24215" y="18837"/>
                    <a:pt x="24125" y="18759"/>
                  </a:cubicBezTo>
                  <a:cubicBezTo>
                    <a:pt x="23473" y="18199"/>
                    <a:pt x="23541" y="17481"/>
                    <a:pt x="23541" y="17481"/>
                  </a:cubicBezTo>
                  <a:cubicBezTo>
                    <a:pt x="23541" y="17481"/>
                    <a:pt x="28806" y="16246"/>
                    <a:pt x="29979" y="15073"/>
                  </a:cubicBezTo>
                  <a:cubicBezTo>
                    <a:pt x="30722" y="14330"/>
                    <a:pt x="30892" y="13928"/>
                    <a:pt x="30916" y="13733"/>
                  </a:cubicBezTo>
                  <a:lnTo>
                    <a:pt x="30916" y="13733"/>
                  </a:lnTo>
                  <a:cubicBezTo>
                    <a:pt x="30989" y="14147"/>
                    <a:pt x="31334" y="15286"/>
                    <a:pt x="32970" y="15801"/>
                  </a:cubicBezTo>
                  <a:cubicBezTo>
                    <a:pt x="34153" y="16178"/>
                    <a:pt x="36614" y="16609"/>
                    <a:pt x="38734" y="16609"/>
                  </a:cubicBezTo>
                  <a:cubicBezTo>
                    <a:pt x="40224" y="16609"/>
                    <a:pt x="41545" y="16396"/>
                    <a:pt x="42136" y="15801"/>
                  </a:cubicBezTo>
                  <a:cubicBezTo>
                    <a:pt x="43567" y="14361"/>
                    <a:pt x="43439" y="8248"/>
                    <a:pt x="43112" y="4869"/>
                  </a:cubicBezTo>
                  <a:cubicBezTo>
                    <a:pt x="42787" y="1484"/>
                    <a:pt x="41031" y="642"/>
                    <a:pt x="39083" y="183"/>
                  </a:cubicBezTo>
                  <a:cubicBezTo>
                    <a:pt x="38606" y="72"/>
                    <a:pt x="37776" y="27"/>
                    <a:pt x="36776" y="27"/>
                  </a:cubicBezTo>
                  <a:cubicBezTo>
                    <a:pt x="33682" y="27"/>
                    <a:pt x="28959" y="459"/>
                    <a:pt x="28026" y="704"/>
                  </a:cubicBezTo>
                  <a:lnTo>
                    <a:pt x="26791" y="1029"/>
                  </a:lnTo>
                  <a:cubicBezTo>
                    <a:pt x="26791" y="1029"/>
                    <a:pt x="25163" y="264"/>
                    <a:pt x="21392" y="30"/>
                  </a:cubicBezTo>
                  <a:cubicBezTo>
                    <a:pt x="21063" y="9"/>
                    <a:pt x="20739" y="0"/>
                    <a:pt x="20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15;p58"/>
            <p:cNvSpPr/>
            <p:nvPr/>
          </p:nvSpPr>
          <p:spPr>
            <a:xfrm>
              <a:off x="6352268" y="1999902"/>
              <a:ext cx="1304372" cy="244881"/>
            </a:xfrm>
            <a:custGeom>
              <a:avLst/>
              <a:gdLst/>
              <a:ahLst/>
              <a:cxnLst/>
              <a:rect l="l" t="t" r="r" b="b"/>
              <a:pathLst>
                <a:path w="27501" h="5163" extrusionOk="0">
                  <a:moveTo>
                    <a:pt x="23065" y="0"/>
                  </a:moveTo>
                  <a:cubicBezTo>
                    <a:pt x="22993" y="0"/>
                    <a:pt x="22921" y="2"/>
                    <a:pt x="22848" y="7"/>
                  </a:cubicBezTo>
                  <a:cubicBezTo>
                    <a:pt x="20493" y="160"/>
                    <a:pt x="20570" y="3252"/>
                    <a:pt x="20570" y="3252"/>
                  </a:cubicBezTo>
                  <a:cubicBezTo>
                    <a:pt x="20570" y="3252"/>
                    <a:pt x="19756" y="586"/>
                    <a:pt x="17052" y="548"/>
                  </a:cubicBezTo>
                  <a:cubicBezTo>
                    <a:pt x="17037" y="548"/>
                    <a:pt x="17022" y="548"/>
                    <a:pt x="17007" y="548"/>
                  </a:cubicBezTo>
                  <a:cubicBezTo>
                    <a:pt x="14341" y="548"/>
                    <a:pt x="13802" y="3951"/>
                    <a:pt x="13802" y="3951"/>
                  </a:cubicBezTo>
                  <a:cubicBezTo>
                    <a:pt x="13802" y="3951"/>
                    <a:pt x="12755" y="1098"/>
                    <a:pt x="10418" y="1098"/>
                  </a:cubicBezTo>
                  <a:cubicBezTo>
                    <a:pt x="10217" y="1098"/>
                    <a:pt x="10006" y="1119"/>
                    <a:pt x="9786" y="1165"/>
                  </a:cubicBezTo>
                  <a:cubicBezTo>
                    <a:pt x="7000" y="1745"/>
                    <a:pt x="7000" y="4492"/>
                    <a:pt x="7000" y="4492"/>
                  </a:cubicBezTo>
                  <a:cubicBezTo>
                    <a:pt x="7000" y="4492"/>
                    <a:pt x="6885" y="3831"/>
                    <a:pt x="4373" y="2209"/>
                  </a:cubicBezTo>
                  <a:cubicBezTo>
                    <a:pt x="3855" y="1875"/>
                    <a:pt x="3369" y="1742"/>
                    <a:pt x="2924" y="1742"/>
                  </a:cubicBezTo>
                  <a:cubicBezTo>
                    <a:pt x="1211" y="1742"/>
                    <a:pt x="107" y="3712"/>
                    <a:pt x="107" y="3712"/>
                  </a:cubicBezTo>
                  <a:cubicBezTo>
                    <a:pt x="0" y="4955"/>
                    <a:pt x="58" y="5134"/>
                    <a:pt x="621" y="5134"/>
                  </a:cubicBezTo>
                  <a:cubicBezTo>
                    <a:pt x="735" y="5134"/>
                    <a:pt x="869" y="5126"/>
                    <a:pt x="1026" y="5119"/>
                  </a:cubicBezTo>
                  <a:cubicBezTo>
                    <a:pt x="1177" y="5113"/>
                    <a:pt x="1350" y="5106"/>
                    <a:pt x="1546" y="5106"/>
                  </a:cubicBezTo>
                  <a:cubicBezTo>
                    <a:pt x="1773" y="5106"/>
                    <a:pt x="2031" y="5115"/>
                    <a:pt x="2323" y="5143"/>
                  </a:cubicBezTo>
                  <a:cubicBezTo>
                    <a:pt x="2467" y="5156"/>
                    <a:pt x="2682" y="5162"/>
                    <a:pt x="2960" y="5162"/>
                  </a:cubicBezTo>
                  <a:cubicBezTo>
                    <a:pt x="6784" y="5162"/>
                    <a:pt x="22414" y="4002"/>
                    <a:pt x="24868" y="3716"/>
                  </a:cubicBezTo>
                  <a:cubicBezTo>
                    <a:pt x="27501" y="3405"/>
                    <a:pt x="26797" y="2247"/>
                    <a:pt x="26797" y="2247"/>
                  </a:cubicBezTo>
                  <a:cubicBezTo>
                    <a:pt x="26797" y="2247"/>
                    <a:pt x="25305" y="0"/>
                    <a:pt x="23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16;p58"/>
            <p:cNvSpPr/>
            <p:nvPr/>
          </p:nvSpPr>
          <p:spPr>
            <a:xfrm>
              <a:off x="6627972" y="1947541"/>
              <a:ext cx="69011" cy="69295"/>
            </a:xfrm>
            <a:custGeom>
              <a:avLst/>
              <a:gdLst/>
              <a:ahLst/>
              <a:cxnLst/>
              <a:rect l="l" t="t" r="r" b="b"/>
              <a:pathLst>
                <a:path w="1455" h="1461" extrusionOk="0">
                  <a:moveTo>
                    <a:pt x="727" y="0"/>
                  </a:moveTo>
                  <a:cubicBezTo>
                    <a:pt x="325" y="0"/>
                    <a:pt x="0" y="327"/>
                    <a:pt x="0" y="729"/>
                  </a:cubicBezTo>
                  <a:cubicBezTo>
                    <a:pt x="0" y="1131"/>
                    <a:pt x="325" y="1460"/>
                    <a:pt x="727" y="1460"/>
                  </a:cubicBezTo>
                  <a:cubicBezTo>
                    <a:pt x="1129" y="1460"/>
                    <a:pt x="1455" y="1131"/>
                    <a:pt x="1455" y="729"/>
                  </a:cubicBezTo>
                  <a:cubicBezTo>
                    <a:pt x="1455" y="327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17;p58"/>
            <p:cNvSpPr/>
            <p:nvPr/>
          </p:nvSpPr>
          <p:spPr>
            <a:xfrm>
              <a:off x="6956655" y="1987049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1" y="1130"/>
                    <a:pt x="326" y="1460"/>
                    <a:pt x="728" y="1460"/>
                  </a:cubicBezTo>
                  <a:cubicBezTo>
                    <a:pt x="1130" y="1460"/>
                    <a:pt x="1461" y="1130"/>
                    <a:pt x="1461" y="728"/>
                  </a:cubicBezTo>
                  <a:cubicBezTo>
                    <a:pt x="1461" y="326"/>
                    <a:pt x="1130" y="0"/>
                    <a:pt x="728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18;p58"/>
            <p:cNvSpPr/>
            <p:nvPr/>
          </p:nvSpPr>
          <p:spPr>
            <a:xfrm>
              <a:off x="7275188" y="1884650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32" y="1"/>
                  </a:moveTo>
                  <a:cubicBezTo>
                    <a:pt x="330" y="1"/>
                    <a:pt x="0" y="327"/>
                    <a:pt x="0" y="734"/>
                  </a:cubicBezTo>
                  <a:cubicBezTo>
                    <a:pt x="0" y="1136"/>
                    <a:pt x="330" y="1461"/>
                    <a:pt x="732" y="1461"/>
                  </a:cubicBezTo>
                  <a:cubicBezTo>
                    <a:pt x="1134" y="1461"/>
                    <a:pt x="1460" y="1136"/>
                    <a:pt x="1460" y="734"/>
                  </a:cubicBezTo>
                  <a:cubicBezTo>
                    <a:pt x="1460" y="327"/>
                    <a:pt x="1134" y="1"/>
                    <a:pt x="732" y="1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19;p58"/>
            <p:cNvSpPr/>
            <p:nvPr/>
          </p:nvSpPr>
          <p:spPr>
            <a:xfrm>
              <a:off x="6108056" y="1463766"/>
              <a:ext cx="345812" cy="518694"/>
            </a:xfrm>
            <a:custGeom>
              <a:avLst/>
              <a:gdLst/>
              <a:ahLst/>
              <a:cxnLst/>
              <a:rect l="l" t="t" r="r" b="b"/>
              <a:pathLst>
                <a:path w="7291" h="10936" extrusionOk="0">
                  <a:moveTo>
                    <a:pt x="6511" y="0"/>
                  </a:moveTo>
                  <a:cubicBezTo>
                    <a:pt x="6511" y="0"/>
                    <a:pt x="1130" y="5907"/>
                    <a:pt x="566" y="7300"/>
                  </a:cubicBezTo>
                  <a:cubicBezTo>
                    <a:pt x="1" y="8688"/>
                    <a:pt x="217" y="10038"/>
                    <a:pt x="217" y="10038"/>
                  </a:cubicBezTo>
                  <a:cubicBezTo>
                    <a:pt x="217" y="10038"/>
                    <a:pt x="3155" y="10818"/>
                    <a:pt x="3341" y="10929"/>
                  </a:cubicBezTo>
                  <a:cubicBezTo>
                    <a:pt x="3349" y="10933"/>
                    <a:pt x="3359" y="10935"/>
                    <a:pt x="3373" y="10935"/>
                  </a:cubicBezTo>
                  <a:cubicBezTo>
                    <a:pt x="3723" y="10935"/>
                    <a:pt x="6109" y="9608"/>
                    <a:pt x="6109" y="9608"/>
                  </a:cubicBezTo>
                  <a:lnTo>
                    <a:pt x="7291" y="49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20;p58"/>
            <p:cNvSpPr/>
            <p:nvPr/>
          </p:nvSpPr>
          <p:spPr>
            <a:xfrm>
              <a:off x="7377349" y="1382046"/>
              <a:ext cx="335567" cy="537429"/>
            </a:xfrm>
            <a:custGeom>
              <a:avLst/>
              <a:gdLst/>
              <a:ahLst/>
              <a:cxnLst/>
              <a:rect l="l" t="t" r="r" b="b"/>
              <a:pathLst>
                <a:path w="7075" h="11331" extrusionOk="0">
                  <a:moveTo>
                    <a:pt x="0" y="0"/>
                  </a:moveTo>
                  <a:lnTo>
                    <a:pt x="3743" y="11331"/>
                  </a:lnTo>
                  <a:cubicBezTo>
                    <a:pt x="3743" y="11331"/>
                    <a:pt x="6778" y="9234"/>
                    <a:pt x="6926" y="6281"/>
                  </a:cubicBezTo>
                  <a:cubicBezTo>
                    <a:pt x="7074" y="3327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21;p58"/>
            <p:cNvSpPr/>
            <p:nvPr/>
          </p:nvSpPr>
          <p:spPr>
            <a:xfrm>
              <a:off x="6627972" y="2218597"/>
              <a:ext cx="363219" cy="219838"/>
            </a:xfrm>
            <a:custGeom>
              <a:avLst/>
              <a:gdLst/>
              <a:ahLst/>
              <a:cxnLst/>
              <a:rect l="l" t="t" r="r" b="b"/>
              <a:pathLst>
                <a:path w="7658" h="4635" extrusionOk="0">
                  <a:moveTo>
                    <a:pt x="7658" y="0"/>
                  </a:moveTo>
                  <a:lnTo>
                    <a:pt x="0" y="552"/>
                  </a:lnTo>
                  <a:cubicBezTo>
                    <a:pt x="0" y="552"/>
                    <a:pt x="1810" y="4447"/>
                    <a:pt x="2786" y="4577"/>
                  </a:cubicBezTo>
                  <a:cubicBezTo>
                    <a:pt x="3111" y="4620"/>
                    <a:pt x="3649" y="4634"/>
                    <a:pt x="4221" y="4634"/>
                  </a:cubicBezTo>
                  <a:cubicBezTo>
                    <a:pt x="5366" y="4634"/>
                    <a:pt x="6648" y="4577"/>
                    <a:pt x="6648" y="4577"/>
                  </a:cubicBezTo>
                  <a:lnTo>
                    <a:pt x="7658" y="0"/>
                  </a:ln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22;p58"/>
            <p:cNvSpPr/>
            <p:nvPr/>
          </p:nvSpPr>
          <p:spPr>
            <a:xfrm>
              <a:off x="7038612" y="2190899"/>
              <a:ext cx="365590" cy="235158"/>
            </a:xfrm>
            <a:custGeom>
              <a:avLst/>
              <a:gdLst/>
              <a:ahLst/>
              <a:cxnLst/>
              <a:rect l="l" t="t" r="r" b="b"/>
              <a:pathLst>
                <a:path w="7708" h="4958" extrusionOk="0">
                  <a:moveTo>
                    <a:pt x="7708" y="1"/>
                  </a:moveTo>
                  <a:lnTo>
                    <a:pt x="0" y="584"/>
                  </a:lnTo>
                  <a:lnTo>
                    <a:pt x="197" y="4863"/>
                  </a:lnTo>
                  <a:cubicBezTo>
                    <a:pt x="197" y="4863"/>
                    <a:pt x="2044" y="4957"/>
                    <a:pt x="3463" y="4957"/>
                  </a:cubicBezTo>
                  <a:cubicBezTo>
                    <a:pt x="4173" y="4957"/>
                    <a:pt x="4776" y="4934"/>
                    <a:pt x="4988" y="4863"/>
                  </a:cubicBezTo>
                  <a:cubicBezTo>
                    <a:pt x="5629" y="4653"/>
                    <a:pt x="7707" y="1"/>
                    <a:pt x="7708" y="1"/>
                  </a:cubicBez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23;p58"/>
            <p:cNvSpPr/>
            <p:nvPr/>
          </p:nvSpPr>
          <p:spPr>
            <a:xfrm>
              <a:off x="5895338" y="2013704"/>
              <a:ext cx="566931" cy="326129"/>
            </a:xfrm>
            <a:custGeom>
              <a:avLst/>
              <a:gdLst/>
              <a:ahLst/>
              <a:cxnLst/>
              <a:rect l="l" t="t" r="r" b="b"/>
              <a:pathLst>
                <a:path w="11953" h="6876" extrusionOk="0">
                  <a:moveTo>
                    <a:pt x="5808" y="1"/>
                  </a:moveTo>
                  <a:cubicBezTo>
                    <a:pt x="3525" y="1"/>
                    <a:pt x="1281" y="52"/>
                    <a:pt x="867" y="166"/>
                  </a:cubicBezTo>
                  <a:cubicBezTo>
                    <a:pt x="1" y="410"/>
                    <a:pt x="178" y="898"/>
                    <a:pt x="178" y="898"/>
                  </a:cubicBezTo>
                  <a:cubicBezTo>
                    <a:pt x="178" y="898"/>
                    <a:pt x="451" y="6049"/>
                    <a:pt x="867" y="6637"/>
                  </a:cubicBezTo>
                  <a:cubicBezTo>
                    <a:pt x="989" y="6808"/>
                    <a:pt x="1887" y="6875"/>
                    <a:pt x="3109" y="6875"/>
                  </a:cubicBezTo>
                  <a:cubicBezTo>
                    <a:pt x="6102" y="6875"/>
                    <a:pt x="11044" y="6474"/>
                    <a:pt x="11350" y="6216"/>
                  </a:cubicBezTo>
                  <a:cubicBezTo>
                    <a:pt x="11785" y="5853"/>
                    <a:pt x="11953" y="1535"/>
                    <a:pt x="11776" y="1214"/>
                  </a:cubicBezTo>
                  <a:cubicBezTo>
                    <a:pt x="11599" y="889"/>
                    <a:pt x="11584" y="372"/>
                    <a:pt x="11096" y="166"/>
                  </a:cubicBezTo>
                  <a:cubicBezTo>
                    <a:pt x="10841" y="61"/>
                    <a:pt x="8301" y="1"/>
                    <a:pt x="5808" y="1"/>
                  </a:cubicBezTo>
                  <a:close/>
                </a:path>
              </a:pathLst>
            </a:custGeom>
            <a:solidFill>
              <a:srgbClr val="E05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24;p58"/>
            <p:cNvSpPr/>
            <p:nvPr/>
          </p:nvSpPr>
          <p:spPr>
            <a:xfrm>
              <a:off x="7344434" y="789753"/>
              <a:ext cx="595294" cy="653111"/>
            </a:xfrm>
            <a:custGeom>
              <a:avLst/>
              <a:gdLst/>
              <a:ahLst/>
              <a:cxnLst/>
              <a:rect l="l" t="t" r="r" b="b"/>
              <a:pathLst>
                <a:path w="12551" h="13770" extrusionOk="0">
                  <a:moveTo>
                    <a:pt x="9167" y="0"/>
                  </a:moveTo>
                  <a:cubicBezTo>
                    <a:pt x="6075" y="0"/>
                    <a:pt x="0" y="2533"/>
                    <a:pt x="0" y="2533"/>
                  </a:cubicBezTo>
                  <a:cubicBezTo>
                    <a:pt x="0" y="2533"/>
                    <a:pt x="1580" y="7812"/>
                    <a:pt x="1901" y="7994"/>
                  </a:cubicBezTo>
                  <a:cubicBezTo>
                    <a:pt x="1921" y="8006"/>
                    <a:pt x="1961" y="8012"/>
                    <a:pt x="2017" y="8012"/>
                  </a:cubicBezTo>
                  <a:cubicBezTo>
                    <a:pt x="2813" y="8012"/>
                    <a:pt x="6902" y="6850"/>
                    <a:pt x="6902" y="6850"/>
                  </a:cubicBezTo>
                  <a:lnTo>
                    <a:pt x="6902" y="6850"/>
                  </a:lnTo>
                  <a:lnTo>
                    <a:pt x="1901" y="9282"/>
                  </a:lnTo>
                  <a:lnTo>
                    <a:pt x="1068" y="11603"/>
                  </a:lnTo>
                  <a:cubicBezTo>
                    <a:pt x="1068" y="11603"/>
                    <a:pt x="4917" y="13769"/>
                    <a:pt x="7852" y="13769"/>
                  </a:cubicBezTo>
                  <a:cubicBezTo>
                    <a:pt x="8601" y="13769"/>
                    <a:pt x="9290" y="13628"/>
                    <a:pt x="9841" y="13274"/>
                  </a:cubicBezTo>
                  <a:cubicBezTo>
                    <a:pt x="12551" y="11531"/>
                    <a:pt x="12454" y="1752"/>
                    <a:pt x="10574" y="331"/>
                  </a:cubicBezTo>
                  <a:cubicBezTo>
                    <a:pt x="10265" y="98"/>
                    <a:pt x="9773" y="0"/>
                    <a:pt x="9167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25;p58"/>
            <p:cNvSpPr/>
            <p:nvPr/>
          </p:nvSpPr>
          <p:spPr>
            <a:xfrm>
              <a:off x="5981374" y="848944"/>
              <a:ext cx="455470" cy="602124"/>
            </a:xfrm>
            <a:custGeom>
              <a:avLst/>
              <a:gdLst/>
              <a:ahLst/>
              <a:cxnLst/>
              <a:rect l="l" t="t" r="r" b="b"/>
              <a:pathLst>
                <a:path w="9603" h="12695" extrusionOk="0">
                  <a:moveTo>
                    <a:pt x="5104" y="1"/>
                  </a:moveTo>
                  <a:cubicBezTo>
                    <a:pt x="4335" y="1"/>
                    <a:pt x="3556" y="119"/>
                    <a:pt x="2844" y="433"/>
                  </a:cubicBezTo>
                  <a:cubicBezTo>
                    <a:pt x="1" y="1681"/>
                    <a:pt x="681" y="10595"/>
                    <a:pt x="1978" y="11896"/>
                  </a:cubicBezTo>
                  <a:cubicBezTo>
                    <a:pt x="2616" y="12532"/>
                    <a:pt x="4461" y="12694"/>
                    <a:pt x="6176" y="12694"/>
                  </a:cubicBezTo>
                  <a:cubicBezTo>
                    <a:pt x="7959" y="12694"/>
                    <a:pt x="9602" y="12519"/>
                    <a:pt x="9602" y="12519"/>
                  </a:cubicBezTo>
                  <a:cubicBezTo>
                    <a:pt x="9602" y="12519"/>
                    <a:pt x="8913" y="12135"/>
                    <a:pt x="8660" y="10958"/>
                  </a:cubicBezTo>
                  <a:cubicBezTo>
                    <a:pt x="8406" y="9776"/>
                    <a:pt x="8382" y="8426"/>
                    <a:pt x="8382" y="8426"/>
                  </a:cubicBezTo>
                  <a:lnTo>
                    <a:pt x="2844" y="7507"/>
                  </a:lnTo>
                  <a:lnTo>
                    <a:pt x="8143" y="7507"/>
                  </a:lnTo>
                  <a:cubicBezTo>
                    <a:pt x="8095" y="4272"/>
                    <a:pt x="9602" y="1055"/>
                    <a:pt x="9602" y="1055"/>
                  </a:cubicBezTo>
                  <a:cubicBezTo>
                    <a:pt x="9602" y="1055"/>
                    <a:pt x="7403" y="1"/>
                    <a:pt x="5104" y="1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26;p58"/>
            <p:cNvSpPr/>
            <p:nvPr/>
          </p:nvSpPr>
          <p:spPr>
            <a:xfrm>
              <a:off x="7000953" y="1034249"/>
              <a:ext cx="223158" cy="157325"/>
            </a:xfrm>
            <a:custGeom>
              <a:avLst/>
              <a:gdLst/>
              <a:ahLst/>
              <a:cxnLst/>
              <a:rect l="l" t="t" r="r" b="b"/>
              <a:pathLst>
                <a:path w="4705" h="3317" extrusionOk="0">
                  <a:moveTo>
                    <a:pt x="4538" y="1"/>
                  </a:moveTo>
                  <a:lnTo>
                    <a:pt x="4538" y="1"/>
                  </a:lnTo>
                  <a:cubicBezTo>
                    <a:pt x="4538" y="1"/>
                    <a:pt x="4112" y="2504"/>
                    <a:pt x="2336" y="2796"/>
                  </a:cubicBezTo>
                  <a:cubicBezTo>
                    <a:pt x="2217" y="2816"/>
                    <a:pt x="2104" y="2825"/>
                    <a:pt x="1996" y="2825"/>
                  </a:cubicBezTo>
                  <a:cubicBezTo>
                    <a:pt x="488" y="2825"/>
                    <a:pt x="1" y="1020"/>
                    <a:pt x="1" y="1020"/>
                  </a:cubicBezTo>
                  <a:lnTo>
                    <a:pt x="1" y="1020"/>
                  </a:lnTo>
                  <a:cubicBezTo>
                    <a:pt x="115" y="2079"/>
                    <a:pt x="836" y="3317"/>
                    <a:pt x="2298" y="3317"/>
                  </a:cubicBezTo>
                  <a:cubicBezTo>
                    <a:pt x="2475" y="3317"/>
                    <a:pt x="2663" y="3299"/>
                    <a:pt x="2862" y="3260"/>
                  </a:cubicBezTo>
                  <a:cubicBezTo>
                    <a:pt x="4705" y="2897"/>
                    <a:pt x="4538" y="1"/>
                    <a:pt x="4538" y="1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27;p58"/>
            <p:cNvSpPr/>
            <p:nvPr/>
          </p:nvSpPr>
          <p:spPr>
            <a:xfrm>
              <a:off x="6592306" y="1085805"/>
              <a:ext cx="185546" cy="162543"/>
            </a:xfrm>
            <a:custGeom>
              <a:avLst/>
              <a:gdLst/>
              <a:ahLst/>
              <a:cxnLst/>
              <a:rect l="l" t="t" r="r" b="b"/>
              <a:pathLst>
                <a:path w="3912" h="3427" extrusionOk="0">
                  <a:moveTo>
                    <a:pt x="1" y="891"/>
                  </a:moveTo>
                  <a:lnTo>
                    <a:pt x="1" y="1053"/>
                  </a:lnTo>
                  <a:cubicBezTo>
                    <a:pt x="1" y="1053"/>
                    <a:pt x="2" y="1060"/>
                    <a:pt x="5" y="1074"/>
                  </a:cubicBezTo>
                  <a:lnTo>
                    <a:pt x="5" y="1074"/>
                  </a:lnTo>
                  <a:cubicBezTo>
                    <a:pt x="2" y="1006"/>
                    <a:pt x="1" y="945"/>
                    <a:pt x="1" y="891"/>
                  </a:cubicBezTo>
                  <a:close/>
                  <a:moveTo>
                    <a:pt x="3682" y="0"/>
                  </a:moveTo>
                  <a:lnTo>
                    <a:pt x="3682" y="0"/>
                  </a:lnTo>
                  <a:cubicBezTo>
                    <a:pt x="3681" y="1"/>
                    <a:pt x="2992" y="2896"/>
                    <a:pt x="1643" y="2896"/>
                  </a:cubicBezTo>
                  <a:cubicBezTo>
                    <a:pt x="382" y="2896"/>
                    <a:pt x="42" y="1278"/>
                    <a:pt x="5" y="1074"/>
                  </a:cubicBezTo>
                  <a:lnTo>
                    <a:pt x="5" y="1074"/>
                  </a:lnTo>
                  <a:cubicBezTo>
                    <a:pt x="36" y="1850"/>
                    <a:pt x="296" y="3426"/>
                    <a:pt x="1908" y="3426"/>
                  </a:cubicBezTo>
                  <a:cubicBezTo>
                    <a:pt x="1951" y="3426"/>
                    <a:pt x="1995" y="3425"/>
                    <a:pt x="2040" y="3423"/>
                  </a:cubicBezTo>
                  <a:cubicBezTo>
                    <a:pt x="3911" y="3322"/>
                    <a:pt x="3682" y="1"/>
                    <a:pt x="3682" y="0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28;p58"/>
            <p:cNvSpPr/>
            <p:nvPr/>
          </p:nvSpPr>
          <p:spPr>
            <a:xfrm>
              <a:off x="6467900" y="1284864"/>
              <a:ext cx="242035" cy="64410"/>
            </a:xfrm>
            <a:custGeom>
              <a:avLst/>
              <a:gdLst/>
              <a:ahLst/>
              <a:cxnLst/>
              <a:rect l="l" t="t" r="r" b="b"/>
              <a:pathLst>
                <a:path w="5103" h="1358" extrusionOk="0">
                  <a:moveTo>
                    <a:pt x="1739" y="0"/>
                  </a:moveTo>
                  <a:cubicBezTo>
                    <a:pt x="1606" y="0"/>
                    <a:pt x="1475" y="6"/>
                    <a:pt x="1345" y="21"/>
                  </a:cubicBezTo>
                  <a:cubicBezTo>
                    <a:pt x="0" y="167"/>
                    <a:pt x="2318" y="1358"/>
                    <a:pt x="3646" y="1358"/>
                  </a:cubicBezTo>
                  <a:cubicBezTo>
                    <a:pt x="3703" y="1358"/>
                    <a:pt x="3758" y="1355"/>
                    <a:pt x="3811" y="1351"/>
                  </a:cubicBezTo>
                  <a:cubicBezTo>
                    <a:pt x="5103" y="1236"/>
                    <a:pt x="4467" y="628"/>
                    <a:pt x="4467" y="628"/>
                  </a:cubicBezTo>
                  <a:cubicBezTo>
                    <a:pt x="4467" y="628"/>
                    <a:pt x="3053" y="0"/>
                    <a:pt x="1739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29;p58"/>
            <p:cNvSpPr/>
            <p:nvPr/>
          </p:nvSpPr>
          <p:spPr>
            <a:xfrm>
              <a:off x="7089361" y="1208408"/>
              <a:ext cx="220597" cy="74750"/>
            </a:xfrm>
            <a:custGeom>
              <a:avLst/>
              <a:gdLst/>
              <a:ahLst/>
              <a:cxnLst/>
              <a:rect l="l" t="t" r="r" b="b"/>
              <a:pathLst>
                <a:path w="4651" h="1576" extrusionOk="0">
                  <a:moveTo>
                    <a:pt x="3918" y="0"/>
                  </a:moveTo>
                  <a:cubicBezTo>
                    <a:pt x="3918" y="0"/>
                    <a:pt x="342" y="608"/>
                    <a:pt x="118" y="1178"/>
                  </a:cubicBezTo>
                  <a:cubicBezTo>
                    <a:pt x="1" y="1469"/>
                    <a:pt x="261" y="1575"/>
                    <a:pt x="727" y="1575"/>
                  </a:cubicBezTo>
                  <a:cubicBezTo>
                    <a:pt x="1171" y="1575"/>
                    <a:pt x="1802" y="1479"/>
                    <a:pt x="2468" y="1355"/>
                  </a:cubicBezTo>
                  <a:cubicBezTo>
                    <a:pt x="3832" y="1101"/>
                    <a:pt x="4650" y="230"/>
                    <a:pt x="3918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30;p58"/>
            <p:cNvSpPr/>
            <p:nvPr/>
          </p:nvSpPr>
          <p:spPr>
            <a:xfrm>
              <a:off x="6738719" y="2349074"/>
              <a:ext cx="204613" cy="89263"/>
            </a:xfrm>
            <a:custGeom>
              <a:avLst/>
              <a:gdLst/>
              <a:ahLst/>
              <a:cxnLst/>
              <a:rect l="l" t="t" r="r" b="b"/>
              <a:pathLst>
                <a:path w="4314" h="1882" extrusionOk="0">
                  <a:moveTo>
                    <a:pt x="3083" y="0"/>
                  </a:moveTo>
                  <a:cubicBezTo>
                    <a:pt x="2120" y="0"/>
                    <a:pt x="2097" y="1414"/>
                    <a:pt x="2097" y="1414"/>
                  </a:cubicBezTo>
                  <a:cubicBezTo>
                    <a:pt x="2097" y="1414"/>
                    <a:pt x="1624" y="267"/>
                    <a:pt x="910" y="267"/>
                  </a:cubicBezTo>
                  <a:cubicBezTo>
                    <a:pt x="868" y="267"/>
                    <a:pt x="825" y="271"/>
                    <a:pt x="781" y="280"/>
                  </a:cubicBezTo>
                  <a:cubicBezTo>
                    <a:pt x="1" y="428"/>
                    <a:pt x="259" y="1758"/>
                    <a:pt x="259" y="1758"/>
                  </a:cubicBezTo>
                  <a:cubicBezTo>
                    <a:pt x="385" y="1854"/>
                    <a:pt x="1104" y="1881"/>
                    <a:pt x="1903" y="1881"/>
                  </a:cubicBezTo>
                  <a:cubicBezTo>
                    <a:pt x="3029" y="1881"/>
                    <a:pt x="4313" y="1826"/>
                    <a:pt x="4313" y="1826"/>
                  </a:cubicBezTo>
                  <a:cubicBezTo>
                    <a:pt x="4313" y="1826"/>
                    <a:pt x="4145" y="50"/>
                    <a:pt x="3136" y="2"/>
                  </a:cubicBezTo>
                  <a:cubicBezTo>
                    <a:pt x="3118" y="1"/>
                    <a:pt x="3100" y="0"/>
                    <a:pt x="3083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31;p58"/>
            <p:cNvSpPr/>
            <p:nvPr/>
          </p:nvSpPr>
          <p:spPr>
            <a:xfrm>
              <a:off x="7043687" y="2328348"/>
              <a:ext cx="238336" cy="104631"/>
            </a:xfrm>
            <a:custGeom>
              <a:avLst/>
              <a:gdLst/>
              <a:ahLst/>
              <a:cxnLst/>
              <a:rect l="l" t="t" r="r" b="b"/>
              <a:pathLst>
                <a:path w="5025" h="2206" extrusionOk="0">
                  <a:moveTo>
                    <a:pt x="3946" y="1"/>
                  </a:moveTo>
                  <a:cubicBezTo>
                    <a:pt x="3002" y="1"/>
                    <a:pt x="2469" y="1602"/>
                    <a:pt x="2469" y="1602"/>
                  </a:cubicBezTo>
                  <a:cubicBezTo>
                    <a:pt x="2469" y="1602"/>
                    <a:pt x="2368" y="363"/>
                    <a:pt x="1181" y="238"/>
                  </a:cubicBezTo>
                  <a:cubicBezTo>
                    <a:pt x="1144" y="234"/>
                    <a:pt x="1108" y="232"/>
                    <a:pt x="1073" y="232"/>
                  </a:cubicBezTo>
                  <a:cubicBezTo>
                    <a:pt x="0" y="232"/>
                    <a:pt x="90" y="1965"/>
                    <a:pt x="90" y="1965"/>
                  </a:cubicBezTo>
                  <a:cubicBezTo>
                    <a:pt x="459" y="2146"/>
                    <a:pt x="1130" y="2206"/>
                    <a:pt x="1861" y="2206"/>
                  </a:cubicBezTo>
                  <a:cubicBezTo>
                    <a:pt x="3323" y="2206"/>
                    <a:pt x="5025" y="1965"/>
                    <a:pt x="5025" y="1965"/>
                  </a:cubicBezTo>
                  <a:cubicBezTo>
                    <a:pt x="5025" y="1965"/>
                    <a:pt x="5001" y="85"/>
                    <a:pt x="4015" y="3"/>
                  </a:cubicBezTo>
                  <a:cubicBezTo>
                    <a:pt x="3992" y="1"/>
                    <a:pt x="3969" y="1"/>
                    <a:pt x="3946" y="1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32;p58"/>
            <p:cNvSpPr/>
            <p:nvPr/>
          </p:nvSpPr>
          <p:spPr>
            <a:xfrm>
              <a:off x="5992282" y="1897788"/>
              <a:ext cx="365685" cy="123840"/>
            </a:xfrm>
            <a:custGeom>
              <a:avLst/>
              <a:gdLst/>
              <a:ahLst/>
              <a:cxnLst/>
              <a:rect l="l" t="t" r="r" b="b"/>
              <a:pathLst>
                <a:path w="7710" h="2611" extrusionOk="0">
                  <a:moveTo>
                    <a:pt x="3934" y="0"/>
                  </a:moveTo>
                  <a:cubicBezTo>
                    <a:pt x="3676" y="0"/>
                    <a:pt x="3412" y="33"/>
                    <a:pt x="3146" y="107"/>
                  </a:cubicBezTo>
                  <a:cubicBezTo>
                    <a:pt x="734" y="772"/>
                    <a:pt x="1" y="2509"/>
                    <a:pt x="1" y="2509"/>
                  </a:cubicBezTo>
                  <a:lnTo>
                    <a:pt x="1193" y="2509"/>
                  </a:lnTo>
                  <a:cubicBezTo>
                    <a:pt x="1193" y="2509"/>
                    <a:pt x="1485" y="1102"/>
                    <a:pt x="3959" y="686"/>
                  </a:cubicBezTo>
                  <a:cubicBezTo>
                    <a:pt x="4169" y="651"/>
                    <a:pt x="4363" y="635"/>
                    <a:pt x="4544" y="635"/>
                  </a:cubicBezTo>
                  <a:cubicBezTo>
                    <a:pt x="6503" y="635"/>
                    <a:pt x="6840" y="2509"/>
                    <a:pt x="6840" y="2509"/>
                  </a:cubicBezTo>
                  <a:lnTo>
                    <a:pt x="7655" y="2610"/>
                  </a:lnTo>
                  <a:cubicBezTo>
                    <a:pt x="7710" y="2142"/>
                    <a:pt x="6005" y="0"/>
                    <a:pt x="3934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33;p58"/>
            <p:cNvSpPr/>
            <p:nvPr/>
          </p:nvSpPr>
          <p:spPr>
            <a:xfrm>
              <a:off x="5948268" y="2016787"/>
              <a:ext cx="44062" cy="322002"/>
            </a:xfrm>
            <a:custGeom>
              <a:avLst/>
              <a:gdLst/>
              <a:ahLst/>
              <a:cxnLst/>
              <a:rect l="l" t="t" r="r" b="b"/>
              <a:pathLst>
                <a:path w="929" h="6789" extrusionOk="0">
                  <a:moveTo>
                    <a:pt x="0" y="0"/>
                  </a:moveTo>
                  <a:lnTo>
                    <a:pt x="584" y="6572"/>
                  </a:lnTo>
                  <a:lnTo>
                    <a:pt x="929" y="6788"/>
                  </a:lnTo>
                  <a:lnTo>
                    <a:pt x="58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34;p58"/>
            <p:cNvSpPr/>
            <p:nvPr/>
          </p:nvSpPr>
          <p:spPr>
            <a:xfrm>
              <a:off x="6765753" y="1485109"/>
              <a:ext cx="486110" cy="251616"/>
            </a:xfrm>
            <a:custGeom>
              <a:avLst/>
              <a:gdLst/>
              <a:ahLst/>
              <a:cxnLst/>
              <a:rect l="l" t="t" r="r" b="b"/>
              <a:pathLst>
                <a:path w="10249" h="5305" extrusionOk="0">
                  <a:moveTo>
                    <a:pt x="838" y="1"/>
                  </a:moveTo>
                  <a:cubicBezTo>
                    <a:pt x="838" y="1"/>
                    <a:pt x="723" y="5"/>
                    <a:pt x="527" y="20"/>
                  </a:cubicBezTo>
                  <a:lnTo>
                    <a:pt x="292" y="675"/>
                  </a:lnTo>
                  <a:cubicBezTo>
                    <a:pt x="292" y="675"/>
                    <a:pt x="226" y="685"/>
                    <a:pt x="100" y="699"/>
                  </a:cubicBezTo>
                  <a:cubicBezTo>
                    <a:pt x="82" y="900"/>
                    <a:pt x="62" y="1140"/>
                    <a:pt x="34" y="1441"/>
                  </a:cubicBezTo>
                  <a:cubicBezTo>
                    <a:pt x="0" y="1853"/>
                    <a:pt x="77" y="2427"/>
                    <a:pt x="254" y="3074"/>
                  </a:cubicBezTo>
                  <a:cubicBezTo>
                    <a:pt x="566" y="2921"/>
                    <a:pt x="871" y="2758"/>
                    <a:pt x="1183" y="2595"/>
                  </a:cubicBezTo>
                  <a:cubicBezTo>
                    <a:pt x="910" y="1169"/>
                    <a:pt x="838" y="1"/>
                    <a:pt x="838" y="1"/>
                  </a:cubicBezTo>
                  <a:close/>
                  <a:moveTo>
                    <a:pt x="9411" y="3490"/>
                  </a:moveTo>
                  <a:cubicBezTo>
                    <a:pt x="9354" y="3490"/>
                    <a:pt x="9291" y="3500"/>
                    <a:pt x="9228" y="3509"/>
                  </a:cubicBezTo>
                  <a:cubicBezTo>
                    <a:pt x="8649" y="3619"/>
                    <a:pt x="8210" y="4428"/>
                    <a:pt x="7673" y="5305"/>
                  </a:cubicBezTo>
                  <a:cubicBezTo>
                    <a:pt x="8095" y="5265"/>
                    <a:pt x="8506" y="5190"/>
                    <a:pt x="8908" y="5084"/>
                  </a:cubicBezTo>
                  <a:cubicBezTo>
                    <a:pt x="9027" y="4978"/>
                    <a:pt x="9142" y="4902"/>
                    <a:pt x="9243" y="4863"/>
                  </a:cubicBezTo>
                  <a:cubicBezTo>
                    <a:pt x="9339" y="4826"/>
                    <a:pt x="9425" y="4811"/>
                    <a:pt x="9502" y="4811"/>
                  </a:cubicBezTo>
                  <a:cubicBezTo>
                    <a:pt x="9559" y="4811"/>
                    <a:pt x="9612" y="4821"/>
                    <a:pt x="9659" y="4839"/>
                  </a:cubicBezTo>
                  <a:cubicBezTo>
                    <a:pt x="9865" y="4744"/>
                    <a:pt x="10061" y="4638"/>
                    <a:pt x="10249" y="4523"/>
                  </a:cubicBezTo>
                  <a:cubicBezTo>
                    <a:pt x="10162" y="3988"/>
                    <a:pt x="9937" y="3490"/>
                    <a:pt x="9411" y="349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35;p58"/>
            <p:cNvSpPr/>
            <p:nvPr/>
          </p:nvSpPr>
          <p:spPr>
            <a:xfrm>
              <a:off x="6777800" y="1608139"/>
              <a:ext cx="535580" cy="271821"/>
            </a:xfrm>
            <a:custGeom>
              <a:avLst/>
              <a:gdLst/>
              <a:ahLst/>
              <a:cxnLst/>
              <a:rect l="l" t="t" r="r" b="b"/>
              <a:pathLst>
                <a:path w="11292" h="5731" extrusionOk="0">
                  <a:moveTo>
                    <a:pt x="11292" y="3036"/>
                  </a:moveTo>
                  <a:lnTo>
                    <a:pt x="11267" y="3040"/>
                  </a:lnTo>
                  <a:cubicBezTo>
                    <a:pt x="11272" y="3049"/>
                    <a:pt x="11277" y="3060"/>
                    <a:pt x="11282" y="3069"/>
                  </a:cubicBezTo>
                  <a:cubicBezTo>
                    <a:pt x="11287" y="3055"/>
                    <a:pt x="11292" y="3045"/>
                    <a:pt x="11292" y="3036"/>
                  </a:cubicBezTo>
                  <a:close/>
                  <a:moveTo>
                    <a:pt x="11038" y="3078"/>
                  </a:moveTo>
                  <a:lnTo>
                    <a:pt x="10205" y="3222"/>
                  </a:lnTo>
                  <a:cubicBezTo>
                    <a:pt x="10167" y="3308"/>
                    <a:pt x="10123" y="3394"/>
                    <a:pt x="10081" y="3480"/>
                  </a:cubicBezTo>
                  <a:lnTo>
                    <a:pt x="11157" y="3290"/>
                  </a:lnTo>
                  <a:cubicBezTo>
                    <a:pt x="11115" y="3217"/>
                    <a:pt x="11076" y="3146"/>
                    <a:pt x="11038" y="3078"/>
                  </a:cubicBezTo>
                  <a:close/>
                  <a:moveTo>
                    <a:pt x="9995" y="1929"/>
                  </a:moveTo>
                  <a:cubicBezTo>
                    <a:pt x="9807" y="2044"/>
                    <a:pt x="9611" y="2150"/>
                    <a:pt x="9405" y="2245"/>
                  </a:cubicBezTo>
                  <a:cubicBezTo>
                    <a:pt x="9884" y="2446"/>
                    <a:pt x="9707" y="3548"/>
                    <a:pt x="9707" y="3548"/>
                  </a:cubicBezTo>
                  <a:lnTo>
                    <a:pt x="9812" y="3528"/>
                  </a:lnTo>
                  <a:cubicBezTo>
                    <a:pt x="9893" y="3376"/>
                    <a:pt x="9966" y="3227"/>
                    <a:pt x="10028" y="3084"/>
                  </a:cubicBezTo>
                  <a:cubicBezTo>
                    <a:pt x="10047" y="2839"/>
                    <a:pt x="10066" y="2371"/>
                    <a:pt x="9995" y="1929"/>
                  </a:cubicBezTo>
                  <a:close/>
                  <a:moveTo>
                    <a:pt x="929" y="1"/>
                  </a:moveTo>
                  <a:cubicBezTo>
                    <a:pt x="617" y="164"/>
                    <a:pt x="312" y="327"/>
                    <a:pt x="0" y="480"/>
                  </a:cubicBezTo>
                  <a:cubicBezTo>
                    <a:pt x="526" y="2371"/>
                    <a:pt x="1905" y="4864"/>
                    <a:pt x="3772" y="5577"/>
                  </a:cubicBezTo>
                  <a:cubicBezTo>
                    <a:pt x="4045" y="5682"/>
                    <a:pt x="4308" y="5731"/>
                    <a:pt x="4562" y="5731"/>
                  </a:cubicBezTo>
                  <a:cubicBezTo>
                    <a:pt x="6400" y="5731"/>
                    <a:pt x="7764" y="3290"/>
                    <a:pt x="8654" y="2490"/>
                  </a:cubicBezTo>
                  <a:lnTo>
                    <a:pt x="8654" y="2490"/>
                  </a:lnTo>
                  <a:cubicBezTo>
                    <a:pt x="8252" y="2596"/>
                    <a:pt x="7841" y="2671"/>
                    <a:pt x="7419" y="2711"/>
                  </a:cubicBezTo>
                  <a:cubicBezTo>
                    <a:pt x="6721" y="3840"/>
                    <a:pt x="5854" y="5088"/>
                    <a:pt x="4293" y="5088"/>
                  </a:cubicBezTo>
                  <a:cubicBezTo>
                    <a:pt x="4207" y="5088"/>
                    <a:pt x="4121" y="5084"/>
                    <a:pt x="4030" y="5079"/>
                  </a:cubicBezTo>
                  <a:cubicBezTo>
                    <a:pt x="2225" y="4922"/>
                    <a:pt x="1346" y="2165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36;p58"/>
            <p:cNvSpPr/>
            <p:nvPr/>
          </p:nvSpPr>
          <p:spPr>
            <a:xfrm>
              <a:off x="7243126" y="1752323"/>
              <a:ext cx="69817" cy="23193"/>
            </a:xfrm>
            <a:custGeom>
              <a:avLst/>
              <a:gdLst/>
              <a:ahLst/>
              <a:cxnLst/>
              <a:rect l="l" t="t" r="r" b="b"/>
              <a:pathLst>
                <a:path w="1472" h="489" extrusionOk="0">
                  <a:moveTo>
                    <a:pt x="1456" y="0"/>
                  </a:moveTo>
                  <a:lnTo>
                    <a:pt x="1227" y="38"/>
                  </a:lnTo>
                  <a:cubicBezTo>
                    <a:pt x="1265" y="106"/>
                    <a:pt x="1304" y="177"/>
                    <a:pt x="1346" y="250"/>
                  </a:cubicBezTo>
                  <a:lnTo>
                    <a:pt x="1408" y="235"/>
                  </a:lnTo>
                  <a:cubicBezTo>
                    <a:pt x="1408" y="235"/>
                    <a:pt x="1437" y="159"/>
                    <a:pt x="1471" y="29"/>
                  </a:cubicBezTo>
                  <a:cubicBezTo>
                    <a:pt x="1466" y="20"/>
                    <a:pt x="1461" y="9"/>
                    <a:pt x="1456" y="0"/>
                  </a:cubicBezTo>
                  <a:close/>
                  <a:moveTo>
                    <a:pt x="217" y="44"/>
                  </a:moveTo>
                  <a:cubicBezTo>
                    <a:pt x="155" y="187"/>
                    <a:pt x="82" y="336"/>
                    <a:pt x="1" y="488"/>
                  </a:cubicBezTo>
                  <a:lnTo>
                    <a:pt x="270" y="440"/>
                  </a:lnTo>
                  <a:cubicBezTo>
                    <a:pt x="312" y="354"/>
                    <a:pt x="356" y="268"/>
                    <a:pt x="394" y="182"/>
                  </a:cubicBezTo>
                  <a:lnTo>
                    <a:pt x="394" y="182"/>
                  </a:lnTo>
                  <a:lnTo>
                    <a:pt x="202" y="216"/>
                  </a:lnTo>
                  <a:cubicBezTo>
                    <a:pt x="202" y="216"/>
                    <a:pt x="212" y="153"/>
                    <a:pt x="217" y="44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37;p58"/>
            <p:cNvSpPr/>
            <p:nvPr/>
          </p:nvSpPr>
          <p:spPr>
            <a:xfrm>
              <a:off x="6476057" y="1044731"/>
              <a:ext cx="857345" cy="804792"/>
            </a:xfrm>
            <a:custGeom>
              <a:avLst/>
              <a:gdLst/>
              <a:ahLst/>
              <a:cxnLst/>
              <a:rect l="l" t="t" r="r" b="b"/>
              <a:pathLst>
                <a:path w="18076" h="16968" extrusionOk="0">
                  <a:moveTo>
                    <a:pt x="6668" y="0"/>
                  </a:moveTo>
                  <a:cubicBezTo>
                    <a:pt x="6084" y="96"/>
                    <a:pt x="5855" y="971"/>
                    <a:pt x="5706" y="2130"/>
                  </a:cubicBezTo>
                  <a:cubicBezTo>
                    <a:pt x="5989" y="1470"/>
                    <a:pt x="6133" y="867"/>
                    <a:pt x="6133" y="866"/>
                  </a:cubicBezTo>
                  <a:lnTo>
                    <a:pt x="6133" y="866"/>
                  </a:lnTo>
                  <a:cubicBezTo>
                    <a:pt x="6133" y="867"/>
                    <a:pt x="6170" y="1384"/>
                    <a:pt x="6099" y="2015"/>
                  </a:cubicBezTo>
                  <a:cubicBezTo>
                    <a:pt x="6317" y="1322"/>
                    <a:pt x="6390" y="668"/>
                    <a:pt x="6400" y="554"/>
                  </a:cubicBezTo>
                  <a:lnTo>
                    <a:pt x="6400" y="554"/>
                  </a:lnTo>
                  <a:cubicBezTo>
                    <a:pt x="6357" y="1031"/>
                    <a:pt x="6252" y="1595"/>
                    <a:pt x="6080" y="2148"/>
                  </a:cubicBezTo>
                  <a:cubicBezTo>
                    <a:pt x="6007" y="2690"/>
                    <a:pt x="5855" y="3293"/>
                    <a:pt x="5529" y="3719"/>
                  </a:cubicBezTo>
                  <a:cubicBezTo>
                    <a:pt x="5390" y="5069"/>
                    <a:pt x="5199" y="6485"/>
                    <a:pt x="4658" y="7433"/>
                  </a:cubicBezTo>
                  <a:cubicBezTo>
                    <a:pt x="3935" y="8696"/>
                    <a:pt x="2561" y="8974"/>
                    <a:pt x="1489" y="8974"/>
                  </a:cubicBezTo>
                  <a:cubicBezTo>
                    <a:pt x="652" y="8974"/>
                    <a:pt x="1" y="8802"/>
                    <a:pt x="0" y="8802"/>
                  </a:cubicBezTo>
                  <a:lnTo>
                    <a:pt x="0" y="8802"/>
                  </a:lnTo>
                  <a:cubicBezTo>
                    <a:pt x="1" y="8802"/>
                    <a:pt x="44" y="8989"/>
                    <a:pt x="403" y="9257"/>
                  </a:cubicBezTo>
                  <a:cubicBezTo>
                    <a:pt x="1801" y="9127"/>
                    <a:pt x="4505" y="8888"/>
                    <a:pt x="5481" y="8840"/>
                  </a:cubicBezTo>
                  <a:lnTo>
                    <a:pt x="6826" y="8769"/>
                  </a:lnTo>
                  <a:lnTo>
                    <a:pt x="6826" y="8769"/>
                  </a:lnTo>
                  <a:lnTo>
                    <a:pt x="6635" y="9305"/>
                  </a:lnTo>
                  <a:cubicBezTo>
                    <a:pt x="6831" y="9290"/>
                    <a:pt x="6946" y="9286"/>
                    <a:pt x="6946" y="9286"/>
                  </a:cubicBezTo>
                  <a:cubicBezTo>
                    <a:pt x="6946" y="9286"/>
                    <a:pt x="7018" y="10454"/>
                    <a:pt x="7291" y="11880"/>
                  </a:cubicBezTo>
                  <a:cubicBezTo>
                    <a:pt x="7708" y="14044"/>
                    <a:pt x="8587" y="16801"/>
                    <a:pt x="10392" y="16958"/>
                  </a:cubicBezTo>
                  <a:cubicBezTo>
                    <a:pt x="10483" y="16963"/>
                    <a:pt x="10569" y="16967"/>
                    <a:pt x="10655" y="16967"/>
                  </a:cubicBezTo>
                  <a:cubicBezTo>
                    <a:pt x="12216" y="16967"/>
                    <a:pt x="13083" y="15719"/>
                    <a:pt x="13781" y="14590"/>
                  </a:cubicBezTo>
                  <a:cubicBezTo>
                    <a:pt x="14318" y="13713"/>
                    <a:pt x="14757" y="12904"/>
                    <a:pt x="15336" y="12794"/>
                  </a:cubicBezTo>
                  <a:cubicBezTo>
                    <a:pt x="15399" y="12785"/>
                    <a:pt x="15462" y="12775"/>
                    <a:pt x="15519" y="12775"/>
                  </a:cubicBezTo>
                  <a:cubicBezTo>
                    <a:pt x="16045" y="12775"/>
                    <a:pt x="16270" y="13273"/>
                    <a:pt x="16357" y="13808"/>
                  </a:cubicBezTo>
                  <a:cubicBezTo>
                    <a:pt x="16428" y="14250"/>
                    <a:pt x="16409" y="14718"/>
                    <a:pt x="16390" y="14963"/>
                  </a:cubicBezTo>
                  <a:cubicBezTo>
                    <a:pt x="16385" y="15072"/>
                    <a:pt x="16375" y="15135"/>
                    <a:pt x="16375" y="15135"/>
                  </a:cubicBezTo>
                  <a:lnTo>
                    <a:pt x="16567" y="15101"/>
                  </a:lnTo>
                  <a:lnTo>
                    <a:pt x="17400" y="14957"/>
                  </a:lnTo>
                  <a:lnTo>
                    <a:pt x="17629" y="14919"/>
                  </a:lnTo>
                  <a:lnTo>
                    <a:pt x="17654" y="14915"/>
                  </a:lnTo>
                  <a:cubicBezTo>
                    <a:pt x="17806" y="14340"/>
                    <a:pt x="18075" y="12871"/>
                    <a:pt x="17127" y="11846"/>
                  </a:cubicBezTo>
                  <a:cubicBezTo>
                    <a:pt x="16878" y="11579"/>
                    <a:pt x="16586" y="11464"/>
                    <a:pt x="16260" y="11464"/>
                  </a:cubicBezTo>
                  <a:cubicBezTo>
                    <a:pt x="15016" y="11464"/>
                    <a:pt x="13297" y="13182"/>
                    <a:pt x="11861" y="14623"/>
                  </a:cubicBezTo>
                  <a:cubicBezTo>
                    <a:pt x="11320" y="15164"/>
                    <a:pt x="10838" y="15427"/>
                    <a:pt x="10401" y="15427"/>
                  </a:cubicBezTo>
                  <a:cubicBezTo>
                    <a:pt x="9367" y="15427"/>
                    <a:pt x="8587" y="13976"/>
                    <a:pt x="7918" y="11320"/>
                  </a:cubicBezTo>
                  <a:cubicBezTo>
                    <a:pt x="6955" y="7529"/>
                    <a:pt x="6668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38;p58"/>
            <p:cNvSpPr/>
            <p:nvPr/>
          </p:nvSpPr>
          <p:spPr>
            <a:xfrm>
              <a:off x="6738292" y="1085805"/>
              <a:ext cx="30450" cy="135318"/>
            </a:xfrm>
            <a:custGeom>
              <a:avLst/>
              <a:gdLst/>
              <a:ahLst/>
              <a:cxnLst/>
              <a:rect l="l" t="t" r="r" b="b"/>
              <a:pathLst>
                <a:path w="642" h="2853" extrusionOk="0">
                  <a:moveTo>
                    <a:pt x="604" y="0"/>
                  </a:moveTo>
                  <a:lnTo>
                    <a:pt x="604" y="0"/>
                  </a:lnTo>
                  <a:cubicBezTo>
                    <a:pt x="604" y="1"/>
                    <a:pt x="460" y="604"/>
                    <a:pt x="177" y="1264"/>
                  </a:cubicBezTo>
                  <a:cubicBezTo>
                    <a:pt x="134" y="1570"/>
                    <a:pt x="100" y="1901"/>
                    <a:pt x="63" y="2241"/>
                  </a:cubicBezTo>
                  <a:cubicBezTo>
                    <a:pt x="288" y="1914"/>
                    <a:pt x="450" y="1527"/>
                    <a:pt x="570" y="1149"/>
                  </a:cubicBezTo>
                  <a:cubicBezTo>
                    <a:pt x="641" y="518"/>
                    <a:pt x="604" y="1"/>
                    <a:pt x="604" y="0"/>
                  </a:cubicBezTo>
                  <a:close/>
                  <a:moveTo>
                    <a:pt x="551" y="1282"/>
                  </a:moveTo>
                  <a:lnTo>
                    <a:pt x="551" y="1282"/>
                  </a:lnTo>
                  <a:cubicBezTo>
                    <a:pt x="421" y="1719"/>
                    <a:pt x="249" y="2154"/>
                    <a:pt x="34" y="2537"/>
                  </a:cubicBezTo>
                  <a:cubicBezTo>
                    <a:pt x="25" y="2643"/>
                    <a:pt x="14" y="2747"/>
                    <a:pt x="0" y="2853"/>
                  </a:cubicBezTo>
                  <a:cubicBezTo>
                    <a:pt x="326" y="2427"/>
                    <a:pt x="478" y="1824"/>
                    <a:pt x="551" y="1282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39;p58"/>
            <p:cNvSpPr/>
            <p:nvPr/>
          </p:nvSpPr>
          <p:spPr>
            <a:xfrm>
              <a:off x="7377349" y="1360466"/>
              <a:ext cx="14087" cy="24142"/>
            </a:xfrm>
            <a:custGeom>
              <a:avLst/>
              <a:gdLst/>
              <a:ahLst/>
              <a:cxnLst/>
              <a:rect l="l" t="t" r="r" b="b"/>
              <a:pathLst>
                <a:path w="297" h="509" extrusionOk="0">
                  <a:moveTo>
                    <a:pt x="297" y="0"/>
                  </a:moveTo>
                  <a:cubicBezTo>
                    <a:pt x="239" y="121"/>
                    <a:pt x="144" y="269"/>
                    <a:pt x="5" y="455"/>
                  </a:cubicBezTo>
                  <a:lnTo>
                    <a:pt x="0" y="455"/>
                  </a:lnTo>
                  <a:lnTo>
                    <a:pt x="20" y="508"/>
                  </a:lnTo>
                  <a:cubicBezTo>
                    <a:pt x="14" y="484"/>
                    <a:pt x="5" y="470"/>
                    <a:pt x="5" y="455"/>
                  </a:cubicBezTo>
                  <a:lnTo>
                    <a:pt x="5" y="455"/>
                  </a:lnTo>
                  <a:cubicBezTo>
                    <a:pt x="5" y="455"/>
                    <a:pt x="20" y="460"/>
                    <a:pt x="38" y="470"/>
                  </a:cubicBezTo>
                  <a:cubicBezTo>
                    <a:pt x="177" y="250"/>
                    <a:pt x="263" y="77"/>
                    <a:pt x="297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40;p58"/>
            <p:cNvSpPr/>
            <p:nvPr/>
          </p:nvSpPr>
          <p:spPr>
            <a:xfrm>
              <a:off x="7046106" y="1382046"/>
              <a:ext cx="332200" cy="143049"/>
            </a:xfrm>
            <a:custGeom>
              <a:avLst/>
              <a:gdLst/>
              <a:ahLst/>
              <a:cxnLst/>
              <a:rect l="l" t="t" r="r" b="b"/>
              <a:pathLst>
                <a:path w="7004" h="3016" extrusionOk="0">
                  <a:moveTo>
                    <a:pt x="6989" y="0"/>
                  </a:moveTo>
                  <a:cubicBezTo>
                    <a:pt x="6850" y="173"/>
                    <a:pt x="6673" y="374"/>
                    <a:pt x="6439" y="608"/>
                  </a:cubicBezTo>
                  <a:cubicBezTo>
                    <a:pt x="5266" y="1781"/>
                    <a:pt x="1" y="3016"/>
                    <a:pt x="1" y="3016"/>
                  </a:cubicBezTo>
                  <a:cubicBezTo>
                    <a:pt x="1" y="3016"/>
                    <a:pt x="2825" y="3007"/>
                    <a:pt x="4614" y="2260"/>
                  </a:cubicBezTo>
                  <a:cubicBezTo>
                    <a:pt x="5807" y="1767"/>
                    <a:pt x="6606" y="704"/>
                    <a:pt x="7004" y="53"/>
                  </a:cubicBezTo>
                  <a:cubicBezTo>
                    <a:pt x="6998" y="29"/>
                    <a:pt x="6989" y="15"/>
                    <a:pt x="6989" y="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41;p58"/>
            <p:cNvSpPr/>
            <p:nvPr/>
          </p:nvSpPr>
          <p:spPr>
            <a:xfrm>
              <a:off x="7038612" y="1227665"/>
              <a:ext cx="353780" cy="297434"/>
            </a:xfrm>
            <a:custGeom>
              <a:avLst/>
              <a:gdLst/>
              <a:ahLst/>
              <a:cxnLst/>
              <a:rect l="l" t="t" r="r" b="b"/>
              <a:pathLst>
                <a:path w="7459" h="6271" extrusionOk="0">
                  <a:moveTo>
                    <a:pt x="0" y="1"/>
                  </a:moveTo>
                  <a:lnTo>
                    <a:pt x="97" y="3878"/>
                  </a:lnTo>
                  <a:lnTo>
                    <a:pt x="159" y="6271"/>
                  </a:lnTo>
                  <a:cubicBezTo>
                    <a:pt x="159" y="6271"/>
                    <a:pt x="5424" y="5036"/>
                    <a:pt x="6597" y="3863"/>
                  </a:cubicBezTo>
                  <a:cubicBezTo>
                    <a:pt x="6831" y="3629"/>
                    <a:pt x="7008" y="3428"/>
                    <a:pt x="7147" y="3255"/>
                  </a:cubicBezTo>
                  <a:cubicBezTo>
                    <a:pt x="7286" y="3069"/>
                    <a:pt x="7381" y="2921"/>
                    <a:pt x="7439" y="2800"/>
                  </a:cubicBezTo>
                  <a:cubicBezTo>
                    <a:pt x="7454" y="2772"/>
                    <a:pt x="7458" y="2758"/>
                    <a:pt x="7458" y="2758"/>
                  </a:cubicBezTo>
                  <a:lnTo>
                    <a:pt x="7458" y="2758"/>
                  </a:lnTo>
                  <a:cubicBezTo>
                    <a:pt x="7458" y="2758"/>
                    <a:pt x="5088" y="4271"/>
                    <a:pt x="3716" y="4271"/>
                  </a:cubicBezTo>
                  <a:cubicBezTo>
                    <a:pt x="3528" y="4271"/>
                    <a:pt x="3356" y="4242"/>
                    <a:pt x="3212" y="4174"/>
                  </a:cubicBezTo>
                  <a:cubicBezTo>
                    <a:pt x="2040" y="362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2;p58"/>
            <p:cNvSpPr/>
            <p:nvPr/>
          </p:nvSpPr>
          <p:spPr>
            <a:xfrm>
              <a:off x="7377349" y="1382046"/>
              <a:ext cx="1850" cy="2561"/>
            </a:xfrm>
            <a:custGeom>
              <a:avLst/>
              <a:gdLst/>
              <a:ahLst/>
              <a:cxnLst/>
              <a:rect l="l" t="t" r="r" b="b"/>
              <a:pathLst>
                <a:path w="39" h="54" extrusionOk="0">
                  <a:moveTo>
                    <a:pt x="0" y="0"/>
                  </a:moveTo>
                  <a:lnTo>
                    <a:pt x="20" y="53"/>
                  </a:lnTo>
                  <a:cubicBezTo>
                    <a:pt x="29" y="39"/>
                    <a:pt x="34" y="29"/>
                    <a:pt x="38" y="15"/>
                  </a:cubicBezTo>
                  <a:cubicBezTo>
                    <a:pt x="20" y="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43;p58"/>
            <p:cNvSpPr/>
            <p:nvPr/>
          </p:nvSpPr>
          <p:spPr>
            <a:xfrm>
              <a:off x="6779603" y="1069916"/>
              <a:ext cx="47" cy="949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lnTo>
                    <a:pt x="0" y="20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44;p58"/>
            <p:cNvSpPr/>
            <p:nvPr/>
          </p:nvSpPr>
          <p:spPr>
            <a:xfrm>
              <a:off x="6603878" y="1192045"/>
              <a:ext cx="137405" cy="56347"/>
            </a:xfrm>
            <a:custGeom>
              <a:avLst/>
              <a:gdLst/>
              <a:ahLst/>
              <a:cxnLst/>
              <a:rect l="l" t="t" r="r" b="b"/>
              <a:pathLst>
                <a:path w="2897" h="1188" extrusionOk="0">
                  <a:moveTo>
                    <a:pt x="2897" y="1"/>
                  </a:moveTo>
                  <a:lnTo>
                    <a:pt x="2897" y="1"/>
                  </a:lnTo>
                  <a:cubicBezTo>
                    <a:pt x="2600" y="436"/>
                    <a:pt x="2192" y="756"/>
                    <a:pt x="1642" y="756"/>
                  </a:cubicBezTo>
                  <a:cubicBezTo>
                    <a:pt x="1628" y="756"/>
                    <a:pt x="1613" y="756"/>
                    <a:pt x="1600" y="752"/>
                  </a:cubicBezTo>
                  <a:cubicBezTo>
                    <a:pt x="800" y="732"/>
                    <a:pt x="307" y="407"/>
                    <a:pt x="0" y="48"/>
                  </a:cubicBezTo>
                  <a:lnTo>
                    <a:pt x="0" y="48"/>
                  </a:lnTo>
                  <a:cubicBezTo>
                    <a:pt x="245" y="651"/>
                    <a:pt x="723" y="1187"/>
                    <a:pt x="1657" y="1187"/>
                  </a:cubicBezTo>
                  <a:cubicBezTo>
                    <a:pt x="1704" y="1187"/>
                    <a:pt x="1748" y="1183"/>
                    <a:pt x="1796" y="1183"/>
                  </a:cubicBezTo>
                  <a:cubicBezTo>
                    <a:pt x="2002" y="1168"/>
                    <a:pt x="2183" y="1121"/>
                    <a:pt x="2346" y="1039"/>
                  </a:cubicBezTo>
                  <a:cubicBezTo>
                    <a:pt x="2543" y="829"/>
                    <a:pt x="2715" y="575"/>
                    <a:pt x="2868" y="297"/>
                  </a:cubicBezTo>
                  <a:cubicBezTo>
                    <a:pt x="2877" y="197"/>
                    <a:pt x="2887" y="100"/>
                    <a:pt x="2897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45;p58"/>
            <p:cNvSpPr/>
            <p:nvPr/>
          </p:nvSpPr>
          <p:spPr>
            <a:xfrm>
              <a:off x="6764378" y="1070817"/>
              <a:ext cx="15272" cy="75841"/>
            </a:xfrm>
            <a:custGeom>
              <a:avLst/>
              <a:gdLst/>
              <a:ahLst/>
              <a:cxnLst/>
              <a:rect l="l" t="t" r="r" b="b"/>
              <a:pathLst>
                <a:path w="322" h="1599" extrusionOk="0">
                  <a:moveTo>
                    <a:pt x="321" y="1"/>
                  </a:moveTo>
                  <a:cubicBezTo>
                    <a:pt x="321" y="2"/>
                    <a:pt x="321" y="3"/>
                    <a:pt x="321" y="4"/>
                  </a:cubicBezTo>
                  <a:lnTo>
                    <a:pt x="321" y="4"/>
                  </a:lnTo>
                  <a:cubicBezTo>
                    <a:pt x="321" y="3"/>
                    <a:pt x="321" y="2"/>
                    <a:pt x="321" y="1"/>
                  </a:cubicBezTo>
                  <a:close/>
                  <a:moveTo>
                    <a:pt x="321" y="4"/>
                  </a:moveTo>
                  <a:lnTo>
                    <a:pt x="321" y="4"/>
                  </a:lnTo>
                  <a:cubicBezTo>
                    <a:pt x="311" y="118"/>
                    <a:pt x="238" y="772"/>
                    <a:pt x="20" y="1465"/>
                  </a:cubicBezTo>
                  <a:cubicBezTo>
                    <a:pt x="15" y="1508"/>
                    <a:pt x="10" y="1556"/>
                    <a:pt x="1" y="1598"/>
                  </a:cubicBezTo>
                  <a:cubicBezTo>
                    <a:pt x="173" y="1045"/>
                    <a:pt x="278" y="481"/>
                    <a:pt x="321" y="4"/>
                  </a:cubicBez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46;p58"/>
            <p:cNvSpPr/>
            <p:nvPr/>
          </p:nvSpPr>
          <p:spPr>
            <a:xfrm>
              <a:off x="6739857" y="1140300"/>
              <a:ext cx="25517" cy="65833"/>
            </a:xfrm>
            <a:custGeom>
              <a:avLst/>
              <a:gdLst/>
              <a:ahLst/>
              <a:cxnLst/>
              <a:rect l="l" t="t" r="r" b="b"/>
              <a:pathLst>
                <a:path w="538" h="1388" extrusionOk="0">
                  <a:moveTo>
                    <a:pt x="537" y="0"/>
                  </a:moveTo>
                  <a:cubicBezTo>
                    <a:pt x="417" y="378"/>
                    <a:pt x="255" y="765"/>
                    <a:pt x="30" y="1092"/>
                  </a:cubicBezTo>
                  <a:cubicBezTo>
                    <a:pt x="20" y="1191"/>
                    <a:pt x="10" y="1288"/>
                    <a:pt x="1" y="1388"/>
                  </a:cubicBezTo>
                  <a:cubicBezTo>
                    <a:pt x="216" y="1005"/>
                    <a:pt x="388" y="570"/>
                    <a:pt x="518" y="133"/>
                  </a:cubicBezTo>
                  <a:cubicBezTo>
                    <a:pt x="527" y="91"/>
                    <a:pt x="532" y="43"/>
                    <a:pt x="537" y="0"/>
                  </a:cubicBezTo>
                  <a:close/>
                </a:path>
              </a:pathLst>
            </a:custGeom>
            <a:solidFill>
              <a:srgbClr val="2B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47;p58"/>
            <p:cNvSpPr/>
            <p:nvPr/>
          </p:nvSpPr>
          <p:spPr>
            <a:xfrm>
              <a:off x="7108570" y="1103922"/>
              <a:ext cx="101073" cy="87698"/>
            </a:xfrm>
            <a:custGeom>
              <a:avLst/>
              <a:gdLst/>
              <a:ahLst/>
              <a:cxnLst/>
              <a:rect l="l" t="t" r="r" b="b"/>
              <a:pathLst>
                <a:path w="2131" h="1849" extrusionOk="0">
                  <a:moveTo>
                    <a:pt x="2130" y="1"/>
                  </a:moveTo>
                  <a:cubicBezTo>
                    <a:pt x="1901" y="843"/>
                    <a:pt x="1345" y="1753"/>
                    <a:pt x="0" y="1848"/>
                  </a:cubicBezTo>
                  <a:lnTo>
                    <a:pt x="29" y="1848"/>
                  </a:lnTo>
                  <a:cubicBezTo>
                    <a:pt x="206" y="1848"/>
                    <a:pt x="392" y="1830"/>
                    <a:pt x="593" y="1791"/>
                  </a:cubicBezTo>
                  <a:cubicBezTo>
                    <a:pt x="1523" y="1605"/>
                    <a:pt x="1943" y="776"/>
                    <a:pt x="2130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48;p58"/>
            <p:cNvSpPr/>
            <p:nvPr/>
          </p:nvSpPr>
          <p:spPr>
            <a:xfrm>
              <a:off x="7140774" y="1227902"/>
              <a:ext cx="41122" cy="11668"/>
            </a:xfrm>
            <a:custGeom>
              <a:avLst/>
              <a:gdLst/>
              <a:ahLst/>
              <a:cxnLst/>
              <a:rect l="l" t="t" r="r" b="b"/>
              <a:pathLst>
                <a:path w="867" h="246" extrusionOk="0">
                  <a:moveTo>
                    <a:pt x="867" y="0"/>
                  </a:moveTo>
                  <a:cubicBezTo>
                    <a:pt x="566" y="77"/>
                    <a:pt x="269" y="159"/>
                    <a:pt x="0" y="245"/>
                  </a:cubicBezTo>
                  <a:cubicBezTo>
                    <a:pt x="355" y="245"/>
                    <a:pt x="643" y="159"/>
                    <a:pt x="867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49;p58"/>
            <p:cNvSpPr/>
            <p:nvPr/>
          </p:nvSpPr>
          <p:spPr>
            <a:xfrm>
              <a:off x="6840881" y="1357288"/>
              <a:ext cx="202336" cy="54307"/>
            </a:xfrm>
            <a:custGeom>
              <a:avLst/>
              <a:gdLst/>
              <a:ahLst/>
              <a:cxnLst/>
              <a:rect l="l" t="t" r="r" b="b"/>
              <a:pathLst>
                <a:path w="4266" h="1145" extrusionOk="0">
                  <a:moveTo>
                    <a:pt x="2442" y="1"/>
                  </a:moveTo>
                  <a:cubicBezTo>
                    <a:pt x="647" y="1"/>
                    <a:pt x="1" y="1145"/>
                    <a:pt x="1" y="1145"/>
                  </a:cubicBezTo>
                  <a:cubicBezTo>
                    <a:pt x="1" y="1145"/>
                    <a:pt x="1111" y="403"/>
                    <a:pt x="2422" y="403"/>
                  </a:cubicBezTo>
                  <a:lnTo>
                    <a:pt x="2552" y="403"/>
                  </a:lnTo>
                  <a:cubicBezTo>
                    <a:pt x="3911" y="456"/>
                    <a:pt x="4266" y="1140"/>
                    <a:pt x="4266" y="1145"/>
                  </a:cubicBezTo>
                  <a:cubicBezTo>
                    <a:pt x="4266" y="1107"/>
                    <a:pt x="4203" y="1"/>
                    <a:pt x="2442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50;p58"/>
            <p:cNvSpPr/>
            <p:nvPr/>
          </p:nvSpPr>
          <p:spPr>
            <a:xfrm>
              <a:off x="7043165" y="1411547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51;p58"/>
            <p:cNvSpPr/>
            <p:nvPr/>
          </p:nvSpPr>
          <p:spPr>
            <a:xfrm>
              <a:off x="6878587" y="1486911"/>
              <a:ext cx="164630" cy="60473"/>
            </a:xfrm>
            <a:custGeom>
              <a:avLst/>
              <a:gdLst/>
              <a:ahLst/>
              <a:cxnLst/>
              <a:rect l="l" t="t" r="r" b="b"/>
              <a:pathLst>
                <a:path w="3471" h="1275" extrusionOk="0">
                  <a:moveTo>
                    <a:pt x="1790" y="1"/>
                  </a:moveTo>
                  <a:cubicBezTo>
                    <a:pt x="1638" y="1"/>
                    <a:pt x="1484" y="20"/>
                    <a:pt x="1340" y="63"/>
                  </a:cubicBezTo>
                  <a:cubicBezTo>
                    <a:pt x="374" y="341"/>
                    <a:pt x="1" y="1275"/>
                    <a:pt x="1" y="1275"/>
                  </a:cubicBezTo>
                  <a:cubicBezTo>
                    <a:pt x="1" y="1275"/>
                    <a:pt x="1077" y="537"/>
                    <a:pt x="1929" y="374"/>
                  </a:cubicBezTo>
                  <a:cubicBezTo>
                    <a:pt x="2087" y="341"/>
                    <a:pt x="2245" y="331"/>
                    <a:pt x="2389" y="331"/>
                  </a:cubicBezTo>
                  <a:cubicBezTo>
                    <a:pt x="3016" y="331"/>
                    <a:pt x="3471" y="561"/>
                    <a:pt x="3471" y="561"/>
                  </a:cubicBezTo>
                  <a:cubicBezTo>
                    <a:pt x="3471" y="561"/>
                    <a:pt x="2632" y="1"/>
                    <a:pt x="1790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52;p58"/>
            <p:cNvSpPr/>
            <p:nvPr/>
          </p:nvSpPr>
          <p:spPr>
            <a:xfrm>
              <a:off x="7340118" y="744127"/>
              <a:ext cx="556259" cy="229324"/>
            </a:xfrm>
            <a:custGeom>
              <a:avLst/>
              <a:gdLst/>
              <a:ahLst/>
              <a:cxnLst/>
              <a:rect l="l" t="t" r="r" b="b"/>
              <a:pathLst>
                <a:path w="11728" h="4835" extrusionOk="0">
                  <a:moveTo>
                    <a:pt x="9209" y="1"/>
                  </a:moveTo>
                  <a:cubicBezTo>
                    <a:pt x="6692" y="1"/>
                    <a:pt x="330" y="2685"/>
                    <a:pt x="91" y="2824"/>
                  </a:cubicBezTo>
                  <a:cubicBezTo>
                    <a:pt x="1" y="2877"/>
                    <a:pt x="29" y="3155"/>
                    <a:pt x="105" y="3489"/>
                  </a:cubicBezTo>
                  <a:cubicBezTo>
                    <a:pt x="397" y="3370"/>
                    <a:pt x="6247" y="962"/>
                    <a:pt x="9257" y="962"/>
                  </a:cubicBezTo>
                  <a:cubicBezTo>
                    <a:pt x="9865" y="962"/>
                    <a:pt x="10358" y="1059"/>
                    <a:pt x="10665" y="1293"/>
                  </a:cubicBezTo>
                  <a:cubicBezTo>
                    <a:pt x="11115" y="1633"/>
                    <a:pt x="11460" y="2442"/>
                    <a:pt x="11694" y="3504"/>
                  </a:cubicBezTo>
                  <a:cubicBezTo>
                    <a:pt x="11694" y="3427"/>
                    <a:pt x="11727" y="393"/>
                    <a:pt x="9622" y="29"/>
                  </a:cubicBezTo>
                  <a:cubicBezTo>
                    <a:pt x="9501" y="10"/>
                    <a:pt x="9363" y="1"/>
                    <a:pt x="9209" y="1"/>
                  </a:cubicBezTo>
                  <a:close/>
                  <a:moveTo>
                    <a:pt x="153" y="3701"/>
                  </a:moveTo>
                  <a:cubicBezTo>
                    <a:pt x="288" y="4227"/>
                    <a:pt x="489" y="4801"/>
                    <a:pt x="503" y="4835"/>
                  </a:cubicBezTo>
                  <a:cubicBezTo>
                    <a:pt x="350" y="4342"/>
                    <a:pt x="225" y="3930"/>
                    <a:pt x="153" y="3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53;p58"/>
            <p:cNvSpPr/>
            <p:nvPr/>
          </p:nvSpPr>
          <p:spPr>
            <a:xfrm>
              <a:off x="7345098" y="789753"/>
              <a:ext cx="549666" cy="183696"/>
            </a:xfrm>
            <a:custGeom>
              <a:avLst/>
              <a:gdLst/>
              <a:ahLst/>
              <a:cxnLst/>
              <a:rect l="l" t="t" r="r" b="b"/>
              <a:pathLst>
                <a:path w="11589" h="3873" extrusionOk="0">
                  <a:moveTo>
                    <a:pt x="9152" y="0"/>
                  </a:moveTo>
                  <a:cubicBezTo>
                    <a:pt x="6142" y="0"/>
                    <a:pt x="292" y="2408"/>
                    <a:pt x="0" y="2527"/>
                  </a:cubicBezTo>
                  <a:cubicBezTo>
                    <a:pt x="15" y="2595"/>
                    <a:pt x="29" y="2666"/>
                    <a:pt x="48" y="2739"/>
                  </a:cubicBezTo>
                  <a:cubicBezTo>
                    <a:pt x="120" y="2968"/>
                    <a:pt x="245" y="3380"/>
                    <a:pt x="398" y="3873"/>
                  </a:cubicBezTo>
                  <a:cubicBezTo>
                    <a:pt x="398" y="3873"/>
                    <a:pt x="5625" y="1255"/>
                    <a:pt x="8415" y="901"/>
                  </a:cubicBezTo>
                  <a:cubicBezTo>
                    <a:pt x="8645" y="877"/>
                    <a:pt x="8856" y="862"/>
                    <a:pt x="9051" y="862"/>
                  </a:cubicBezTo>
                  <a:cubicBezTo>
                    <a:pt x="11268" y="862"/>
                    <a:pt x="11589" y="2547"/>
                    <a:pt x="11589" y="2547"/>
                  </a:cubicBezTo>
                  <a:lnTo>
                    <a:pt x="11589" y="2542"/>
                  </a:lnTo>
                  <a:cubicBezTo>
                    <a:pt x="11355" y="1480"/>
                    <a:pt x="11010" y="671"/>
                    <a:pt x="10560" y="331"/>
                  </a:cubicBezTo>
                  <a:cubicBezTo>
                    <a:pt x="10253" y="97"/>
                    <a:pt x="9760" y="0"/>
                    <a:pt x="9152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54;p58"/>
            <p:cNvSpPr/>
            <p:nvPr/>
          </p:nvSpPr>
          <p:spPr>
            <a:xfrm>
              <a:off x="6019981" y="822005"/>
              <a:ext cx="456134" cy="172787"/>
            </a:xfrm>
            <a:custGeom>
              <a:avLst/>
              <a:gdLst/>
              <a:ahLst/>
              <a:cxnLst/>
              <a:rect l="l" t="t" r="r" b="b"/>
              <a:pathLst>
                <a:path w="9617" h="3643" extrusionOk="0">
                  <a:moveTo>
                    <a:pt x="3446" y="0"/>
                  </a:moveTo>
                  <a:cubicBezTo>
                    <a:pt x="2872" y="0"/>
                    <a:pt x="2379" y="67"/>
                    <a:pt x="2030" y="221"/>
                  </a:cubicBezTo>
                  <a:cubicBezTo>
                    <a:pt x="240" y="1034"/>
                    <a:pt x="0" y="2351"/>
                    <a:pt x="374" y="3643"/>
                  </a:cubicBezTo>
                  <a:cubicBezTo>
                    <a:pt x="369" y="3610"/>
                    <a:pt x="207" y="2949"/>
                    <a:pt x="781" y="2422"/>
                  </a:cubicBezTo>
                  <a:cubicBezTo>
                    <a:pt x="1082" y="1743"/>
                    <a:pt x="1494" y="1235"/>
                    <a:pt x="2030" y="1001"/>
                  </a:cubicBezTo>
                  <a:cubicBezTo>
                    <a:pt x="2743" y="685"/>
                    <a:pt x="3519" y="570"/>
                    <a:pt x="4285" y="570"/>
                  </a:cubicBezTo>
                  <a:cubicBezTo>
                    <a:pt x="6587" y="570"/>
                    <a:pt x="8788" y="1623"/>
                    <a:pt x="8788" y="1623"/>
                  </a:cubicBezTo>
                  <a:cubicBezTo>
                    <a:pt x="8788" y="1623"/>
                    <a:pt x="8501" y="2236"/>
                    <a:pt x="8185" y="3193"/>
                  </a:cubicBezTo>
                  <a:lnTo>
                    <a:pt x="9616" y="1111"/>
                  </a:lnTo>
                  <a:cubicBezTo>
                    <a:pt x="9616" y="1111"/>
                    <a:pt x="5845" y="0"/>
                    <a:pt x="3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55;p58"/>
            <p:cNvSpPr/>
            <p:nvPr/>
          </p:nvSpPr>
          <p:spPr>
            <a:xfrm>
              <a:off x="6057023" y="848992"/>
              <a:ext cx="379819" cy="124456"/>
            </a:xfrm>
            <a:custGeom>
              <a:avLst/>
              <a:gdLst/>
              <a:ahLst/>
              <a:cxnLst/>
              <a:rect l="l" t="t" r="r" b="b"/>
              <a:pathLst>
                <a:path w="8008" h="2624" extrusionOk="0">
                  <a:moveTo>
                    <a:pt x="3504" y="1"/>
                  </a:moveTo>
                  <a:cubicBezTo>
                    <a:pt x="2738" y="1"/>
                    <a:pt x="1962" y="116"/>
                    <a:pt x="1249" y="432"/>
                  </a:cubicBezTo>
                  <a:cubicBezTo>
                    <a:pt x="713" y="666"/>
                    <a:pt x="301" y="1174"/>
                    <a:pt x="0" y="1853"/>
                  </a:cubicBezTo>
                  <a:cubicBezTo>
                    <a:pt x="248" y="1618"/>
                    <a:pt x="641" y="1413"/>
                    <a:pt x="1249" y="1298"/>
                  </a:cubicBezTo>
                  <a:cubicBezTo>
                    <a:pt x="1455" y="1260"/>
                    <a:pt x="1684" y="1240"/>
                    <a:pt x="1929" y="1240"/>
                  </a:cubicBezTo>
                  <a:cubicBezTo>
                    <a:pt x="4073" y="1240"/>
                    <a:pt x="7386" y="2619"/>
                    <a:pt x="7404" y="2624"/>
                  </a:cubicBezTo>
                  <a:cubicBezTo>
                    <a:pt x="7720" y="1667"/>
                    <a:pt x="8007" y="1054"/>
                    <a:pt x="8007" y="1054"/>
                  </a:cubicBezTo>
                  <a:cubicBezTo>
                    <a:pt x="8007" y="1054"/>
                    <a:pt x="5806" y="1"/>
                    <a:pt x="3504" y="1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56;p58"/>
            <p:cNvSpPr/>
            <p:nvPr/>
          </p:nvSpPr>
          <p:spPr>
            <a:xfrm>
              <a:off x="6440201" y="1487385"/>
              <a:ext cx="333053" cy="158084"/>
            </a:xfrm>
            <a:custGeom>
              <a:avLst/>
              <a:gdLst/>
              <a:ahLst/>
              <a:cxnLst/>
              <a:rect l="l" t="t" r="r" b="b"/>
              <a:pathLst>
                <a:path w="7022" h="3333" extrusionOk="0">
                  <a:moveTo>
                    <a:pt x="7022" y="1"/>
                  </a:moveTo>
                  <a:cubicBezTo>
                    <a:pt x="6659" y="24"/>
                    <a:pt x="6175" y="63"/>
                    <a:pt x="5643" y="101"/>
                  </a:cubicBezTo>
                  <a:cubicBezTo>
                    <a:pt x="4748" y="282"/>
                    <a:pt x="3600" y="479"/>
                    <a:pt x="2767" y="479"/>
                  </a:cubicBezTo>
                  <a:cubicBezTo>
                    <a:pt x="2413" y="479"/>
                    <a:pt x="2111" y="446"/>
                    <a:pt x="1916" y="355"/>
                  </a:cubicBezTo>
                  <a:cubicBezTo>
                    <a:pt x="1858" y="359"/>
                    <a:pt x="1801" y="359"/>
                    <a:pt x="1748" y="359"/>
                  </a:cubicBezTo>
                  <a:cubicBezTo>
                    <a:pt x="1178" y="359"/>
                    <a:pt x="670" y="192"/>
                    <a:pt x="288" y="6"/>
                  </a:cubicBezTo>
                  <a:lnTo>
                    <a:pt x="1" y="2193"/>
                  </a:lnTo>
                  <a:cubicBezTo>
                    <a:pt x="580" y="2676"/>
                    <a:pt x="1273" y="3059"/>
                    <a:pt x="1987" y="3332"/>
                  </a:cubicBezTo>
                  <a:cubicBezTo>
                    <a:pt x="2068" y="2920"/>
                    <a:pt x="2159" y="2604"/>
                    <a:pt x="2265" y="2432"/>
                  </a:cubicBezTo>
                  <a:cubicBezTo>
                    <a:pt x="2954" y="1265"/>
                    <a:pt x="6142" y="761"/>
                    <a:pt x="6964" y="651"/>
                  </a:cubicBezTo>
                  <a:cubicBezTo>
                    <a:pt x="6993" y="331"/>
                    <a:pt x="7013" y="130"/>
                    <a:pt x="7022" y="1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57;p58"/>
            <p:cNvSpPr/>
            <p:nvPr/>
          </p:nvSpPr>
          <p:spPr>
            <a:xfrm>
              <a:off x="6373042" y="1591350"/>
              <a:ext cx="161404" cy="496829"/>
            </a:xfrm>
            <a:custGeom>
              <a:avLst/>
              <a:gdLst/>
              <a:ahLst/>
              <a:cxnLst/>
              <a:rect l="l" t="t" r="r" b="b"/>
              <a:pathLst>
                <a:path w="3403" h="10475" extrusionOk="0">
                  <a:moveTo>
                    <a:pt x="1417" y="1"/>
                  </a:moveTo>
                  <a:lnTo>
                    <a:pt x="637" y="6023"/>
                  </a:lnTo>
                  <a:cubicBezTo>
                    <a:pt x="900" y="6175"/>
                    <a:pt x="1459" y="6443"/>
                    <a:pt x="2221" y="6443"/>
                  </a:cubicBezTo>
                  <a:cubicBezTo>
                    <a:pt x="2464" y="6443"/>
                    <a:pt x="2728" y="6414"/>
                    <a:pt x="3005" y="6352"/>
                  </a:cubicBezTo>
                  <a:cubicBezTo>
                    <a:pt x="3039" y="4386"/>
                    <a:pt x="3173" y="2341"/>
                    <a:pt x="3403" y="1140"/>
                  </a:cubicBezTo>
                  <a:cubicBezTo>
                    <a:pt x="2689" y="867"/>
                    <a:pt x="1996" y="484"/>
                    <a:pt x="1417" y="1"/>
                  </a:cubicBezTo>
                  <a:close/>
                  <a:moveTo>
                    <a:pt x="608" y="6247"/>
                  </a:moveTo>
                  <a:lnTo>
                    <a:pt x="522" y="6918"/>
                  </a:lnTo>
                  <a:cubicBezTo>
                    <a:pt x="522" y="6918"/>
                    <a:pt x="436" y="6960"/>
                    <a:pt x="297" y="7037"/>
                  </a:cubicBezTo>
                  <a:lnTo>
                    <a:pt x="0" y="8981"/>
                  </a:lnTo>
                  <a:cubicBezTo>
                    <a:pt x="560" y="9004"/>
                    <a:pt x="933" y="9038"/>
                    <a:pt x="1024" y="9071"/>
                  </a:cubicBezTo>
                  <a:cubicBezTo>
                    <a:pt x="1512" y="9277"/>
                    <a:pt x="1527" y="9794"/>
                    <a:pt x="1704" y="10119"/>
                  </a:cubicBezTo>
                  <a:cubicBezTo>
                    <a:pt x="1723" y="10158"/>
                    <a:pt x="1742" y="10254"/>
                    <a:pt x="1752" y="10397"/>
                  </a:cubicBezTo>
                  <a:cubicBezTo>
                    <a:pt x="1761" y="10426"/>
                    <a:pt x="1766" y="10450"/>
                    <a:pt x="1770" y="10474"/>
                  </a:cubicBezTo>
                  <a:cubicBezTo>
                    <a:pt x="1996" y="10402"/>
                    <a:pt x="2235" y="10359"/>
                    <a:pt x="2488" y="10359"/>
                  </a:cubicBezTo>
                  <a:cubicBezTo>
                    <a:pt x="2694" y="10359"/>
                    <a:pt x="2910" y="10388"/>
                    <a:pt x="3135" y="10450"/>
                  </a:cubicBezTo>
                  <a:cubicBezTo>
                    <a:pt x="3029" y="9511"/>
                    <a:pt x="2987" y="8075"/>
                    <a:pt x="3005" y="6568"/>
                  </a:cubicBezTo>
                  <a:lnTo>
                    <a:pt x="3005" y="6568"/>
                  </a:lnTo>
                  <a:cubicBezTo>
                    <a:pt x="2733" y="6626"/>
                    <a:pt x="2479" y="6649"/>
                    <a:pt x="2240" y="6649"/>
                  </a:cubicBezTo>
                  <a:cubicBezTo>
                    <a:pt x="1494" y="6649"/>
                    <a:pt x="919" y="6414"/>
                    <a:pt x="608" y="6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58;p58"/>
            <p:cNvSpPr/>
            <p:nvPr/>
          </p:nvSpPr>
          <p:spPr>
            <a:xfrm>
              <a:off x="6401831" y="1876967"/>
              <a:ext cx="113785" cy="29739"/>
            </a:xfrm>
            <a:custGeom>
              <a:avLst/>
              <a:gdLst/>
              <a:ahLst/>
              <a:cxnLst/>
              <a:rect l="l" t="t" r="r" b="b"/>
              <a:pathLst>
                <a:path w="2399" h="627" extrusionOk="0">
                  <a:moveTo>
                    <a:pt x="30" y="1"/>
                  </a:moveTo>
                  <a:lnTo>
                    <a:pt x="1" y="225"/>
                  </a:lnTo>
                  <a:cubicBezTo>
                    <a:pt x="312" y="392"/>
                    <a:pt x="887" y="627"/>
                    <a:pt x="1633" y="627"/>
                  </a:cubicBezTo>
                  <a:cubicBezTo>
                    <a:pt x="1872" y="627"/>
                    <a:pt x="2126" y="604"/>
                    <a:pt x="2398" y="546"/>
                  </a:cubicBezTo>
                  <a:lnTo>
                    <a:pt x="2398" y="330"/>
                  </a:lnTo>
                  <a:cubicBezTo>
                    <a:pt x="2121" y="392"/>
                    <a:pt x="1857" y="421"/>
                    <a:pt x="1614" y="421"/>
                  </a:cubicBezTo>
                  <a:cubicBezTo>
                    <a:pt x="852" y="421"/>
                    <a:pt x="293" y="153"/>
                    <a:pt x="30" y="1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59;p58"/>
            <p:cNvSpPr/>
            <p:nvPr/>
          </p:nvSpPr>
          <p:spPr>
            <a:xfrm>
              <a:off x="6639071" y="2162109"/>
              <a:ext cx="52031" cy="50845"/>
            </a:xfrm>
            <a:custGeom>
              <a:avLst/>
              <a:gdLst/>
              <a:ahLst/>
              <a:cxnLst/>
              <a:rect l="l" t="t" r="r" b="b"/>
              <a:pathLst>
                <a:path w="1097" h="1072" extrusionOk="0">
                  <a:moveTo>
                    <a:pt x="1" y="0"/>
                  </a:moveTo>
                  <a:cubicBezTo>
                    <a:pt x="895" y="751"/>
                    <a:pt x="953" y="1072"/>
                    <a:pt x="953" y="1072"/>
                  </a:cubicBezTo>
                  <a:cubicBezTo>
                    <a:pt x="953" y="1072"/>
                    <a:pt x="953" y="694"/>
                    <a:pt x="1097" y="192"/>
                  </a:cubicBezTo>
                  <a:cubicBezTo>
                    <a:pt x="714" y="129"/>
                    <a:pt x="345" y="62"/>
                    <a:pt x="1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60;p58"/>
            <p:cNvSpPr/>
            <p:nvPr/>
          </p:nvSpPr>
          <p:spPr>
            <a:xfrm>
              <a:off x="6449734" y="2243592"/>
              <a:ext cx="15035" cy="1186"/>
            </a:xfrm>
            <a:custGeom>
              <a:avLst/>
              <a:gdLst/>
              <a:ahLst/>
              <a:cxnLst/>
              <a:rect l="l" t="t" r="r" b="b"/>
              <a:pathLst>
                <a:path w="317" h="25" extrusionOk="0">
                  <a:moveTo>
                    <a:pt x="1" y="1"/>
                  </a:moveTo>
                  <a:lnTo>
                    <a:pt x="1" y="25"/>
                  </a:lnTo>
                  <a:lnTo>
                    <a:pt x="317" y="5"/>
                  </a:lnTo>
                  <a:lnTo>
                    <a:pt x="268" y="5"/>
                  </a:lnTo>
                  <a:cubicBezTo>
                    <a:pt x="268" y="5"/>
                    <a:pt x="264" y="5"/>
                    <a:pt x="26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61;p58"/>
            <p:cNvSpPr/>
            <p:nvPr/>
          </p:nvSpPr>
          <p:spPr>
            <a:xfrm>
              <a:off x="6449734" y="2242691"/>
              <a:ext cx="12522" cy="949"/>
            </a:xfrm>
            <a:custGeom>
              <a:avLst/>
              <a:gdLst/>
              <a:ahLst/>
              <a:cxnLst/>
              <a:rect l="l" t="t" r="r" b="b"/>
              <a:pathLst>
                <a:path w="264" h="20" extrusionOk="0">
                  <a:moveTo>
                    <a:pt x="5" y="0"/>
                  </a:moveTo>
                  <a:cubicBezTo>
                    <a:pt x="5" y="9"/>
                    <a:pt x="5" y="15"/>
                    <a:pt x="1" y="20"/>
                  </a:cubicBezTo>
                  <a:lnTo>
                    <a:pt x="264" y="20"/>
                  </a:lnTo>
                  <a:cubicBezTo>
                    <a:pt x="173" y="15"/>
                    <a:pt x="87" y="5"/>
                    <a:pt x="5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62;p58"/>
            <p:cNvSpPr/>
            <p:nvPr/>
          </p:nvSpPr>
          <p:spPr>
            <a:xfrm>
              <a:off x="6453813" y="1476951"/>
              <a:ext cx="320390" cy="27509"/>
            </a:xfrm>
            <a:custGeom>
              <a:avLst/>
              <a:gdLst/>
              <a:ahLst/>
              <a:cxnLst/>
              <a:rect l="l" t="t" r="r" b="b"/>
              <a:pathLst>
                <a:path w="6755" h="580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6754" y="0"/>
                    <a:pt x="6156" y="153"/>
                    <a:pt x="5356" y="321"/>
                  </a:cubicBezTo>
                  <a:cubicBezTo>
                    <a:pt x="5888" y="283"/>
                    <a:pt x="6372" y="244"/>
                    <a:pt x="6735" y="221"/>
                  </a:cubicBezTo>
                  <a:lnTo>
                    <a:pt x="6754" y="0"/>
                  </a:lnTo>
                  <a:close/>
                  <a:moveTo>
                    <a:pt x="872" y="144"/>
                  </a:moveTo>
                  <a:cubicBezTo>
                    <a:pt x="345" y="192"/>
                    <a:pt x="1" y="221"/>
                    <a:pt x="1" y="221"/>
                  </a:cubicBezTo>
                  <a:lnTo>
                    <a:pt x="1" y="226"/>
                  </a:lnTo>
                  <a:cubicBezTo>
                    <a:pt x="383" y="412"/>
                    <a:pt x="891" y="579"/>
                    <a:pt x="1461" y="579"/>
                  </a:cubicBezTo>
                  <a:cubicBezTo>
                    <a:pt x="1514" y="579"/>
                    <a:pt x="1571" y="579"/>
                    <a:pt x="1629" y="575"/>
                  </a:cubicBezTo>
                  <a:cubicBezTo>
                    <a:pt x="1284" y="422"/>
                    <a:pt x="1039" y="273"/>
                    <a:pt x="872" y="144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63;p58"/>
            <p:cNvSpPr/>
            <p:nvPr/>
          </p:nvSpPr>
          <p:spPr>
            <a:xfrm>
              <a:off x="6449971" y="2082666"/>
              <a:ext cx="541224" cy="161215"/>
            </a:xfrm>
            <a:custGeom>
              <a:avLst/>
              <a:gdLst/>
              <a:ahLst/>
              <a:cxnLst/>
              <a:rect l="l" t="t" r="r" b="b"/>
              <a:pathLst>
                <a:path w="11411" h="3399" extrusionOk="0">
                  <a:moveTo>
                    <a:pt x="866" y="0"/>
                  </a:moveTo>
                  <a:cubicBezTo>
                    <a:pt x="613" y="0"/>
                    <a:pt x="374" y="43"/>
                    <a:pt x="148" y="115"/>
                  </a:cubicBezTo>
                  <a:cubicBezTo>
                    <a:pt x="173" y="220"/>
                    <a:pt x="168" y="546"/>
                    <a:pt x="148" y="957"/>
                  </a:cubicBezTo>
                  <a:cubicBezTo>
                    <a:pt x="139" y="1684"/>
                    <a:pt x="86" y="2614"/>
                    <a:pt x="0" y="3374"/>
                  </a:cubicBezTo>
                  <a:cubicBezTo>
                    <a:pt x="82" y="3379"/>
                    <a:pt x="168" y="3389"/>
                    <a:pt x="259" y="3394"/>
                  </a:cubicBezTo>
                  <a:cubicBezTo>
                    <a:pt x="259" y="3398"/>
                    <a:pt x="263" y="3398"/>
                    <a:pt x="263" y="3398"/>
                  </a:cubicBezTo>
                  <a:lnTo>
                    <a:pt x="312" y="3398"/>
                  </a:lnTo>
                  <a:lnTo>
                    <a:pt x="11411" y="2866"/>
                  </a:lnTo>
                  <a:cubicBezTo>
                    <a:pt x="11411" y="2866"/>
                    <a:pt x="7869" y="2345"/>
                    <a:pt x="5084" y="1867"/>
                  </a:cubicBezTo>
                  <a:cubicBezTo>
                    <a:pt x="4940" y="2369"/>
                    <a:pt x="4940" y="2747"/>
                    <a:pt x="4940" y="2747"/>
                  </a:cubicBezTo>
                  <a:cubicBezTo>
                    <a:pt x="4940" y="2747"/>
                    <a:pt x="4882" y="2426"/>
                    <a:pt x="3988" y="1675"/>
                  </a:cubicBezTo>
                  <a:cubicBezTo>
                    <a:pt x="2863" y="1469"/>
                    <a:pt x="2006" y="1293"/>
                    <a:pt x="1814" y="1187"/>
                  </a:cubicBezTo>
                  <a:cubicBezTo>
                    <a:pt x="1685" y="1114"/>
                    <a:pt x="1584" y="712"/>
                    <a:pt x="1513" y="91"/>
                  </a:cubicBezTo>
                  <a:cubicBezTo>
                    <a:pt x="1288" y="29"/>
                    <a:pt x="1072" y="0"/>
                    <a:pt x="866" y="0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64;p58"/>
            <p:cNvSpPr/>
            <p:nvPr/>
          </p:nvSpPr>
          <p:spPr>
            <a:xfrm>
              <a:off x="6387081" y="1487385"/>
              <a:ext cx="66781" cy="437731"/>
            </a:xfrm>
            <a:custGeom>
              <a:avLst/>
              <a:gdLst/>
              <a:ahLst/>
              <a:cxnLst/>
              <a:rect l="l" t="t" r="r" b="b"/>
              <a:pathLst>
                <a:path w="1408" h="9229" extrusionOk="0">
                  <a:moveTo>
                    <a:pt x="1408" y="1"/>
                  </a:moveTo>
                  <a:lnTo>
                    <a:pt x="106" y="8525"/>
                  </a:lnTo>
                  <a:lnTo>
                    <a:pt x="1" y="9229"/>
                  </a:lnTo>
                  <a:cubicBezTo>
                    <a:pt x="140" y="9152"/>
                    <a:pt x="226" y="9110"/>
                    <a:pt x="226" y="9110"/>
                  </a:cubicBezTo>
                  <a:lnTo>
                    <a:pt x="312" y="8439"/>
                  </a:lnTo>
                  <a:lnTo>
                    <a:pt x="341" y="8215"/>
                  </a:lnTo>
                  <a:lnTo>
                    <a:pt x="1121" y="2193"/>
                  </a:lnTo>
                  <a:lnTo>
                    <a:pt x="1408" y="6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65;p58"/>
            <p:cNvSpPr/>
            <p:nvPr/>
          </p:nvSpPr>
          <p:spPr>
            <a:xfrm>
              <a:off x="6372330" y="2017261"/>
              <a:ext cx="84710" cy="227522"/>
            </a:xfrm>
            <a:custGeom>
              <a:avLst/>
              <a:gdLst/>
              <a:ahLst/>
              <a:cxnLst/>
              <a:rect l="l" t="t" r="r" b="b"/>
              <a:pathLst>
                <a:path w="1786" h="4797" extrusionOk="0">
                  <a:moveTo>
                    <a:pt x="15" y="1"/>
                  </a:moveTo>
                  <a:lnTo>
                    <a:pt x="0" y="91"/>
                  </a:lnTo>
                  <a:lnTo>
                    <a:pt x="1039" y="91"/>
                  </a:lnTo>
                  <a:cubicBezTo>
                    <a:pt x="948" y="58"/>
                    <a:pt x="575" y="24"/>
                    <a:pt x="15" y="1"/>
                  </a:cubicBezTo>
                  <a:close/>
                  <a:moveTo>
                    <a:pt x="1039" y="91"/>
                  </a:moveTo>
                  <a:cubicBezTo>
                    <a:pt x="1039" y="91"/>
                    <a:pt x="1087" y="167"/>
                    <a:pt x="1158" y="288"/>
                  </a:cubicBezTo>
                  <a:cubicBezTo>
                    <a:pt x="1268" y="306"/>
                    <a:pt x="1336" y="326"/>
                    <a:pt x="1359" y="340"/>
                  </a:cubicBezTo>
                  <a:lnTo>
                    <a:pt x="1685" y="1216"/>
                  </a:lnTo>
                  <a:cubicBezTo>
                    <a:pt x="1719" y="1293"/>
                    <a:pt x="1748" y="1360"/>
                    <a:pt x="1767" y="1417"/>
                  </a:cubicBezTo>
                  <a:cubicBezTo>
                    <a:pt x="1757" y="1274"/>
                    <a:pt x="1738" y="1178"/>
                    <a:pt x="1719" y="1139"/>
                  </a:cubicBezTo>
                  <a:cubicBezTo>
                    <a:pt x="1542" y="814"/>
                    <a:pt x="1527" y="297"/>
                    <a:pt x="1039" y="91"/>
                  </a:cubicBezTo>
                  <a:close/>
                  <a:moveTo>
                    <a:pt x="1785" y="2336"/>
                  </a:moveTo>
                  <a:cubicBezTo>
                    <a:pt x="1776" y="2580"/>
                    <a:pt x="1761" y="2848"/>
                    <a:pt x="1748" y="3121"/>
                  </a:cubicBezTo>
                  <a:cubicBezTo>
                    <a:pt x="1723" y="3600"/>
                    <a:pt x="1695" y="4117"/>
                    <a:pt x="1646" y="4590"/>
                  </a:cubicBezTo>
                  <a:cubicBezTo>
                    <a:pt x="1640" y="4675"/>
                    <a:pt x="1636" y="4738"/>
                    <a:pt x="1634" y="4771"/>
                  </a:cubicBezTo>
                  <a:lnTo>
                    <a:pt x="1634" y="4771"/>
                  </a:lnTo>
                  <a:cubicBezTo>
                    <a:pt x="1637" y="4766"/>
                    <a:pt x="1637" y="4761"/>
                    <a:pt x="1637" y="4753"/>
                  </a:cubicBezTo>
                  <a:cubicBezTo>
                    <a:pt x="1723" y="3993"/>
                    <a:pt x="1776" y="3063"/>
                    <a:pt x="1785" y="2336"/>
                  </a:cubicBezTo>
                  <a:close/>
                  <a:moveTo>
                    <a:pt x="1634" y="4771"/>
                  </a:moveTo>
                  <a:lnTo>
                    <a:pt x="1634" y="4771"/>
                  </a:lnTo>
                  <a:cubicBezTo>
                    <a:pt x="1634" y="4771"/>
                    <a:pt x="1633" y="4772"/>
                    <a:pt x="1633" y="4773"/>
                  </a:cubicBezTo>
                  <a:lnTo>
                    <a:pt x="1633" y="4797"/>
                  </a:lnTo>
                  <a:cubicBezTo>
                    <a:pt x="1633" y="4797"/>
                    <a:pt x="1633" y="4788"/>
                    <a:pt x="1634" y="4771"/>
                  </a:cubicBezTo>
                  <a:close/>
                </a:path>
              </a:pathLst>
            </a:custGeom>
            <a:solidFill>
              <a:srgbClr val="CF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66;p58"/>
            <p:cNvSpPr/>
            <p:nvPr/>
          </p:nvSpPr>
          <p:spPr>
            <a:xfrm>
              <a:off x="6531028" y="1486057"/>
              <a:ext cx="259727" cy="32252"/>
            </a:xfrm>
            <a:custGeom>
              <a:avLst/>
              <a:gdLst/>
              <a:ahLst/>
              <a:cxnLst/>
              <a:rect l="l" t="t" r="r" b="b"/>
              <a:pathLst>
                <a:path w="5476" h="680" extrusionOk="0">
                  <a:moveTo>
                    <a:pt x="3728" y="129"/>
                  </a:moveTo>
                  <a:lnTo>
                    <a:pt x="3728" y="129"/>
                  </a:lnTo>
                  <a:cubicBezTo>
                    <a:pt x="2384" y="224"/>
                    <a:pt x="742" y="339"/>
                    <a:pt x="1" y="383"/>
                  </a:cubicBezTo>
                  <a:cubicBezTo>
                    <a:pt x="196" y="474"/>
                    <a:pt x="498" y="507"/>
                    <a:pt x="852" y="507"/>
                  </a:cubicBezTo>
                  <a:cubicBezTo>
                    <a:pt x="1685" y="507"/>
                    <a:pt x="2833" y="310"/>
                    <a:pt x="3728" y="129"/>
                  </a:cubicBezTo>
                  <a:close/>
                  <a:moveTo>
                    <a:pt x="5476" y="0"/>
                  </a:moveTo>
                  <a:cubicBezTo>
                    <a:pt x="5376" y="9"/>
                    <a:pt x="5250" y="19"/>
                    <a:pt x="5107" y="29"/>
                  </a:cubicBezTo>
                  <a:cubicBezTo>
                    <a:pt x="5098" y="158"/>
                    <a:pt x="5078" y="359"/>
                    <a:pt x="5049" y="679"/>
                  </a:cubicBezTo>
                  <a:cubicBezTo>
                    <a:pt x="5175" y="665"/>
                    <a:pt x="5241" y="655"/>
                    <a:pt x="5241" y="655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A9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67;p58"/>
            <p:cNvSpPr/>
            <p:nvPr/>
          </p:nvSpPr>
          <p:spPr>
            <a:xfrm>
              <a:off x="6495124" y="1460588"/>
              <a:ext cx="304738" cy="43636"/>
            </a:xfrm>
            <a:custGeom>
              <a:avLst/>
              <a:gdLst/>
              <a:ahLst/>
              <a:cxnLst/>
              <a:rect l="l" t="t" r="r" b="b"/>
              <a:pathLst>
                <a:path w="6425" h="920" extrusionOk="0">
                  <a:moveTo>
                    <a:pt x="6424" y="1"/>
                  </a:moveTo>
                  <a:lnTo>
                    <a:pt x="5079" y="72"/>
                  </a:lnTo>
                  <a:cubicBezTo>
                    <a:pt x="4103" y="120"/>
                    <a:pt x="1399" y="359"/>
                    <a:pt x="1" y="489"/>
                  </a:cubicBezTo>
                  <a:cubicBezTo>
                    <a:pt x="168" y="618"/>
                    <a:pt x="413" y="767"/>
                    <a:pt x="758" y="920"/>
                  </a:cubicBezTo>
                  <a:cubicBezTo>
                    <a:pt x="1499" y="876"/>
                    <a:pt x="3141" y="761"/>
                    <a:pt x="4485" y="666"/>
                  </a:cubicBezTo>
                  <a:cubicBezTo>
                    <a:pt x="5285" y="498"/>
                    <a:pt x="5883" y="345"/>
                    <a:pt x="5883" y="345"/>
                  </a:cubicBezTo>
                  <a:lnTo>
                    <a:pt x="5883" y="345"/>
                  </a:lnTo>
                  <a:lnTo>
                    <a:pt x="5864" y="566"/>
                  </a:lnTo>
                  <a:cubicBezTo>
                    <a:pt x="6007" y="556"/>
                    <a:pt x="6133" y="546"/>
                    <a:pt x="6233" y="537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68;p58"/>
            <p:cNvSpPr/>
            <p:nvPr/>
          </p:nvSpPr>
          <p:spPr>
            <a:xfrm>
              <a:off x="6990519" y="2218597"/>
              <a:ext cx="664" cy="3036"/>
            </a:xfrm>
            <a:custGeom>
              <a:avLst/>
              <a:gdLst/>
              <a:ahLst/>
              <a:cxnLst/>
              <a:rect l="l" t="t" r="r" b="b"/>
              <a:pathLst>
                <a:path w="14" h="64" extrusionOk="0">
                  <a:moveTo>
                    <a:pt x="14" y="0"/>
                  </a:moveTo>
                  <a:lnTo>
                    <a:pt x="14" y="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69;p58"/>
            <p:cNvSpPr/>
            <p:nvPr/>
          </p:nvSpPr>
          <p:spPr>
            <a:xfrm>
              <a:off x="6627972" y="2218597"/>
              <a:ext cx="363219" cy="121041"/>
            </a:xfrm>
            <a:custGeom>
              <a:avLst/>
              <a:gdLst/>
              <a:ahLst/>
              <a:cxnLst/>
              <a:rect l="l" t="t" r="r" b="b"/>
              <a:pathLst>
                <a:path w="7658" h="2552" extrusionOk="0">
                  <a:moveTo>
                    <a:pt x="7658" y="0"/>
                  </a:moveTo>
                  <a:lnTo>
                    <a:pt x="0" y="552"/>
                  </a:lnTo>
                  <a:lnTo>
                    <a:pt x="1048" y="2552"/>
                  </a:lnTo>
                  <a:lnTo>
                    <a:pt x="7342" y="1442"/>
                  </a:lnTo>
                  <a:lnTo>
                    <a:pt x="7644" y="6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70;p58"/>
            <p:cNvSpPr/>
            <p:nvPr/>
          </p:nvSpPr>
          <p:spPr>
            <a:xfrm>
              <a:off x="7038612" y="2218597"/>
              <a:ext cx="3273" cy="70671"/>
            </a:xfrm>
            <a:custGeom>
              <a:avLst/>
              <a:gdLst/>
              <a:ahLst/>
              <a:cxnLst/>
              <a:rect l="l" t="t" r="r" b="b"/>
              <a:pathLst>
                <a:path w="69" h="1490" extrusionOk="0">
                  <a:moveTo>
                    <a:pt x="0" y="0"/>
                  </a:moveTo>
                  <a:lnTo>
                    <a:pt x="0" y="1485"/>
                  </a:lnTo>
                  <a:lnTo>
                    <a:pt x="68" y="1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71;p58"/>
            <p:cNvSpPr/>
            <p:nvPr/>
          </p:nvSpPr>
          <p:spPr>
            <a:xfrm>
              <a:off x="7038612" y="2190899"/>
              <a:ext cx="365590" cy="117626"/>
            </a:xfrm>
            <a:custGeom>
              <a:avLst/>
              <a:gdLst/>
              <a:ahLst/>
              <a:cxnLst/>
              <a:rect l="l" t="t" r="r" b="b"/>
              <a:pathLst>
                <a:path w="7708" h="2480" extrusionOk="0">
                  <a:moveTo>
                    <a:pt x="7708" y="1"/>
                  </a:moveTo>
                  <a:lnTo>
                    <a:pt x="0" y="584"/>
                  </a:lnTo>
                  <a:lnTo>
                    <a:pt x="68" y="2073"/>
                  </a:lnTo>
                  <a:lnTo>
                    <a:pt x="6524" y="2480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72;p58"/>
            <p:cNvSpPr/>
            <p:nvPr/>
          </p:nvSpPr>
          <p:spPr>
            <a:xfrm>
              <a:off x="6391160" y="1463766"/>
              <a:ext cx="25707" cy="28648"/>
            </a:xfrm>
            <a:custGeom>
              <a:avLst/>
              <a:gdLst/>
              <a:ahLst/>
              <a:cxnLst/>
              <a:rect l="l" t="t" r="r" b="b"/>
              <a:pathLst>
                <a:path w="542" h="604" extrusionOk="0">
                  <a:moveTo>
                    <a:pt x="542" y="0"/>
                  </a:moveTo>
                  <a:cubicBezTo>
                    <a:pt x="542" y="0"/>
                    <a:pt x="451" y="29"/>
                    <a:pt x="288" y="77"/>
                  </a:cubicBezTo>
                  <a:cubicBezTo>
                    <a:pt x="206" y="216"/>
                    <a:pt x="106" y="393"/>
                    <a:pt x="1" y="604"/>
                  </a:cubicBezTo>
                  <a:lnTo>
                    <a:pt x="1" y="604"/>
                  </a:lnTo>
                  <a:cubicBezTo>
                    <a:pt x="336" y="226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73;p58"/>
            <p:cNvSpPr/>
            <p:nvPr/>
          </p:nvSpPr>
          <p:spPr>
            <a:xfrm>
              <a:off x="6404772" y="1451055"/>
              <a:ext cx="49090" cy="36379"/>
            </a:xfrm>
            <a:custGeom>
              <a:avLst/>
              <a:gdLst/>
              <a:ahLst/>
              <a:cxnLst/>
              <a:rect l="l" t="t" r="r" b="b"/>
              <a:pathLst>
                <a:path w="1035" h="767" extrusionOk="0">
                  <a:moveTo>
                    <a:pt x="216" y="1"/>
                  </a:moveTo>
                  <a:cubicBezTo>
                    <a:pt x="216" y="1"/>
                    <a:pt x="130" y="125"/>
                    <a:pt x="1" y="345"/>
                  </a:cubicBezTo>
                  <a:lnTo>
                    <a:pt x="1" y="345"/>
                  </a:lnTo>
                  <a:cubicBezTo>
                    <a:pt x="164" y="297"/>
                    <a:pt x="255" y="268"/>
                    <a:pt x="255" y="268"/>
                  </a:cubicBezTo>
                  <a:lnTo>
                    <a:pt x="1035" y="767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74;p58"/>
            <p:cNvSpPr/>
            <p:nvPr/>
          </p:nvSpPr>
          <p:spPr>
            <a:xfrm>
              <a:off x="6345059" y="1463766"/>
              <a:ext cx="108804" cy="427961"/>
            </a:xfrm>
            <a:custGeom>
              <a:avLst/>
              <a:gdLst/>
              <a:ahLst/>
              <a:cxnLst/>
              <a:rect l="l" t="t" r="r" b="b"/>
              <a:pathLst>
                <a:path w="2294" h="9023" extrusionOk="0">
                  <a:moveTo>
                    <a:pt x="1514" y="0"/>
                  </a:moveTo>
                  <a:cubicBezTo>
                    <a:pt x="1514" y="0"/>
                    <a:pt x="1308" y="226"/>
                    <a:pt x="973" y="604"/>
                  </a:cubicBezTo>
                  <a:cubicBezTo>
                    <a:pt x="547" y="1441"/>
                    <a:pt x="1" y="2796"/>
                    <a:pt x="1" y="4222"/>
                  </a:cubicBezTo>
                  <a:cubicBezTo>
                    <a:pt x="1" y="6568"/>
                    <a:pt x="992" y="9014"/>
                    <a:pt x="992" y="9023"/>
                  </a:cubicBezTo>
                  <a:lnTo>
                    <a:pt x="2294" y="49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75;p58"/>
            <p:cNvSpPr/>
            <p:nvPr/>
          </p:nvSpPr>
          <p:spPr>
            <a:xfrm>
              <a:off x="6392108" y="1487385"/>
              <a:ext cx="61754" cy="404341"/>
            </a:xfrm>
            <a:custGeom>
              <a:avLst/>
              <a:gdLst/>
              <a:ahLst/>
              <a:cxnLst/>
              <a:rect l="l" t="t" r="r" b="b"/>
              <a:pathLst>
                <a:path w="1302" h="8525" extrusionOk="0">
                  <a:moveTo>
                    <a:pt x="1302" y="1"/>
                  </a:moveTo>
                  <a:lnTo>
                    <a:pt x="0" y="8525"/>
                  </a:lnTo>
                  <a:lnTo>
                    <a:pt x="0" y="8525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76;p58"/>
            <p:cNvSpPr/>
            <p:nvPr/>
          </p:nvSpPr>
          <p:spPr>
            <a:xfrm>
              <a:off x="6456327" y="2085796"/>
              <a:ext cx="711" cy="2561"/>
            </a:xfrm>
            <a:custGeom>
              <a:avLst/>
              <a:gdLst/>
              <a:ahLst/>
              <a:cxnLst/>
              <a:rect l="l" t="t" r="r" b="b"/>
              <a:pathLst>
                <a:path w="15" h="54" extrusionOk="0">
                  <a:moveTo>
                    <a:pt x="1" y="1"/>
                  </a:moveTo>
                  <a:lnTo>
                    <a:pt x="1" y="54"/>
                  </a:lnTo>
                  <a:cubicBezTo>
                    <a:pt x="5" y="49"/>
                    <a:pt x="10" y="49"/>
                    <a:pt x="14" y="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77;p58"/>
            <p:cNvSpPr/>
            <p:nvPr/>
          </p:nvSpPr>
          <p:spPr>
            <a:xfrm>
              <a:off x="6256556" y="2308475"/>
              <a:ext cx="177104" cy="22577"/>
            </a:xfrm>
            <a:custGeom>
              <a:avLst/>
              <a:gdLst/>
              <a:ahLst/>
              <a:cxnLst/>
              <a:rect l="l" t="t" r="r" b="b"/>
              <a:pathLst>
                <a:path w="3734" h="476" extrusionOk="0">
                  <a:moveTo>
                    <a:pt x="3734" y="1"/>
                  </a:moveTo>
                  <a:cubicBezTo>
                    <a:pt x="3561" y="144"/>
                    <a:pt x="1929" y="336"/>
                    <a:pt x="0" y="475"/>
                  </a:cubicBezTo>
                  <a:cubicBezTo>
                    <a:pt x="1809" y="370"/>
                    <a:pt x="3523" y="212"/>
                    <a:pt x="373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78;p58"/>
            <p:cNvSpPr/>
            <p:nvPr/>
          </p:nvSpPr>
          <p:spPr>
            <a:xfrm>
              <a:off x="6456327" y="2088120"/>
              <a:ext cx="711" cy="13850"/>
            </a:xfrm>
            <a:custGeom>
              <a:avLst/>
              <a:gdLst/>
              <a:ahLst/>
              <a:cxnLst/>
              <a:rect l="l" t="t" r="r" b="b"/>
              <a:pathLst>
                <a:path w="15" h="292" extrusionOk="0">
                  <a:moveTo>
                    <a:pt x="14" y="0"/>
                  </a:moveTo>
                  <a:cubicBezTo>
                    <a:pt x="10" y="0"/>
                    <a:pt x="5" y="0"/>
                    <a:pt x="1" y="5"/>
                  </a:cubicBezTo>
                  <a:cubicBezTo>
                    <a:pt x="5" y="86"/>
                    <a:pt x="10" y="186"/>
                    <a:pt x="14" y="29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79;p58"/>
            <p:cNvSpPr/>
            <p:nvPr/>
          </p:nvSpPr>
          <p:spPr>
            <a:xfrm>
              <a:off x="6005467" y="2020012"/>
              <a:ext cx="451581" cy="319631"/>
            </a:xfrm>
            <a:custGeom>
              <a:avLst/>
              <a:gdLst/>
              <a:ahLst/>
              <a:cxnLst/>
              <a:rect l="l" t="t" r="r" b="b"/>
              <a:pathLst>
                <a:path w="9521" h="6739" extrusionOk="0">
                  <a:moveTo>
                    <a:pt x="3542" y="0"/>
                  </a:moveTo>
                  <a:cubicBezTo>
                    <a:pt x="1728" y="0"/>
                    <a:pt x="163" y="76"/>
                    <a:pt x="116" y="282"/>
                  </a:cubicBezTo>
                  <a:cubicBezTo>
                    <a:pt x="1" y="776"/>
                    <a:pt x="737" y="6725"/>
                    <a:pt x="743" y="6739"/>
                  </a:cubicBezTo>
                  <a:cubicBezTo>
                    <a:pt x="819" y="6739"/>
                    <a:pt x="3126" y="6681"/>
                    <a:pt x="5294" y="6557"/>
                  </a:cubicBezTo>
                  <a:cubicBezTo>
                    <a:pt x="7223" y="6418"/>
                    <a:pt x="8855" y="6226"/>
                    <a:pt x="9028" y="6083"/>
                  </a:cubicBezTo>
                  <a:cubicBezTo>
                    <a:pt x="9200" y="5916"/>
                    <a:pt x="9310" y="5279"/>
                    <a:pt x="9381" y="4532"/>
                  </a:cubicBezTo>
                  <a:cubicBezTo>
                    <a:pt x="9406" y="4231"/>
                    <a:pt x="9445" y="3647"/>
                    <a:pt x="9483" y="3063"/>
                  </a:cubicBezTo>
                  <a:cubicBezTo>
                    <a:pt x="9507" y="2517"/>
                    <a:pt x="9516" y="2024"/>
                    <a:pt x="9520" y="1728"/>
                  </a:cubicBezTo>
                  <a:cubicBezTo>
                    <a:pt x="9516" y="1622"/>
                    <a:pt x="9511" y="1522"/>
                    <a:pt x="9507" y="1441"/>
                  </a:cubicBezTo>
                  <a:lnTo>
                    <a:pt x="9507" y="1388"/>
                  </a:lnTo>
                  <a:lnTo>
                    <a:pt x="9420" y="1158"/>
                  </a:lnTo>
                  <a:cubicBezTo>
                    <a:pt x="9281" y="862"/>
                    <a:pt x="9043" y="464"/>
                    <a:pt x="8893" y="230"/>
                  </a:cubicBezTo>
                  <a:cubicBezTo>
                    <a:pt x="8166" y="105"/>
                    <a:pt x="5682" y="0"/>
                    <a:pt x="3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80;p58"/>
            <p:cNvSpPr/>
            <p:nvPr/>
          </p:nvSpPr>
          <p:spPr>
            <a:xfrm>
              <a:off x="6427253" y="2030874"/>
              <a:ext cx="25043" cy="44110"/>
            </a:xfrm>
            <a:custGeom>
              <a:avLst/>
              <a:gdLst/>
              <a:ahLst/>
              <a:cxnLst/>
              <a:rect l="l" t="t" r="r" b="b"/>
              <a:pathLst>
                <a:path w="528" h="930" extrusionOk="0">
                  <a:moveTo>
                    <a:pt x="0" y="1"/>
                  </a:moveTo>
                  <a:lnTo>
                    <a:pt x="0" y="1"/>
                  </a:lnTo>
                  <a:cubicBezTo>
                    <a:pt x="150" y="235"/>
                    <a:pt x="388" y="633"/>
                    <a:pt x="527" y="929"/>
                  </a:cubicBezTo>
                  <a:lnTo>
                    <a:pt x="201" y="53"/>
                  </a:lnTo>
                  <a:cubicBezTo>
                    <a:pt x="178" y="39"/>
                    <a:pt x="110" y="19"/>
                    <a:pt x="0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81;p58"/>
            <p:cNvSpPr/>
            <p:nvPr/>
          </p:nvSpPr>
          <p:spPr>
            <a:xfrm>
              <a:off x="6450398" y="2165240"/>
              <a:ext cx="4838" cy="69722"/>
            </a:xfrm>
            <a:custGeom>
              <a:avLst/>
              <a:gdLst/>
              <a:ahLst/>
              <a:cxnLst/>
              <a:rect l="l" t="t" r="r" b="b"/>
              <a:pathLst>
                <a:path w="102" h="1470" extrusionOk="0">
                  <a:moveTo>
                    <a:pt x="102" y="1"/>
                  </a:moveTo>
                  <a:cubicBezTo>
                    <a:pt x="64" y="585"/>
                    <a:pt x="25" y="1169"/>
                    <a:pt x="0" y="1470"/>
                  </a:cubicBezTo>
                  <a:cubicBezTo>
                    <a:pt x="49" y="997"/>
                    <a:pt x="77" y="480"/>
                    <a:pt x="102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0372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" name="Google Shape;1658;p44"/>
          <p:cNvGraphicFramePr/>
          <p:nvPr>
            <p:extLst>
              <p:ext uri="{D42A27DB-BD31-4B8C-83A1-F6EECF244321}">
                <p14:modId xmlns:p14="http://schemas.microsoft.com/office/powerpoint/2010/main" val="2872928915"/>
              </p:ext>
            </p:extLst>
          </p:nvPr>
        </p:nvGraphicFramePr>
        <p:xfrm>
          <a:off x="242606" y="1119631"/>
          <a:ext cx="8004923" cy="3262895"/>
        </p:xfrm>
        <a:graphic>
          <a:graphicData uri="http://schemas.openxmlformats.org/drawingml/2006/table">
            <a:tbl>
              <a:tblPr rtl="1" firstRow="1" bandRow="1">
                <a:noFill/>
                <a:tableStyleId>{1C34E990-6D2D-426D-B15A-812556015FE8}</a:tableStyleId>
              </a:tblPr>
              <a:tblGrid>
                <a:gridCol w="2212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2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9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01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الاسباب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اهم الاشكال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التعرية النهرية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قيام مياه الجارية في الأنهار بنحت مجاريها.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تقوم بنقل رواسبها وترسيبها.</a:t>
                      </a: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سهل فيضي علي جانبي المجري.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شكل دلتا عند مصب النهر.</a:t>
                      </a:r>
                      <a:endParaRPr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التعرية البحرية</a:t>
                      </a: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الأمواج</a:t>
                      </a:r>
                      <a:r>
                        <a:rPr lang="ar-EG" sz="1600" b="1" i="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والتيارات الساحلية و المد والجزر.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تقوم بالتعرية المائية.</a:t>
                      </a:r>
                      <a:endParaRPr lang="ar-EG"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الرؤوس</a:t>
                      </a:r>
                      <a:r>
                        <a:rPr lang="ar-EG" sz="1600" b="1" i="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 الأرضية والخلجان والشروم.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الجروف الساحلية.</a:t>
                      </a:r>
                      <a:endParaRPr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التعرية بفعل المياه الجوفية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الفترات المطيرة في مصر.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تسرب بعض مياه</a:t>
                      </a:r>
                      <a:r>
                        <a:rPr lang="ar-EG" sz="1600" b="1" i="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الامطار الي باطن الأرض.</a:t>
                      </a:r>
                      <a:endParaRPr lang="ar-EG"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تكوين العديد من الكهوف.</a:t>
                      </a:r>
                      <a:endParaRPr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659" name="Google Shape;1659;p44"/>
          <p:cNvGrpSpPr/>
          <p:nvPr/>
        </p:nvGrpSpPr>
        <p:grpSpPr>
          <a:xfrm flipH="1">
            <a:off x="7124250" y="831655"/>
            <a:ext cx="1018203" cy="969420"/>
            <a:chOff x="227392" y="125801"/>
            <a:chExt cx="5270200" cy="5017701"/>
          </a:xfrm>
        </p:grpSpPr>
        <p:sp>
          <p:nvSpPr>
            <p:cNvPr id="1660" name="Google Shape;1660;p44"/>
            <p:cNvSpPr/>
            <p:nvPr/>
          </p:nvSpPr>
          <p:spPr>
            <a:xfrm>
              <a:off x="3850541" y="2450788"/>
              <a:ext cx="1439219" cy="768022"/>
            </a:xfrm>
            <a:custGeom>
              <a:avLst/>
              <a:gdLst/>
              <a:ahLst/>
              <a:cxnLst/>
              <a:rect l="l" t="t" r="r" b="b"/>
              <a:pathLst>
                <a:path w="12728" h="6792" extrusionOk="0">
                  <a:moveTo>
                    <a:pt x="1843" y="0"/>
                  </a:moveTo>
                  <a:lnTo>
                    <a:pt x="0" y="5280"/>
                  </a:lnTo>
                  <a:cubicBezTo>
                    <a:pt x="0" y="5280"/>
                    <a:pt x="9370" y="6791"/>
                    <a:pt x="11928" y="6791"/>
                  </a:cubicBezTo>
                  <a:cubicBezTo>
                    <a:pt x="12314" y="6791"/>
                    <a:pt x="12544" y="6757"/>
                    <a:pt x="12565" y="6678"/>
                  </a:cubicBezTo>
                  <a:cubicBezTo>
                    <a:pt x="12727" y="6080"/>
                    <a:pt x="1843" y="0"/>
                    <a:pt x="1843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1403146" y="2365301"/>
              <a:ext cx="2699213" cy="2594789"/>
            </a:xfrm>
            <a:custGeom>
              <a:avLst/>
              <a:gdLst/>
              <a:ahLst/>
              <a:cxnLst/>
              <a:rect l="l" t="t" r="r" b="b"/>
              <a:pathLst>
                <a:path w="23871" h="22947" extrusionOk="0">
                  <a:moveTo>
                    <a:pt x="23870" y="0"/>
                  </a:moveTo>
                  <a:lnTo>
                    <a:pt x="13766" y="991"/>
                  </a:lnTo>
                  <a:cubicBezTo>
                    <a:pt x="13766" y="991"/>
                    <a:pt x="1996" y="6080"/>
                    <a:pt x="986" y="11048"/>
                  </a:cubicBezTo>
                  <a:cubicBezTo>
                    <a:pt x="0" y="15924"/>
                    <a:pt x="464" y="22946"/>
                    <a:pt x="7343" y="22946"/>
                  </a:cubicBezTo>
                  <a:cubicBezTo>
                    <a:pt x="7479" y="22946"/>
                    <a:pt x="7618" y="22943"/>
                    <a:pt x="7759" y="22938"/>
                  </a:cubicBezTo>
                  <a:cubicBezTo>
                    <a:pt x="15039" y="22651"/>
                    <a:pt x="20117" y="12708"/>
                    <a:pt x="21826" y="8817"/>
                  </a:cubicBezTo>
                  <a:cubicBezTo>
                    <a:pt x="23540" y="4925"/>
                    <a:pt x="23870" y="1"/>
                    <a:pt x="23870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1956196" y="752250"/>
              <a:ext cx="3108997" cy="1849948"/>
            </a:xfrm>
            <a:custGeom>
              <a:avLst/>
              <a:gdLst/>
              <a:ahLst/>
              <a:cxnLst/>
              <a:rect l="l" t="t" r="r" b="b"/>
              <a:pathLst>
                <a:path w="27495" h="16360" extrusionOk="0">
                  <a:moveTo>
                    <a:pt x="13596" y="0"/>
                  </a:moveTo>
                  <a:cubicBezTo>
                    <a:pt x="13124" y="0"/>
                    <a:pt x="12639" y="46"/>
                    <a:pt x="12144" y="149"/>
                  </a:cubicBezTo>
                  <a:cubicBezTo>
                    <a:pt x="7314" y="1155"/>
                    <a:pt x="5835" y="5362"/>
                    <a:pt x="5835" y="5362"/>
                  </a:cubicBezTo>
                  <a:cubicBezTo>
                    <a:pt x="5835" y="5362"/>
                    <a:pt x="5071" y="4033"/>
                    <a:pt x="3711" y="4033"/>
                  </a:cubicBezTo>
                  <a:cubicBezTo>
                    <a:pt x="3439" y="4033"/>
                    <a:pt x="3143" y="4086"/>
                    <a:pt x="2824" y="4214"/>
                  </a:cubicBezTo>
                  <a:cubicBezTo>
                    <a:pt x="909" y="4980"/>
                    <a:pt x="1" y="9618"/>
                    <a:pt x="1771" y="11288"/>
                  </a:cubicBezTo>
                  <a:cubicBezTo>
                    <a:pt x="2785" y="12249"/>
                    <a:pt x="3658" y="12454"/>
                    <a:pt x="4218" y="12454"/>
                  </a:cubicBezTo>
                  <a:cubicBezTo>
                    <a:pt x="4635" y="12454"/>
                    <a:pt x="4878" y="12341"/>
                    <a:pt x="4878" y="12341"/>
                  </a:cubicBezTo>
                  <a:cubicBezTo>
                    <a:pt x="4878" y="12341"/>
                    <a:pt x="8430" y="16359"/>
                    <a:pt x="13469" y="16359"/>
                  </a:cubicBezTo>
                  <a:cubicBezTo>
                    <a:pt x="13787" y="16359"/>
                    <a:pt x="14112" y="16343"/>
                    <a:pt x="14442" y="16309"/>
                  </a:cubicBezTo>
                  <a:cubicBezTo>
                    <a:pt x="19985" y="15735"/>
                    <a:pt x="21229" y="10523"/>
                    <a:pt x="21229" y="10523"/>
                  </a:cubicBezTo>
                  <a:cubicBezTo>
                    <a:pt x="21229" y="10523"/>
                    <a:pt x="21922" y="11114"/>
                    <a:pt x="22892" y="11114"/>
                  </a:cubicBezTo>
                  <a:cubicBezTo>
                    <a:pt x="23667" y="11114"/>
                    <a:pt x="24618" y="10737"/>
                    <a:pt x="25532" y="9379"/>
                  </a:cubicBezTo>
                  <a:cubicBezTo>
                    <a:pt x="27495" y="6449"/>
                    <a:pt x="25003" y="2561"/>
                    <a:pt x="23023" y="2561"/>
                  </a:cubicBezTo>
                  <a:cubicBezTo>
                    <a:pt x="22933" y="2561"/>
                    <a:pt x="22843" y="2569"/>
                    <a:pt x="22755" y="2586"/>
                  </a:cubicBezTo>
                  <a:cubicBezTo>
                    <a:pt x="20750" y="2970"/>
                    <a:pt x="20846" y="3544"/>
                    <a:pt x="20846" y="3544"/>
                  </a:cubicBezTo>
                  <a:cubicBezTo>
                    <a:pt x="20846" y="3544"/>
                    <a:pt x="17727" y="0"/>
                    <a:pt x="13596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847001" y="1642170"/>
              <a:ext cx="1470201" cy="883248"/>
            </a:xfrm>
            <a:custGeom>
              <a:avLst/>
              <a:gdLst/>
              <a:ahLst/>
              <a:cxnLst/>
              <a:rect l="l" t="t" r="r" b="b"/>
              <a:pathLst>
                <a:path w="13002" h="7811" extrusionOk="0">
                  <a:moveTo>
                    <a:pt x="8004" y="0"/>
                  </a:moveTo>
                  <a:cubicBezTo>
                    <a:pt x="7335" y="0"/>
                    <a:pt x="6648" y="103"/>
                    <a:pt x="6003" y="312"/>
                  </a:cubicBezTo>
                  <a:cubicBezTo>
                    <a:pt x="2820" y="1336"/>
                    <a:pt x="1" y="6290"/>
                    <a:pt x="6003" y="7788"/>
                  </a:cubicBezTo>
                  <a:cubicBezTo>
                    <a:pt x="6003" y="7788"/>
                    <a:pt x="6172" y="7810"/>
                    <a:pt x="6454" y="7810"/>
                  </a:cubicBezTo>
                  <a:cubicBezTo>
                    <a:pt x="7502" y="7810"/>
                    <a:pt x="10119" y="7498"/>
                    <a:pt x="11551" y="4562"/>
                  </a:cubicBezTo>
                  <a:cubicBezTo>
                    <a:pt x="13001" y="1589"/>
                    <a:pt x="10636" y="0"/>
                    <a:pt x="8004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1988196" y="1204108"/>
              <a:ext cx="641361" cy="961724"/>
            </a:xfrm>
            <a:custGeom>
              <a:avLst/>
              <a:gdLst/>
              <a:ahLst/>
              <a:cxnLst/>
              <a:rect l="l" t="t" r="r" b="b"/>
              <a:pathLst>
                <a:path w="5672" h="8505" extrusionOk="0">
                  <a:moveTo>
                    <a:pt x="3507" y="1"/>
                  </a:moveTo>
                  <a:cubicBezTo>
                    <a:pt x="3248" y="1"/>
                    <a:pt x="2963" y="54"/>
                    <a:pt x="2652" y="180"/>
                  </a:cubicBezTo>
                  <a:cubicBezTo>
                    <a:pt x="536" y="1026"/>
                    <a:pt x="0" y="3631"/>
                    <a:pt x="838" y="6297"/>
                  </a:cubicBezTo>
                  <a:cubicBezTo>
                    <a:pt x="1410" y="8107"/>
                    <a:pt x="2547" y="8505"/>
                    <a:pt x="3483" y="8505"/>
                  </a:cubicBezTo>
                  <a:cubicBezTo>
                    <a:pt x="3926" y="8505"/>
                    <a:pt x="4323" y="8416"/>
                    <a:pt x="4595" y="8345"/>
                  </a:cubicBezTo>
                  <a:cubicBezTo>
                    <a:pt x="4595" y="8345"/>
                    <a:pt x="5289" y="2577"/>
                    <a:pt x="5672" y="1793"/>
                  </a:cubicBezTo>
                  <a:cubicBezTo>
                    <a:pt x="5672" y="1793"/>
                    <a:pt x="5010" y="1"/>
                    <a:pt x="3507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313357" y="1026689"/>
              <a:ext cx="777730" cy="1001754"/>
            </a:xfrm>
            <a:custGeom>
              <a:avLst/>
              <a:gdLst/>
              <a:ahLst/>
              <a:cxnLst/>
              <a:rect l="l" t="t" r="r" b="b"/>
              <a:pathLst>
                <a:path w="6878" h="8859" extrusionOk="0">
                  <a:moveTo>
                    <a:pt x="1761" y="0"/>
                  </a:moveTo>
                  <a:cubicBezTo>
                    <a:pt x="910" y="0"/>
                    <a:pt x="163" y="321"/>
                    <a:pt x="0" y="1117"/>
                  </a:cubicBezTo>
                  <a:cubicBezTo>
                    <a:pt x="0" y="1117"/>
                    <a:pt x="1120" y="3749"/>
                    <a:pt x="928" y="5755"/>
                  </a:cubicBezTo>
                  <a:cubicBezTo>
                    <a:pt x="741" y="7756"/>
                    <a:pt x="330" y="8277"/>
                    <a:pt x="330" y="8277"/>
                  </a:cubicBezTo>
                  <a:cubicBezTo>
                    <a:pt x="330" y="8277"/>
                    <a:pt x="800" y="8859"/>
                    <a:pt x="1830" y="8859"/>
                  </a:cubicBezTo>
                  <a:cubicBezTo>
                    <a:pt x="2424" y="8859"/>
                    <a:pt x="3204" y="8666"/>
                    <a:pt x="4187" y="8057"/>
                  </a:cubicBezTo>
                  <a:cubicBezTo>
                    <a:pt x="6878" y="6391"/>
                    <a:pt x="5360" y="2323"/>
                    <a:pt x="4452" y="1117"/>
                  </a:cubicBezTo>
                  <a:cubicBezTo>
                    <a:pt x="3955" y="462"/>
                    <a:pt x="2783" y="0"/>
                    <a:pt x="1761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16827" y="1737495"/>
              <a:ext cx="339564" cy="240403"/>
            </a:xfrm>
            <a:custGeom>
              <a:avLst/>
              <a:gdLst/>
              <a:ahLst/>
              <a:cxnLst/>
              <a:rect l="l" t="t" r="r" b="b"/>
              <a:pathLst>
                <a:path w="3003" h="2126" extrusionOk="0">
                  <a:moveTo>
                    <a:pt x="1647" y="0"/>
                  </a:moveTo>
                  <a:cubicBezTo>
                    <a:pt x="1601" y="0"/>
                    <a:pt x="1553" y="5"/>
                    <a:pt x="1504" y="14"/>
                  </a:cubicBezTo>
                  <a:cubicBezTo>
                    <a:pt x="384" y="230"/>
                    <a:pt x="1" y="1216"/>
                    <a:pt x="1" y="1216"/>
                  </a:cubicBezTo>
                  <a:cubicBezTo>
                    <a:pt x="1" y="1216"/>
                    <a:pt x="819" y="445"/>
                    <a:pt x="1499" y="335"/>
                  </a:cubicBezTo>
                  <a:cubicBezTo>
                    <a:pt x="1519" y="332"/>
                    <a:pt x="1539" y="330"/>
                    <a:pt x="1560" y="330"/>
                  </a:cubicBezTo>
                  <a:cubicBezTo>
                    <a:pt x="2178" y="330"/>
                    <a:pt x="2887" y="1702"/>
                    <a:pt x="2989" y="2057"/>
                  </a:cubicBezTo>
                  <a:lnTo>
                    <a:pt x="2989" y="2057"/>
                  </a:lnTo>
                  <a:cubicBezTo>
                    <a:pt x="2919" y="1693"/>
                    <a:pt x="2544" y="0"/>
                    <a:pt x="1647" y="0"/>
                  </a:cubicBezTo>
                  <a:close/>
                  <a:moveTo>
                    <a:pt x="2989" y="2057"/>
                  </a:moveTo>
                  <a:cubicBezTo>
                    <a:pt x="2998" y="2101"/>
                    <a:pt x="3002" y="2126"/>
                    <a:pt x="3002" y="2126"/>
                  </a:cubicBezTo>
                  <a:cubicBezTo>
                    <a:pt x="3002" y="2112"/>
                    <a:pt x="2998" y="2088"/>
                    <a:pt x="2989" y="2057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29831" y="1821285"/>
              <a:ext cx="324864" cy="184203"/>
            </a:xfrm>
            <a:custGeom>
              <a:avLst/>
              <a:gdLst/>
              <a:ahLst/>
              <a:cxnLst/>
              <a:rect l="l" t="t" r="r" b="b"/>
              <a:pathLst>
                <a:path w="2873" h="1629" extrusionOk="0">
                  <a:moveTo>
                    <a:pt x="1290" y="0"/>
                  </a:moveTo>
                  <a:cubicBezTo>
                    <a:pt x="1285" y="0"/>
                    <a:pt x="1279" y="0"/>
                    <a:pt x="1274" y="0"/>
                  </a:cubicBez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79" y="336"/>
                    <a:pt x="1057" y="252"/>
                    <a:pt x="1231" y="252"/>
                  </a:cubicBezTo>
                  <a:cubicBezTo>
                    <a:pt x="1327" y="252"/>
                    <a:pt x="1421" y="278"/>
                    <a:pt x="1518" y="322"/>
                  </a:cubicBezTo>
                  <a:cubicBezTo>
                    <a:pt x="1795" y="446"/>
                    <a:pt x="2873" y="1321"/>
                    <a:pt x="2873" y="1321"/>
                  </a:cubicBezTo>
                  <a:cubicBezTo>
                    <a:pt x="2873" y="1321"/>
                    <a:pt x="1946" y="0"/>
                    <a:pt x="1290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721636" y="1674284"/>
              <a:ext cx="300553" cy="265167"/>
            </a:xfrm>
            <a:custGeom>
              <a:avLst/>
              <a:gdLst/>
              <a:ahLst/>
              <a:cxnLst/>
              <a:rect l="l" t="t" r="r" b="b"/>
              <a:pathLst>
                <a:path w="2658" h="2345" extrusionOk="0">
                  <a:moveTo>
                    <a:pt x="1107" y="1"/>
                  </a:moveTo>
                  <a:cubicBezTo>
                    <a:pt x="952" y="1"/>
                    <a:pt x="808" y="32"/>
                    <a:pt x="690" y="105"/>
                  </a:cubicBezTo>
                  <a:cubicBezTo>
                    <a:pt x="92" y="468"/>
                    <a:pt x="1" y="2345"/>
                    <a:pt x="1" y="2345"/>
                  </a:cubicBezTo>
                  <a:cubicBezTo>
                    <a:pt x="1" y="2345"/>
                    <a:pt x="484" y="832"/>
                    <a:pt x="614" y="559"/>
                  </a:cubicBezTo>
                  <a:cubicBezTo>
                    <a:pt x="699" y="379"/>
                    <a:pt x="858" y="283"/>
                    <a:pt x="1109" y="283"/>
                  </a:cubicBezTo>
                  <a:cubicBezTo>
                    <a:pt x="1239" y="283"/>
                    <a:pt x="1394" y="309"/>
                    <a:pt x="1575" y="363"/>
                  </a:cubicBezTo>
                  <a:cubicBezTo>
                    <a:pt x="2112" y="520"/>
                    <a:pt x="2643" y="1300"/>
                    <a:pt x="2643" y="1300"/>
                  </a:cubicBezTo>
                  <a:cubicBezTo>
                    <a:pt x="2643" y="1300"/>
                    <a:pt x="2658" y="1143"/>
                    <a:pt x="2596" y="794"/>
                  </a:cubicBezTo>
                  <a:cubicBezTo>
                    <a:pt x="2541" y="509"/>
                    <a:pt x="1733" y="1"/>
                    <a:pt x="1107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8" y="0"/>
                  </a:moveTo>
                  <a:cubicBezTo>
                    <a:pt x="1225" y="0"/>
                    <a:pt x="1116" y="12"/>
                    <a:pt x="1001" y="39"/>
                  </a:cubicBezTo>
                  <a:cubicBezTo>
                    <a:pt x="407" y="180"/>
                    <a:pt x="132" y="919"/>
                    <a:pt x="39" y="1242"/>
                  </a:cubicBezTo>
                  <a:lnTo>
                    <a:pt x="39" y="1242"/>
                  </a:lnTo>
                  <a:cubicBezTo>
                    <a:pt x="251" y="682"/>
                    <a:pt x="1166" y="345"/>
                    <a:pt x="1527" y="345"/>
                  </a:cubicBezTo>
                  <a:cubicBezTo>
                    <a:pt x="1550" y="345"/>
                    <a:pt x="1572" y="346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7"/>
                    <a:pt x="1912" y="0"/>
                    <a:pt x="1328" y="0"/>
                  </a:cubicBezTo>
                  <a:close/>
                  <a:moveTo>
                    <a:pt x="39" y="1242"/>
                  </a:moveTo>
                  <a:cubicBezTo>
                    <a:pt x="21" y="1291"/>
                    <a:pt x="7" y="1342"/>
                    <a:pt x="1" y="1394"/>
                  </a:cubicBezTo>
                  <a:cubicBezTo>
                    <a:pt x="1" y="1394"/>
                    <a:pt x="12" y="1335"/>
                    <a:pt x="39" y="1242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715190" y="2083625"/>
              <a:ext cx="157061" cy="188613"/>
            </a:xfrm>
            <a:custGeom>
              <a:avLst/>
              <a:gdLst/>
              <a:ahLst/>
              <a:cxnLst/>
              <a:rect l="l" t="t" r="r" b="b"/>
              <a:pathLst>
                <a:path w="1389" h="1668" extrusionOk="0">
                  <a:moveTo>
                    <a:pt x="769" y="1"/>
                  </a:moveTo>
                  <a:cubicBezTo>
                    <a:pt x="759" y="1"/>
                    <a:pt x="748" y="1"/>
                    <a:pt x="738" y="2"/>
                  </a:cubicBezTo>
                  <a:cubicBezTo>
                    <a:pt x="245" y="46"/>
                    <a:pt x="0" y="1256"/>
                    <a:pt x="264" y="1548"/>
                  </a:cubicBezTo>
                  <a:cubicBezTo>
                    <a:pt x="336" y="1629"/>
                    <a:pt x="447" y="1667"/>
                    <a:pt x="571" y="1667"/>
                  </a:cubicBezTo>
                  <a:cubicBezTo>
                    <a:pt x="895" y="1667"/>
                    <a:pt x="1313" y="1407"/>
                    <a:pt x="1379" y="965"/>
                  </a:cubicBezTo>
                  <a:cubicBezTo>
                    <a:pt x="1389" y="904"/>
                    <a:pt x="1233" y="1"/>
                    <a:pt x="769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4417273" y="1140559"/>
              <a:ext cx="315592" cy="653814"/>
            </a:xfrm>
            <a:custGeom>
              <a:avLst/>
              <a:gdLst/>
              <a:ahLst/>
              <a:cxnLst/>
              <a:rect l="l" t="t" r="r" b="b"/>
              <a:pathLst>
                <a:path w="2791" h="5782" extrusionOk="0">
                  <a:moveTo>
                    <a:pt x="1033" y="1"/>
                  </a:moveTo>
                  <a:cubicBezTo>
                    <a:pt x="898" y="1"/>
                    <a:pt x="758" y="22"/>
                    <a:pt x="622" y="76"/>
                  </a:cubicBezTo>
                  <a:cubicBezTo>
                    <a:pt x="0" y="325"/>
                    <a:pt x="416" y="5781"/>
                    <a:pt x="416" y="5781"/>
                  </a:cubicBezTo>
                  <a:cubicBezTo>
                    <a:pt x="416" y="5781"/>
                    <a:pt x="373" y="1402"/>
                    <a:pt x="847" y="947"/>
                  </a:cubicBezTo>
                  <a:cubicBezTo>
                    <a:pt x="1098" y="709"/>
                    <a:pt x="1622" y="652"/>
                    <a:pt x="2062" y="652"/>
                  </a:cubicBezTo>
                  <a:cubicBezTo>
                    <a:pt x="2460" y="652"/>
                    <a:pt x="2790" y="698"/>
                    <a:pt x="2790" y="698"/>
                  </a:cubicBezTo>
                  <a:lnTo>
                    <a:pt x="1934" y="263"/>
                  </a:lnTo>
                  <a:cubicBezTo>
                    <a:pt x="1934" y="263"/>
                    <a:pt x="1512" y="1"/>
                    <a:pt x="1033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4469174" y="1326458"/>
              <a:ext cx="252270" cy="201052"/>
            </a:xfrm>
            <a:custGeom>
              <a:avLst/>
              <a:gdLst/>
              <a:ahLst/>
              <a:cxnLst/>
              <a:rect l="l" t="t" r="r" b="b"/>
              <a:pathLst>
                <a:path w="2231" h="1778" extrusionOk="0">
                  <a:moveTo>
                    <a:pt x="1110" y="1"/>
                  </a:moveTo>
                  <a:cubicBezTo>
                    <a:pt x="977" y="1"/>
                    <a:pt x="860" y="13"/>
                    <a:pt x="781" y="46"/>
                  </a:cubicBezTo>
                  <a:cubicBezTo>
                    <a:pt x="431" y="194"/>
                    <a:pt x="1" y="1778"/>
                    <a:pt x="1" y="1778"/>
                  </a:cubicBezTo>
                  <a:cubicBezTo>
                    <a:pt x="1" y="1778"/>
                    <a:pt x="690" y="672"/>
                    <a:pt x="1077" y="495"/>
                  </a:cubicBezTo>
                  <a:cubicBezTo>
                    <a:pt x="1465" y="313"/>
                    <a:pt x="2230" y="150"/>
                    <a:pt x="2230" y="150"/>
                  </a:cubicBezTo>
                  <a:cubicBezTo>
                    <a:pt x="2230" y="150"/>
                    <a:pt x="1571" y="1"/>
                    <a:pt x="1110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20791" y="1339801"/>
              <a:ext cx="302136" cy="481597"/>
            </a:xfrm>
            <a:custGeom>
              <a:avLst/>
              <a:gdLst/>
              <a:ahLst/>
              <a:cxnLst/>
              <a:rect l="l" t="t" r="r" b="b"/>
              <a:pathLst>
                <a:path w="2672" h="4259" extrusionOk="0">
                  <a:moveTo>
                    <a:pt x="1117" y="0"/>
                  </a:moveTo>
                  <a:cubicBezTo>
                    <a:pt x="481" y="0"/>
                    <a:pt x="1" y="377"/>
                    <a:pt x="1" y="377"/>
                  </a:cubicBezTo>
                  <a:cubicBezTo>
                    <a:pt x="1" y="377"/>
                    <a:pt x="392" y="311"/>
                    <a:pt x="748" y="311"/>
                  </a:cubicBezTo>
                  <a:cubicBezTo>
                    <a:pt x="926" y="311"/>
                    <a:pt x="1095" y="327"/>
                    <a:pt x="1202" y="377"/>
                  </a:cubicBezTo>
                  <a:cubicBezTo>
                    <a:pt x="1518" y="520"/>
                    <a:pt x="2672" y="4258"/>
                    <a:pt x="2672" y="4258"/>
                  </a:cubicBezTo>
                  <a:cubicBezTo>
                    <a:pt x="2672" y="4258"/>
                    <a:pt x="1987" y="80"/>
                    <a:pt x="1275" y="8"/>
                  </a:cubicBezTo>
                  <a:cubicBezTo>
                    <a:pt x="1221" y="3"/>
                    <a:pt x="1169" y="0"/>
                    <a:pt x="1117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157017" y="1534407"/>
              <a:ext cx="322151" cy="150619"/>
            </a:xfrm>
            <a:custGeom>
              <a:avLst/>
              <a:gdLst/>
              <a:ahLst/>
              <a:cxnLst/>
              <a:rect l="l" t="t" r="r" b="b"/>
              <a:pathLst>
                <a:path w="2849" h="1332" extrusionOk="0">
                  <a:moveTo>
                    <a:pt x="1333" y="0"/>
                  </a:moveTo>
                  <a:cubicBezTo>
                    <a:pt x="1321" y="0"/>
                    <a:pt x="1309" y="0"/>
                    <a:pt x="1298" y="1"/>
                  </a:cubicBezTo>
                  <a:cubicBezTo>
                    <a:pt x="489" y="30"/>
                    <a:pt x="1" y="953"/>
                    <a:pt x="1" y="953"/>
                  </a:cubicBezTo>
                  <a:cubicBezTo>
                    <a:pt x="1" y="953"/>
                    <a:pt x="613" y="470"/>
                    <a:pt x="1201" y="408"/>
                  </a:cubicBezTo>
                  <a:cubicBezTo>
                    <a:pt x="1219" y="406"/>
                    <a:pt x="1238" y="405"/>
                    <a:pt x="1256" y="405"/>
                  </a:cubicBezTo>
                  <a:cubicBezTo>
                    <a:pt x="1854" y="405"/>
                    <a:pt x="2848" y="1331"/>
                    <a:pt x="2848" y="1331"/>
                  </a:cubicBezTo>
                  <a:lnTo>
                    <a:pt x="2723" y="953"/>
                  </a:lnTo>
                  <a:cubicBezTo>
                    <a:pt x="2723" y="953"/>
                    <a:pt x="2124" y="0"/>
                    <a:pt x="1333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032670" y="1311871"/>
              <a:ext cx="554859" cy="449031"/>
            </a:xfrm>
            <a:custGeom>
              <a:avLst/>
              <a:gdLst/>
              <a:ahLst/>
              <a:cxnLst/>
              <a:rect l="l" t="t" r="r" b="b"/>
              <a:pathLst>
                <a:path w="4907" h="3971" extrusionOk="0">
                  <a:moveTo>
                    <a:pt x="2364" y="1"/>
                  </a:moveTo>
                  <a:cubicBezTo>
                    <a:pt x="2349" y="1"/>
                    <a:pt x="2333" y="1"/>
                    <a:pt x="2318" y="2"/>
                  </a:cubicBezTo>
                  <a:cubicBezTo>
                    <a:pt x="1160" y="83"/>
                    <a:pt x="0" y="1878"/>
                    <a:pt x="369" y="2731"/>
                  </a:cubicBezTo>
                  <a:cubicBezTo>
                    <a:pt x="733" y="3586"/>
                    <a:pt x="2930" y="3970"/>
                    <a:pt x="2930" y="3970"/>
                  </a:cubicBezTo>
                  <a:lnTo>
                    <a:pt x="4907" y="3084"/>
                  </a:lnTo>
                  <a:cubicBezTo>
                    <a:pt x="4907" y="3084"/>
                    <a:pt x="3514" y="1"/>
                    <a:pt x="2364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431598" y="1172899"/>
              <a:ext cx="510986" cy="512693"/>
            </a:xfrm>
            <a:custGeom>
              <a:avLst/>
              <a:gdLst/>
              <a:ahLst/>
              <a:cxnLst/>
              <a:rect l="l" t="t" r="r" b="b"/>
              <a:pathLst>
                <a:path w="4519" h="4534" extrusionOk="0">
                  <a:moveTo>
                    <a:pt x="3007" y="0"/>
                  </a:moveTo>
                  <a:cubicBezTo>
                    <a:pt x="1823" y="0"/>
                    <a:pt x="480" y="794"/>
                    <a:pt x="250" y="1030"/>
                  </a:cubicBezTo>
                  <a:cubicBezTo>
                    <a:pt x="0" y="1289"/>
                    <a:pt x="484" y="3605"/>
                    <a:pt x="484" y="3605"/>
                  </a:cubicBezTo>
                  <a:lnTo>
                    <a:pt x="618" y="4534"/>
                  </a:lnTo>
                  <a:lnTo>
                    <a:pt x="3887" y="4241"/>
                  </a:lnTo>
                  <a:cubicBezTo>
                    <a:pt x="3887" y="4241"/>
                    <a:pt x="4518" y="158"/>
                    <a:pt x="3274" y="15"/>
                  </a:cubicBezTo>
                  <a:cubicBezTo>
                    <a:pt x="3186" y="5"/>
                    <a:pt x="3097" y="0"/>
                    <a:pt x="3007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542977" y="1381866"/>
              <a:ext cx="178772" cy="132979"/>
            </a:xfrm>
            <a:custGeom>
              <a:avLst/>
              <a:gdLst/>
              <a:ahLst/>
              <a:cxnLst/>
              <a:rect l="l" t="t" r="r" b="b"/>
              <a:pathLst>
                <a:path w="1581" h="1176" extrusionOk="0">
                  <a:moveTo>
                    <a:pt x="851" y="0"/>
                  </a:moveTo>
                  <a:cubicBezTo>
                    <a:pt x="794" y="0"/>
                    <a:pt x="734" y="9"/>
                    <a:pt x="672" y="29"/>
                  </a:cubicBezTo>
                  <a:cubicBezTo>
                    <a:pt x="93" y="216"/>
                    <a:pt x="1" y="1043"/>
                    <a:pt x="672" y="1158"/>
                  </a:cubicBezTo>
                  <a:cubicBezTo>
                    <a:pt x="739" y="1170"/>
                    <a:pt x="802" y="1175"/>
                    <a:pt x="860" y="1175"/>
                  </a:cubicBezTo>
                  <a:cubicBezTo>
                    <a:pt x="1375" y="1175"/>
                    <a:pt x="1538" y="757"/>
                    <a:pt x="1581" y="589"/>
                  </a:cubicBezTo>
                  <a:cubicBezTo>
                    <a:pt x="1581" y="589"/>
                    <a:pt x="1315" y="0"/>
                    <a:pt x="851" y="0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41067" y="1448016"/>
              <a:ext cx="218800" cy="172782"/>
            </a:xfrm>
            <a:custGeom>
              <a:avLst/>
              <a:gdLst/>
              <a:ahLst/>
              <a:cxnLst/>
              <a:rect l="l" t="t" r="r" b="b"/>
              <a:pathLst>
                <a:path w="1935" h="1528" extrusionOk="0">
                  <a:moveTo>
                    <a:pt x="1080" y="1"/>
                  </a:moveTo>
                  <a:cubicBezTo>
                    <a:pt x="1051" y="1"/>
                    <a:pt x="1022" y="2"/>
                    <a:pt x="991" y="4"/>
                  </a:cubicBezTo>
                  <a:cubicBezTo>
                    <a:pt x="278" y="66"/>
                    <a:pt x="0" y="966"/>
                    <a:pt x="465" y="1377"/>
                  </a:cubicBezTo>
                  <a:cubicBezTo>
                    <a:pt x="580" y="1481"/>
                    <a:pt x="723" y="1527"/>
                    <a:pt x="875" y="1527"/>
                  </a:cubicBezTo>
                  <a:cubicBezTo>
                    <a:pt x="1332" y="1527"/>
                    <a:pt x="1867" y="1110"/>
                    <a:pt x="1935" y="593"/>
                  </a:cubicBezTo>
                  <a:cubicBezTo>
                    <a:pt x="1935" y="593"/>
                    <a:pt x="1724" y="1"/>
                    <a:pt x="1080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986952" y="2966760"/>
              <a:ext cx="1863702" cy="1833099"/>
            </a:xfrm>
            <a:custGeom>
              <a:avLst/>
              <a:gdLst/>
              <a:ahLst/>
              <a:cxnLst/>
              <a:rect l="l" t="t" r="r" b="b"/>
              <a:pathLst>
                <a:path w="16482" h="16211" extrusionOk="0">
                  <a:moveTo>
                    <a:pt x="11602" y="1"/>
                  </a:moveTo>
                  <a:cubicBezTo>
                    <a:pt x="10991" y="1"/>
                    <a:pt x="10308" y="98"/>
                    <a:pt x="9546" y="324"/>
                  </a:cubicBezTo>
                  <a:cubicBezTo>
                    <a:pt x="3964" y="1985"/>
                    <a:pt x="1" y="13009"/>
                    <a:pt x="2596" y="15459"/>
                  </a:cubicBezTo>
                  <a:cubicBezTo>
                    <a:pt x="3152" y="15984"/>
                    <a:pt x="3796" y="16210"/>
                    <a:pt x="4494" y="16210"/>
                  </a:cubicBezTo>
                  <a:cubicBezTo>
                    <a:pt x="7053" y="16210"/>
                    <a:pt x="10340" y="13167"/>
                    <a:pt x="12705" y="10592"/>
                  </a:cubicBezTo>
                  <a:cubicBezTo>
                    <a:pt x="15710" y="7318"/>
                    <a:pt x="16481" y="3905"/>
                    <a:pt x="16481" y="3905"/>
                  </a:cubicBezTo>
                  <a:cubicBezTo>
                    <a:pt x="16481" y="3905"/>
                    <a:pt x="15471" y="1"/>
                    <a:pt x="11602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368997" y="4024939"/>
              <a:ext cx="2039421" cy="1118563"/>
            </a:xfrm>
            <a:custGeom>
              <a:avLst/>
              <a:gdLst/>
              <a:ahLst/>
              <a:cxnLst/>
              <a:rect l="l" t="t" r="r" b="b"/>
              <a:pathLst>
                <a:path w="18036" h="9892" extrusionOk="0">
                  <a:moveTo>
                    <a:pt x="7427" y="1"/>
                  </a:moveTo>
                  <a:cubicBezTo>
                    <a:pt x="5023" y="1"/>
                    <a:pt x="2805" y="396"/>
                    <a:pt x="2805" y="396"/>
                  </a:cubicBezTo>
                  <a:cubicBezTo>
                    <a:pt x="0" y="1908"/>
                    <a:pt x="2580" y="6101"/>
                    <a:pt x="3791" y="8270"/>
                  </a:cubicBezTo>
                  <a:cubicBezTo>
                    <a:pt x="4559" y="9639"/>
                    <a:pt x="9050" y="9891"/>
                    <a:pt x="12566" y="9891"/>
                  </a:cubicBezTo>
                  <a:cubicBezTo>
                    <a:pt x="14616" y="9891"/>
                    <a:pt x="16335" y="9806"/>
                    <a:pt x="16792" y="9806"/>
                  </a:cubicBezTo>
                  <a:cubicBezTo>
                    <a:pt x="18036" y="9806"/>
                    <a:pt x="16384" y="8820"/>
                    <a:pt x="15011" y="7758"/>
                  </a:cubicBezTo>
                  <a:cubicBezTo>
                    <a:pt x="14553" y="7403"/>
                    <a:pt x="13790" y="7285"/>
                    <a:pt x="12977" y="7285"/>
                  </a:cubicBezTo>
                  <a:cubicBezTo>
                    <a:pt x="11350" y="7285"/>
                    <a:pt x="9520" y="7758"/>
                    <a:pt x="9520" y="7758"/>
                  </a:cubicBezTo>
                  <a:cubicBezTo>
                    <a:pt x="9520" y="7758"/>
                    <a:pt x="14574" y="5321"/>
                    <a:pt x="13202" y="2057"/>
                  </a:cubicBezTo>
                  <a:cubicBezTo>
                    <a:pt x="12507" y="409"/>
                    <a:pt x="9871" y="1"/>
                    <a:pt x="742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127313" y="4276989"/>
              <a:ext cx="1095018" cy="413298"/>
            </a:xfrm>
            <a:custGeom>
              <a:avLst/>
              <a:gdLst/>
              <a:ahLst/>
              <a:cxnLst/>
              <a:rect l="l" t="t" r="r" b="b"/>
              <a:pathLst>
                <a:path w="9684" h="3655" extrusionOk="0">
                  <a:moveTo>
                    <a:pt x="1677" y="1"/>
                  </a:moveTo>
                  <a:lnTo>
                    <a:pt x="1" y="2168"/>
                  </a:lnTo>
                  <a:cubicBezTo>
                    <a:pt x="1" y="2168"/>
                    <a:pt x="7435" y="3480"/>
                    <a:pt x="8622" y="3633"/>
                  </a:cubicBezTo>
                  <a:cubicBezTo>
                    <a:pt x="8731" y="3647"/>
                    <a:pt x="8824" y="3654"/>
                    <a:pt x="8903" y="3654"/>
                  </a:cubicBezTo>
                  <a:cubicBezTo>
                    <a:pt x="9683" y="3654"/>
                    <a:pt x="9002" y="2964"/>
                    <a:pt x="7209" y="1585"/>
                  </a:cubicBezTo>
                  <a:cubicBezTo>
                    <a:pt x="5238" y="67"/>
                    <a:pt x="1677" y="1"/>
                    <a:pt x="167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27392" y="125801"/>
              <a:ext cx="2612146" cy="4097137"/>
            </a:xfrm>
            <a:custGeom>
              <a:avLst/>
              <a:gdLst/>
              <a:ahLst/>
              <a:cxnLst/>
              <a:rect l="l" t="t" r="r" b="b"/>
              <a:pathLst>
                <a:path w="23101" h="36233" extrusionOk="0">
                  <a:moveTo>
                    <a:pt x="16126" y="1"/>
                  </a:moveTo>
                  <a:cubicBezTo>
                    <a:pt x="15843" y="1"/>
                    <a:pt x="15554" y="25"/>
                    <a:pt x="15261" y="75"/>
                  </a:cubicBezTo>
                  <a:cubicBezTo>
                    <a:pt x="10704" y="860"/>
                    <a:pt x="8947" y="3469"/>
                    <a:pt x="9387" y="5541"/>
                  </a:cubicBezTo>
                  <a:cubicBezTo>
                    <a:pt x="9534" y="6238"/>
                    <a:pt x="9817" y="6522"/>
                    <a:pt x="10155" y="6522"/>
                  </a:cubicBezTo>
                  <a:cubicBezTo>
                    <a:pt x="10823" y="6522"/>
                    <a:pt x="11707" y="5415"/>
                    <a:pt x="12183" y="4191"/>
                  </a:cubicBezTo>
                  <a:cubicBezTo>
                    <a:pt x="12818" y="2551"/>
                    <a:pt x="14007" y="1244"/>
                    <a:pt x="16206" y="1244"/>
                  </a:cubicBezTo>
                  <a:cubicBezTo>
                    <a:pt x="16477" y="1244"/>
                    <a:pt x="16763" y="1264"/>
                    <a:pt x="17066" y="1306"/>
                  </a:cubicBezTo>
                  <a:cubicBezTo>
                    <a:pt x="19823" y="1679"/>
                    <a:pt x="20172" y="6398"/>
                    <a:pt x="15438" y="7533"/>
                  </a:cubicBezTo>
                  <a:cubicBezTo>
                    <a:pt x="10704" y="8662"/>
                    <a:pt x="1931" y="14225"/>
                    <a:pt x="1931" y="21222"/>
                  </a:cubicBezTo>
                  <a:cubicBezTo>
                    <a:pt x="1931" y="28225"/>
                    <a:pt x="11077" y="36233"/>
                    <a:pt x="11077" y="36233"/>
                  </a:cubicBezTo>
                  <a:lnTo>
                    <a:pt x="11642" y="34189"/>
                  </a:lnTo>
                  <a:cubicBezTo>
                    <a:pt x="11642" y="34189"/>
                    <a:pt x="1" y="26665"/>
                    <a:pt x="4563" y="18149"/>
                  </a:cubicBezTo>
                  <a:cubicBezTo>
                    <a:pt x="9124" y="9630"/>
                    <a:pt x="13562" y="11382"/>
                    <a:pt x="18491" y="8136"/>
                  </a:cubicBezTo>
                  <a:cubicBezTo>
                    <a:pt x="23101" y="5104"/>
                    <a:pt x="20249" y="1"/>
                    <a:pt x="16126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00473" y="1380283"/>
              <a:ext cx="251253" cy="233279"/>
            </a:xfrm>
            <a:custGeom>
              <a:avLst/>
              <a:gdLst/>
              <a:ahLst/>
              <a:cxnLst/>
              <a:rect l="l" t="t" r="r" b="b"/>
              <a:pathLst>
                <a:path w="2222" h="2063" extrusionOk="0">
                  <a:moveTo>
                    <a:pt x="1198" y="0"/>
                  </a:moveTo>
                  <a:cubicBezTo>
                    <a:pt x="1145" y="0"/>
                    <a:pt x="1092" y="5"/>
                    <a:pt x="1030" y="14"/>
                  </a:cubicBezTo>
                  <a:cubicBezTo>
                    <a:pt x="58" y="167"/>
                    <a:pt x="1" y="1781"/>
                    <a:pt x="595" y="2029"/>
                  </a:cubicBezTo>
                  <a:cubicBezTo>
                    <a:pt x="652" y="2053"/>
                    <a:pt x="709" y="2062"/>
                    <a:pt x="772" y="2062"/>
                  </a:cubicBezTo>
                  <a:cubicBezTo>
                    <a:pt x="819" y="2062"/>
                    <a:pt x="867" y="2053"/>
                    <a:pt x="915" y="2044"/>
                  </a:cubicBezTo>
                  <a:cubicBezTo>
                    <a:pt x="882" y="2024"/>
                    <a:pt x="853" y="2005"/>
                    <a:pt x="824" y="1976"/>
                  </a:cubicBezTo>
                  <a:cubicBezTo>
                    <a:pt x="359" y="1565"/>
                    <a:pt x="637" y="665"/>
                    <a:pt x="1350" y="603"/>
                  </a:cubicBezTo>
                  <a:cubicBezTo>
                    <a:pt x="1384" y="603"/>
                    <a:pt x="1413" y="598"/>
                    <a:pt x="1446" y="598"/>
                  </a:cubicBezTo>
                  <a:cubicBezTo>
                    <a:pt x="1881" y="598"/>
                    <a:pt x="2117" y="876"/>
                    <a:pt x="2221" y="1048"/>
                  </a:cubicBezTo>
                  <a:cubicBezTo>
                    <a:pt x="2217" y="1024"/>
                    <a:pt x="2020" y="0"/>
                    <a:pt x="119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41067" y="1447790"/>
              <a:ext cx="210659" cy="163623"/>
            </a:xfrm>
            <a:custGeom>
              <a:avLst/>
              <a:gdLst/>
              <a:ahLst/>
              <a:cxnLst/>
              <a:rect l="l" t="t" r="r" b="b"/>
              <a:pathLst>
                <a:path w="1863" h="1447" extrusionOk="0">
                  <a:moveTo>
                    <a:pt x="1087" y="1"/>
                  </a:moveTo>
                  <a:cubicBezTo>
                    <a:pt x="1054" y="1"/>
                    <a:pt x="1025" y="6"/>
                    <a:pt x="991" y="6"/>
                  </a:cubicBezTo>
                  <a:cubicBezTo>
                    <a:pt x="278" y="68"/>
                    <a:pt x="0" y="968"/>
                    <a:pt x="465" y="1379"/>
                  </a:cubicBezTo>
                  <a:cubicBezTo>
                    <a:pt x="494" y="1408"/>
                    <a:pt x="523" y="1427"/>
                    <a:pt x="556" y="1447"/>
                  </a:cubicBezTo>
                  <a:cubicBezTo>
                    <a:pt x="1140" y="1313"/>
                    <a:pt x="1862" y="451"/>
                    <a:pt x="1862" y="451"/>
                  </a:cubicBezTo>
                  <a:cubicBezTo>
                    <a:pt x="1758" y="279"/>
                    <a:pt x="1522" y="1"/>
                    <a:pt x="1087" y="1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510525" y="1326571"/>
              <a:ext cx="211224" cy="152768"/>
            </a:xfrm>
            <a:custGeom>
              <a:avLst/>
              <a:gdLst/>
              <a:ahLst/>
              <a:cxnLst/>
              <a:rect l="l" t="t" r="r" b="b"/>
              <a:pathLst>
                <a:path w="1868" h="1351" extrusionOk="0">
                  <a:moveTo>
                    <a:pt x="1016" y="1"/>
                  </a:moveTo>
                  <a:cubicBezTo>
                    <a:pt x="212" y="34"/>
                    <a:pt x="1" y="953"/>
                    <a:pt x="533" y="1351"/>
                  </a:cubicBezTo>
                  <a:cubicBezTo>
                    <a:pt x="403" y="1054"/>
                    <a:pt x="571" y="642"/>
                    <a:pt x="959" y="518"/>
                  </a:cubicBezTo>
                  <a:cubicBezTo>
                    <a:pt x="1021" y="498"/>
                    <a:pt x="1078" y="489"/>
                    <a:pt x="1136" y="489"/>
                  </a:cubicBezTo>
                  <a:cubicBezTo>
                    <a:pt x="1600" y="489"/>
                    <a:pt x="1868" y="1078"/>
                    <a:pt x="1868" y="1078"/>
                  </a:cubicBezTo>
                  <a:cubicBezTo>
                    <a:pt x="1868" y="1078"/>
                    <a:pt x="1825" y="1"/>
                    <a:pt x="1054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555981" y="1381866"/>
              <a:ext cx="165768" cy="111494"/>
            </a:xfrm>
            <a:custGeom>
              <a:avLst/>
              <a:gdLst/>
              <a:ahLst/>
              <a:cxnLst/>
              <a:rect l="l" t="t" r="r" b="b"/>
              <a:pathLst>
                <a:path w="1466" h="986" extrusionOk="0">
                  <a:moveTo>
                    <a:pt x="734" y="0"/>
                  </a:moveTo>
                  <a:cubicBezTo>
                    <a:pt x="676" y="0"/>
                    <a:pt x="619" y="9"/>
                    <a:pt x="557" y="29"/>
                  </a:cubicBezTo>
                  <a:cubicBezTo>
                    <a:pt x="169" y="153"/>
                    <a:pt x="1" y="565"/>
                    <a:pt x="131" y="862"/>
                  </a:cubicBezTo>
                  <a:lnTo>
                    <a:pt x="135" y="862"/>
                  </a:lnTo>
                  <a:cubicBezTo>
                    <a:pt x="255" y="952"/>
                    <a:pt x="394" y="986"/>
                    <a:pt x="528" y="986"/>
                  </a:cubicBezTo>
                  <a:cubicBezTo>
                    <a:pt x="992" y="986"/>
                    <a:pt x="1466" y="589"/>
                    <a:pt x="1466" y="589"/>
                  </a:cubicBezTo>
                  <a:cubicBezTo>
                    <a:pt x="1466" y="589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75216" y="1774810"/>
              <a:ext cx="368624" cy="237689"/>
            </a:xfrm>
            <a:custGeom>
              <a:avLst/>
              <a:gdLst/>
              <a:ahLst/>
              <a:cxnLst/>
              <a:rect l="l" t="t" r="r" b="b"/>
              <a:pathLst>
                <a:path w="3260" h="2102" extrusionOk="0">
                  <a:moveTo>
                    <a:pt x="1929" y="0"/>
                  </a:moveTo>
                  <a:cubicBezTo>
                    <a:pt x="1909" y="0"/>
                    <a:pt x="1891" y="5"/>
                    <a:pt x="1867" y="5"/>
                  </a:cubicBezTo>
                  <a:cubicBezTo>
                    <a:pt x="1187" y="115"/>
                    <a:pt x="369" y="886"/>
                    <a:pt x="369" y="886"/>
                  </a:cubicBezTo>
                  <a:cubicBezTo>
                    <a:pt x="369" y="886"/>
                    <a:pt x="565" y="388"/>
                    <a:pt x="1077" y="24"/>
                  </a:cubicBezTo>
                  <a:lnTo>
                    <a:pt x="1077" y="24"/>
                  </a:lnTo>
                  <a:cubicBezTo>
                    <a:pt x="225" y="393"/>
                    <a:pt x="0" y="1288"/>
                    <a:pt x="555" y="1796"/>
                  </a:cubicBezTo>
                  <a:cubicBezTo>
                    <a:pt x="814" y="2030"/>
                    <a:pt x="1264" y="2101"/>
                    <a:pt x="1723" y="2101"/>
                  </a:cubicBezTo>
                  <a:cubicBezTo>
                    <a:pt x="2446" y="2101"/>
                    <a:pt x="3193" y="1920"/>
                    <a:pt x="3259" y="1871"/>
                  </a:cubicBezTo>
                  <a:cubicBezTo>
                    <a:pt x="3259" y="1871"/>
                    <a:pt x="3245" y="1767"/>
                    <a:pt x="3208" y="1608"/>
                  </a:cubicBezTo>
                  <a:cubicBezTo>
                    <a:pt x="2901" y="1365"/>
                    <a:pt x="2216" y="828"/>
                    <a:pt x="2001" y="733"/>
                  </a:cubicBezTo>
                  <a:cubicBezTo>
                    <a:pt x="1905" y="689"/>
                    <a:pt x="1810" y="665"/>
                    <a:pt x="1714" y="665"/>
                  </a:cubicBezTo>
                  <a:cubicBezTo>
                    <a:pt x="1542" y="665"/>
                    <a:pt x="1364" y="747"/>
                    <a:pt x="1158" y="957"/>
                  </a:cubicBezTo>
                  <a:cubicBezTo>
                    <a:pt x="847" y="1283"/>
                    <a:pt x="1158" y="2039"/>
                    <a:pt x="1158" y="2039"/>
                  </a:cubicBezTo>
                  <a:cubicBezTo>
                    <a:pt x="1158" y="2039"/>
                    <a:pt x="900" y="1939"/>
                    <a:pt x="689" y="1441"/>
                  </a:cubicBezTo>
                  <a:cubicBezTo>
                    <a:pt x="484" y="948"/>
                    <a:pt x="1105" y="440"/>
                    <a:pt x="1757" y="411"/>
                  </a:cubicBezTo>
                  <a:lnTo>
                    <a:pt x="1776" y="411"/>
                  </a:lnTo>
                  <a:cubicBezTo>
                    <a:pt x="2250" y="411"/>
                    <a:pt x="2872" y="1111"/>
                    <a:pt x="3179" y="1494"/>
                  </a:cubicBezTo>
                  <a:cubicBezTo>
                    <a:pt x="3140" y="1359"/>
                    <a:pt x="3093" y="1197"/>
                    <a:pt x="3025" y="1034"/>
                  </a:cubicBezTo>
                  <a:cubicBezTo>
                    <a:pt x="2738" y="541"/>
                    <a:pt x="2317" y="0"/>
                    <a:pt x="1929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316827" y="1759545"/>
              <a:ext cx="300440" cy="132188"/>
            </a:xfrm>
            <a:custGeom>
              <a:avLst/>
              <a:gdLst/>
              <a:ahLst/>
              <a:cxnLst/>
              <a:rect l="l" t="t" r="r" b="b"/>
              <a:pathLst>
                <a:path w="2657" h="1169" extrusionOk="0">
                  <a:moveTo>
                    <a:pt x="1398" y="1"/>
                  </a:moveTo>
                  <a:cubicBezTo>
                    <a:pt x="1355" y="1"/>
                    <a:pt x="1312" y="6"/>
                    <a:pt x="1265" y="11"/>
                  </a:cubicBezTo>
                  <a:cubicBezTo>
                    <a:pt x="1059" y="35"/>
                    <a:pt x="872" y="87"/>
                    <a:pt x="709" y="159"/>
                  </a:cubicBezTo>
                  <a:cubicBezTo>
                    <a:pt x="197" y="523"/>
                    <a:pt x="1" y="1021"/>
                    <a:pt x="1" y="1021"/>
                  </a:cubicBezTo>
                  <a:cubicBezTo>
                    <a:pt x="1" y="1021"/>
                    <a:pt x="819" y="250"/>
                    <a:pt x="1499" y="140"/>
                  </a:cubicBezTo>
                  <a:cubicBezTo>
                    <a:pt x="1523" y="140"/>
                    <a:pt x="1541" y="135"/>
                    <a:pt x="1561" y="135"/>
                  </a:cubicBezTo>
                  <a:cubicBezTo>
                    <a:pt x="1949" y="135"/>
                    <a:pt x="2370" y="676"/>
                    <a:pt x="2657" y="1169"/>
                  </a:cubicBezTo>
                  <a:cubicBezTo>
                    <a:pt x="2442" y="619"/>
                    <a:pt x="2054" y="1"/>
                    <a:pt x="1398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329831" y="1821285"/>
              <a:ext cx="308129" cy="184203"/>
            </a:xfrm>
            <a:custGeom>
              <a:avLst/>
              <a:gdLst/>
              <a:ahLst/>
              <a:cxnLst/>
              <a:rect l="l" t="t" r="r" b="b"/>
              <a:pathLst>
                <a:path w="2725" h="1629" extrusionOk="0">
                  <a:moveTo>
                    <a:pt x="1274" y="0"/>
                  </a:move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81" y="336"/>
                    <a:pt x="1059" y="254"/>
                    <a:pt x="1231" y="254"/>
                  </a:cubicBezTo>
                  <a:cubicBezTo>
                    <a:pt x="1327" y="254"/>
                    <a:pt x="1422" y="278"/>
                    <a:pt x="1518" y="322"/>
                  </a:cubicBezTo>
                  <a:cubicBezTo>
                    <a:pt x="1733" y="417"/>
                    <a:pt x="2418" y="954"/>
                    <a:pt x="2725" y="1197"/>
                  </a:cubicBezTo>
                  <a:cubicBezTo>
                    <a:pt x="2714" y="1164"/>
                    <a:pt x="2705" y="1126"/>
                    <a:pt x="2696" y="1083"/>
                  </a:cubicBezTo>
                  <a:cubicBezTo>
                    <a:pt x="2389" y="700"/>
                    <a:pt x="1767" y="0"/>
                    <a:pt x="1293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688618" y="1671344"/>
              <a:ext cx="327126" cy="278397"/>
            </a:xfrm>
            <a:custGeom>
              <a:avLst/>
              <a:gdLst/>
              <a:ahLst/>
              <a:cxnLst/>
              <a:rect l="l" t="t" r="r" b="b"/>
              <a:pathLst>
                <a:path w="2893" h="2462" extrusionOk="0">
                  <a:moveTo>
                    <a:pt x="1428" y="1"/>
                  </a:moveTo>
                  <a:cubicBezTo>
                    <a:pt x="1102" y="1"/>
                    <a:pt x="824" y="126"/>
                    <a:pt x="719" y="427"/>
                  </a:cubicBezTo>
                  <a:cubicBezTo>
                    <a:pt x="796" y="292"/>
                    <a:pt x="882" y="188"/>
                    <a:pt x="982" y="131"/>
                  </a:cubicBezTo>
                  <a:cubicBezTo>
                    <a:pt x="1102" y="58"/>
                    <a:pt x="1240" y="25"/>
                    <a:pt x="1394" y="25"/>
                  </a:cubicBezTo>
                  <a:cubicBezTo>
                    <a:pt x="1768" y="25"/>
                    <a:pt x="2198" y="202"/>
                    <a:pt x="2504" y="407"/>
                  </a:cubicBezTo>
                  <a:cubicBezTo>
                    <a:pt x="2217" y="159"/>
                    <a:pt x="1792" y="1"/>
                    <a:pt x="1428" y="1"/>
                  </a:cubicBezTo>
                  <a:close/>
                  <a:moveTo>
                    <a:pt x="1399" y="307"/>
                  </a:moveTo>
                  <a:cubicBezTo>
                    <a:pt x="1149" y="307"/>
                    <a:pt x="992" y="407"/>
                    <a:pt x="906" y="585"/>
                  </a:cubicBezTo>
                  <a:cubicBezTo>
                    <a:pt x="824" y="758"/>
                    <a:pt x="604" y="1413"/>
                    <a:pt x="451" y="1882"/>
                  </a:cubicBezTo>
                  <a:cubicBezTo>
                    <a:pt x="599" y="1538"/>
                    <a:pt x="862" y="1116"/>
                    <a:pt x="1293" y="1016"/>
                  </a:cubicBezTo>
                  <a:cubicBezTo>
                    <a:pt x="1408" y="987"/>
                    <a:pt x="1518" y="977"/>
                    <a:pt x="1619" y="977"/>
                  </a:cubicBezTo>
                  <a:cubicBezTo>
                    <a:pt x="2203" y="977"/>
                    <a:pt x="2572" y="1365"/>
                    <a:pt x="2572" y="1494"/>
                  </a:cubicBezTo>
                  <a:lnTo>
                    <a:pt x="2572" y="1781"/>
                  </a:lnTo>
                  <a:cubicBezTo>
                    <a:pt x="2572" y="1781"/>
                    <a:pt x="2868" y="1638"/>
                    <a:pt x="2892" y="1260"/>
                  </a:cubicBezTo>
                  <a:cubicBezTo>
                    <a:pt x="2749" y="1068"/>
                    <a:pt x="2309" y="518"/>
                    <a:pt x="1867" y="389"/>
                  </a:cubicBezTo>
                  <a:cubicBezTo>
                    <a:pt x="1686" y="336"/>
                    <a:pt x="1533" y="307"/>
                    <a:pt x="1399" y="307"/>
                  </a:cubicBezTo>
                  <a:close/>
                  <a:moveTo>
                    <a:pt x="499" y="1010"/>
                  </a:moveTo>
                  <a:lnTo>
                    <a:pt x="499" y="1010"/>
                  </a:lnTo>
                  <a:cubicBezTo>
                    <a:pt x="241" y="1657"/>
                    <a:pt x="1" y="2298"/>
                    <a:pt x="394" y="2437"/>
                  </a:cubicBezTo>
                  <a:cubicBezTo>
                    <a:pt x="442" y="2452"/>
                    <a:pt x="504" y="2461"/>
                    <a:pt x="571" y="2461"/>
                  </a:cubicBezTo>
                  <a:cubicBezTo>
                    <a:pt x="1212" y="2461"/>
                    <a:pt x="2572" y="1781"/>
                    <a:pt x="2572" y="1781"/>
                  </a:cubicBezTo>
                  <a:cubicBezTo>
                    <a:pt x="2572" y="1781"/>
                    <a:pt x="2208" y="1379"/>
                    <a:pt x="1882" y="1326"/>
                  </a:cubicBezTo>
                  <a:cubicBezTo>
                    <a:pt x="1863" y="1322"/>
                    <a:pt x="1843" y="1322"/>
                    <a:pt x="1820" y="1322"/>
                  </a:cubicBezTo>
                  <a:cubicBezTo>
                    <a:pt x="1476" y="1322"/>
                    <a:pt x="633" y="1624"/>
                    <a:pt x="369" y="2136"/>
                  </a:cubicBezTo>
                  <a:cubicBezTo>
                    <a:pt x="321" y="2280"/>
                    <a:pt x="293" y="2371"/>
                    <a:pt x="293" y="2371"/>
                  </a:cubicBezTo>
                  <a:cubicBezTo>
                    <a:pt x="293" y="2371"/>
                    <a:pt x="327" y="1648"/>
                    <a:pt x="499" y="101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721636" y="1674058"/>
              <a:ext cx="294560" cy="265393"/>
            </a:xfrm>
            <a:custGeom>
              <a:avLst/>
              <a:gdLst/>
              <a:ahLst/>
              <a:cxnLst/>
              <a:rect l="l" t="t" r="r" b="b"/>
              <a:pathLst>
                <a:path w="2605" h="2347" extrusionOk="0">
                  <a:moveTo>
                    <a:pt x="1102" y="1"/>
                  </a:moveTo>
                  <a:cubicBezTo>
                    <a:pt x="948" y="1"/>
                    <a:pt x="810" y="34"/>
                    <a:pt x="690" y="107"/>
                  </a:cubicBezTo>
                  <a:cubicBezTo>
                    <a:pt x="590" y="164"/>
                    <a:pt x="504" y="268"/>
                    <a:pt x="427" y="403"/>
                  </a:cubicBezTo>
                  <a:cubicBezTo>
                    <a:pt x="365" y="590"/>
                    <a:pt x="283" y="785"/>
                    <a:pt x="207" y="986"/>
                  </a:cubicBezTo>
                  <a:cubicBezTo>
                    <a:pt x="35" y="1624"/>
                    <a:pt x="1" y="2347"/>
                    <a:pt x="1" y="2347"/>
                  </a:cubicBezTo>
                  <a:cubicBezTo>
                    <a:pt x="6" y="2294"/>
                    <a:pt x="20" y="2241"/>
                    <a:pt x="40" y="2193"/>
                  </a:cubicBezTo>
                  <a:lnTo>
                    <a:pt x="40" y="2193"/>
                  </a:lnTo>
                  <a:cubicBezTo>
                    <a:pt x="11" y="2289"/>
                    <a:pt x="1" y="2347"/>
                    <a:pt x="1" y="2347"/>
                  </a:cubicBezTo>
                  <a:cubicBezTo>
                    <a:pt x="1" y="2347"/>
                    <a:pt x="29" y="2256"/>
                    <a:pt x="77" y="2112"/>
                  </a:cubicBezTo>
                  <a:lnTo>
                    <a:pt x="77" y="2112"/>
                  </a:lnTo>
                  <a:cubicBezTo>
                    <a:pt x="64" y="2135"/>
                    <a:pt x="49" y="2164"/>
                    <a:pt x="40" y="2193"/>
                  </a:cubicBezTo>
                  <a:cubicBezTo>
                    <a:pt x="64" y="2107"/>
                    <a:pt x="102" y="1987"/>
                    <a:pt x="159" y="1858"/>
                  </a:cubicBezTo>
                  <a:cubicBezTo>
                    <a:pt x="312" y="1389"/>
                    <a:pt x="532" y="734"/>
                    <a:pt x="614" y="561"/>
                  </a:cubicBezTo>
                  <a:cubicBezTo>
                    <a:pt x="700" y="383"/>
                    <a:pt x="857" y="283"/>
                    <a:pt x="1107" y="283"/>
                  </a:cubicBezTo>
                  <a:cubicBezTo>
                    <a:pt x="1241" y="283"/>
                    <a:pt x="1394" y="312"/>
                    <a:pt x="1575" y="365"/>
                  </a:cubicBezTo>
                  <a:cubicBezTo>
                    <a:pt x="2017" y="494"/>
                    <a:pt x="2457" y="1044"/>
                    <a:pt x="2600" y="1236"/>
                  </a:cubicBezTo>
                  <a:cubicBezTo>
                    <a:pt x="2605" y="1107"/>
                    <a:pt x="2581" y="953"/>
                    <a:pt x="2505" y="767"/>
                  </a:cubicBezTo>
                  <a:cubicBezTo>
                    <a:pt x="2447" y="628"/>
                    <a:pt x="2342" y="494"/>
                    <a:pt x="2212" y="383"/>
                  </a:cubicBezTo>
                  <a:cubicBezTo>
                    <a:pt x="1906" y="178"/>
                    <a:pt x="1476" y="1"/>
                    <a:pt x="110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7" y="0"/>
                  </a:moveTo>
                  <a:cubicBezTo>
                    <a:pt x="1226" y="0"/>
                    <a:pt x="1116" y="10"/>
                    <a:pt x="1001" y="39"/>
                  </a:cubicBezTo>
                  <a:cubicBezTo>
                    <a:pt x="570" y="139"/>
                    <a:pt x="307" y="561"/>
                    <a:pt x="159" y="905"/>
                  </a:cubicBezTo>
                  <a:cubicBezTo>
                    <a:pt x="102" y="1034"/>
                    <a:pt x="64" y="1154"/>
                    <a:pt x="40" y="1240"/>
                  </a:cubicBezTo>
                  <a:cubicBezTo>
                    <a:pt x="49" y="1211"/>
                    <a:pt x="64" y="1182"/>
                    <a:pt x="77" y="1159"/>
                  </a:cubicBezTo>
                  <a:cubicBezTo>
                    <a:pt x="341" y="647"/>
                    <a:pt x="1184" y="345"/>
                    <a:pt x="1528" y="345"/>
                  </a:cubicBezTo>
                  <a:cubicBezTo>
                    <a:pt x="1551" y="345"/>
                    <a:pt x="1571" y="345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8"/>
                    <a:pt x="1911" y="0"/>
                    <a:pt x="1327" y="0"/>
                  </a:cubicBezTo>
                  <a:close/>
                  <a:moveTo>
                    <a:pt x="40" y="1240"/>
                  </a:moveTo>
                  <a:lnTo>
                    <a:pt x="40" y="1240"/>
                  </a:lnTo>
                  <a:cubicBezTo>
                    <a:pt x="20" y="1288"/>
                    <a:pt x="6" y="1341"/>
                    <a:pt x="1" y="1394"/>
                  </a:cubicBezTo>
                  <a:cubicBezTo>
                    <a:pt x="1" y="1394"/>
                    <a:pt x="11" y="1336"/>
                    <a:pt x="40" y="124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53178" y="1312097"/>
              <a:ext cx="972671" cy="1271896"/>
            </a:xfrm>
            <a:custGeom>
              <a:avLst/>
              <a:gdLst/>
              <a:ahLst/>
              <a:cxnLst/>
              <a:rect l="l" t="t" r="r" b="b"/>
              <a:pathLst>
                <a:path w="8602" h="11248" extrusionOk="0">
                  <a:moveTo>
                    <a:pt x="3011" y="0"/>
                  </a:moveTo>
                  <a:cubicBezTo>
                    <a:pt x="2150" y="0"/>
                    <a:pt x="507" y="1536"/>
                    <a:pt x="478" y="2919"/>
                  </a:cubicBezTo>
                  <a:cubicBezTo>
                    <a:pt x="455" y="4231"/>
                    <a:pt x="2824" y="4264"/>
                    <a:pt x="3078" y="4264"/>
                  </a:cubicBezTo>
                  <a:lnTo>
                    <a:pt x="3098" y="4264"/>
                  </a:lnTo>
                  <a:cubicBezTo>
                    <a:pt x="3098" y="4264"/>
                    <a:pt x="805" y="5978"/>
                    <a:pt x="780" y="7777"/>
                  </a:cubicBezTo>
                  <a:cubicBezTo>
                    <a:pt x="756" y="9577"/>
                    <a:pt x="2906" y="10879"/>
                    <a:pt x="4964" y="11201"/>
                  </a:cubicBezTo>
                  <a:cubicBezTo>
                    <a:pt x="5170" y="11234"/>
                    <a:pt x="5371" y="11248"/>
                    <a:pt x="5567" y="11248"/>
                  </a:cubicBezTo>
                  <a:cubicBezTo>
                    <a:pt x="7324" y="11248"/>
                    <a:pt x="8601" y="10070"/>
                    <a:pt x="8601" y="10070"/>
                  </a:cubicBezTo>
                  <a:lnTo>
                    <a:pt x="8601" y="10070"/>
                  </a:lnTo>
                  <a:cubicBezTo>
                    <a:pt x="8601" y="10070"/>
                    <a:pt x="8314" y="10143"/>
                    <a:pt x="7874" y="10229"/>
                  </a:cubicBezTo>
                  <a:cubicBezTo>
                    <a:pt x="6922" y="10655"/>
                    <a:pt x="6027" y="10731"/>
                    <a:pt x="5510" y="10731"/>
                  </a:cubicBezTo>
                  <a:cubicBezTo>
                    <a:pt x="5232" y="10731"/>
                    <a:pt x="5064" y="10707"/>
                    <a:pt x="5064" y="10707"/>
                  </a:cubicBezTo>
                  <a:cubicBezTo>
                    <a:pt x="0" y="9443"/>
                    <a:pt x="1216" y="5720"/>
                    <a:pt x="3633" y="3968"/>
                  </a:cubicBezTo>
                  <a:cubicBezTo>
                    <a:pt x="3624" y="3968"/>
                    <a:pt x="1436" y="3580"/>
                    <a:pt x="1072" y="2729"/>
                  </a:cubicBezTo>
                  <a:cubicBezTo>
                    <a:pt x="703" y="1876"/>
                    <a:pt x="1863" y="81"/>
                    <a:pt x="3021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2953178" y="1754796"/>
              <a:ext cx="890466" cy="770736"/>
            </a:xfrm>
            <a:custGeom>
              <a:avLst/>
              <a:gdLst/>
              <a:ahLst/>
              <a:cxnLst/>
              <a:rect l="l" t="t" r="r" b="b"/>
              <a:pathLst>
                <a:path w="7875" h="6816" extrusionOk="0">
                  <a:moveTo>
                    <a:pt x="3752" y="0"/>
                  </a:moveTo>
                  <a:lnTo>
                    <a:pt x="3633" y="53"/>
                  </a:lnTo>
                  <a:cubicBezTo>
                    <a:pt x="1216" y="1805"/>
                    <a:pt x="0" y="5528"/>
                    <a:pt x="5064" y="6792"/>
                  </a:cubicBezTo>
                  <a:cubicBezTo>
                    <a:pt x="5064" y="6792"/>
                    <a:pt x="5232" y="6816"/>
                    <a:pt x="5510" y="6816"/>
                  </a:cubicBezTo>
                  <a:cubicBezTo>
                    <a:pt x="6027" y="6816"/>
                    <a:pt x="6922" y="6740"/>
                    <a:pt x="7874" y="6314"/>
                  </a:cubicBezTo>
                  <a:lnTo>
                    <a:pt x="7874" y="6314"/>
                  </a:lnTo>
                  <a:cubicBezTo>
                    <a:pt x="7251" y="6433"/>
                    <a:pt x="6319" y="6577"/>
                    <a:pt x="5424" y="6577"/>
                  </a:cubicBezTo>
                  <a:cubicBezTo>
                    <a:pt x="5098" y="6577"/>
                    <a:pt x="4782" y="6557"/>
                    <a:pt x="4481" y="6515"/>
                  </a:cubicBezTo>
                  <a:cubicBezTo>
                    <a:pt x="2771" y="6252"/>
                    <a:pt x="1627" y="4213"/>
                    <a:pt x="1852" y="2910"/>
                  </a:cubicBezTo>
                  <a:cubicBezTo>
                    <a:pt x="2082" y="1613"/>
                    <a:pt x="3748" y="5"/>
                    <a:pt x="3752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032670" y="1312097"/>
              <a:ext cx="344879" cy="448805"/>
            </a:xfrm>
            <a:custGeom>
              <a:avLst/>
              <a:gdLst/>
              <a:ahLst/>
              <a:cxnLst/>
              <a:rect l="l" t="t" r="r" b="b"/>
              <a:pathLst>
                <a:path w="3050" h="3969" extrusionOk="0">
                  <a:moveTo>
                    <a:pt x="2318" y="0"/>
                  </a:moveTo>
                  <a:lnTo>
                    <a:pt x="2318" y="0"/>
                  </a:lnTo>
                  <a:cubicBezTo>
                    <a:pt x="1160" y="81"/>
                    <a:pt x="0" y="1876"/>
                    <a:pt x="369" y="2729"/>
                  </a:cubicBezTo>
                  <a:cubicBezTo>
                    <a:pt x="733" y="3580"/>
                    <a:pt x="2921" y="3968"/>
                    <a:pt x="2930" y="3968"/>
                  </a:cubicBezTo>
                  <a:lnTo>
                    <a:pt x="3049" y="3915"/>
                  </a:lnTo>
                  <a:cubicBezTo>
                    <a:pt x="3049" y="3915"/>
                    <a:pt x="2097" y="3767"/>
                    <a:pt x="1279" y="3297"/>
                  </a:cubicBezTo>
                  <a:cubicBezTo>
                    <a:pt x="455" y="2828"/>
                    <a:pt x="528" y="2082"/>
                    <a:pt x="838" y="1373"/>
                  </a:cubicBezTo>
                  <a:cubicBezTo>
                    <a:pt x="1154" y="670"/>
                    <a:pt x="2317" y="0"/>
                    <a:pt x="231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128296" y="1343872"/>
              <a:ext cx="394632" cy="527393"/>
            </a:xfrm>
            <a:custGeom>
              <a:avLst/>
              <a:gdLst/>
              <a:ahLst/>
              <a:cxnLst/>
              <a:rect l="l" t="t" r="r" b="b"/>
              <a:pathLst>
                <a:path w="3490" h="4664" extrusionOk="0">
                  <a:moveTo>
                    <a:pt x="1580" y="1"/>
                  </a:moveTo>
                  <a:cubicBezTo>
                    <a:pt x="594" y="1"/>
                    <a:pt x="1" y="1246"/>
                    <a:pt x="341" y="2499"/>
                  </a:cubicBezTo>
                  <a:cubicBezTo>
                    <a:pt x="513" y="2241"/>
                    <a:pt x="938" y="1705"/>
                    <a:pt x="1552" y="1686"/>
                  </a:cubicBezTo>
                  <a:lnTo>
                    <a:pt x="1590" y="1686"/>
                  </a:lnTo>
                  <a:cubicBezTo>
                    <a:pt x="2359" y="1686"/>
                    <a:pt x="2945" y="2588"/>
                    <a:pt x="2976" y="2636"/>
                  </a:cubicBezTo>
                  <a:lnTo>
                    <a:pt x="2976" y="2636"/>
                  </a:lnTo>
                  <a:cubicBezTo>
                    <a:pt x="2625" y="1598"/>
                    <a:pt x="2195" y="421"/>
                    <a:pt x="2020" y="341"/>
                  </a:cubicBezTo>
                  <a:cubicBezTo>
                    <a:pt x="1910" y="288"/>
                    <a:pt x="1742" y="274"/>
                    <a:pt x="1565" y="274"/>
                  </a:cubicBezTo>
                  <a:cubicBezTo>
                    <a:pt x="1212" y="274"/>
                    <a:pt x="819" y="341"/>
                    <a:pt x="819" y="341"/>
                  </a:cubicBezTo>
                  <a:cubicBezTo>
                    <a:pt x="819" y="341"/>
                    <a:pt x="1130" y="97"/>
                    <a:pt x="1580" y="1"/>
                  </a:cubicBezTo>
                  <a:close/>
                  <a:moveTo>
                    <a:pt x="2976" y="2636"/>
                  </a:moveTo>
                  <a:lnTo>
                    <a:pt x="2976" y="2636"/>
                  </a:lnTo>
                  <a:cubicBezTo>
                    <a:pt x="2989" y="2675"/>
                    <a:pt x="3002" y="2713"/>
                    <a:pt x="3014" y="2751"/>
                  </a:cubicBezTo>
                  <a:lnTo>
                    <a:pt x="3014" y="2751"/>
                  </a:lnTo>
                  <a:lnTo>
                    <a:pt x="2977" y="2638"/>
                  </a:lnTo>
                  <a:cubicBezTo>
                    <a:pt x="2977" y="2638"/>
                    <a:pt x="2977" y="2638"/>
                    <a:pt x="2976" y="2636"/>
                  </a:cubicBezTo>
                  <a:close/>
                  <a:moveTo>
                    <a:pt x="3213" y="2792"/>
                  </a:moveTo>
                  <a:cubicBezTo>
                    <a:pt x="3332" y="3352"/>
                    <a:pt x="3423" y="3840"/>
                    <a:pt x="3465" y="4074"/>
                  </a:cubicBezTo>
                  <a:cubicBezTo>
                    <a:pt x="3476" y="4027"/>
                    <a:pt x="3485" y="3974"/>
                    <a:pt x="3490" y="3921"/>
                  </a:cubicBezTo>
                  <a:cubicBezTo>
                    <a:pt x="3490" y="3921"/>
                    <a:pt x="3390" y="3429"/>
                    <a:pt x="3213" y="2792"/>
                  </a:cubicBezTo>
                  <a:close/>
                  <a:moveTo>
                    <a:pt x="1455" y="2093"/>
                  </a:moveTo>
                  <a:cubicBezTo>
                    <a:pt x="1011" y="2141"/>
                    <a:pt x="556" y="2423"/>
                    <a:pt x="355" y="2562"/>
                  </a:cubicBezTo>
                  <a:cubicBezTo>
                    <a:pt x="403" y="2715"/>
                    <a:pt x="460" y="2868"/>
                    <a:pt x="532" y="3016"/>
                  </a:cubicBezTo>
                  <a:cubicBezTo>
                    <a:pt x="982" y="3926"/>
                    <a:pt x="2020" y="4664"/>
                    <a:pt x="2743" y="4664"/>
                  </a:cubicBezTo>
                  <a:cubicBezTo>
                    <a:pt x="3083" y="4664"/>
                    <a:pt x="3351" y="4496"/>
                    <a:pt x="3456" y="4113"/>
                  </a:cubicBezTo>
                  <a:cubicBezTo>
                    <a:pt x="3385" y="3887"/>
                    <a:pt x="3216" y="3351"/>
                    <a:pt x="3014" y="2751"/>
                  </a:cubicBezTo>
                  <a:lnTo>
                    <a:pt x="3014" y="2751"/>
                  </a:lnTo>
                  <a:lnTo>
                    <a:pt x="3102" y="3016"/>
                  </a:lnTo>
                  <a:cubicBezTo>
                    <a:pt x="3102" y="3016"/>
                    <a:pt x="2106" y="2093"/>
                    <a:pt x="1508" y="2093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220791" y="1343872"/>
              <a:ext cx="299423" cy="465201"/>
            </a:xfrm>
            <a:custGeom>
              <a:avLst/>
              <a:gdLst/>
              <a:ahLst/>
              <a:cxnLst/>
              <a:rect l="l" t="t" r="r" b="b"/>
              <a:pathLst>
                <a:path w="2648" h="4114" extrusionOk="0">
                  <a:moveTo>
                    <a:pt x="762" y="1"/>
                  </a:moveTo>
                  <a:cubicBezTo>
                    <a:pt x="312" y="97"/>
                    <a:pt x="1" y="341"/>
                    <a:pt x="1" y="341"/>
                  </a:cubicBezTo>
                  <a:cubicBezTo>
                    <a:pt x="1" y="341"/>
                    <a:pt x="394" y="274"/>
                    <a:pt x="747" y="274"/>
                  </a:cubicBezTo>
                  <a:cubicBezTo>
                    <a:pt x="924" y="274"/>
                    <a:pt x="1092" y="288"/>
                    <a:pt x="1202" y="341"/>
                  </a:cubicBezTo>
                  <a:cubicBezTo>
                    <a:pt x="1485" y="471"/>
                    <a:pt x="2442" y="3486"/>
                    <a:pt x="2638" y="4113"/>
                  </a:cubicBezTo>
                  <a:cubicBezTo>
                    <a:pt x="2638" y="4098"/>
                    <a:pt x="2643" y="4085"/>
                    <a:pt x="2647" y="4074"/>
                  </a:cubicBezTo>
                  <a:cubicBezTo>
                    <a:pt x="2605" y="3840"/>
                    <a:pt x="2514" y="3352"/>
                    <a:pt x="2395" y="2792"/>
                  </a:cubicBezTo>
                  <a:cubicBezTo>
                    <a:pt x="2068" y="1633"/>
                    <a:pt x="1485" y="1"/>
                    <a:pt x="76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166741" y="1534407"/>
              <a:ext cx="312426" cy="150619"/>
            </a:xfrm>
            <a:custGeom>
              <a:avLst/>
              <a:gdLst/>
              <a:ahLst/>
              <a:cxnLst/>
              <a:rect l="l" t="t" r="r" b="b"/>
              <a:pathLst>
                <a:path w="2763" h="1332" extrusionOk="0">
                  <a:moveTo>
                    <a:pt x="1212" y="1"/>
                  </a:moveTo>
                  <a:cubicBezTo>
                    <a:pt x="598" y="20"/>
                    <a:pt x="173" y="556"/>
                    <a:pt x="1" y="814"/>
                  </a:cubicBezTo>
                  <a:cubicBezTo>
                    <a:pt x="5" y="838"/>
                    <a:pt x="10" y="858"/>
                    <a:pt x="15" y="877"/>
                  </a:cubicBezTo>
                  <a:cubicBezTo>
                    <a:pt x="216" y="738"/>
                    <a:pt x="671" y="456"/>
                    <a:pt x="1115" y="408"/>
                  </a:cubicBezTo>
                  <a:lnTo>
                    <a:pt x="1168" y="408"/>
                  </a:lnTo>
                  <a:cubicBezTo>
                    <a:pt x="1766" y="408"/>
                    <a:pt x="2762" y="1331"/>
                    <a:pt x="2762" y="1331"/>
                  </a:cubicBezTo>
                  <a:lnTo>
                    <a:pt x="2637" y="953"/>
                  </a:lnTo>
                  <a:cubicBezTo>
                    <a:pt x="2637" y="953"/>
                    <a:pt x="2040" y="1"/>
                    <a:pt x="125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4450743" y="1168489"/>
              <a:ext cx="393614" cy="626902"/>
            </a:xfrm>
            <a:custGeom>
              <a:avLst/>
              <a:gdLst/>
              <a:ahLst/>
              <a:cxnLst/>
              <a:rect l="l" t="t" r="r" b="b"/>
              <a:pathLst>
                <a:path w="3481" h="5544" extrusionOk="0">
                  <a:moveTo>
                    <a:pt x="1273" y="1399"/>
                  </a:moveTo>
                  <a:cubicBezTo>
                    <a:pt x="1733" y="1399"/>
                    <a:pt x="2393" y="1547"/>
                    <a:pt x="2393" y="1547"/>
                  </a:cubicBezTo>
                  <a:cubicBezTo>
                    <a:pt x="2393" y="1547"/>
                    <a:pt x="1628" y="1710"/>
                    <a:pt x="1240" y="1892"/>
                  </a:cubicBezTo>
                  <a:cubicBezTo>
                    <a:pt x="853" y="2069"/>
                    <a:pt x="164" y="3175"/>
                    <a:pt x="164" y="3175"/>
                  </a:cubicBezTo>
                  <a:cubicBezTo>
                    <a:pt x="164" y="3175"/>
                    <a:pt x="594" y="1591"/>
                    <a:pt x="944" y="1443"/>
                  </a:cubicBezTo>
                  <a:cubicBezTo>
                    <a:pt x="1025" y="1408"/>
                    <a:pt x="1140" y="1399"/>
                    <a:pt x="1273" y="1399"/>
                  </a:cubicBezTo>
                  <a:close/>
                  <a:moveTo>
                    <a:pt x="1" y="3213"/>
                  </a:moveTo>
                  <a:cubicBezTo>
                    <a:pt x="1" y="3601"/>
                    <a:pt x="14" y="3974"/>
                    <a:pt x="43" y="4304"/>
                  </a:cubicBezTo>
                  <a:cubicBezTo>
                    <a:pt x="25" y="3974"/>
                    <a:pt x="10" y="3601"/>
                    <a:pt x="1" y="3213"/>
                  </a:cubicBezTo>
                  <a:close/>
                  <a:moveTo>
                    <a:pt x="1613" y="1"/>
                  </a:moveTo>
                  <a:lnTo>
                    <a:pt x="1613" y="1"/>
                  </a:lnTo>
                  <a:cubicBezTo>
                    <a:pt x="1628" y="11"/>
                    <a:pt x="1638" y="16"/>
                    <a:pt x="1638" y="16"/>
                  </a:cubicBezTo>
                  <a:lnTo>
                    <a:pt x="2494" y="451"/>
                  </a:lnTo>
                  <a:cubicBezTo>
                    <a:pt x="2494" y="451"/>
                    <a:pt x="2164" y="403"/>
                    <a:pt x="1762" y="403"/>
                  </a:cubicBezTo>
                  <a:cubicBezTo>
                    <a:pt x="1322" y="403"/>
                    <a:pt x="800" y="460"/>
                    <a:pt x="551" y="700"/>
                  </a:cubicBezTo>
                  <a:cubicBezTo>
                    <a:pt x="182" y="1050"/>
                    <a:pt x="125" y="3758"/>
                    <a:pt x="120" y="4960"/>
                  </a:cubicBezTo>
                  <a:cubicBezTo>
                    <a:pt x="173" y="5295"/>
                    <a:pt x="239" y="5510"/>
                    <a:pt x="321" y="5534"/>
                  </a:cubicBezTo>
                  <a:cubicBezTo>
                    <a:pt x="330" y="5539"/>
                    <a:pt x="345" y="5544"/>
                    <a:pt x="359" y="5544"/>
                  </a:cubicBezTo>
                  <a:cubicBezTo>
                    <a:pt x="867" y="5544"/>
                    <a:pt x="3480" y="3179"/>
                    <a:pt x="2848" y="652"/>
                  </a:cubicBezTo>
                  <a:cubicBezTo>
                    <a:pt x="2848" y="652"/>
                    <a:pt x="2254" y="202"/>
                    <a:pt x="1613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449726" y="1158312"/>
              <a:ext cx="283140" cy="571154"/>
            </a:xfrm>
            <a:custGeom>
              <a:avLst/>
              <a:gdLst/>
              <a:ahLst/>
              <a:cxnLst/>
              <a:rect l="l" t="t" r="r" b="b"/>
              <a:pathLst>
                <a:path w="2504" h="5051" extrusionOk="0">
                  <a:moveTo>
                    <a:pt x="1077" y="0"/>
                  </a:moveTo>
                  <a:cubicBezTo>
                    <a:pt x="900" y="0"/>
                    <a:pt x="728" y="39"/>
                    <a:pt x="584" y="130"/>
                  </a:cubicBezTo>
                  <a:cubicBezTo>
                    <a:pt x="153" y="398"/>
                    <a:pt x="0" y="1929"/>
                    <a:pt x="10" y="3303"/>
                  </a:cubicBezTo>
                  <a:cubicBezTo>
                    <a:pt x="19" y="3691"/>
                    <a:pt x="34" y="4064"/>
                    <a:pt x="52" y="4394"/>
                  </a:cubicBezTo>
                  <a:cubicBezTo>
                    <a:pt x="72" y="4643"/>
                    <a:pt x="96" y="4864"/>
                    <a:pt x="129" y="5050"/>
                  </a:cubicBezTo>
                  <a:cubicBezTo>
                    <a:pt x="134" y="3848"/>
                    <a:pt x="191" y="1140"/>
                    <a:pt x="560" y="790"/>
                  </a:cubicBezTo>
                  <a:cubicBezTo>
                    <a:pt x="809" y="550"/>
                    <a:pt x="1331" y="493"/>
                    <a:pt x="1771" y="493"/>
                  </a:cubicBezTo>
                  <a:cubicBezTo>
                    <a:pt x="2173" y="493"/>
                    <a:pt x="2503" y="541"/>
                    <a:pt x="2503" y="541"/>
                  </a:cubicBezTo>
                  <a:lnTo>
                    <a:pt x="1647" y="106"/>
                  </a:lnTo>
                  <a:cubicBezTo>
                    <a:pt x="1647" y="106"/>
                    <a:pt x="1637" y="101"/>
                    <a:pt x="1622" y="91"/>
                  </a:cubicBezTo>
                  <a:cubicBezTo>
                    <a:pt x="1441" y="33"/>
                    <a:pt x="1254" y="0"/>
                    <a:pt x="1077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4469174" y="1326571"/>
              <a:ext cx="252270" cy="200939"/>
            </a:xfrm>
            <a:custGeom>
              <a:avLst/>
              <a:gdLst/>
              <a:ahLst/>
              <a:cxnLst/>
              <a:rect l="l" t="t" r="r" b="b"/>
              <a:pathLst>
                <a:path w="2231" h="1777" extrusionOk="0">
                  <a:moveTo>
                    <a:pt x="1110" y="1"/>
                  </a:moveTo>
                  <a:cubicBezTo>
                    <a:pt x="977" y="1"/>
                    <a:pt x="862" y="10"/>
                    <a:pt x="781" y="45"/>
                  </a:cubicBezTo>
                  <a:cubicBezTo>
                    <a:pt x="431" y="193"/>
                    <a:pt x="1" y="1777"/>
                    <a:pt x="1" y="1777"/>
                  </a:cubicBezTo>
                  <a:cubicBezTo>
                    <a:pt x="1" y="1777"/>
                    <a:pt x="690" y="671"/>
                    <a:pt x="1077" y="494"/>
                  </a:cubicBezTo>
                  <a:cubicBezTo>
                    <a:pt x="1465" y="312"/>
                    <a:pt x="2230" y="149"/>
                    <a:pt x="2230" y="149"/>
                  </a:cubicBezTo>
                  <a:cubicBezTo>
                    <a:pt x="2230" y="149"/>
                    <a:pt x="1570" y="1"/>
                    <a:pt x="111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2935199" y="2477248"/>
              <a:ext cx="382307" cy="132188"/>
            </a:xfrm>
            <a:custGeom>
              <a:avLst/>
              <a:gdLst/>
              <a:ahLst/>
              <a:cxnLst/>
              <a:rect l="l" t="t" r="r" b="b"/>
              <a:pathLst>
                <a:path w="3381" h="1169" extrusionOk="0">
                  <a:moveTo>
                    <a:pt x="217" y="1"/>
                  </a:moveTo>
                  <a:cubicBezTo>
                    <a:pt x="207" y="6"/>
                    <a:pt x="131" y="40"/>
                    <a:pt x="1" y="102"/>
                  </a:cubicBezTo>
                  <a:cubicBezTo>
                    <a:pt x="1212" y="719"/>
                    <a:pt x="2466" y="1025"/>
                    <a:pt x="3217" y="1169"/>
                  </a:cubicBezTo>
                  <a:cubicBezTo>
                    <a:pt x="3323" y="1126"/>
                    <a:pt x="3381" y="1102"/>
                    <a:pt x="3381" y="1102"/>
                  </a:cubicBezTo>
                  <a:lnTo>
                    <a:pt x="2734" y="877"/>
                  </a:lnTo>
                  <a:cubicBezTo>
                    <a:pt x="1815" y="681"/>
                    <a:pt x="973" y="365"/>
                    <a:pt x="217" y="1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44"/>
            <p:cNvGrpSpPr/>
            <p:nvPr/>
          </p:nvGrpSpPr>
          <p:grpSpPr>
            <a:xfrm>
              <a:off x="1440348" y="947648"/>
              <a:ext cx="1937201" cy="4151075"/>
              <a:chOff x="1440348" y="947648"/>
              <a:chExt cx="1937201" cy="4151075"/>
            </a:xfrm>
          </p:grpSpPr>
          <p:sp>
            <p:nvSpPr>
              <p:cNvPr id="1704" name="Google Shape;1704;p44"/>
              <p:cNvSpPr/>
              <p:nvPr/>
            </p:nvSpPr>
            <p:spPr>
              <a:xfrm>
                <a:off x="2934747" y="2477248"/>
                <a:ext cx="442802" cy="144174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27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209" y="7"/>
                      <a:pt x="133" y="40"/>
                      <a:pt x="0" y="97"/>
                    </a:cubicBezTo>
                    <a:lnTo>
                      <a:pt x="5" y="102"/>
                    </a:lnTo>
                    <a:cubicBezTo>
                      <a:pt x="133" y="40"/>
                      <a:pt x="209" y="7"/>
                      <a:pt x="220" y="1"/>
                    </a:cubicBezTo>
                    <a:close/>
                    <a:moveTo>
                      <a:pt x="2738" y="877"/>
                    </a:moveTo>
                    <a:lnTo>
                      <a:pt x="3385" y="1102"/>
                    </a:lnTo>
                    <a:cubicBezTo>
                      <a:pt x="3385" y="1102"/>
                      <a:pt x="3327" y="1126"/>
                      <a:pt x="3221" y="1169"/>
                    </a:cubicBezTo>
                    <a:cubicBezTo>
                      <a:pt x="3652" y="1250"/>
                      <a:pt x="3915" y="1275"/>
                      <a:pt x="3915" y="1275"/>
                    </a:cubicBezTo>
                    <a:cubicBezTo>
                      <a:pt x="3915" y="1275"/>
                      <a:pt x="3753" y="1188"/>
                      <a:pt x="3490" y="1012"/>
                    </a:cubicBezTo>
                    <a:cubicBezTo>
                      <a:pt x="3232" y="977"/>
                      <a:pt x="2983" y="930"/>
                      <a:pt x="2738" y="877"/>
                    </a:cubicBezTo>
                    <a:close/>
                  </a:path>
                </a:pathLst>
              </a:custGeom>
              <a:solidFill>
                <a:srgbClr val="7E20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2508228" y="947648"/>
                <a:ext cx="821264" cy="1644034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14539" extrusionOk="0">
                    <a:moveTo>
                      <a:pt x="3759" y="1"/>
                    </a:moveTo>
                    <a:lnTo>
                      <a:pt x="3759" y="1"/>
                    </a:lnTo>
                    <a:cubicBezTo>
                      <a:pt x="3753" y="1"/>
                      <a:pt x="3748" y="7"/>
                      <a:pt x="3748" y="7"/>
                    </a:cubicBezTo>
                    <a:cubicBezTo>
                      <a:pt x="2825" y="710"/>
                      <a:pt x="2173" y="1500"/>
                      <a:pt x="1729" y="2165"/>
                    </a:cubicBezTo>
                    <a:cubicBezTo>
                      <a:pt x="1523" y="2534"/>
                      <a:pt x="1317" y="2926"/>
                      <a:pt x="1068" y="3352"/>
                    </a:cubicBezTo>
                    <a:cubicBezTo>
                      <a:pt x="987" y="3529"/>
                      <a:pt x="953" y="3634"/>
                      <a:pt x="953" y="3634"/>
                    </a:cubicBezTo>
                    <a:cubicBezTo>
                      <a:pt x="953" y="3634"/>
                      <a:pt x="949" y="3625"/>
                      <a:pt x="944" y="3615"/>
                    </a:cubicBezTo>
                    <a:cubicBezTo>
                      <a:pt x="929" y="3644"/>
                      <a:pt x="920" y="3677"/>
                      <a:pt x="905" y="3706"/>
                    </a:cubicBezTo>
                    <a:cubicBezTo>
                      <a:pt x="1015" y="3912"/>
                      <a:pt x="1073" y="4061"/>
                      <a:pt x="1073" y="4061"/>
                    </a:cubicBezTo>
                    <a:cubicBezTo>
                      <a:pt x="737" y="4750"/>
                      <a:pt x="163" y="9244"/>
                      <a:pt x="25" y="10364"/>
                    </a:cubicBezTo>
                    <a:cubicBezTo>
                      <a:pt x="25" y="10364"/>
                      <a:pt x="1" y="10575"/>
                      <a:pt x="1695" y="12120"/>
                    </a:cubicBezTo>
                    <a:cubicBezTo>
                      <a:pt x="2312" y="12586"/>
                      <a:pt x="3092" y="13092"/>
                      <a:pt x="3993" y="13528"/>
                    </a:cubicBezTo>
                    <a:lnTo>
                      <a:pt x="6510" y="14404"/>
                    </a:lnTo>
                    <a:cubicBezTo>
                      <a:pt x="6755" y="14457"/>
                      <a:pt x="7004" y="14504"/>
                      <a:pt x="7262" y="14539"/>
                    </a:cubicBezTo>
                    <a:cubicBezTo>
                      <a:pt x="6180" y="13825"/>
                      <a:pt x="3370" y="11695"/>
                      <a:pt x="2460" y="8301"/>
                    </a:cubicBezTo>
                    <a:cubicBezTo>
                      <a:pt x="1322" y="4065"/>
                      <a:pt x="3759" y="1"/>
                      <a:pt x="3759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453351" y="2488668"/>
                <a:ext cx="1845723" cy="2237691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9789" extrusionOk="0">
                    <a:moveTo>
                      <a:pt x="13106" y="1"/>
                    </a:moveTo>
                    <a:cubicBezTo>
                      <a:pt x="12852" y="116"/>
                      <a:pt x="12403" y="321"/>
                      <a:pt x="11828" y="595"/>
                    </a:cubicBezTo>
                    <a:cubicBezTo>
                      <a:pt x="9057" y="1944"/>
                      <a:pt x="3208" y="5079"/>
                      <a:pt x="1183" y="8406"/>
                    </a:cubicBezTo>
                    <a:cubicBezTo>
                      <a:pt x="853" y="9296"/>
                      <a:pt x="556" y="10406"/>
                      <a:pt x="255" y="11842"/>
                    </a:cubicBezTo>
                    <a:cubicBezTo>
                      <a:pt x="216" y="12178"/>
                      <a:pt x="193" y="12513"/>
                      <a:pt x="173" y="12852"/>
                    </a:cubicBezTo>
                    <a:cubicBezTo>
                      <a:pt x="566" y="13139"/>
                      <a:pt x="800" y="13293"/>
                      <a:pt x="800" y="13293"/>
                    </a:cubicBezTo>
                    <a:lnTo>
                      <a:pt x="235" y="15337"/>
                    </a:lnTo>
                    <a:cubicBezTo>
                      <a:pt x="422" y="17022"/>
                      <a:pt x="929" y="18606"/>
                      <a:pt x="1920" y="19788"/>
                    </a:cubicBezTo>
                    <a:cubicBezTo>
                      <a:pt x="843" y="17648"/>
                      <a:pt x="1" y="15092"/>
                      <a:pt x="2059" y="13982"/>
                    </a:cubicBezTo>
                    <a:cubicBezTo>
                      <a:pt x="2059" y="13982"/>
                      <a:pt x="2652" y="13877"/>
                      <a:pt x="3553" y="13777"/>
                    </a:cubicBezTo>
                    <a:cubicBezTo>
                      <a:pt x="3610" y="10139"/>
                      <a:pt x="6027" y="7147"/>
                      <a:pt x="8124" y="5380"/>
                    </a:cubicBezTo>
                    <a:cubicBezTo>
                      <a:pt x="10316" y="3533"/>
                      <a:pt x="15346" y="1461"/>
                      <a:pt x="16322" y="1068"/>
                    </a:cubicBezTo>
                    <a:cubicBezTo>
                      <a:pt x="15571" y="924"/>
                      <a:pt x="14317" y="618"/>
                      <a:pt x="13106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1453351" y="4046424"/>
                <a:ext cx="652330" cy="1052299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9306" extrusionOk="0">
                    <a:moveTo>
                      <a:pt x="3553" y="1"/>
                    </a:moveTo>
                    <a:lnTo>
                      <a:pt x="3553" y="1"/>
                    </a:lnTo>
                    <a:cubicBezTo>
                      <a:pt x="2652" y="101"/>
                      <a:pt x="2059" y="206"/>
                      <a:pt x="2059" y="206"/>
                    </a:cubicBezTo>
                    <a:cubicBezTo>
                      <a:pt x="1" y="1316"/>
                      <a:pt x="843" y="3872"/>
                      <a:pt x="1920" y="6012"/>
                    </a:cubicBezTo>
                    <a:cubicBezTo>
                      <a:pt x="2232" y="6635"/>
                      <a:pt x="2561" y="7218"/>
                      <a:pt x="2849" y="7726"/>
                    </a:cubicBezTo>
                    <a:cubicBezTo>
                      <a:pt x="2873" y="7764"/>
                      <a:pt x="2897" y="7806"/>
                      <a:pt x="2915" y="7846"/>
                    </a:cubicBezTo>
                    <a:cubicBezTo>
                      <a:pt x="2935" y="7879"/>
                      <a:pt x="2954" y="7912"/>
                      <a:pt x="2968" y="7941"/>
                    </a:cubicBezTo>
                    <a:cubicBezTo>
                      <a:pt x="3050" y="8075"/>
                      <a:pt x="3131" y="8199"/>
                      <a:pt x="3217" y="8305"/>
                    </a:cubicBezTo>
                    <a:cubicBezTo>
                      <a:pt x="3662" y="8774"/>
                      <a:pt x="4596" y="9090"/>
                      <a:pt x="5769" y="9306"/>
                    </a:cubicBezTo>
                    <a:cubicBezTo>
                      <a:pt x="5769" y="9306"/>
                      <a:pt x="4605" y="6242"/>
                      <a:pt x="3715" y="1800"/>
                    </a:cubicBezTo>
                    <a:cubicBezTo>
                      <a:pt x="3591" y="1183"/>
                      <a:pt x="3542" y="584"/>
                      <a:pt x="355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1440348" y="3933347"/>
                <a:ext cx="103577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561" extrusionOk="0">
                    <a:moveTo>
                      <a:pt x="182" y="0"/>
                    </a:moveTo>
                    <a:cubicBezTo>
                      <a:pt x="43" y="838"/>
                      <a:pt x="1" y="1589"/>
                      <a:pt x="30" y="2269"/>
                    </a:cubicBezTo>
                    <a:cubicBezTo>
                      <a:pt x="222" y="2446"/>
                      <a:pt x="336" y="2546"/>
                      <a:pt x="350" y="2561"/>
                    </a:cubicBezTo>
                    <a:lnTo>
                      <a:pt x="915" y="517"/>
                    </a:lnTo>
                    <a:cubicBezTo>
                      <a:pt x="915" y="517"/>
                      <a:pt x="681" y="363"/>
                      <a:pt x="288" y="76"/>
                    </a:cubicBezTo>
                    <a:cubicBezTo>
                      <a:pt x="255" y="53"/>
                      <a:pt x="222" y="29"/>
                      <a:pt x="182" y="0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2959623" y="2477248"/>
                <a:ext cx="284723" cy="99282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8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7" y="365"/>
                      <a:pt x="1599" y="681"/>
                      <a:pt x="2518" y="8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1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2423308" y="3192350"/>
                <a:ext cx="204666" cy="38661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419" extrusionOk="0">
                    <a:moveTo>
                      <a:pt x="1063" y="1"/>
                    </a:moveTo>
                    <a:cubicBezTo>
                      <a:pt x="354" y="823"/>
                      <a:pt x="63" y="1948"/>
                      <a:pt x="63" y="1948"/>
                    </a:cubicBezTo>
                    <a:cubicBezTo>
                      <a:pt x="63" y="1948"/>
                      <a:pt x="1" y="2619"/>
                      <a:pt x="225" y="3418"/>
                    </a:cubicBezTo>
                    <a:cubicBezTo>
                      <a:pt x="694" y="2604"/>
                      <a:pt x="1225" y="1828"/>
                      <a:pt x="1810" y="1139"/>
                    </a:cubicBezTo>
                    <a:cubicBezTo>
                      <a:pt x="1470" y="670"/>
                      <a:pt x="1216" y="253"/>
                      <a:pt x="106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1" name="Google Shape;1711;p44"/>
            <p:cNvSpPr/>
            <p:nvPr/>
          </p:nvSpPr>
          <p:spPr>
            <a:xfrm>
              <a:off x="3822951" y="3838588"/>
              <a:ext cx="84580" cy="17414"/>
            </a:xfrm>
            <a:custGeom>
              <a:avLst/>
              <a:gdLst/>
              <a:ahLst/>
              <a:cxnLst/>
              <a:rect l="l" t="t" r="r" b="b"/>
              <a:pathLst>
                <a:path w="748" h="154" extrusionOk="0">
                  <a:moveTo>
                    <a:pt x="1" y="1"/>
                  </a:moveTo>
                  <a:cubicBezTo>
                    <a:pt x="244" y="48"/>
                    <a:pt x="493" y="96"/>
                    <a:pt x="737" y="153"/>
                  </a:cubicBezTo>
                  <a:lnTo>
                    <a:pt x="747" y="101"/>
                  </a:lnTo>
                  <a:cubicBezTo>
                    <a:pt x="531" y="76"/>
                    <a:pt x="277" y="43"/>
                    <a:pt x="1" y="1"/>
                  </a:cubicBezTo>
                  <a:close/>
                </a:path>
              </a:pathLst>
            </a:custGeom>
            <a:solidFill>
              <a:srgbClr val="D99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448637" y="3321032"/>
              <a:ext cx="1222341" cy="534970"/>
            </a:xfrm>
            <a:custGeom>
              <a:avLst/>
              <a:gdLst/>
              <a:ahLst/>
              <a:cxnLst/>
              <a:rect l="l" t="t" r="r" b="b"/>
              <a:pathLst>
                <a:path w="10810" h="4731" extrusionOk="0">
                  <a:moveTo>
                    <a:pt x="1586" y="1"/>
                  </a:moveTo>
                  <a:cubicBezTo>
                    <a:pt x="1001" y="690"/>
                    <a:pt x="470" y="1466"/>
                    <a:pt x="1" y="2280"/>
                  </a:cubicBezTo>
                  <a:cubicBezTo>
                    <a:pt x="173" y="2906"/>
                    <a:pt x="523" y="3615"/>
                    <a:pt x="1213" y="4147"/>
                  </a:cubicBezTo>
                  <a:cubicBezTo>
                    <a:pt x="1801" y="4591"/>
                    <a:pt x="3275" y="4730"/>
                    <a:pt x="4898" y="4730"/>
                  </a:cubicBezTo>
                  <a:cubicBezTo>
                    <a:pt x="7626" y="4730"/>
                    <a:pt x="10776" y="4333"/>
                    <a:pt x="10809" y="4328"/>
                  </a:cubicBezTo>
                  <a:cubicBezTo>
                    <a:pt x="8722" y="3911"/>
                    <a:pt x="6080" y="3237"/>
                    <a:pt x="4721" y="2782"/>
                  </a:cubicBezTo>
                  <a:cubicBezTo>
                    <a:pt x="3481" y="2371"/>
                    <a:pt x="2337" y="1054"/>
                    <a:pt x="1586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906174" y="3798445"/>
              <a:ext cx="294108" cy="90010"/>
            </a:xfrm>
            <a:custGeom>
              <a:avLst/>
              <a:gdLst/>
              <a:ahLst/>
              <a:cxnLst/>
              <a:rect l="l" t="t" r="r" b="b"/>
              <a:pathLst>
                <a:path w="2601" h="796" extrusionOk="0">
                  <a:moveTo>
                    <a:pt x="2601" y="1"/>
                  </a:moveTo>
                  <a:lnTo>
                    <a:pt x="2601" y="1"/>
                  </a:lnTo>
                  <a:cubicBezTo>
                    <a:pt x="2236" y="235"/>
                    <a:pt x="1523" y="427"/>
                    <a:pt x="648" y="484"/>
                  </a:cubicBezTo>
                  <a:lnTo>
                    <a:pt x="522" y="484"/>
                  </a:lnTo>
                  <a:cubicBezTo>
                    <a:pt x="385" y="484"/>
                    <a:pt x="212" y="475"/>
                    <a:pt x="11" y="456"/>
                  </a:cubicBezTo>
                  <a:lnTo>
                    <a:pt x="1" y="508"/>
                  </a:lnTo>
                  <a:cubicBezTo>
                    <a:pt x="365" y="585"/>
                    <a:pt x="710" y="672"/>
                    <a:pt x="968" y="752"/>
                  </a:cubicBezTo>
                  <a:cubicBezTo>
                    <a:pt x="1059" y="781"/>
                    <a:pt x="1154" y="796"/>
                    <a:pt x="1246" y="796"/>
                  </a:cubicBezTo>
                  <a:cubicBezTo>
                    <a:pt x="1796" y="796"/>
                    <a:pt x="2309" y="332"/>
                    <a:pt x="2601" y="1"/>
                  </a:cubicBezTo>
                  <a:close/>
                </a:path>
              </a:pathLst>
            </a:custGeom>
            <a:solidFill>
              <a:srgbClr val="7A2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4237649" y="2678394"/>
              <a:ext cx="1217818" cy="581445"/>
            </a:xfrm>
            <a:custGeom>
              <a:avLst/>
              <a:gdLst/>
              <a:ahLst/>
              <a:cxnLst/>
              <a:rect l="l" t="t" r="r" b="b"/>
              <a:pathLst>
                <a:path w="10770" h="5142" extrusionOk="0">
                  <a:moveTo>
                    <a:pt x="10770" y="0"/>
                  </a:moveTo>
                  <a:lnTo>
                    <a:pt x="9683" y="250"/>
                  </a:lnTo>
                  <a:lnTo>
                    <a:pt x="6926" y="4213"/>
                  </a:lnTo>
                  <a:cubicBezTo>
                    <a:pt x="6926" y="4213"/>
                    <a:pt x="1146" y="1915"/>
                    <a:pt x="997" y="1915"/>
                  </a:cubicBezTo>
                  <a:cubicBezTo>
                    <a:pt x="996" y="1915"/>
                    <a:pt x="995" y="1915"/>
                    <a:pt x="995" y="1915"/>
                  </a:cubicBezTo>
                  <a:cubicBezTo>
                    <a:pt x="937" y="1953"/>
                    <a:pt x="0" y="2394"/>
                    <a:pt x="0" y="2394"/>
                  </a:cubicBezTo>
                  <a:lnTo>
                    <a:pt x="7184" y="5141"/>
                  </a:lnTo>
                  <a:lnTo>
                    <a:pt x="7778" y="4686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871008" y="2601859"/>
              <a:ext cx="1626584" cy="1621079"/>
            </a:xfrm>
            <a:custGeom>
              <a:avLst/>
              <a:gdLst/>
              <a:ahLst/>
              <a:cxnLst/>
              <a:rect l="l" t="t" r="r" b="b"/>
              <a:pathLst>
                <a:path w="14385" h="14336" extrusionOk="0">
                  <a:moveTo>
                    <a:pt x="14384" y="0"/>
                  </a:moveTo>
                  <a:lnTo>
                    <a:pt x="10469" y="6007"/>
                  </a:lnTo>
                  <a:lnTo>
                    <a:pt x="2936" y="2704"/>
                  </a:lnTo>
                  <a:lnTo>
                    <a:pt x="2045" y="2704"/>
                  </a:lnTo>
                  <a:lnTo>
                    <a:pt x="1" y="12588"/>
                  </a:lnTo>
                  <a:lnTo>
                    <a:pt x="7975" y="14336"/>
                  </a:lnTo>
                  <a:lnTo>
                    <a:pt x="9369" y="13594"/>
                  </a:lnTo>
                  <a:lnTo>
                    <a:pt x="13882" y="4437"/>
                  </a:lnTo>
                  <a:lnTo>
                    <a:pt x="14384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4772781" y="3097025"/>
              <a:ext cx="402208" cy="1125913"/>
            </a:xfrm>
            <a:custGeom>
              <a:avLst/>
              <a:gdLst/>
              <a:ahLst/>
              <a:cxnLst/>
              <a:rect l="l" t="t" r="r" b="b"/>
              <a:pathLst>
                <a:path w="3557" h="9957" extrusionOk="0">
                  <a:moveTo>
                    <a:pt x="3557" y="0"/>
                  </a:moveTo>
                  <a:lnTo>
                    <a:pt x="2077" y="1447"/>
                  </a:lnTo>
                  <a:lnTo>
                    <a:pt x="0" y="9957"/>
                  </a:lnTo>
                  <a:lnTo>
                    <a:pt x="1695" y="9104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102246" y="2907621"/>
              <a:ext cx="939653" cy="366032"/>
            </a:xfrm>
            <a:custGeom>
              <a:avLst/>
              <a:gdLst/>
              <a:ahLst/>
              <a:cxnLst/>
              <a:rect l="l" t="t" r="r" b="b"/>
              <a:pathLst>
                <a:path w="8310" h="3237" extrusionOk="0">
                  <a:moveTo>
                    <a:pt x="0" y="0"/>
                  </a:moveTo>
                  <a:lnTo>
                    <a:pt x="7979" y="3237"/>
                  </a:lnTo>
                  <a:lnTo>
                    <a:pt x="8309" y="282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525528" y="2907621"/>
              <a:ext cx="1706754" cy="946006"/>
            </a:xfrm>
            <a:custGeom>
              <a:avLst/>
              <a:gdLst/>
              <a:ahLst/>
              <a:cxnLst/>
              <a:rect l="l" t="t" r="r" b="b"/>
              <a:pathLst>
                <a:path w="15094" h="8366" extrusionOk="0">
                  <a:moveTo>
                    <a:pt x="5041" y="0"/>
                  </a:moveTo>
                  <a:lnTo>
                    <a:pt x="1" y="2241"/>
                  </a:lnTo>
                  <a:cubicBezTo>
                    <a:pt x="1" y="2241"/>
                    <a:pt x="1882" y="5720"/>
                    <a:pt x="4041" y="6438"/>
                  </a:cubicBezTo>
                  <a:cubicBezTo>
                    <a:pt x="6137" y="7140"/>
                    <a:pt x="11293" y="8366"/>
                    <a:pt x="12738" y="8366"/>
                  </a:cubicBezTo>
                  <a:cubicBezTo>
                    <a:pt x="12781" y="8366"/>
                    <a:pt x="12821" y="8365"/>
                    <a:pt x="12858" y="8362"/>
                  </a:cubicBezTo>
                  <a:cubicBezTo>
                    <a:pt x="14117" y="8281"/>
                    <a:pt x="15045" y="7922"/>
                    <a:pt x="15069" y="7558"/>
                  </a:cubicBezTo>
                  <a:cubicBezTo>
                    <a:pt x="15093" y="7200"/>
                    <a:pt x="13403" y="6160"/>
                    <a:pt x="11900" y="5280"/>
                  </a:cubicBezTo>
                  <a:cubicBezTo>
                    <a:pt x="10402" y="4399"/>
                    <a:pt x="5041" y="0"/>
                    <a:pt x="5041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543507" y="3096008"/>
              <a:ext cx="1686061" cy="757280"/>
            </a:xfrm>
            <a:custGeom>
              <a:avLst/>
              <a:gdLst/>
              <a:ahLst/>
              <a:cxnLst/>
              <a:rect l="l" t="t" r="r" b="b"/>
              <a:pathLst>
                <a:path w="14911" h="6697" extrusionOk="0">
                  <a:moveTo>
                    <a:pt x="1675" y="0"/>
                  </a:moveTo>
                  <a:cubicBezTo>
                    <a:pt x="957" y="0"/>
                    <a:pt x="407" y="374"/>
                    <a:pt x="0" y="853"/>
                  </a:cubicBezTo>
                  <a:cubicBezTo>
                    <a:pt x="153" y="1105"/>
                    <a:pt x="407" y="1522"/>
                    <a:pt x="747" y="1991"/>
                  </a:cubicBezTo>
                  <a:cubicBezTo>
                    <a:pt x="1498" y="3044"/>
                    <a:pt x="2642" y="4361"/>
                    <a:pt x="3882" y="4772"/>
                  </a:cubicBezTo>
                  <a:cubicBezTo>
                    <a:pt x="5241" y="5227"/>
                    <a:pt x="7883" y="5901"/>
                    <a:pt x="9970" y="6318"/>
                  </a:cubicBezTo>
                  <a:cubicBezTo>
                    <a:pt x="9970" y="6318"/>
                    <a:pt x="10592" y="6424"/>
                    <a:pt x="11316" y="6568"/>
                  </a:cubicBezTo>
                  <a:cubicBezTo>
                    <a:pt x="11592" y="6610"/>
                    <a:pt x="11846" y="6643"/>
                    <a:pt x="12062" y="6668"/>
                  </a:cubicBezTo>
                  <a:cubicBezTo>
                    <a:pt x="12263" y="6687"/>
                    <a:pt x="12436" y="6696"/>
                    <a:pt x="12573" y="6696"/>
                  </a:cubicBezTo>
                  <a:lnTo>
                    <a:pt x="12699" y="6696"/>
                  </a:lnTo>
                  <a:cubicBezTo>
                    <a:pt x="13574" y="6639"/>
                    <a:pt x="14287" y="6447"/>
                    <a:pt x="14652" y="6213"/>
                  </a:cubicBezTo>
                  <a:cubicBezTo>
                    <a:pt x="14814" y="6036"/>
                    <a:pt x="14910" y="5892"/>
                    <a:pt x="14910" y="5892"/>
                  </a:cubicBezTo>
                  <a:cubicBezTo>
                    <a:pt x="14910" y="5892"/>
                    <a:pt x="10132" y="5873"/>
                    <a:pt x="7026" y="4988"/>
                  </a:cubicBezTo>
                  <a:cubicBezTo>
                    <a:pt x="3924" y="4102"/>
                    <a:pt x="1861" y="9"/>
                    <a:pt x="1861" y="9"/>
                  </a:cubicBezTo>
                  <a:cubicBezTo>
                    <a:pt x="1799" y="0"/>
                    <a:pt x="1737" y="0"/>
                    <a:pt x="1675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4"/>
          <p:cNvGrpSpPr/>
          <p:nvPr/>
        </p:nvGrpSpPr>
        <p:grpSpPr>
          <a:xfrm rot="2095265">
            <a:off x="159595" y="725500"/>
            <a:ext cx="523252" cy="446320"/>
            <a:chOff x="5794823" y="394529"/>
            <a:chExt cx="1647605" cy="1405361"/>
          </a:xfrm>
        </p:grpSpPr>
        <p:sp>
          <p:nvSpPr>
            <p:cNvPr id="1721" name="Google Shape;1721;p4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44"/>
          <p:cNvSpPr/>
          <p:nvPr/>
        </p:nvSpPr>
        <p:spPr>
          <a:xfrm>
            <a:off x="2308024" y="383758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Picture 6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58" y="4581978"/>
            <a:ext cx="428122" cy="428122"/>
          </a:xfrm>
          <a:prstGeom prst="rect">
            <a:avLst/>
          </a:prstGeom>
        </p:spPr>
      </p:pic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68" y="4457208"/>
            <a:ext cx="677662" cy="677662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4718" y="4581978"/>
            <a:ext cx="428122" cy="428122"/>
          </a:xfrm>
          <a:prstGeom prst="rect">
            <a:avLst/>
          </a:prstGeom>
        </p:spPr>
      </p:pic>
      <p:sp>
        <p:nvSpPr>
          <p:cNvPr id="7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1964768" y="142537"/>
            <a:ext cx="488819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rgbClr val="604B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ثانيا التعرية المائية</a:t>
            </a:r>
            <a:endParaRPr sz="2800" b="1" dirty="0">
              <a:solidFill>
                <a:srgbClr val="604B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Google Shape;3081;p58"/>
          <p:cNvGrpSpPr/>
          <p:nvPr/>
        </p:nvGrpSpPr>
        <p:grpSpPr>
          <a:xfrm>
            <a:off x="-93981" y="4470745"/>
            <a:ext cx="2220687" cy="1889796"/>
            <a:chOff x="447825" y="3901575"/>
            <a:chExt cx="1479471" cy="1259109"/>
          </a:xfrm>
        </p:grpSpPr>
        <p:sp>
          <p:nvSpPr>
            <p:cNvPr id="75" name="Google Shape;3082;p58"/>
            <p:cNvSpPr/>
            <p:nvPr/>
          </p:nvSpPr>
          <p:spPr>
            <a:xfrm>
              <a:off x="447825" y="3901575"/>
              <a:ext cx="1416876" cy="1259109"/>
            </a:xfrm>
            <a:custGeom>
              <a:avLst/>
              <a:gdLst/>
              <a:ahLst/>
              <a:cxnLst/>
              <a:rect l="l" t="t" r="r" b="b"/>
              <a:pathLst>
                <a:path w="70544" h="62689" extrusionOk="0">
                  <a:moveTo>
                    <a:pt x="40506" y="1"/>
                  </a:moveTo>
                  <a:cubicBezTo>
                    <a:pt x="30879" y="1"/>
                    <a:pt x="20441" y="2006"/>
                    <a:pt x="13827" y="5672"/>
                  </a:cubicBezTo>
                  <a:cubicBezTo>
                    <a:pt x="196" y="13227"/>
                    <a:pt x="0" y="62689"/>
                    <a:pt x="0" y="62689"/>
                  </a:cubicBezTo>
                  <a:lnTo>
                    <a:pt x="70543" y="62689"/>
                  </a:lnTo>
                  <a:cubicBezTo>
                    <a:pt x="70543" y="62689"/>
                    <a:pt x="68418" y="16752"/>
                    <a:pt x="62875" y="7184"/>
                  </a:cubicBezTo>
                  <a:cubicBezTo>
                    <a:pt x="60024" y="2258"/>
                    <a:pt x="50722" y="1"/>
                    <a:pt x="40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83;p58"/>
            <p:cNvSpPr/>
            <p:nvPr/>
          </p:nvSpPr>
          <p:spPr>
            <a:xfrm>
              <a:off x="1387257" y="3934372"/>
              <a:ext cx="28661" cy="25307"/>
            </a:xfrm>
            <a:custGeom>
              <a:avLst/>
              <a:gdLst/>
              <a:ahLst/>
              <a:cxnLst/>
              <a:rect l="l" t="t" r="r" b="b"/>
              <a:pathLst>
                <a:path w="1427" h="1260" extrusionOk="0">
                  <a:moveTo>
                    <a:pt x="711" y="0"/>
                  </a:moveTo>
                  <a:cubicBezTo>
                    <a:pt x="630" y="0"/>
                    <a:pt x="547" y="16"/>
                    <a:pt x="467" y="50"/>
                  </a:cubicBezTo>
                  <a:cubicBezTo>
                    <a:pt x="147" y="185"/>
                    <a:pt x="1" y="555"/>
                    <a:pt x="132" y="874"/>
                  </a:cubicBezTo>
                  <a:cubicBezTo>
                    <a:pt x="234" y="1114"/>
                    <a:pt x="467" y="1259"/>
                    <a:pt x="712" y="1259"/>
                  </a:cubicBezTo>
                  <a:cubicBezTo>
                    <a:pt x="793" y="1259"/>
                    <a:pt x="876" y="1243"/>
                    <a:pt x="956" y="1209"/>
                  </a:cubicBezTo>
                  <a:cubicBezTo>
                    <a:pt x="1276" y="1074"/>
                    <a:pt x="1426" y="705"/>
                    <a:pt x="1291" y="385"/>
                  </a:cubicBezTo>
                  <a:cubicBezTo>
                    <a:pt x="1189" y="145"/>
                    <a:pt x="956" y="0"/>
                    <a:pt x="711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84;p58"/>
            <p:cNvSpPr/>
            <p:nvPr/>
          </p:nvSpPr>
          <p:spPr>
            <a:xfrm>
              <a:off x="1352954" y="3945479"/>
              <a:ext cx="28641" cy="25287"/>
            </a:xfrm>
            <a:custGeom>
              <a:avLst/>
              <a:gdLst/>
              <a:ahLst/>
              <a:cxnLst/>
              <a:rect l="l" t="t" r="r" b="b"/>
              <a:pathLst>
                <a:path w="1426" h="1259" extrusionOk="0">
                  <a:moveTo>
                    <a:pt x="715" y="1"/>
                  </a:moveTo>
                  <a:cubicBezTo>
                    <a:pt x="633" y="1"/>
                    <a:pt x="550" y="17"/>
                    <a:pt x="471" y="51"/>
                  </a:cubicBezTo>
                  <a:cubicBezTo>
                    <a:pt x="151" y="186"/>
                    <a:pt x="0" y="554"/>
                    <a:pt x="136" y="874"/>
                  </a:cubicBezTo>
                  <a:cubicBezTo>
                    <a:pt x="237" y="1114"/>
                    <a:pt x="471" y="1259"/>
                    <a:pt x="716" y="1259"/>
                  </a:cubicBezTo>
                  <a:cubicBezTo>
                    <a:pt x="797" y="1259"/>
                    <a:pt x="880" y="1243"/>
                    <a:pt x="960" y="1209"/>
                  </a:cubicBezTo>
                  <a:cubicBezTo>
                    <a:pt x="1280" y="1074"/>
                    <a:pt x="1426" y="705"/>
                    <a:pt x="1290" y="386"/>
                  </a:cubicBezTo>
                  <a:cubicBezTo>
                    <a:pt x="1192" y="145"/>
                    <a:pt x="960" y="1"/>
                    <a:pt x="715" y="1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85;p58"/>
            <p:cNvSpPr/>
            <p:nvPr/>
          </p:nvSpPr>
          <p:spPr>
            <a:xfrm>
              <a:off x="1521077" y="3930898"/>
              <a:ext cx="406219" cy="364503"/>
            </a:xfrm>
            <a:custGeom>
              <a:avLst/>
              <a:gdLst/>
              <a:ahLst/>
              <a:cxnLst/>
              <a:rect l="l" t="t" r="r" b="b"/>
              <a:pathLst>
                <a:path w="20225" h="18148" extrusionOk="0">
                  <a:moveTo>
                    <a:pt x="1" y="1"/>
                  </a:moveTo>
                  <a:lnTo>
                    <a:pt x="1" y="11180"/>
                  </a:lnTo>
                  <a:cubicBezTo>
                    <a:pt x="274" y="11254"/>
                    <a:pt x="1120" y="11457"/>
                    <a:pt x="2258" y="11457"/>
                  </a:cubicBezTo>
                  <a:cubicBezTo>
                    <a:pt x="3422" y="11457"/>
                    <a:pt x="4892" y="11245"/>
                    <a:pt x="6370" y="10465"/>
                  </a:cubicBezTo>
                  <a:cubicBezTo>
                    <a:pt x="8754" y="9205"/>
                    <a:pt x="9548" y="7230"/>
                    <a:pt x="11024" y="7230"/>
                  </a:cubicBezTo>
                  <a:cubicBezTo>
                    <a:pt x="11558" y="7230"/>
                    <a:pt x="12182" y="7489"/>
                    <a:pt x="13004" y="8136"/>
                  </a:cubicBezTo>
                  <a:cubicBezTo>
                    <a:pt x="16093" y="10570"/>
                    <a:pt x="13606" y="11714"/>
                    <a:pt x="14148" y="14152"/>
                  </a:cubicBezTo>
                  <a:cubicBezTo>
                    <a:pt x="14686" y="16593"/>
                    <a:pt x="16899" y="18148"/>
                    <a:pt x="16899" y="18148"/>
                  </a:cubicBezTo>
                  <a:lnTo>
                    <a:pt x="20224" y="16082"/>
                  </a:lnTo>
                  <a:cubicBezTo>
                    <a:pt x="20224" y="16082"/>
                    <a:pt x="17263" y="15495"/>
                    <a:pt x="17267" y="13354"/>
                  </a:cubicBezTo>
                  <a:cubicBezTo>
                    <a:pt x="17274" y="11210"/>
                    <a:pt x="19170" y="5672"/>
                    <a:pt x="15698" y="3252"/>
                  </a:cubicBezTo>
                  <a:cubicBezTo>
                    <a:pt x="12221" y="833"/>
                    <a:pt x="11074" y="949"/>
                    <a:pt x="6799" y="385"/>
                  </a:cubicBezTo>
                  <a:cubicBezTo>
                    <a:pt x="6593" y="358"/>
                    <a:pt x="185" y="6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86;p58"/>
            <p:cNvSpPr/>
            <p:nvPr/>
          </p:nvSpPr>
          <p:spPr>
            <a:xfrm>
              <a:off x="463832" y="3945278"/>
              <a:ext cx="510300" cy="679255"/>
            </a:xfrm>
            <a:custGeom>
              <a:avLst/>
              <a:gdLst/>
              <a:ahLst/>
              <a:cxnLst/>
              <a:rect l="l" t="t" r="r" b="b"/>
              <a:pathLst>
                <a:path w="25407" h="33819" extrusionOk="0">
                  <a:moveTo>
                    <a:pt x="22489" y="0"/>
                  </a:moveTo>
                  <a:cubicBezTo>
                    <a:pt x="22489" y="0"/>
                    <a:pt x="11292" y="1099"/>
                    <a:pt x="7296" y="4880"/>
                  </a:cubicBezTo>
                  <a:cubicBezTo>
                    <a:pt x="3305" y="8662"/>
                    <a:pt x="1" y="24739"/>
                    <a:pt x="1" y="24739"/>
                  </a:cubicBezTo>
                  <a:cubicBezTo>
                    <a:pt x="982" y="25286"/>
                    <a:pt x="1540" y="25433"/>
                    <a:pt x="1993" y="25433"/>
                  </a:cubicBezTo>
                  <a:cubicBezTo>
                    <a:pt x="2520" y="25433"/>
                    <a:pt x="2906" y="25234"/>
                    <a:pt x="3653" y="25234"/>
                  </a:cubicBezTo>
                  <a:cubicBezTo>
                    <a:pt x="4174" y="25234"/>
                    <a:pt x="4871" y="25331"/>
                    <a:pt x="5915" y="25661"/>
                  </a:cubicBezTo>
                  <a:cubicBezTo>
                    <a:pt x="13632" y="28106"/>
                    <a:pt x="12737" y="33618"/>
                    <a:pt x="19080" y="33817"/>
                  </a:cubicBezTo>
                  <a:cubicBezTo>
                    <a:pt x="19099" y="33818"/>
                    <a:pt x="19118" y="33818"/>
                    <a:pt x="19136" y="33818"/>
                  </a:cubicBezTo>
                  <a:cubicBezTo>
                    <a:pt x="25406" y="33818"/>
                    <a:pt x="22489" y="0"/>
                    <a:pt x="22489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87;p58"/>
            <p:cNvSpPr/>
            <p:nvPr/>
          </p:nvSpPr>
          <p:spPr>
            <a:xfrm>
              <a:off x="1303225" y="4069116"/>
              <a:ext cx="160077" cy="145496"/>
            </a:xfrm>
            <a:custGeom>
              <a:avLst/>
              <a:gdLst/>
              <a:ahLst/>
              <a:cxnLst/>
              <a:rect l="l" t="t" r="r" b="b"/>
              <a:pathLst>
                <a:path w="7970" h="7244" extrusionOk="0">
                  <a:moveTo>
                    <a:pt x="3895" y="1"/>
                  </a:moveTo>
                  <a:cubicBezTo>
                    <a:pt x="1" y="1480"/>
                    <a:pt x="1969" y="4286"/>
                    <a:pt x="1969" y="4286"/>
                  </a:cubicBezTo>
                  <a:lnTo>
                    <a:pt x="7970" y="7244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rgbClr val="ECD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88;p58"/>
            <p:cNvSpPr/>
            <p:nvPr/>
          </p:nvSpPr>
          <p:spPr>
            <a:xfrm>
              <a:off x="1661626" y="4095687"/>
              <a:ext cx="76664" cy="83333"/>
            </a:xfrm>
            <a:custGeom>
              <a:avLst/>
              <a:gdLst/>
              <a:ahLst/>
              <a:cxnLst/>
              <a:rect l="l" t="t" r="r" b="b"/>
              <a:pathLst>
                <a:path w="3817" h="4149" extrusionOk="0">
                  <a:moveTo>
                    <a:pt x="1635" y="0"/>
                  </a:moveTo>
                  <a:cubicBezTo>
                    <a:pt x="1070" y="0"/>
                    <a:pt x="485" y="203"/>
                    <a:pt x="1" y="811"/>
                  </a:cubicBezTo>
                  <a:lnTo>
                    <a:pt x="1626" y="4149"/>
                  </a:lnTo>
                  <a:lnTo>
                    <a:pt x="3816" y="811"/>
                  </a:lnTo>
                  <a:cubicBezTo>
                    <a:pt x="3816" y="811"/>
                    <a:pt x="2766" y="0"/>
                    <a:pt x="1635" y="0"/>
                  </a:cubicBezTo>
                  <a:close/>
                </a:path>
              </a:pathLst>
            </a:custGeom>
            <a:solidFill>
              <a:srgbClr val="ECD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89;p58"/>
            <p:cNvSpPr/>
            <p:nvPr/>
          </p:nvSpPr>
          <p:spPr>
            <a:xfrm>
              <a:off x="1834067" y="4239449"/>
              <a:ext cx="61239" cy="33261"/>
            </a:xfrm>
            <a:custGeom>
              <a:avLst/>
              <a:gdLst/>
              <a:ahLst/>
              <a:cxnLst/>
              <a:rect l="l" t="t" r="r" b="b"/>
              <a:pathLst>
                <a:path w="3049" h="1656" extrusionOk="0">
                  <a:moveTo>
                    <a:pt x="2977" y="1"/>
                  </a:moveTo>
                  <a:lnTo>
                    <a:pt x="1" y="1513"/>
                  </a:lnTo>
                  <a:lnTo>
                    <a:pt x="73" y="1656"/>
                  </a:lnTo>
                  <a:lnTo>
                    <a:pt x="3048" y="143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90;p58"/>
            <p:cNvSpPr/>
            <p:nvPr/>
          </p:nvSpPr>
          <p:spPr>
            <a:xfrm>
              <a:off x="1809886" y="4212517"/>
              <a:ext cx="64111" cy="22274"/>
            </a:xfrm>
            <a:custGeom>
              <a:avLst/>
              <a:gdLst/>
              <a:ahLst/>
              <a:cxnLst/>
              <a:rect l="l" t="t" r="r" b="b"/>
              <a:pathLst>
                <a:path w="3192" h="1109" extrusionOk="0">
                  <a:moveTo>
                    <a:pt x="1956" y="0"/>
                  </a:moveTo>
                  <a:cubicBezTo>
                    <a:pt x="699" y="0"/>
                    <a:pt x="10" y="1006"/>
                    <a:pt x="1" y="1018"/>
                  </a:cubicBezTo>
                  <a:lnTo>
                    <a:pt x="133" y="1109"/>
                  </a:lnTo>
                  <a:cubicBezTo>
                    <a:pt x="141" y="1094"/>
                    <a:pt x="781" y="160"/>
                    <a:pt x="1955" y="160"/>
                  </a:cubicBezTo>
                  <a:cubicBezTo>
                    <a:pt x="2299" y="160"/>
                    <a:pt x="2688" y="240"/>
                    <a:pt x="3120" y="446"/>
                  </a:cubicBezTo>
                  <a:lnTo>
                    <a:pt x="3191" y="303"/>
                  </a:lnTo>
                  <a:cubicBezTo>
                    <a:pt x="2733" y="85"/>
                    <a:pt x="2321" y="0"/>
                    <a:pt x="1956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91;p58"/>
            <p:cNvSpPr/>
            <p:nvPr/>
          </p:nvSpPr>
          <p:spPr>
            <a:xfrm>
              <a:off x="1805287" y="4165620"/>
              <a:ext cx="64031" cy="30328"/>
            </a:xfrm>
            <a:custGeom>
              <a:avLst/>
              <a:gdLst/>
              <a:ahLst/>
              <a:cxnLst/>
              <a:rect l="l" t="t" r="r" b="b"/>
              <a:pathLst>
                <a:path w="3188" h="1510" extrusionOk="0">
                  <a:moveTo>
                    <a:pt x="1174" y="0"/>
                  </a:moveTo>
                  <a:cubicBezTo>
                    <a:pt x="445" y="0"/>
                    <a:pt x="20" y="595"/>
                    <a:pt x="1" y="622"/>
                  </a:cubicBezTo>
                  <a:lnTo>
                    <a:pt x="129" y="712"/>
                  </a:lnTo>
                  <a:cubicBezTo>
                    <a:pt x="132" y="708"/>
                    <a:pt x="527" y="158"/>
                    <a:pt x="1178" y="158"/>
                  </a:cubicBezTo>
                  <a:cubicBezTo>
                    <a:pt x="1784" y="158"/>
                    <a:pt x="2416" y="614"/>
                    <a:pt x="3059" y="1509"/>
                  </a:cubicBezTo>
                  <a:lnTo>
                    <a:pt x="3187" y="1419"/>
                  </a:lnTo>
                  <a:cubicBezTo>
                    <a:pt x="2514" y="475"/>
                    <a:pt x="1840" y="0"/>
                    <a:pt x="1182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92;p58"/>
            <p:cNvSpPr/>
            <p:nvPr/>
          </p:nvSpPr>
          <p:spPr>
            <a:xfrm>
              <a:off x="1809746" y="4078435"/>
              <a:ext cx="69333" cy="50795"/>
            </a:xfrm>
            <a:custGeom>
              <a:avLst/>
              <a:gdLst/>
              <a:ahLst/>
              <a:cxnLst/>
              <a:rect l="l" t="t" r="r" b="b"/>
              <a:pathLst>
                <a:path w="3452" h="2529" extrusionOk="0">
                  <a:moveTo>
                    <a:pt x="2513" y="1"/>
                  </a:moveTo>
                  <a:cubicBezTo>
                    <a:pt x="2316" y="1"/>
                    <a:pt x="2121" y="37"/>
                    <a:pt x="1930" y="109"/>
                  </a:cubicBezTo>
                  <a:cubicBezTo>
                    <a:pt x="689" y="579"/>
                    <a:pt x="27" y="2400"/>
                    <a:pt x="1" y="2479"/>
                  </a:cubicBezTo>
                  <a:lnTo>
                    <a:pt x="147" y="2528"/>
                  </a:lnTo>
                  <a:cubicBezTo>
                    <a:pt x="151" y="2513"/>
                    <a:pt x="813" y="700"/>
                    <a:pt x="1987" y="255"/>
                  </a:cubicBezTo>
                  <a:cubicBezTo>
                    <a:pt x="2160" y="190"/>
                    <a:pt x="2336" y="157"/>
                    <a:pt x="2515" y="157"/>
                  </a:cubicBezTo>
                  <a:cubicBezTo>
                    <a:pt x="2796" y="157"/>
                    <a:pt x="3083" y="238"/>
                    <a:pt x="3375" y="398"/>
                  </a:cubicBezTo>
                  <a:lnTo>
                    <a:pt x="3451" y="263"/>
                  </a:lnTo>
                  <a:cubicBezTo>
                    <a:pt x="3135" y="89"/>
                    <a:pt x="2821" y="1"/>
                    <a:pt x="2513" y="1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93;p58"/>
            <p:cNvSpPr/>
            <p:nvPr/>
          </p:nvSpPr>
          <p:spPr>
            <a:xfrm>
              <a:off x="1780664" y="4003241"/>
              <a:ext cx="66662" cy="91447"/>
            </a:xfrm>
            <a:custGeom>
              <a:avLst/>
              <a:gdLst/>
              <a:ahLst/>
              <a:cxnLst/>
              <a:rect l="l" t="t" r="r" b="b"/>
              <a:pathLst>
                <a:path w="3319" h="4553" extrusionOk="0">
                  <a:moveTo>
                    <a:pt x="3277" y="0"/>
                  </a:moveTo>
                  <a:cubicBezTo>
                    <a:pt x="911" y="610"/>
                    <a:pt x="37" y="4357"/>
                    <a:pt x="0" y="4519"/>
                  </a:cubicBezTo>
                  <a:lnTo>
                    <a:pt x="158" y="4553"/>
                  </a:lnTo>
                  <a:cubicBezTo>
                    <a:pt x="166" y="4515"/>
                    <a:pt x="1046" y="741"/>
                    <a:pt x="3319" y="154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94;p58"/>
            <p:cNvSpPr/>
            <p:nvPr/>
          </p:nvSpPr>
          <p:spPr>
            <a:xfrm>
              <a:off x="1722079" y="3960461"/>
              <a:ext cx="55957" cy="116634"/>
            </a:xfrm>
            <a:custGeom>
              <a:avLst/>
              <a:gdLst/>
              <a:ahLst/>
              <a:cxnLst/>
              <a:rect l="l" t="t" r="r" b="b"/>
              <a:pathLst>
                <a:path w="2786" h="5807" extrusionOk="0">
                  <a:moveTo>
                    <a:pt x="2714" y="1"/>
                  </a:moveTo>
                  <a:cubicBezTo>
                    <a:pt x="1" y="1362"/>
                    <a:pt x="1212" y="5761"/>
                    <a:pt x="1224" y="5806"/>
                  </a:cubicBezTo>
                  <a:lnTo>
                    <a:pt x="1378" y="5761"/>
                  </a:lnTo>
                  <a:cubicBezTo>
                    <a:pt x="1367" y="5719"/>
                    <a:pt x="189" y="1449"/>
                    <a:pt x="2785" y="143"/>
                  </a:cubicBezTo>
                  <a:lnTo>
                    <a:pt x="2714" y="1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95;p58"/>
            <p:cNvSpPr/>
            <p:nvPr/>
          </p:nvSpPr>
          <p:spPr>
            <a:xfrm>
              <a:off x="1599907" y="4071627"/>
              <a:ext cx="160138" cy="58508"/>
            </a:xfrm>
            <a:custGeom>
              <a:avLst/>
              <a:gdLst/>
              <a:ahLst/>
              <a:cxnLst/>
              <a:rect l="l" t="t" r="r" b="b"/>
              <a:pathLst>
                <a:path w="7973" h="2913" extrusionOk="0">
                  <a:moveTo>
                    <a:pt x="7962" y="0"/>
                  </a:moveTo>
                  <a:lnTo>
                    <a:pt x="5858" y="169"/>
                  </a:lnTo>
                  <a:cubicBezTo>
                    <a:pt x="4819" y="252"/>
                    <a:pt x="3022" y="1193"/>
                    <a:pt x="1114" y="2194"/>
                  </a:cubicBezTo>
                  <a:cubicBezTo>
                    <a:pt x="745" y="2385"/>
                    <a:pt x="372" y="2581"/>
                    <a:pt x="0" y="2773"/>
                  </a:cubicBezTo>
                  <a:lnTo>
                    <a:pt x="72" y="2912"/>
                  </a:lnTo>
                  <a:cubicBezTo>
                    <a:pt x="444" y="2720"/>
                    <a:pt x="820" y="2525"/>
                    <a:pt x="1185" y="2333"/>
                  </a:cubicBezTo>
                  <a:cubicBezTo>
                    <a:pt x="3078" y="1343"/>
                    <a:pt x="4865" y="407"/>
                    <a:pt x="5873" y="327"/>
                  </a:cubicBezTo>
                  <a:lnTo>
                    <a:pt x="7973" y="162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96;p58"/>
            <p:cNvSpPr/>
            <p:nvPr/>
          </p:nvSpPr>
          <p:spPr>
            <a:xfrm>
              <a:off x="1325137" y="4067550"/>
              <a:ext cx="56459" cy="101650"/>
            </a:xfrm>
            <a:custGeom>
              <a:avLst/>
              <a:gdLst/>
              <a:ahLst/>
              <a:cxnLst/>
              <a:rect l="l" t="t" r="r" b="b"/>
              <a:pathLst>
                <a:path w="2811" h="5061" extrusionOk="0">
                  <a:moveTo>
                    <a:pt x="2796" y="0"/>
                  </a:moveTo>
                  <a:cubicBezTo>
                    <a:pt x="2729" y="7"/>
                    <a:pt x="1156" y="181"/>
                    <a:pt x="494" y="1407"/>
                  </a:cubicBezTo>
                  <a:cubicBezTo>
                    <a:pt x="1" y="2314"/>
                    <a:pt x="147" y="3544"/>
                    <a:pt x="930" y="5060"/>
                  </a:cubicBezTo>
                  <a:lnTo>
                    <a:pt x="1069" y="4986"/>
                  </a:lnTo>
                  <a:cubicBezTo>
                    <a:pt x="317" y="3522"/>
                    <a:pt x="170" y="2340"/>
                    <a:pt x="633" y="1482"/>
                  </a:cubicBezTo>
                  <a:cubicBezTo>
                    <a:pt x="1253" y="331"/>
                    <a:pt x="2796" y="158"/>
                    <a:pt x="2811" y="158"/>
                  </a:cubicBezTo>
                  <a:lnTo>
                    <a:pt x="2796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2910;p58"/>
          <p:cNvGrpSpPr/>
          <p:nvPr/>
        </p:nvGrpSpPr>
        <p:grpSpPr>
          <a:xfrm>
            <a:off x="7842582" y="3891204"/>
            <a:ext cx="1647806" cy="1366777"/>
            <a:chOff x="5895338" y="695986"/>
            <a:chExt cx="2100721" cy="1742449"/>
          </a:xfrm>
        </p:grpSpPr>
        <p:sp>
          <p:nvSpPr>
            <p:cNvPr id="91" name="Google Shape;2911;p58"/>
            <p:cNvSpPr/>
            <p:nvPr/>
          </p:nvSpPr>
          <p:spPr>
            <a:xfrm>
              <a:off x="6436786" y="1368576"/>
              <a:ext cx="967430" cy="369622"/>
            </a:xfrm>
            <a:custGeom>
              <a:avLst/>
              <a:gdLst/>
              <a:ahLst/>
              <a:cxnLst/>
              <a:rect l="l" t="t" r="r" b="b"/>
              <a:pathLst>
                <a:path w="20397" h="7793" extrusionOk="0">
                  <a:moveTo>
                    <a:pt x="17522" y="0"/>
                  </a:moveTo>
                  <a:cubicBezTo>
                    <a:pt x="12408" y="0"/>
                    <a:pt x="582" y="1195"/>
                    <a:pt x="446" y="2007"/>
                  </a:cubicBezTo>
                  <a:cubicBezTo>
                    <a:pt x="446" y="2007"/>
                    <a:pt x="259" y="3065"/>
                    <a:pt x="0" y="4640"/>
                  </a:cubicBezTo>
                  <a:cubicBezTo>
                    <a:pt x="943" y="5454"/>
                    <a:pt x="2222" y="5990"/>
                    <a:pt x="3375" y="6220"/>
                  </a:cubicBezTo>
                  <a:cubicBezTo>
                    <a:pt x="3715" y="6288"/>
                    <a:pt x="4039" y="6319"/>
                    <a:pt x="4351" y="6319"/>
                  </a:cubicBezTo>
                  <a:cubicBezTo>
                    <a:pt x="6021" y="6319"/>
                    <a:pt x="7328" y="5432"/>
                    <a:pt x="8788" y="4702"/>
                  </a:cubicBezTo>
                  <a:cubicBezTo>
                    <a:pt x="9550" y="6838"/>
                    <a:pt x="11707" y="7793"/>
                    <a:pt x="13900" y="7793"/>
                  </a:cubicBezTo>
                  <a:cubicBezTo>
                    <a:pt x="14823" y="7793"/>
                    <a:pt x="15752" y="7624"/>
                    <a:pt x="16586" y="7302"/>
                  </a:cubicBezTo>
                  <a:cubicBezTo>
                    <a:pt x="18687" y="6315"/>
                    <a:pt x="20008" y="4267"/>
                    <a:pt x="20397" y="2012"/>
                  </a:cubicBezTo>
                  <a:cubicBezTo>
                    <a:pt x="20094" y="1088"/>
                    <a:pt x="19889" y="457"/>
                    <a:pt x="19831" y="284"/>
                  </a:cubicBezTo>
                  <a:cubicBezTo>
                    <a:pt x="19770" y="85"/>
                    <a:pt x="18884" y="0"/>
                    <a:pt x="17522" y="0"/>
                  </a:cubicBezTo>
                  <a:close/>
                </a:path>
              </a:pathLst>
            </a:custGeom>
            <a:solidFill>
              <a:srgbClr val="C7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2;p58"/>
            <p:cNvSpPr/>
            <p:nvPr/>
          </p:nvSpPr>
          <p:spPr>
            <a:xfrm>
              <a:off x="6338276" y="1464003"/>
              <a:ext cx="1291329" cy="779844"/>
            </a:xfrm>
            <a:custGeom>
              <a:avLst/>
              <a:gdLst/>
              <a:ahLst/>
              <a:cxnLst/>
              <a:rect l="l" t="t" r="r" b="b"/>
              <a:pathLst>
                <a:path w="27226" h="16442" extrusionOk="0">
                  <a:moveTo>
                    <a:pt x="22474" y="0"/>
                  </a:moveTo>
                  <a:cubicBezTo>
                    <a:pt x="22085" y="2255"/>
                    <a:pt x="20764" y="4303"/>
                    <a:pt x="18663" y="5290"/>
                  </a:cubicBezTo>
                  <a:cubicBezTo>
                    <a:pt x="17829" y="5612"/>
                    <a:pt x="16900" y="5781"/>
                    <a:pt x="15977" y="5781"/>
                  </a:cubicBezTo>
                  <a:cubicBezTo>
                    <a:pt x="13784" y="5781"/>
                    <a:pt x="11627" y="4826"/>
                    <a:pt x="10865" y="2690"/>
                  </a:cubicBezTo>
                  <a:cubicBezTo>
                    <a:pt x="9405" y="3420"/>
                    <a:pt x="8098" y="4307"/>
                    <a:pt x="6428" y="4307"/>
                  </a:cubicBezTo>
                  <a:cubicBezTo>
                    <a:pt x="6116" y="4307"/>
                    <a:pt x="5792" y="4276"/>
                    <a:pt x="5452" y="4208"/>
                  </a:cubicBezTo>
                  <a:cubicBezTo>
                    <a:pt x="4299" y="3978"/>
                    <a:pt x="3020" y="3442"/>
                    <a:pt x="2077" y="2628"/>
                  </a:cubicBezTo>
                  <a:cubicBezTo>
                    <a:pt x="1345" y="7089"/>
                    <a:pt x="0" y="15715"/>
                    <a:pt x="493" y="16250"/>
                  </a:cubicBezTo>
                  <a:cubicBezTo>
                    <a:pt x="617" y="16385"/>
                    <a:pt x="1476" y="16441"/>
                    <a:pt x="2805" y="16441"/>
                  </a:cubicBezTo>
                  <a:cubicBezTo>
                    <a:pt x="8562" y="16441"/>
                    <a:pt x="23135" y="15384"/>
                    <a:pt x="24966" y="15049"/>
                  </a:cubicBezTo>
                  <a:cubicBezTo>
                    <a:pt x="27226" y="14642"/>
                    <a:pt x="27092" y="13944"/>
                    <a:pt x="27092" y="13944"/>
                  </a:cubicBezTo>
                  <a:cubicBezTo>
                    <a:pt x="27092" y="13944"/>
                    <a:pt x="23828" y="4113"/>
                    <a:pt x="22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3;p58"/>
            <p:cNvSpPr/>
            <p:nvPr/>
          </p:nvSpPr>
          <p:spPr>
            <a:xfrm>
              <a:off x="6389120" y="1638589"/>
              <a:ext cx="1143348" cy="306256"/>
            </a:xfrm>
            <a:custGeom>
              <a:avLst/>
              <a:gdLst/>
              <a:ahLst/>
              <a:cxnLst/>
              <a:rect l="l" t="t" r="r" b="b"/>
              <a:pathLst>
                <a:path w="24106" h="6457" extrusionOk="0">
                  <a:moveTo>
                    <a:pt x="18846" y="1"/>
                  </a:moveTo>
                  <a:lnTo>
                    <a:pt x="18725" y="857"/>
                  </a:lnTo>
                  <a:cubicBezTo>
                    <a:pt x="18720" y="900"/>
                    <a:pt x="18064" y="5204"/>
                    <a:pt x="13747" y="6132"/>
                  </a:cubicBezTo>
                  <a:cubicBezTo>
                    <a:pt x="13393" y="6208"/>
                    <a:pt x="13047" y="6243"/>
                    <a:pt x="12710" y="6243"/>
                  </a:cubicBezTo>
                  <a:cubicBezTo>
                    <a:pt x="8934" y="6243"/>
                    <a:pt x="6293" y="1858"/>
                    <a:pt x="6267" y="1810"/>
                  </a:cubicBezTo>
                  <a:lnTo>
                    <a:pt x="6089" y="1513"/>
                  </a:lnTo>
                  <a:lnTo>
                    <a:pt x="6066" y="1857"/>
                  </a:lnTo>
                  <a:cubicBezTo>
                    <a:pt x="6060" y="1877"/>
                    <a:pt x="5902" y="3724"/>
                    <a:pt x="3791" y="4906"/>
                  </a:cubicBezTo>
                  <a:cubicBezTo>
                    <a:pt x="3074" y="5311"/>
                    <a:pt x="2426" y="5445"/>
                    <a:pt x="1882" y="5445"/>
                  </a:cubicBezTo>
                  <a:cubicBezTo>
                    <a:pt x="835" y="5445"/>
                    <a:pt x="171" y="4947"/>
                    <a:pt x="130" y="4916"/>
                  </a:cubicBezTo>
                  <a:lnTo>
                    <a:pt x="0" y="5089"/>
                  </a:lnTo>
                  <a:cubicBezTo>
                    <a:pt x="10" y="5098"/>
                    <a:pt x="749" y="5654"/>
                    <a:pt x="1900" y="5654"/>
                  </a:cubicBezTo>
                  <a:cubicBezTo>
                    <a:pt x="2476" y="5654"/>
                    <a:pt x="3154" y="5515"/>
                    <a:pt x="3897" y="5098"/>
                  </a:cubicBezTo>
                  <a:cubicBezTo>
                    <a:pt x="5629" y="4126"/>
                    <a:pt x="6103" y="2758"/>
                    <a:pt x="6232" y="2164"/>
                  </a:cubicBezTo>
                  <a:cubicBezTo>
                    <a:pt x="6859" y="3102"/>
                    <a:pt x="9330" y="6457"/>
                    <a:pt x="12700" y="6457"/>
                  </a:cubicBezTo>
                  <a:cubicBezTo>
                    <a:pt x="12703" y="6457"/>
                    <a:pt x="12706" y="6457"/>
                    <a:pt x="12709" y="6457"/>
                  </a:cubicBezTo>
                  <a:cubicBezTo>
                    <a:pt x="13058" y="6457"/>
                    <a:pt x="13422" y="6424"/>
                    <a:pt x="13791" y="6342"/>
                  </a:cubicBezTo>
                  <a:cubicBezTo>
                    <a:pt x="17352" y="5577"/>
                    <a:pt x="18505" y="2599"/>
                    <a:pt x="18826" y="1393"/>
                  </a:cubicBezTo>
                  <a:cubicBezTo>
                    <a:pt x="18989" y="2001"/>
                    <a:pt x="19385" y="3025"/>
                    <a:pt x="20333" y="3763"/>
                  </a:cubicBezTo>
                  <a:cubicBezTo>
                    <a:pt x="21071" y="4336"/>
                    <a:pt x="21997" y="4627"/>
                    <a:pt x="23097" y="4627"/>
                  </a:cubicBezTo>
                  <a:cubicBezTo>
                    <a:pt x="23418" y="4627"/>
                    <a:pt x="23755" y="4602"/>
                    <a:pt x="24106" y="4552"/>
                  </a:cubicBezTo>
                  <a:lnTo>
                    <a:pt x="24077" y="4342"/>
                  </a:lnTo>
                  <a:cubicBezTo>
                    <a:pt x="23739" y="4388"/>
                    <a:pt x="23416" y="4412"/>
                    <a:pt x="23108" y="4412"/>
                  </a:cubicBezTo>
                  <a:cubicBezTo>
                    <a:pt x="22052" y="4412"/>
                    <a:pt x="21168" y="4139"/>
                    <a:pt x="20468" y="3595"/>
                  </a:cubicBezTo>
                  <a:cubicBezTo>
                    <a:pt x="19137" y="2561"/>
                    <a:pt x="18941" y="876"/>
                    <a:pt x="18941" y="862"/>
                  </a:cubicBezTo>
                  <a:lnTo>
                    <a:pt x="18846" y="1"/>
                  </a:ln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4;p58"/>
            <p:cNvSpPr/>
            <p:nvPr/>
          </p:nvSpPr>
          <p:spPr>
            <a:xfrm>
              <a:off x="5929629" y="695986"/>
              <a:ext cx="2066430" cy="1153640"/>
            </a:xfrm>
            <a:custGeom>
              <a:avLst/>
              <a:gdLst/>
              <a:ahLst/>
              <a:cxnLst/>
              <a:rect l="l" t="t" r="r" b="b"/>
              <a:pathLst>
                <a:path w="43568" h="24323" extrusionOk="0">
                  <a:moveTo>
                    <a:pt x="20420" y="0"/>
                  </a:moveTo>
                  <a:cubicBezTo>
                    <a:pt x="17079" y="0"/>
                    <a:pt x="14369" y="1029"/>
                    <a:pt x="14369" y="1029"/>
                  </a:cubicBezTo>
                  <a:cubicBezTo>
                    <a:pt x="14369" y="1029"/>
                    <a:pt x="6568" y="1475"/>
                    <a:pt x="3705" y="1873"/>
                  </a:cubicBezTo>
                  <a:cubicBezTo>
                    <a:pt x="843" y="2264"/>
                    <a:pt x="1" y="6841"/>
                    <a:pt x="197" y="11220"/>
                  </a:cubicBezTo>
                  <a:cubicBezTo>
                    <a:pt x="379" y="15363"/>
                    <a:pt x="3070" y="17042"/>
                    <a:pt x="5400" y="17042"/>
                  </a:cubicBezTo>
                  <a:cubicBezTo>
                    <a:pt x="5530" y="17042"/>
                    <a:pt x="5660" y="17036"/>
                    <a:pt x="5788" y="17026"/>
                  </a:cubicBezTo>
                  <a:cubicBezTo>
                    <a:pt x="8195" y="16831"/>
                    <a:pt x="10273" y="16188"/>
                    <a:pt x="10273" y="16188"/>
                  </a:cubicBezTo>
                  <a:cubicBezTo>
                    <a:pt x="10273" y="16188"/>
                    <a:pt x="11230" y="17046"/>
                    <a:pt x="12511" y="17046"/>
                  </a:cubicBezTo>
                  <a:cubicBezTo>
                    <a:pt x="12567" y="17046"/>
                    <a:pt x="12623" y="17044"/>
                    <a:pt x="12681" y="17041"/>
                  </a:cubicBezTo>
                  <a:cubicBezTo>
                    <a:pt x="14044" y="16959"/>
                    <a:pt x="18467" y="16639"/>
                    <a:pt x="18467" y="16639"/>
                  </a:cubicBezTo>
                  <a:cubicBezTo>
                    <a:pt x="18467" y="16639"/>
                    <a:pt x="18922" y="24048"/>
                    <a:pt x="21913" y="24311"/>
                  </a:cubicBezTo>
                  <a:cubicBezTo>
                    <a:pt x="22003" y="24319"/>
                    <a:pt x="22091" y="24323"/>
                    <a:pt x="22177" y="24323"/>
                  </a:cubicBezTo>
                  <a:cubicBezTo>
                    <a:pt x="24940" y="24323"/>
                    <a:pt x="25530" y="20398"/>
                    <a:pt x="26857" y="20147"/>
                  </a:cubicBezTo>
                  <a:cubicBezTo>
                    <a:pt x="26922" y="20135"/>
                    <a:pt x="26983" y="20129"/>
                    <a:pt x="27040" y="20129"/>
                  </a:cubicBezTo>
                  <a:cubicBezTo>
                    <a:pt x="28192" y="20129"/>
                    <a:pt x="27896" y="22488"/>
                    <a:pt x="27896" y="22488"/>
                  </a:cubicBezTo>
                  <a:lnTo>
                    <a:pt x="30888" y="21971"/>
                  </a:lnTo>
                  <a:cubicBezTo>
                    <a:pt x="30888" y="21971"/>
                    <a:pt x="31147" y="18065"/>
                    <a:pt x="28872" y="17807"/>
                  </a:cubicBezTo>
                  <a:cubicBezTo>
                    <a:pt x="28716" y="17789"/>
                    <a:pt x="28562" y="17781"/>
                    <a:pt x="28410" y="17781"/>
                  </a:cubicBezTo>
                  <a:cubicBezTo>
                    <a:pt x="27531" y="17781"/>
                    <a:pt x="26737" y="18055"/>
                    <a:pt x="26064" y="18324"/>
                  </a:cubicBezTo>
                  <a:cubicBezTo>
                    <a:pt x="25389" y="18597"/>
                    <a:pt x="24840" y="18870"/>
                    <a:pt x="24459" y="18870"/>
                  </a:cubicBezTo>
                  <a:cubicBezTo>
                    <a:pt x="24327" y="18870"/>
                    <a:pt x="24215" y="18837"/>
                    <a:pt x="24125" y="18759"/>
                  </a:cubicBezTo>
                  <a:cubicBezTo>
                    <a:pt x="23473" y="18199"/>
                    <a:pt x="23541" y="17481"/>
                    <a:pt x="23541" y="17481"/>
                  </a:cubicBezTo>
                  <a:cubicBezTo>
                    <a:pt x="23541" y="17481"/>
                    <a:pt x="28806" y="16246"/>
                    <a:pt x="29979" y="15073"/>
                  </a:cubicBezTo>
                  <a:cubicBezTo>
                    <a:pt x="30722" y="14330"/>
                    <a:pt x="30892" y="13928"/>
                    <a:pt x="30916" y="13733"/>
                  </a:cubicBezTo>
                  <a:lnTo>
                    <a:pt x="30916" y="13733"/>
                  </a:lnTo>
                  <a:cubicBezTo>
                    <a:pt x="30989" y="14147"/>
                    <a:pt x="31334" y="15286"/>
                    <a:pt x="32970" y="15801"/>
                  </a:cubicBezTo>
                  <a:cubicBezTo>
                    <a:pt x="34153" y="16178"/>
                    <a:pt x="36614" y="16609"/>
                    <a:pt x="38734" y="16609"/>
                  </a:cubicBezTo>
                  <a:cubicBezTo>
                    <a:pt x="40224" y="16609"/>
                    <a:pt x="41545" y="16396"/>
                    <a:pt x="42136" y="15801"/>
                  </a:cubicBezTo>
                  <a:cubicBezTo>
                    <a:pt x="43567" y="14361"/>
                    <a:pt x="43439" y="8248"/>
                    <a:pt x="43112" y="4869"/>
                  </a:cubicBezTo>
                  <a:cubicBezTo>
                    <a:pt x="42787" y="1484"/>
                    <a:pt x="41031" y="642"/>
                    <a:pt x="39083" y="183"/>
                  </a:cubicBezTo>
                  <a:cubicBezTo>
                    <a:pt x="38606" y="72"/>
                    <a:pt x="37776" y="27"/>
                    <a:pt x="36776" y="27"/>
                  </a:cubicBezTo>
                  <a:cubicBezTo>
                    <a:pt x="33682" y="27"/>
                    <a:pt x="28959" y="459"/>
                    <a:pt x="28026" y="704"/>
                  </a:cubicBezTo>
                  <a:lnTo>
                    <a:pt x="26791" y="1029"/>
                  </a:lnTo>
                  <a:cubicBezTo>
                    <a:pt x="26791" y="1029"/>
                    <a:pt x="25163" y="264"/>
                    <a:pt x="21392" y="30"/>
                  </a:cubicBezTo>
                  <a:cubicBezTo>
                    <a:pt x="21063" y="9"/>
                    <a:pt x="20739" y="0"/>
                    <a:pt x="20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5;p58"/>
            <p:cNvSpPr/>
            <p:nvPr/>
          </p:nvSpPr>
          <p:spPr>
            <a:xfrm>
              <a:off x="6352268" y="1999902"/>
              <a:ext cx="1304372" cy="244881"/>
            </a:xfrm>
            <a:custGeom>
              <a:avLst/>
              <a:gdLst/>
              <a:ahLst/>
              <a:cxnLst/>
              <a:rect l="l" t="t" r="r" b="b"/>
              <a:pathLst>
                <a:path w="27501" h="5163" extrusionOk="0">
                  <a:moveTo>
                    <a:pt x="23065" y="0"/>
                  </a:moveTo>
                  <a:cubicBezTo>
                    <a:pt x="22993" y="0"/>
                    <a:pt x="22921" y="2"/>
                    <a:pt x="22848" y="7"/>
                  </a:cubicBezTo>
                  <a:cubicBezTo>
                    <a:pt x="20493" y="160"/>
                    <a:pt x="20570" y="3252"/>
                    <a:pt x="20570" y="3252"/>
                  </a:cubicBezTo>
                  <a:cubicBezTo>
                    <a:pt x="20570" y="3252"/>
                    <a:pt x="19756" y="586"/>
                    <a:pt x="17052" y="548"/>
                  </a:cubicBezTo>
                  <a:cubicBezTo>
                    <a:pt x="17037" y="548"/>
                    <a:pt x="17022" y="548"/>
                    <a:pt x="17007" y="548"/>
                  </a:cubicBezTo>
                  <a:cubicBezTo>
                    <a:pt x="14341" y="548"/>
                    <a:pt x="13802" y="3951"/>
                    <a:pt x="13802" y="3951"/>
                  </a:cubicBezTo>
                  <a:cubicBezTo>
                    <a:pt x="13802" y="3951"/>
                    <a:pt x="12755" y="1098"/>
                    <a:pt x="10418" y="1098"/>
                  </a:cubicBezTo>
                  <a:cubicBezTo>
                    <a:pt x="10217" y="1098"/>
                    <a:pt x="10006" y="1119"/>
                    <a:pt x="9786" y="1165"/>
                  </a:cubicBezTo>
                  <a:cubicBezTo>
                    <a:pt x="7000" y="1745"/>
                    <a:pt x="7000" y="4492"/>
                    <a:pt x="7000" y="4492"/>
                  </a:cubicBezTo>
                  <a:cubicBezTo>
                    <a:pt x="7000" y="4492"/>
                    <a:pt x="6885" y="3831"/>
                    <a:pt x="4373" y="2209"/>
                  </a:cubicBezTo>
                  <a:cubicBezTo>
                    <a:pt x="3855" y="1875"/>
                    <a:pt x="3369" y="1742"/>
                    <a:pt x="2924" y="1742"/>
                  </a:cubicBezTo>
                  <a:cubicBezTo>
                    <a:pt x="1211" y="1742"/>
                    <a:pt x="107" y="3712"/>
                    <a:pt x="107" y="3712"/>
                  </a:cubicBezTo>
                  <a:cubicBezTo>
                    <a:pt x="0" y="4955"/>
                    <a:pt x="58" y="5134"/>
                    <a:pt x="621" y="5134"/>
                  </a:cubicBezTo>
                  <a:cubicBezTo>
                    <a:pt x="735" y="5134"/>
                    <a:pt x="869" y="5126"/>
                    <a:pt x="1026" y="5119"/>
                  </a:cubicBezTo>
                  <a:cubicBezTo>
                    <a:pt x="1177" y="5113"/>
                    <a:pt x="1350" y="5106"/>
                    <a:pt x="1546" y="5106"/>
                  </a:cubicBezTo>
                  <a:cubicBezTo>
                    <a:pt x="1773" y="5106"/>
                    <a:pt x="2031" y="5115"/>
                    <a:pt x="2323" y="5143"/>
                  </a:cubicBezTo>
                  <a:cubicBezTo>
                    <a:pt x="2467" y="5156"/>
                    <a:pt x="2682" y="5162"/>
                    <a:pt x="2960" y="5162"/>
                  </a:cubicBezTo>
                  <a:cubicBezTo>
                    <a:pt x="6784" y="5162"/>
                    <a:pt x="22414" y="4002"/>
                    <a:pt x="24868" y="3716"/>
                  </a:cubicBezTo>
                  <a:cubicBezTo>
                    <a:pt x="27501" y="3405"/>
                    <a:pt x="26797" y="2247"/>
                    <a:pt x="26797" y="2247"/>
                  </a:cubicBezTo>
                  <a:cubicBezTo>
                    <a:pt x="26797" y="2247"/>
                    <a:pt x="25305" y="0"/>
                    <a:pt x="23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6;p58"/>
            <p:cNvSpPr/>
            <p:nvPr/>
          </p:nvSpPr>
          <p:spPr>
            <a:xfrm>
              <a:off x="6627972" y="1947541"/>
              <a:ext cx="69011" cy="69295"/>
            </a:xfrm>
            <a:custGeom>
              <a:avLst/>
              <a:gdLst/>
              <a:ahLst/>
              <a:cxnLst/>
              <a:rect l="l" t="t" r="r" b="b"/>
              <a:pathLst>
                <a:path w="1455" h="1461" extrusionOk="0">
                  <a:moveTo>
                    <a:pt x="727" y="0"/>
                  </a:moveTo>
                  <a:cubicBezTo>
                    <a:pt x="325" y="0"/>
                    <a:pt x="0" y="327"/>
                    <a:pt x="0" y="729"/>
                  </a:cubicBezTo>
                  <a:cubicBezTo>
                    <a:pt x="0" y="1131"/>
                    <a:pt x="325" y="1460"/>
                    <a:pt x="727" y="1460"/>
                  </a:cubicBezTo>
                  <a:cubicBezTo>
                    <a:pt x="1129" y="1460"/>
                    <a:pt x="1455" y="1131"/>
                    <a:pt x="1455" y="729"/>
                  </a:cubicBezTo>
                  <a:cubicBezTo>
                    <a:pt x="1455" y="327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7;p58"/>
            <p:cNvSpPr/>
            <p:nvPr/>
          </p:nvSpPr>
          <p:spPr>
            <a:xfrm>
              <a:off x="6956655" y="1987049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1" y="1130"/>
                    <a:pt x="326" y="1460"/>
                    <a:pt x="728" y="1460"/>
                  </a:cubicBezTo>
                  <a:cubicBezTo>
                    <a:pt x="1130" y="1460"/>
                    <a:pt x="1461" y="1130"/>
                    <a:pt x="1461" y="728"/>
                  </a:cubicBezTo>
                  <a:cubicBezTo>
                    <a:pt x="1461" y="326"/>
                    <a:pt x="1130" y="0"/>
                    <a:pt x="728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8;p58"/>
            <p:cNvSpPr/>
            <p:nvPr/>
          </p:nvSpPr>
          <p:spPr>
            <a:xfrm>
              <a:off x="7275188" y="1884650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32" y="1"/>
                  </a:moveTo>
                  <a:cubicBezTo>
                    <a:pt x="330" y="1"/>
                    <a:pt x="0" y="327"/>
                    <a:pt x="0" y="734"/>
                  </a:cubicBezTo>
                  <a:cubicBezTo>
                    <a:pt x="0" y="1136"/>
                    <a:pt x="330" y="1461"/>
                    <a:pt x="732" y="1461"/>
                  </a:cubicBezTo>
                  <a:cubicBezTo>
                    <a:pt x="1134" y="1461"/>
                    <a:pt x="1460" y="1136"/>
                    <a:pt x="1460" y="734"/>
                  </a:cubicBezTo>
                  <a:cubicBezTo>
                    <a:pt x="1460" y="327"/>
                    <a:pt x="1134" y="1"/>
                    <a:pt x="732" y="1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9;p58"/>
            <p:cNvSpPr/>
            <p:nvPr/>
          </p:nvSpPr>
          <p:spPr>
            <a:xfrm>
              <a:off x="6108056" y="1463766"/>
              <a:ext cx="345812" cy="518694"/>
            </a:xfrm>
            <a:custGeom>
              <a:avLst/>
              <a:gdLst/>
              <a:ahLst/>
              <a:cxnLst/>
              <a:rect l="l" t="t" r="r" b="b"/>
              <a:pathLst>
                <a:path w="7291" h="10936" extrusionOk="0">
                  <a:moveTo>
                    <a:pt x="6511" y="0"/>
                  </a:moveTo>
                  <a:cubicBezTo>
                    <a:pt x="6511" y="0"/>
                    <a:pt x="1130" y="5907"/>
                    <a:pt x="566" y="7300"/>
                  </a:cubicBezTo>
                  <a:cubicBezTo>
                    <a:pt x="1" y="8688"/>
                    <a:pt x="217" y="10038"/>
                    <a:pt x="217" y="10038"/>
                  </a:cubicBezTo>
                  <a:cubicBezTo>
                    <a:pt x="217" y="10038"/>
                    <a:pt x="3155" y="10818"/>
                    <a:pt x="3341" y="10929"/>
                  </a:cubicBezTo>
                  <a:cubicBezTo>
                    <a:pt x="3349" y="10933"/>
                    <a:pt x="3359" y="10935"/>
                    <a:pt x="3373" y="10935"/>
                  </a:cubicBezTo>
                  <a:cubicBezTo>
                    <a:pt x="3723" y="10935"/>
                    <a:pt x="6109" y="9608"/>
                    <a:pt x="6109" y="9608"/>
                  </a:cubicBezTo>
                  <a:lnTo>
                    <a:pt x="7291" y="49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20;p58"/>
            <p:cNvSpPr/>
            <p:nvPr/>
          </p:nvSpPr>
          <p:spPr>
            <a:xfrm>
              <a:off x="7377349" y="1382046"/>
              <a:ext cx="335567" cy="537429"/>
            </a:xfrm>
            <a:custGeom>
              <a:avLst/>
              <a:gdLst/>
              <a:ahLst/>
              <a:cxnLst/>
              <a:rect l="l" t="t" r="r" b="b"/>
              <a:pathLst>
                <a:path w="7075" h="11331" extrusionOk="0">
                  <a:moveTo>
                    <a:pt x="0" y="0"/>
                  </a:moveTo>
                  <a:lnTo>
                    <a:pt x="3743" y="11331"/>
                  </a:lnTo>
                  <a:cubicBezTo>
                    <a:pt x="3743" y="11331"/>
                    <a:pt x="6778" y="9234"/>
                    <a:pt x="6926" y="6281"/>
                  </a:cubicBezTo>
                  <a:cubicBezTo>
                    <a:pt x="7074" y="3327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21;p58"/>
            <p:cNvSpPr/>
            <p:nvPr/>
          </p:nvSpPr>
          <p:spPr>
            <a:xfrm>
              <a:off x="6627972" y="2218597"/>
              <a:ext cx="363219" cy="219838"/>
            </a:xfrm>
            <a:custGeom>
              <a:avLst/>
              <a:gdLst/>
              <a:ahLst/>
              <a:cxnLst/>
              <a:rect l="l" t="t" r="r" b="b"/>
              <a:pathLst>
                <a:path w="7658" h="4635" extrusionOk="0">
                  <a:moveTo>
                    <a:pt x="7658" y="0"/>
                  </a:moveTo>
                  <a:lnTo>
                    <a:pt x="0" y="552"/>
                  </a:lnTo>
                  <a:cubicBezTo>
                    <a:pt x="0" y="552"/>
                    <a:pt x="1810" y="4447"/>
                    <a:pt x="2786" y="4577"/>
                  </a:cubicBezTo>
                  <a:cubicBezTo>
                    <a:pt x="3111" y="4620"/>
                    <a:pt x="3649" y="4634"/>
                    <a:pt x="4221" y="4634"/>
                  </a:cubicBezTo>
                  <a:cubicBezTo>
                    <a:pt x="5366" y="4634"/>
                    <a:pt x="6648" y="4577"/>
                    <a:pt x="6648" y="4577"/>
                  </a:cubicBezTo>
                  <a:lnTo>
                    <a:pt x="7658" y="0"/>
                  </a:ln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2;p58"/>
            <p:cNvSpPr/>
            <p:nvPr/>
          </p:nvSpPr>
          <p:spPr>
            <a:xfrm>
              <a:off x="7038612" y="2190899"/>
              <a:ext cx="365590" cy="235158"/>
            </a:xfrm>
            <a:custGeom>
              <a:avLst/>
              <a:gdLst/>
              <a:ahLst/>
              <a:cxnLst/>
              <a:rect l="l" t="t" r="r" b="b"/>
              <a:pathLst>
                <a:path w="7708" h="4958" extrusionOk="0">
                  <a:moveTo>
                    <a:pt x="7708" y="1"/>
                  </a:moveTo>
                  <a:lnTo>
                    <a:pt x="0" y="584"/>
                  </a:lnTo>
                  <a:lnTo>
                    <a:pt x="197" y="4863"/>
                  </a:lnTo>
                  <a:cubicBezTo>
                    <a:pt x="197" y="4863"/>
                    <a:pt x="2044" y="4957"/>
                    <a:pt x="3463" y="4957"/>
                  </a:cubicBezTo>
                  <a:cubicBezTo>
                    <a:pt x="4173" y="4957"/>
                    <a:pt x="4776" y="4934"/>
                    <a:pt x="4988" y="4863"/>
                  </a:cubicBezTo>
                  <a:cubicBezTo>
                    <a:pt x="5629" y="4653"/>
                    <a:pt x="7707" y="1"/>
                    <a:pt x="7708" y="1"/>
                  </a:cubicBez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3;p58"/>
            <p:cNvSpPr/>
            <p:nvPr/>
          </p:nvSpPr>
          <p:spPr>
            <a:xfrm>
              <a:off x="5895338" y="2013704"/>
              <a:ext cx="566931" cy="326129"/>
            </a:xfrm>
            <a:custGeom>
              <a:avLst/>
              <a:gdLst/>
              <a:ahLst/>
              <a:cxnLst/>
              <a:rect l="l" t="t" r="r" b="b"/>
              <a:pathLst>
                <a:path w="11953" h="6876" extrusionOk="0">
                  <a:moveTo>
                    <a:pt x="5808" y="1"/>
                  </a:moveTo>
                  <a:cubicBezTo>
                    <a:pt x="3525" y="1"/>
                    <a:pt x="1281" y="52"/>
                    <a:pt x="867" y="166"/>
                  </a:cubicBezTo>
                  <a:cubicBezTo>
                    <a:pt x="1" y="410"/>
                    <a:pt x="178" y="898"/>
                    <a:pt x="178" y="898"/>
                  </a:cubicBezTo>
                  <a:cubicBezTo>
                    <a:pt x="178" y="898"/>
                    <a:pt x="451" y="6049"/>
                    <a:pt x="867" y="6637"/>
                  </a:cubicBezTo>
                  <a:cubicBezTo>
                    <a:pt x="989" y="6808"/>
                    <a:pt x="1887" y="6875"/>
                    <a:pt x="3109" y="6875"/>
                  </a:cubicBezTo>
                  <a:cubicBezTo>
                    <a:pt x="6102" y="6875"/>
                    <a:pt x="11044" y="6474"/>
                    <a:pt x="11350" y="6216"/>
                  </a:cubicBezTo>
                  <a:cubicBezTo>
                    <a:pt x="11785" y="5853"/>
                    <a:pt x="11953" y="1535"/>
                    <a:pt x="11776" y="1214"/>
                  </a:cubicBezTo>
                  <a:cubicBezTo>
                    <a:pt x="11599" y="889"/>
                    <a:pt x="11584" y="372"/>
                    <a:pt x="11096" y="166"/>
                  </a:cubicBezTo>
                  <a:cubicBezTo>
                    <a:pt x="10841" y="61"/>
                    <a:pt x="8301" y="1"/>
                    <a:pt x="5808" y="1"/>
                  </a:cubicBezTo>
                  <a:close/>
                </a:path>
              </a:pathLst>
            </a:custGeom>
            <a:solidFill>
              <a:srgbClr val="E05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4;p58"/>
            <p:cNvSpPr/>
            <p:nvPr/>
          </p:nvSpPr>
          <p:spPr>
            <a:xfrm>
              <a:off x="7344434" y="789753"/>
              <a:ext cx="595294" cy="653111"/>
            </a:xfrm>
            <a:custGeom>
              <a:avLst/>
              <a:gdLst/>
              <a:ahLst/>
              <a:cxnLst/>
              <a:rect l="l" t="t" r="r" b="b"/>
              <a:pathLst>
                <a:path w="12551" h="13770" extrusionOk="0">
                  <a:moveTo>
                    <a:pt x="9167" y="0"/>
                  </a:moveTo>
                  <a:cubicBezTo>
                    <a:pt x="6075" y="0"/>
                    <a:pt x="0" y="2533"/>
                    <a:pt x="0" y="2533"/>
                  </a:cubicBezTo>
                  <a:cubicBezTo>
                    <a:pt x="0" y="2533"/>
                    <a:pt x="1580" y="7812"/>
                    <a:pt x="1901" y="7994"/>
                  </a:cubicBezTo>
                  <a:cubicBezTo>
                    <a:pt x="1921" y="8006"/>
                    <a:pt x="1961" y="8012"/>
                    <a:pt x="2017" y="8012"/>
                  </a:cubicBezTo>
                  <a:cubicBezTo>
                    <a:pt x="2813" y="8012"/>
                    <a:pt x="6902" y="6850"/>
                    <a:pt x="6902" y="6850"/>
                  </a:cubicBezTo>
                  <a:lnTo>
                    <a:pt x="6902" y="6850"/>
                  </a:lnTo>
                  <a:lnTo>
                    <a:pt x="1901" y="9282"/>
                  </a:lnTo>
                  <a:lnTo>
                    <a:pt x="1068" y="11603"/>
                  </a:lnTo>
                  <a:cubicBezTo>
                    <a:pt x="1068" y="11603"/>
                    <a:pt x="4917" y="13769"/>
                    <a:pt x="7852" y="13769"/>
                  </a:cubicBezTo>
                  <a:cubicBezTo>
                    <a:pt x="8601" y="13769"/>
                    <a:pt x="9290" y="13628"/>
                    <a:pt x="9841" y="13274"/>
                  </a:cubicBezTo>
                  <a:cubicBezTo>
                    <a:pt x="12551" y="11531"/>
                    <a:pt x="12454" y="1752"/>
                    <a:pt x="10574" y="331"/>
                  </a:cubicBezTo>
                  <a:cubicBezTo>
                    <a:pt x="10265" y="98"/>
                    <a:pt x="9773" y="0"/>
                    <a:pt x="9167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25;p58"/>
            <p:cNvSpPr/>
            <p:nvPr/>
          </p:nvSpPr>
          <p:spPr>
            <a:xfrm>
              <a:off x="5981374" y="848944"/>
              <a:ext cx="455470" cy="602124"/>
            </a:xfrm>
            <a:custGeom>
              <a:avLst/>
              <a:gdLst/>
              <a:ahLst/>
              <a:cxnLst/>
              <a:rect l="l" t="t" r="r" b="b"/>
              <a:pathLst>
                <a:path w="9603" h="12695" extrusionOk="0">
                  <a:moveTo>
                    <a:pt x="5104" y="1"/>
                  </a:moveTo>
                  <a:cubicBezTo>
                    <a:pt x="4335" y="1"/>
                    <a:pt x="3556" y="119"/>
                    <a:pt x="2844" y="433"/>
                  </a:cubicBezTo>
                  <a:cubicBezTo>
                    <a:pt x="1" y="1681"/>
                    <a:pt x="681" y="10595"/>
                    <a:pt x="1978" y="11896"/>
                  </a:cubicBezTo>
                  <a:cubicBezTo>
                    <a:pt x="2616" y="12532"/>
                    <a:pt x="4461" y="12694"/>
                    <a:pt x="6176" y="12694"/>
                  </a:cubicBezTo>
                  <a:cubicBezTo>
                    <a:pt x="7959" y="12694"/>
                    <a:pt x="9602" y="12519"/>
                    <a:pt x="9602" y="12519"/>
                  </a:cubicBezTo>
                  <a:cubicBezTo>
                    <a:pt x="9602" y="12519"/>
                    <a:pt x="8913" y="12135"/>
                    <a:pt x="8660" y="10958"/>
                  </a:cubicBezTo>
                  <a:cubicBezTo>
                    <a:pt x="8406" y="9776"/>
                    <a:pt x="8382" y="8426"/>
                    <a:pt x="8382" y="8426"/>
                  </a:cubicBezTo>
                  <a:lnTo>
                    <a:pt x="2844" y="7507"/>
                  </a:lnTo>
                  <a:lnTo>
                    <a:pt x="8143" y="7507"/>
                  </a:lnTo>
                  <a:cubicBezTo>
                    <a:pt x="8095" y="4272"/>
                    <a:pt x="9602" y="1055"/>
                    <a:pt x="9602" y="1055"/>
                  </a:cubicBezTo>
                  <a:cubicBezTo>
                    <a:pt x="9602" y="1055"/>
                    <a:pt x="7403" y="1"/>
                    <a:pt x="5104" y="1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26;p58"/>
            <p:cNvSpPr/>
            <p:nvPr/>
          </p:nvSpPr>
          <p:spPr>
            <a:xfrm>
              <a:off x="7000953" y="1034249"/>
              <a:ext cx="223158" cy="157325"/>
            </a:xfrm>
            <a:custGeom>
              <a:avLst/>
              <a:gdLst/>
              <a:ahLst/>
              <a:cxnLst/>
              <a:rect l="l" t="t" r="r" b="b"/>
              <a:pathLst>
                <a:path w="4705" h="3317" extrusionOk="0">
                  <a:moveTo>
                    <a:pt x="4538" y="1"/>
                  </a:moveTo>
                  <a:lnTo>
                    <a:pt x="4538" y="1"/>
                  </a:lnTo>
                  <a:cubicBezTo>
                    <a:pt x="4538" y="1"/>
                    <a:pt x="4112" y="2504"/>
                    <a:pt x="2336" y="2796"/>
                  </a:cubicBezTo>
                  <a:cubicBezTo>
                    <a:pt x="2217" y="2816"/>
                    <a:pt x="2104" y="2825"/>
                    <a:pt x="1996" y="2825"/>
                  </a:cubicBezTo>
                  <a:cubicBezTo>
                    <a:pt x="488" y="2825"/>
                    <a:pt x="1" y="1020"/>
                    <a:pt x="1" y="1020"/>
                  </a:cubicBezTo>
                  <a:lnTo>
                    <a:pt x="1" y="1020"/>
                  </a:lnTo>
                  <a:cubicBezTo>
                    <a:pt x="115" y="2079"/>
                    <a:pt x="836" y="3317"/>
                    <a:pt x="2298" y="3317"/>
                  </a:cubicBezTo>
                  <a:cubicBezTo>
                    <a:pt x="2475" y="3317"/>
                    <a:pt x="2663" y="3299"/>
                    <a:pt x="2862" y="3260"/>
                  </a:cubicBezTo>
                  <a:cubicBezTo>
                    <a:pt x="4705" y="2897"/>
                    <a:pt x="4538" y="1"/>
                    <a:pt x="4538" y="1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7;p58"/>
            <p:cNvSpPr/>
            <p:nvPr/>
          </p:nvSpPr>
          <p:spPr>
            <a:xfrm>
              <a:off x="6592306" y="1085805"/>
              <a:ext cx="185546" cy="162543"/>
            </a:xfrm>
            <a:custGeom>
              <a:avLst/>
              <a:gdLst/>
              <a:ahLst/>
              <a:cxnLst/>
              <a:rect l="l" t="t" r="r" b="b"/>
              <a:pathLst>
                <a:path w="3912" h="3427" extrusionOk="0">
                  <a:moveTo>
                    <a:pt x="1" y="891"/>
                  </a:moveTo>
                  <a:lnTo>
                    <a:pt x="1" y="1053"/>
                  </a:lnTo>
                  <a:cubicBezTo>
                    <a:pt x="1" y="1053"/>
                    <a:pt x="2" y="1060"/>
                    <a:pt x="5" y="1074"/>
                  </a:cubicBezTo>
                  <a:lnTo>
                    <a:pt x="5" y="1074"/>
                  </a:lnTo>
                  <a:cubicBezTo>
                    <a:pt x="2" y="1006"/>
                    <a:pt x="1" y="945"/>
                    <a:pt x="1" y="891"/>
                  </a:cubicBezTo>
                  <a:close/>
                  <a:moveTo>
                    <a:pt x="3682" y="0"/>
                  </a:moveTo>
                  <a:lnTo>
                    <a:pt x="3682" y="0"/>
                  </a:lnTo>
                  <a:cubicBezTo>
                    <a:pt x="3681" y="1"/>
                    <a:pt x="2992" y="2896"/>
                    <a:pt x="1643" y="2896"/>
                  </a:cubicBezTo>
                  <a:cubicBezTo>
                    <a:pt x="382" y="2896"/>
                    <a:pt x="42" y="1278"/>
                    <a:pt x="5" y="1074"/>
                  </a:cubicBezTo>
                  <a:lnTo>
                    <a:pt x="5" y="1074"/>
                  </a:lnTo>
                  <a:cubicBezTo>
                    <a:pt x="36" y="1850"/>
                    <a:pt x="296" y="3426"/>
                    <a:pt x="1908" y="3426"/>
                  </a:cubicBezTo>
                  <a:cubicBezTo>
                    <a:pt x="1951" y="3426"/>
                    <a:pt x="1995" y="3425"/>
                    <a:pt x="2040" y="3423"/>
                  </a:cubicBezTo>
                  <a:cubicBezTo>
                    <a:pt x="3911" y="3322"/>
                    <a:pt x="3682" y="1"/>
                    <a:pt x="3682" y="0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8;p58"/>
            <p:cNvSpPr/>
            <p:nvPr/>
          </p:nvSpPr>
          <p:spPr>
            <a:xfrm>
              <a:off x="6467900" y="1284864"/>
              <a:ext cx="242035" cy="64410"/>
            </a:xfrm>
            <a:custGeom>
              <a:avLst/>
              <a:gdLst/>
              <a:ahLst/>
              <a:cxnLst/>
              <a:rect l="l" t="t" r="r" b="b"/>
              <a:pathLst>
                <a:path w="5103" h="1358" extrusionOk="0">
                  <a:moveTo>
                    <a:pt x="1739" y="0"/>
                  </a:moveTo>
                  <a:cubicBezTo>
                    <a:pt x="1606" y="0"/>
                    <a:pt x="1475" y="6"/>
                    <a:pt x="1345" y="21"/>
                  </a:cubicBezTo>
                  <a:cubicBezTo>
                    <a:pt x="0" y="167"/>
                    <a:pt x="2318" y="1358"/>
                    <a:pt x="3646" y="1358"/>
                  </a:cubicBezTo>
                  <a:cubicBezTo>
                    <a:pt x="3703" y="1358"/>
                    <a:pt x="3758" y="1355"/>
                    <a:pt x="3811" y="1351"/>
                  </a:cubicBezTo>
                  <a:cubicBezTo>
                    <a:pt x="5103" y="1236"/>
                    <a:pt x="4467" y="628"/>
                    <a:pt x="4467" y="628"/>
                  </a:cubicBezTo>
                  <a:cubicBezTo>
                    <a:pt x="4467" y="628"/>
                    <a:pt x="3053" y="0"/>
                    <a:pt x="1739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9;p58"/>
            <p:cNvSpPr/>
            <p:nvPr/>
          </p:nvSpPr>
          <p:spPr>
            <a:xfrm>
              <a:off x="7089361" y="1208408"/>
              <a:ext cx="220597" cy="74750"/>
            </a:xfrm>
            <a:custGeom>
              <a:avLst/>
              <a:gdLst/>
              <a:ahLst/>
              <a:cxnLst/>
              <a:rect l="l" t="t" r="r" b="b"/>
              <a:pathLst>
                <a:path w="4651" h="1576" extrusionOk="0">
                  <a:moveTo>
                    <a:pt x="3918" y="0"/>
                  </a:moveTo>
                  <a:cubicBezTo>
                    <a:pt x="3918" y="0"/>
                    <a:pt x="342" y="608"/>
                    <a:pt x="118" y="1178"/>
                  </a:cubicBezTo>
                  <a:cubicBezTo>
                    <a:pt x="1" y="1469"/>
                    <a:pt x="261" y="1575"/>
                    <a:pt x="727" y="1575"/>
                  </a:cubicBezTo>
                  <a:cubicBezTo>
                    <a:pt x="1171" y="1575"/>
                    <a:pt x="1802" y="1479"/>
                    <a:pt x="2468" y="1355"/>
                  </a:cubicBezTo>
                  <a:cubicBezTo>
                    <a:pt x="3832" y="1101"/>
                    <a:pt x="4650" y="230"/>
                    <a:pt x="3918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30;p58"/>
            <p:cNvSpPr/>
            <p:nvPr/>
          </p:nvSpPr>
          <p:spPr>
            <a:xfrm>
              <a:off x="6738719" y="2349074"/>
              <a:ext cx="204613" cy="89263"/>
            </a:xfrm>
            <a:custGeom>
              <a:avLst/>
              <a:gdLst/>
              <a:ahLst/>
              <a:cxnLst/>
              <a:rect l="l" t="t" r="r" b="b"/>
              <a:pathLst>
                <a:path w="4314" h="1882" extrusionOk="0">
                  <a:moveTo>
                    <a:pt x="3083" y="0"/>
                  </a:moveTo>
                  <a:cubicBezTo>
                    <a:pt x="2120" y="0"/>
                    <a:pt x="2097" y="1414"/>
                    <a:pt x="2097" y="1414"/>
                  </a:cubicBezTo>
                  <a:cubicBezTo>
                    <a:pt x="2097" y="1414"/>
                    <a:pt x="1624" y="267"/>
                    <a:pt x="910" y="267"/>
                  </a:cubicBezTo>
                  <a:cubicBezTo>
                    <a:pt x="868" y="267"/>
                    <a:pt x="825" y="271"/>
                    <a:pt x="781" y="280"/>
                  </a:cubicBezTo>
                  <a:cubicBezTo>
                    <a:pt x="1" y="428"/>
                    <a:pt x="259" y="1758"/>
                    <a:pt x="259" y="1758"/>
                  </a:cubicBezTo>
                  <a:cubicBezTo>
                    <a:pt x="385" y="1854"/>
                    <a:pt x="1104" y="1881"/>
                    <a:pt x="1903" y="1881"/>
                  </a:cubicBezTo>
                  <a:cubicBezTo>
                    <a:pt x="3029" y="1881"/>
                    <a:pt x="4313" y="1826"/>
                    <a:pt x="4313" y="1826"/>
                  </a:cubicBezTo>
                  <a:cubicBezTo>
                    <a:pt x="4313" y="1826"/>
                    <a:pt x="4145" y="50"/>
                    <a:pt x="3136" y="2"/>
                  </a:cubicBezTo>
                  <a:cubicBezTo>
                    <a:pt x="3118" y="1"/>
                    <a:pt x="3100" y="0"/>
                    <a:pt x="3083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31;p58"/>
            <p:cNvSpPr/>
            <p:nvPr/>
          </p:nvSpPr>
          <p:spPr>
            <a:xfrm>
              <a:off x="7043687" y="2328348"/>
              <a:ext cx="238336" cy="104631"/>
            </a:xfrm>
            <a:custGeom>
              <a:avLst/>
              <a:gdLst/>
              <a:ahLst/>
              <a:cxnLst/>
              <a:rect l="l" t="t" r="r" b="b"/>
              <a:pathLst>
                <a:path w="5025" h="2206" extrusionOk="0">
                  <a:moveTo>
                    <a:pt x="3946" y="1"/>
                  </a:moveTo>
                  <a:cubicBezTo>
                    <a:pt x="3002" y="1"/>
                    <a:pt x="2469" y="1602"/>
                    <a:pt x="2469" y="1602"/>
                  </a:cubicBezTo>
                  <a:cubicBezTo>
                    <a:pt x="2469" y="1602"/>
                    <a:pt x="2368" y="363"/>
                    <a:pt x="1181" y="238"/>
                  </a:cubicBezTo>
                  <a:cubicBezTo>
                    <a:pt x="1144" y="234"/>
                    <a:pt x="1108" y="232"/>
                    <a:pt x="1073" y="232"/>
                  </a:cubicBezTo>
                  <a:cubicBezTo>
                    <a:pt x="0" y="232"/>
                    <a:pt x="90" y="1965"/>
                    <a:pt x="90" y="1965"/>
                  </a:cubicBezTo>
                  <a:cubicBezTo>
                    <a:pt x="459" y="2146"/>
                    <a:pt x="1130" y="2206"/>
                    <a:pt x="1861" y="2206"/>
                  </a:cubicBezTo>
                  <a:cubicBezTo>
                    <a:pt x="3323" y="2206"/>
                    <a:pt x="5025" y="1965"/>
                    <a:pt x="5025" y="1965"/>
                  </a:cubicBezTo>
                  <a:cubicBezTo>
                    <a:pt x="5025" y="1965"/>
                    <a:pt x="5001" y="85"/>
                    <a:pt x="4015" y="3"/>
                  </a:cubicBezTo>
                  <a:cubicBezTo>
                    <a:pt x="3992" y="1"/>
                    <a:pt x="3969" y="1"/>
                    <a:pt x="3946" y="1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32;p58"/>
            <p:cNvSpPr/>
            <p:nvPr/>
          </p:nvSpPr>
          <p:spPr>
            <a:xfrm>
              <a:off x="5992282" y="1897788"/>
              <a:ext cx="365685" cy="123840"/>
            </a:xfrm>
            <a:custGeom>
              <a:avLst/>
              <a:gdLst/>
              <a:ahLst/>
              <a:cxnLst/>
              <a:rect l="l" t="t" r="r" b="b"/>
              <a:pathLst>
                <a:path w="7710" h="2611" extrusionOk="0">
                  <a:moveTo>
                    <a:pt x="3934" y="0"/>
                  </a:moveTo>
                  <a:cubicBezTo>
                    <a:pt x="3676" y="0"/>
                    <a:pt x="3412" y="33"/>
                    <a:pt x="3146" y="107"/>
                  </a:cubicBezTo>
                  <a:cubicBezTo>
                    <a:pt x="734" y="772"/>
                    <a:pt x="1" y="2509"/>
                    <a:pt x="1" y="2509"/>
                  </a:cubicBezTo>
                  <a:lnTo>
                    <a:pt x="1193" y="2509"/>
                  </a:lnTo>
                  <a:cubicBezTo>
                    <a:pt x="1193" y="2509"/>
                    <a:pt x="1485" y="1102"/>
                    <a:pt x="3959" y="686"/>
                  </a:cubicBezTo>
                  <a:cubicBezTo>
                    <a:pt x="4169" y="651"/>
                    <a:pt x="4363" y="635"/>
                    <a:pt x="4544" y="635"/>
                  </a:cubicBezTo>
                  <a:cubicBezTo>
                    <a:pt x="6503" y="635"/>
                    <a:pt x="6840" y="2509"/>
                    <a:pt x="6840" y="2509"/>
                  </a:cubicBezTo>
                  <a:lnTo>
                    <a:pt x="7655" y="2610"/>
                  </a:lnTo>
                  <a:cubicBezTo>
                    <a:pt x="7710" y="2142"/>
                    <a:pt x="6005" y="0"/>
                    <a:pt x="3934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33;p58"/>
            <p:cNvSpPr/>
            <p:nvPr/>
          </p:nvSpPr>
          <p:spPr>
            <a:xfrm>
              <a:off x="5948268" y="2016787"/>
              <a:ext cx="44062" cy="322002"/>
            </a:xfrm>
            <a:custGeom>
              <a:avLst/>
              <a:gdLst/>
              <a:ahLst/>
              <a:cxnLst/>
              <a:rect l="l" t="t" r="r" b="b"/>
              <a:pathLst>
                <a:path w="929" h="6789" extrusionOk="0">
                  <a:moveTo>
                    <a:pt x="0" y="0"/>
                  </a:moveTo>
                  <a:lnTo>
                    <a:pt x="584" y="6572"/>
                  </a:lnTo>
                  <a:lnTo>
                    <a:pt x="929" y="6788"/>
                  </a:lnTo>
                  <a:lnTo>
                    <a:pt x="58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34;p58"/>
            <p:cNvSpPr/>
            <p:nvPr/>
          </p:nvSpPr>
          <p:spPr>
            <a:xfrm>
              <a:off x="6765753" y="1485109"/>
              <a:ext cx="486110" cy="251616"/>
            </a:xfrm>
            <a:custGeom>
              <a:avLst/>
              <a:gdLst/>
              <a:ahLst/>
              <a:cxnLst/>
              <a:rect l="l" t="t" r="r" b="b"/>
              <a:pathLst>
                <a:path w="10249" h="5305" extrusionOk="0">
                  <a:moveTo>
                    <a:pt x="838" y="1"/>
                  </a:moveTo>
                  <a:cubicBezTo>
                    <a:pt x="838" y="1"/>
                    <a:pt x="723" y="5"/>
                    <a:pt x="527" y="20"/>
                  </a:cubicBezTo>
                  <a:lnTo>
                    <a:pt x="292" y="675"/>
                  </a:lnTo>
                  <a:cubicBezTo>
                    <a:pt x="292" y="675"/>
                    <a:pt x="226" y="685"/>
                    <a:pt x="100" y="699"/>
                  </a:cubicBezTo>
                  <a:cubicBezTo>
                    <a:pt x="82" y="900"/>
                    <a:pt x="62" y="1140"/>
                    <a:pt x="34" y="1441"/>
                  </a:cubicBezTo>
                  <a:cubicBezTo>
                    <a:pt x="0" y="1853"/>
                    <a:pt x="77" y="2427"/>
                    <a:pt x="254" y="3074"/>
                  </a:cubicBezTo>
                  <a:cubicBezTo>
                    <a:pt x="566" y="2921"/>
                    <a:pt x="871" y="2758"/>
                    <a:pt x="1183" y="2595"/>
                  </a:cubicBezTo>
                  <a:cubicBezTo>
                    <a:pt x="910" y="1169"/>
                    <a:pt x="838" y="1"/>
                    <a:pt x="838" y="1"/>
                  </a:cubicBezTo>
                  <a:close/>
                  <a:moveTo>
                    <a:pt x="9411" y="3490"/>
                  </a:moveTo>
                  <a:cubicBezTo>
                    <a:pt x="9354" y="3490"/>
                    <a:pt x="9291" y="3500"/>
                    <a:pt x="9228" y="3509"/>
                  </a:cubicBezTo>
                  <a:cubicBezTo>
                    <a:pt x="8649" y="3619"/>
                    <a:pt x="8210" y="4428"/>
                    <a:pt x="7673" y="5305"/>
                  </a:cubicBezTo>
                  <a:cubicBezTo>
                    <a:pt x="8095" y="5265"/>
                    <a:pt x="8506" y="5190"/>
                    <a:pt x="8908" y="5084"/>
                  </a:cubicBezTo>
                  <a:cubicBezTo>
                    <a:pt x="9027" y="4978"/>
                    <a:pt x="9142" y="4902"/>
                    <a:pt x="9243" y="4863"/>
                  </a:cubicBezTo>
                  <a:cubicBezTo>
                    <a:pt x="9339" y="4826"/>
                    <a:pt x="9425" y="4811"/>
                    <a:pt x="9502" y="4811"/>
                  </a:cubicBezTo>
                  <a:cubicBezTo>
                    <a:pt x="9559" y="4811"/>
                    <a:pt x="9612" y="4821"/>
                    <a:pt x="9659" y="4839"/>
                  </a:cubicBezTo>
                  <a:cubicBezTo>
                    <a:pt x="9865" y="4744"/>
                    <a:pt x="10061" y="4638"/>
                    <a:pt x="10249" y="4523"/>
                  </a:cubicBezTo>
                  <a:cubicBezTo>
                    <a:pt x="10162" y="3988"/>
                    <a:pt x="9937" y="3490"/>
                    <a:pt x="9411" y="349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35;p58"/>
            <p:cNvSpPr/>
            <p:nvPr/>
          </p:nvSpPr>
          <p:spPr>
            <a:xfrm>
              <a:off x="6777800" y="1608139"/>
              <a:ext cx="535580" cy="271821"/>
            </a:xfrm>
            <a:custGeom>
              <a:avLst/>
              <a:gdLst/>
              <a:ahLst/>
              <a:cxnLst/>
              <a:rect l="l" t="t" r="r" b="b"/>
              <a:pathLst>
                <a:path w="11292" h="5731" extrusionOk="0">
                  <a:moveTo>
                    <a:pt x="11292" y="3036"/>
                  </a:moveTo>
                  <a:lnTo>
                    <a:pt x="11267" y="3040"/>
                  </a:lnTo>
                  <a:cubicBezTo>
                    <a:pt x="11272" y="3049"/>
                    <a:pt x="11277" y="3060"/>
                    <a:pt x="11282" y="3069"/>
                  </a:cubicBezTo>
                  <a:cubicBezTo>
                    <a:pt x="11287" y="3055"/>
                    <a:pt x="11292" y="3045"/>
                    <a:pt x="11292" y="3036"/>
                  </a:cubicBezTo>
                  <a:close/>
                  <a:moveTo>
                    <a:pt x="11038" y="3078"/>
                  </a:moveTo>
                  <a:lnTo>
                    <a:pt x="10205" y="3222"/>
                  </a:lnTo>
                  <a:cubicBezTo>
                    <a:pt x="10167" y="3308"/>
                    <a:pt x="10123" y="3394"/>
                    <a:pt x="10081" y="3480"/>
                  </a:cubicBezTo>
                  <a:lnTo>
                    <a:pt x="11157" y="3290"/>
                  </a:lnTo>
                  <a:cubicBezTo>
                    <a:pt x="11115" y="3217"/>
                    <a:pt x="11076" y="3146"/>
                    <a:pt x="11038" y="3078"/>
                  </a:cubicBezTo>
                  <a:close/>
                  <a:moveTo>
                    <a:pt x="9995" y="1929"/>
                  </a:moveTo>
                  <a:cubicBezTo>
                    <a:pt x="9807" y="2044"/>
                    <a:pt x="9611" y="2150"/>
                    <a:pt x="9405" y="2245"/>
                  </a:cubicBezTo>
                  <a:cubicBezTo>
                    <a:pt x="9884" y="2446"/>
                    <a:pt x="9707" y="3548"/>
                    <a:pt x="9707" y="3548"/>
                  </a:cubicBezTo>
                  <a:lnTo>
                    <a:pt x="9812" y="3528"/>
                  </a:lnTo>
                  <a:cubicBezTo>
                    <a:pt x="9893" y="3376"/>
                    <a:pt x="9966" y="3227"/>
                    <a:pt x="10028" y="3084"/>
                  </a:cubicBezTo>
                  <a:cubicBezTo>
                    <a:pt x="10047" y="2839"/>
                    <a:pt x="10066" y="2371"/>
                    <a:pt x="9995" y="1929"/>
                  </a:cubicBezTo>
                  <a:close/>
                  <a:moveTo>
                    <a:pt x="929" y="1"/>
                  </a:moveTo>
                  <a:cubicBezTo>
                    <a:pt x="617" y="164"/>
                    <a:pt x="312" y="327"/>
                    <a:pt x="0" y="480"/>
                  </a:cubicBezTo>
                  <a:cubicBezTo>
                    <a:pt x="526" y="2371"/>
                    <a:pt x="1905" y="4864"/>
                    <a:pt x="3772" y="5577"/>
                  </a:cubicBezTo>
                  <a:cubicBezTo>
                    <a:pt x="4045" y="5682"/>
                    <a:pt x="4308" y="5731"/>
                    <a:pt x="4562" y="5731"/>
                  </a:cubicBezTo>
                  <a:cubicBezTo>
                    <a:pt x="6400" y="5731"/>
                    <a:pt x="7764" y="3290"/>
                    <a:pt x="8654" y="2490"/>
                  </a:cubicBezTo>
                  <a:lnTo>
                    <a:pt x="8654" y="2490"/>
                  </a:lnTo>
                  <a:cubicBezTo>
                    <a:pt x="8252" y="2596"/>
                    <a:pt x="7841" y="2671"/>
                    <a:pt x="7419" y="2711"/>
                  </a:cubicBezTo>
                  <a:cubicBezTo>
                    <a:pt x="6721" y="3840"/>
                    <a:pt x="5854" y="5088"/>
                    <a:pt x="4293" y="5088"/>
                  </a:cubicBezTo>
                  <a:cubicBezTo>
                    <a:pt x="4207" y="5088"/>
                    <a:pt x="4121" y="5084"/>
                    <a:pt x="4030" y="5079"/>
                  </a:cubicBezTo>
                  <a:cubicBezTo>
                    <a:pt x="2225" y="4922"/>
                    <a:pt x="1346" y="2165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36;p58"/>
            <p:cNvSpPr/>
            <p:nvPr/>
          </p:nvSpPr>
          <p:spPr>
            <a:xfrm>
              <a:off x="7243126" y="1752323"/>
              <a:ext cx="69817" cy="23193"/>
            </a:xfrm>
            <a:custGeom>
              <a:avLst/>
              <a:gdLst/>
              <a:ahLst/>
              <a:cxnLst/>
              <a:rect l="l" t="t" r="r" b="b"/>
              <a:pathLst>
                <a:path w="1472" h="489" extrusionOk="0">
                  <a:moveTo>
                    <a:pt x="1456" y="0"/>
                  </a:moveTo>
                  <a:lnTo>
                    <a:pt x="1227" y="38"/>
                  </a:lnTo>
                  <a:cubicBezTo>
                    <a:pt x="1265" y="106"/>
                    <a:pt x="1304" y="177"/>
                    <a:pt x="1346" y="250"/>
                  </a:cubicBezTo>
                  <a:lnTo>
                    <a:pt x="1408" y="235"/>
                  </a:lnTo>
                  <a:cubicBezTo>
                    <a:pt x="1408" y="235"/>
                    <a:pt x="1437" y="159"/>
                    <a:pt x="1471" y="29"/>
                  </a:cubicBezTo>
                  <a:cubicBezTo>
                    <a:pt x="1466" y="20"/>
                    <a:pt x="1461" y="9"/>
                    <a:pt x="1456" y="0"/>
                  </a:cubicBezTo>
                  <a:close/>
                  <a:moveTo>
                    <a:pt x="217" y="44"/>
                  </a:moveTo>
                  <a:cubicBezTo>
                    <a:pt x="155" y="187"/>
                    <a:pt x="82" y="336"/>
                    <a:pt x="1" y="488"/>
                  </a:cubicBezTo>
                  <a:lnTo>
                    <a:pt x="270" y="440"/>
                  </a:lnTo>
                  <a:cubicBezTo>
                    <a:pt x="312" y="354"/>
                    <a:pt x="356" y="268"/>
                    <a:pt x="394" y="182"/>
                  </a:cubicBezTo>
                  <a:lnTo>
                    <a:pt x="394" y="182"/>
                  </a:lnTo>
                  <a:lnTo>
                    <a:pt x="202" y="216"/>
                  </a:lnTo>
                  <a:cubicBezTo>
                    <a:pt x="202" y="216"/>
                    <a:pt x="212" y="153"/>
                    <a:pt x="217" y="44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7;p58"/>
            <p:cNvSpPr/>
            <p:nvPr/>
          </p:nvSpPr>
          <p:spPr>
            <a:xfrm>
              <a:off x="6476057" y="1044731"/>
              <a:ext cx="857345" cy="804792"/>
            </a:xfrm>
            <a:custGeom>
              <a:avLst/>
              <a:gdLst/>
              <a:ahLst/>
              <a:cxnLst/>
              <a:rect l="l" t="t" r="r" b="b"/>
              <a:pathLst>
                <a:path w="18076" h="16968" extrusionOk="0">
                  <a:moveTo>
                    <a:pt x="6668" y="0"/>
                  </a:moveTo>
                  <a:cubicBezTo>
                    <a:pt x="6084" y="96"/>
                    <a:pt x="5855" y="971"/>
                    <a:pt x="5706" y="2130"/>
                  </a:cubicBezTo>
                  <a:cubicBezTo>
                    <a:pt x="5989" y="1470"/>
                    <a:pt x="6133" y="867"/>
                    <a:pt x="6133" y="866"/>
                  </a:cubicBezTo>
                  <a:lnTo>
                    <a:pt x="6133" y="866"/>
                  </a:lnTo>
                  <a:cubicBezTo>
                    <a:pt x="6133" y="867"/>
                    <a:pt x="6170" y="1384"/>
                    <a:pt x="6099" y="2015"/>
                  </a:cubicBezTo>
                  <a:cubicBezTo>
                    <a:pt x="6317" y="1322"/>
                    <a:pt x="6390" y="668"/>
                    <a:pt x="6400" y="554"/>
                  </a:cubicBezTo>
                  <a:lnTo>
                    <a:pt x="6400" y="554"/>
                  </a:lnTo>
                  <a:cubicBezTo>
                    <a:pt x="6357" y="1031"/>
                    <a:pt x="6252" y="1595"/>
                    <a:pt x="6080" y="2148"/>
                  </a:cubicBezTo>
                  <a:cubicBezTo>
                    <a:pt x="6007" y="2690"/>
                    <a:pt x="5855" y="3293"/>
                    <a:pt x="5529" y="3719"/>
                  </a:cubicBezTo>
                  <a:cubicBezTo>
                    <a:pt x="5390" y="5069"/>
                    <a:pt x="5199" y="6485"/>
                    <a:pt x="4658" y="7433"/>
                  </a:cubicBezTo>
                  <a:cubicBezTo>
                    <a:pt x="3935" y="8696"/>
                    <a:pt x="2561" y="8974"/>
                    <a:pt x="1489" y="8974"/>
                  </a:cubicBezTo>
                  <a:cubicBezTo>
                    <a:pt x="652" y="8974"/>
                    <a:pt x="1" y="8802"/>
                    <a:pt x="0" y="8802"/>
                  </a:cubicBezTo>
                  <a:lnTo>
                    <a:pt x="0" y="8802"/>
                  </a:lnTo>
                  <a:cubicBezTo>
                    <a:pt x="1" y="8802"/>
                    <a:pt x="44" y="8989"/>
                    <a:pt x="403" y="9257"/>
                  </a:cubicBezTo>
                  <a:cubicBezTo>
                    <a:pt x="1801" y="9127"/>
                    <a:pt x="4505" y="8888"/>
                    <a:pt x="5481" y="8840"/>
                  </a:cubicBezTo>
                  <a:lnTo>
                    <a:pt x="6826" y="8769"/>
                  </a:lnTo>
                  <a:lnTo>
                    <a:pt x="6826" y="8769"/>
                  </a:lnTo>
                  <a:lnTo>
                    <a:pt x="6635" y="9305"/>
                  </a:lnTo>
                  <a:cubicBezTo>
                    <a:pt x="6831" y="9290"/>
                    <a:pt x="6946" y="9286"/>
                    <a:pt x="6946" y="9286"/>
                  </a:cubicBezTo>
                  <a:cubicBezTo>
                    <a:pt x="6946" y="9286"/>
                    <a:pt x="7018" y="10454"/>
                    <a:pt x="7291" y="11880"/>
                  </a:cubicBezTo>
                  <a:cubicBezTo>
                    <a:pt x="7708" y="14044"/>
                    <a:pt x="8587" y="16801"/>
                    <a:pt x="10392" y="16958"/>
                  </a:cubicBezTo>
                  <a:cubicBezTo>
                    <a:pt x="10483" y="16963"/>
                    <a:pt x="10569" y="16967"/>
                    <a:pt x="10655" y="16967"/>
                  </a:cubicBezTo>
                  <a:cubicBezTo>
                    <a:pt x="12216" y="16967"/>
                    <a:pt x="13083" y="15719"/>
                    <a:pt x="13781" y="14590"/>
                  </a:cubicBezTo>
                  <a:cubicBezTo>
                    <a:pt x="14318" y="13713"/>
                    <a:pt x="14757" y="12904"/>
                    <a:pt x="15336" y="12794"/>
                  </a:cubicBezTo>
                  <a:cubicBezTo>
                    <a:pt x="15399" y="12785"/>
                    <a:pt x="15462" y="12775"/>
                    <a:pt x="15519" y="12775"/>
                  </a:cubicBezTo>
                  <a:cubicBezTo>
                    <a:pt x="16045" y="12775"/>
                    <a:pt x="16270" y="13273"/>
                    <a:pt x="16357" y="13808"/>
                  </a:cubicBezTo>
                  <a:cubicBezTo>
                    <a:pt x="16428" y="14250"/>
                    <a:pt x="16409" y="14718"/>
                    <a:pt x="16390" y="14963"/>
                  </a:cubicBezTo>
                  <a:cubicBezTo>
                    <a:pt x="16385" y="15072"/>
                    <a:pt x="16375" y="15135"/>
                    <a:pt x="16375" y="15135"/>
                  </a:cubicBezTo>
                  <a:lnTo>
                    <a:pt x="16567" y="15101"/>
                  </a:lnTo>
                  <a:lnTo>
                    <a:pt x="17400" y="14957"/>
                  </a:lnTo>
                  <a:lnTo>
                    <a:pt x="17629" y="14919"/>
                  </a:lnTo>
                  <a:lnTo>
                    <a:pt x="17654" y="14915"/>
                  </a:lnTo>
                  <a:cubicBezTo>
                    <a:pt x="17806" y="14340"/>
                    <a:pt x="18075" y="12871"/>
                    <a:pt x="17127" y="11846"/>
                  </a:cubicBezTo>
                  <a:cubicBezTo>
                    <a:pt x="16878" y="11579"/>
                    <a:pt x="16586" y="11464"/>
                    <a:pt x="16260" y="11464"/>
                  </a:cubicBezTo>
                  <a:cubicBezTo>
                    <a:pt x="15016" y="11464"/>
                    <a:pt x="13297" y="13182"/>
                    <a:pt x="11861" y="14623"/>
                  </a:cubicBezTo>
                  <a:cubicBezTo>
                    <a:pt x="11320" y="15164"/>
                    <a:pt x="10838" y="15427"/>
                    <a:pt x="10401" y="15427"/>
                  </a:cubicBezTo>
                  <a:cubicBezTo>
                    <a:pt x="9367" y="15427"/>
                    <a:pt x="8587" y="13976"/>
                    <a:pt x="7918" y="11320"/>
                  </a:cubicBezTo>
                  <a:cubicBezTo>
                    <a:pt x="6955" y="7529"/>
                    <a:pt x="6668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8;p58"/>
            <p:cNvSpPr/>
            <p:nvPr/>
          </p:nvSpPr>
          <p:spPr>
            <a:xfrm>
              <a:off x="6738292" y="1085805"/>
              <a:ext cx="30450" cy="135318"/>
            </a:xfrm>
            <a:custGeom>
              <a:avLst/>
              <a:gdLst/>
              <a:ahLst/>
              <a:cxnLst/>
              <a:rect l="l" t="t" r="r" b="b"/>
              <a:pathLst>
                <a:path w="642" h="2853" extrusionOk="0">
                  <a:moveTo>
                    <a:pt x="604" y="0"/>
                  </a:moveTo>
                  <a:lnTo>
                    <a:pt x="604" y="0"/>
                  </a:lnTo>
                  <a:cubicBezTo>
                    <a:pt x="604" y="1"/>
                    <a:pt x="460" y="604"/>
                    <a:pt x="177" y="1264"/>
                  </a:cubicBezTo>
                  <a:cubicBezTo>
                    <a:pt x="134" y="1570"/>
                    <a:pt x="100" y="1901"/>
                    <a:pt x="63" y="2241"/>
                  </a:cubicBezTo>
                  <a:cubicBezTo>
                    <a:pt x="288" y="1914"/>
                    <a:pt x="450" y="1527"/>
                    <a:pt x="570" y="1149"/>
                  </a:cubicBezTo>
                  <a:cubicBezTo>
                    <a:pt x="641" y="518"/>
                    <a:pt x="604" y="1"/>
                    <a:pt x="604" y="0"/>
                  </a:cubicBezTo>
                  <a:close/>
                  <a:moveTo>
                    <a:pt x="551" y="1282"/>
                  </a:moveTo>
                  <a:lnTo>
                    <a:pt x="551" y="1282"/>
                  </a:lnTo>
                  <a:cubicBezTo>
                    <a:pt x="421" y="1719"/>
                    <a:pt x="249" y="2154"/>
                    <a:pt x="34" y="2537"/>
                  </a:cubicBezTo>
                  <a:cubicBezTo>
                    <a:pt x="25" y="2643"/>
                    <a:pt x="14" y="2747"/>
                    <a:pt x="0" y="2853"/>
                  </a:cubicBezTo>
                  <a:cubicBezTo>
                    <a:pt x="326" y="2427"/>
                    <a:pt x="478" y="1824"/>
                    <a:pt x="551" y="1282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9;p58"/>
            <p:cNvSpPr/>
            <p:nvPr/>
          </p:nvSpPr>
          <p:spPr>
            <a:xfrm>
              <a:off x="7377349" y="1360466"/>
              <a:ext cx="14087" cy="24142"/>
            </a:xfrm>
            <a:custGeom>
              <a:avLst/>
              <a:gdLst/>
              <a:ahLst/>
              <a:cxnLst/>
              <a:rect l="l" t="t" r="r" b="b"/>
              <a:pathLst>
                <a:path w="297" h="509" extrusionOk="0">
                  <a:moveTo>
                    <a:pt x="297" y="0"/>
                  </a:moveTo>
                  <a:cubicBezTo>
                    <a:pt x="239" y="121"/>
                    <a:pt x="144" y="269"/>
                    <a:pt x="5" y="455"/>
                  </a:cubicBezTo>
                  <a:lnTo>
                    <a:pt x="0" y="455"/>
                  </a:lnTo>
                  <a:lnTo>
                    <a:pt x="20" y="508"/>
                  </a:lnTo>
                  <a:cubicBezTo>
                    <a:pt x="14" y="484"/>
                    <a:pt x="5" y="470"/>
                    <a:pt x="5" y="455"/>
                  </a:cubicBezTo>
                  <a:lnTo>
                    <a:pt x="5" y="455"/>
                  </a:lnTo>
                  <a:cubicBezTo>
                    <a:pt x="5" y="455"/>
                    <a:pt x="20" y="460"/>
                    <a:pt x="38" y="470"/>
                  </a:cubicBezTo>
                  <a:cubicBezTo>
                    <a:pt x="177" y="250"/>
                    <a:pt x="263" y="77"/>
                    <a:pt x="297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40;p58"/>
            <p:cNvSpPr/>
            <p:nvPr/>
          </p:nvSpPr>
          <p:spPr>
            <a:xfrm>
              <a:off x="7046106" y="1382046"/>
              <a:ext cx="332200" cy="143049"/>
            </a:xfrm>
            <a:custGeom>
              <a:avLst/>
              <a:gdLst/>
              <a:ahLst/>
              <a:cxnLst/>
              <a:rect l="l" t="t" r="r" b="b"/>
              <a:pathLst>
                <a:path w="7004" h="3016" extrusionOk="0">
                  <a:moveTo>
                    <a:pt x="6989" y="0"/>
                  </a:moveTo>
                  <a:cubicBezTo>
                    <a:pt x="6850" y="173"/>
                    <a:pt x="6673" y="374"/>
                    <a:pt x="6439" y="608"/>
                  </a:cubicBezTo>
                  <a:cubicBezTo>
                    <a:pt x="5266" y="1781"/>
                    <a:pt x="1" y="3016"/>
                    <a:pt x="1" y="3016"/>
                  </a:cubicBezTo>
                  <a:cubicBezTo>
                    <a:pt x="1" y="3016"/>
                    <a:pt x="2825" y="3007"/>
                    <a:pt x="4614" y="2260"/>
                  </a:cubicBezTo>
                  <a:cubicBezTo>
                    <a:pt x="5807" y="1767"/>
                    <a:pt x="6606" y="704"/>
                    <a:pt x="7004" y="53"/>
                  </a:cubicBezTo>
                  <a:cubicBezTo>
                    <a:pt x="6998" y="29"/>
                    <a:pt x="6989" y="15"/>
                    <a:pt x="6989" y="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41;p58"/>
            <p:cNvSpPr/>
            <p:nvPr/>
          </p:nvSpPr>
          <p:spPr>
            <a:xfrm>
              <a:off x="7038612" y="1227665"/>
              <a:ext cx="353780" cy="297434"/>
            </a:xfrm>
            <a:custGeom>
              <a:avLst/>
              <a:gdLst/>
              <a:ahLst/>
              <a:cxnLst/>
              <a:rect l="l" t="t" r="r" b="b"/>
              <a:pathLst>
                <a:path w="7459" h="6271" extrusionOk="0">
                  <a:moveTo>
                    <a:pt x="0" y="1"/>
                  </a:moveTo>
                  <a:lnTo>
                    <a:pt x="97" y="3878"/>
                  </a:lnTo>
                  <a:lnTo>
                    <a:pt x="159" y="6271"/>
                  </a:lnTo>
                  <a:cubicBezTo>
                    <a:pt x="159" y="6271"/>
                    <a:pt x="5424" y="5036"/>
                    <a:pt x="6597" y="3863"/>
                  </a:cubicBezTo>
                  <a:cubicBezTo>
                    <a:pt x="6831" y="3629"/>
                    <a:pt x="7008" y="3428"/>
                    <a:pt x="7147" y="3255"/>
                  </a:cubicBezTo>
                  <a:cubicBezTo>
                    <a:pt x="7286" y="3069"/>
                    <a:pt x="7381" y="2921"/>
                    <a:pt x="7439" y="2800"/>
                  </a:cubicBezTo>
                  <a:cubicBezTo>
                    <a:pt x="7454" y="2772"/>
                    <a:pt x="7458" y="2758"/>
                    <a:pt x="7458" y="2758"/>
                  </a:cubicBezTo>
                  <a:lnTo>
                    <a:pt x="7458" y="2758"/>
                  </a:lnTo>
                  <a:cubicBezTo>
                    <a:pt x="7458" y="2758"/>
                    <a:pt x="5088" y="4271"/>
                    <a:pt x="3716" y="4271"/>
                  </a:cubicBezTo>
                  <a:cubicBezTo>
                    <a:pt x="3528" y="4271"/>
                    <a:pt x="3356" y="4242"/>
                    <a:pt x="3212" y="4174"/>
                  </a:cubicBezTo>
                  <a:cubicBezTo>
                    <a:pt x="2040" y="362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42;p58"/>
            <p:cNvSpPr/>
            <p:nvPr/>
          </p:nvSpPr>
          <p:spPr>
            <a:xfrm>
              <a:off x="7377349" y="1382046"/>
              <a:ext cx="1850" cy="2561"/>
            </a:xfrm>
            <a:custGeom>
              <a:avLst/>
              <a:gdLst/>
              <a:ahLst/>
              <a:cxnLst/>
              <a:rect l="l" t="t" r="r" b="b"/>
              <a:pathLst>
                <a:path w="39" h="54" extrusionOk="0">
                  <a:moveTo>
                    <a:pt x="0" y="0"/>
                  </a:moveTo>
                  <a:lnTo>
                    <a:pt x="20" y="53"/>
                  </a:lnTo>
                  <a:cubicBezTo>
                    <a:pt x="29" y="39"/>
                    <a:pt x="34" y="29"/>
                    <a:pt x="38" y="15"/>
                  </a:cubicBezTo>
                  <a:cubicBezTo>
                    <a:pt x="20" y="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43;p58"/>
            <p:cNvSpPr/>
            <p:nvPr/>
          </p:nvSpPr>
          <p:spPr>
            <a:xfrm>
              <a:off x="6779603" y="1069916"/>
              <a:ext cx="47" cy="949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lnTo>
                    <a:pt x="0" y="20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44;p58"/>
            <p:cNvSpPr/>
            <p:nvPr/>
          </p:nvSpPr>
          <p:spPr>
            <a:xfrm>
              <a:off x="6603878" y="1192045"/>
              <a:ext cx="137405" cy="56347"/>
            </a:xfrm>
            <a:custGeom>
              <a:avLst/>
              <a:gdLst/>
              <a:ahLst/>
              <a:cxnLst/>
              <a:rect l="l" t="t" r="r" b="b"/>
              <a:pathLst>
                <a:path w="2897" h="1188" extrusionOk="0">
                  <a:moveTo>
                    <a:pt x="2897" y="1"/>
                  </a:moveTo>
                  <a:lnTo>
                    <a:pt x="2897" y="1"/>
                  </a:lnTo>
                  <a:cubicBezTo>
                    <a:pt x="2600" y="436"/>
                    <a:pt x="2192" y="756"/>
                    <a:pt x="1642" y="756"/>
                  </a:cubicBezTo>
                  <a:cubicBezTo>
                    <a:pt x="1628" y="756"/>
                    <a:pt x="1613" y="756"/>
                    <a:pt x="1600" y="752"/>
                  </a:cubicBezTo>
                  <a:cubicBezTo>
                    <a:pt x="800" y="732"/>
                    <a:pt x="307" y="407"/>
                    <a:pt x="0" y="48"/>
                  </a:cubicBezTo>
                  <a:lnTo>
                    <a:pt x="0" y="48"/>
                  </a:lnTo>
                  <a:cubicBezTo>
                    <a:pt x="245" y="651"/>
                    <a:pt x="723" y="1187"/>
                    <a:pt x="1657" y="1187"/>
                  </a:cubicBezTo>
                  <a:cubicBezTo>
                    <a:pt x="1704" y="1187"/>
                    <a:pt x="1748" y="1183"/>
                    <a:pt x="1796" y="1183"/>
                  </a:cubicBezTo>
                  <a:cubicBezTo>
                    <a:pt x="2002" y="1168"/>
                    <a:pt x="2183" y="1121"/>
                    <a:pt x="2346" y="1039"/>
                  </a:cubicBezTo>
                  <a:cubicBezTo>
                    <a:pt x="2543" y="829"/>
                    <a:pt x="2715" y="575"/>
                    <a:pt x="2868" y="297"/>
                  </a:cubicBezTo>
                  <a:cubicBezTo>
                    <a:pt x="2877" y="197"/>
                    <a:pt x="2887" y="100"/>
                    <a:pt x="2897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45;p58"/>
            <p:cNvSpPr/>
            <p:nvPr/>
          </p:nvSpPr>
          <p:spPr>
            <a:xfrm>
              <a:off x="6764378" y="1070817"/>
              <a:ext cx="15272" cy="75841"/>
            </a:xfrm>
            <a:custGeom>
              <a:avLst/>
              <a:gdLst/>
              <a:ahLst/>
              <a:cxnLst/>
              <a:rect l="l" t="t" r="r" b="b"/>
              <a:pathLst>
                <a:path w="322" h="1599" extrusionOk="0">
                  <a:moveTo>
                    <a:pt x="321" y="1"/>
                  </a:moveTo>
                  <a:cubicBezTo>
                    <a:pt x="321" y="2"/>
                    <a:pt x="321" y="3"/>
                    <a:pt x="321" y="4"/>
                  </a:cubicBezTo>
                  <a:lnTo>
                    <a:pt x="321" y="4"/>
                  </a:lnTo>
                  <a:cubicBezTo>
                    <a:pt x="321" y="3"/>
                    <a:pt x="321" y="2"/>
                    <a:pt x="321" y="1"/>
                  </a:cubicBezTo>
                  <a:close/>
                  <a:moveTo>
                    <a:pt x="321" y="4"/>
                  </a:moveTo>
                  <a:lnTo>
                    <a:pt x="321" y="4"/>
                  </a:lnTo>
                  <a:cubicBezTo>
                    <a:pt x="311" y="118"/>
                    <a:pt x="238" y="772"/>
                    <a:pt x="20" y="1465"/>
                  </a:cubicBezTo>
                  <a:cubicBezTo>
                    <a:pt x="15" y="1508"/>
                    <a:pt x="10" y="1556"/>
                    <a:pt x="1" y="1598"/>
                  </a:cubicBezTo>
                  <a:cubicBezTo>
                    <a:pt x="173" y="1045"/>
                    <a:pt x="278" y="481"/>
                    <a:pt x="321" y="4"/>
                  </a:cubicBez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46;p58"/>
            <p:cNvSpPr/>
            <p:nvPr/>
          </p:nvSpPr>
          <p:spPr>
            <a:xfrm>
              <a:off x="6739857" y="1140300"/>
              <a:ext cx="25517" cy="65833"/>
            </a:xfrm>
            <a:custGeom>
              <a:avLst/>
              <a:gdLst/>
              <a:ahLst/>
              <a:cxnLst/>
              <a:rect l="l" t="t" r="r" b="b"/>
              <a:pathLst>
                <a:path w="538" h="1388" extrusionOk="0">
                  <a:moveTo>
                    <a:pt x="537" y="0"/>
                  </a:moveTo>
                  <a:cubicBezTo>
                    <a:pt x="417" y="378"/>
                    <a:pt x="255" y="765"/>
                    <a:pt x="30" y="1092"/>
                  </a:cubicBezTo>
                  <a:cubicBezTo>
                    <a:pt x="20" y="1191"/>
                    <a:pt x="10" y="1288"/>
                    <a:pt x="1" y="1388"/>
                  </a:cubicBezTo>
                  <a:cubicBezTo>
                    <a:pt x="216" y="1005"/>
                    <a:pt x="388" y="570"/>
                    <a:pt x="518" y="133"/>
                  </a:cubicBezTo>
                  <a:cubicBezTo>
                    <a:pt x="527" y="91"/>
                    <a:pt x="532" y="43"/>
                    <a:pt x="537" y="0"/>
                  </a:cubicBezTo>
                  <a:close/>
                </a:path>
              </a:pathLst>
            </a:custGeom>
            <a:solidFill>
              <a:srgbClr val="2B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7;p58"/>
            <p:cNvSpPr/>
            <p:nvPr/>
          </p:nvSpPr>
          <p:spPr>
            <a:xfrm>
              <a:off x="7108570" y="1103922"/>
              <a:ext cx="101073" cy="87698"/>
            </a:xfrm>
            <a:custGeom>
              <a:avLst/>
              <a:gdLst/>
              <a:ahLst/>
              <a:cxnLst/>
              <a:rect l="l" t="t" r="r" b="b"/>
              <a:pathLst>
                <a:path w="2131" h="1849" extrusionOk="0">
                  <a:moveTo>
                    <a:pt x="2130" y="1"/>
                  </a:moveTo>
                  <a:cubicBezTo>
                    <a:pt x="1901" y="843"/>
                    <a:pt x="1345" y="1753"/>
                    <a:pt x="0" y="1848"/>
                  </a:cubicBezTo>
                  <a:lnTo>
                    <a:pt x="29" y="1848"/>
                  </a:lnTo>
                  <a:cubicBezTo>
                    <a:pt x="206" y="1848"/>
                    <a:pt x="392" y="1830"/>
                    <a:pt x="593" y="1791"/>
                  </a:cubicBezTo>
                  <a:cubicBezTo>
                    <a:pt x="1523" y="1605"/>
                    <a:pt x="1943" y="776"/>
                    <a:pt x="2130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8;p58"/>
            <p:cNvSpPr/>
            <p:nvPr/>
          </p:nvSpPr>
          <p:spPr>
            <a:xfrm>
              <a:off x="7140774" y="1227902"/>
              <a:ext cx="41122" cy="11668"/>
            </a:xfrm>
            <a:custGeom>
              <a:avLst/>
              <a:gdLst/>
              <a:ahLst/>
              <a:cxnLst/>
              <a:rect l="l" t="t" r="r" b="b"/>
              <a:pathLst>
                <a:path w="867" h="246" extrusionOk="0">
                  <a:moveTo>
                    <a:pt x="867" y="0"/>
                  </a:moveTo>
                  <a:cubicBezTo>
                    <a:pt x="566" y="77"/>
                    <a:pt x="269" y="159"/>
                    <a:pt x="0" y="245"/>
                  </a:cubicBezTo>
                  <a:cubicBezTo>
                    <a:pt x="355" y="245"/>
                    <a:pt x="643" y="159"/>
                    <a:pt x="867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9;p58"/>
            <p:cNvSpPr/>
            <p:nvPr/>
          </p:nvSpPr>
          <p:spPr>
            <a:xfrm>
              <a:off x="6840881" y="1357288"/>
              <a:ext cx="202336" cy="54307"/>
            </a:xfrm>
            <a:custGeom>
              <a:avLst/>
              <a:gdLst/>
              <a:ahLst/>
              <a:cxnLst/>
              <a:rect l="l" t="t" r="r" b="b"/>
              <a:pathLst>
                <a:path w="4266" h="1145" extrusionOk="0">
                  <a:moveTo>
                    <a:pt x="2442" y="1"/>
                  </a:moveTo>
                  <a:cubicBezTo>
                    <a:pt x="647" y="1"/>
                    <a:pt x="1" y="1145"/>
                    <a:pt x="1" y="1145"/>
                  </a:cubicBezTo>
                  <a:cubicBezTo>
                    <a:pt x="1" y="1145"/>
                    <a:pt x="1111" y="403"/>
                    <a:pt x="2422" y="403"/>
                  </a:cubicBezTo>
                  <a:lnTo>
                    <a:pt x="2552" y="403"/>
                  </a:lnTo>
                  <a:cubicBezTo>
                    <a:pt x="3911" y="456"/>
                    <a:pt x="4266" y="1140"/>
                    <a:pt x="4266" y="1145"/>
                  </a:cubicBezTo>
                  <a:cubicBezTo>
                    <a:pt x="4266" y="1107"/>
                    <a:pt x="4203" y="1"/>
                    <a:pt x="2442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50;p58"/>
            <p:cNvSpPr/>
            <p:nvPr/>
          </p:nvSpPr>
          <p:spPr>
            <a:xfrm>
              <a:off x="7043165" y="1411547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51;p58"/>
            <p:cNvSpPr/>
            <p:nvPr/>
          </p:nvSpPr>
          <p:spPr>
            <a:xfrm>
              <a:off x="6878587" y="1486911"/>
              <a:ext cx="164630" cy="60473"/>
            </a:xfrm>
            <a:custGeom>
              <a:avLst/>
              <a:gdLst/>
              <a:ahLst/>
              <a:cxnLst/>
              <a:rect l="l" t="t" r="r" b="b"/>
              <a:pathLst>
                <a:path w="3471" h="1275" extrusionOk="0">
                  <a:moveTo>
                    <a:pt x="1790" y="1"/>
                  </a:moveTo>
                  <a:cubicBezTo>
                    <a:pt x="1638" y="1"/>
                    <a:pt x="1484" y="20"/>
                    <a:pt x="1340" y="63"/>
                  </a:cubicBezTo>
                  <a:cubicBezTo>
                    <a:pt x="374" y="341"/>
                    <a:pt x="1" y="1275"/>
                    <a:pt x="1" y="1275"/>
                  </a:cubicBezTo>
                  <a:cubicBezTo>
                    <a:pt x="1" y="1275"/>
                    <a:pt x="1077" y="537"/>
                    <a:pt x="1929" y="374"/>
                  </a:cubicBezTo>
                  <a:cubicBezTo>
                    <a:pt x="2087" y="341"/>
                    <a:pt x="2245" y="331"/>
                    <a:pt x="2389" y="331"/>
                  </a:cubicBezTo>
                  <a:cubicBezTo>
                    <a:pt x="3016" y="331"/>
                    <a:pt x="3471" y="561"/>
                    <a:pt x="3471" y="561"/>
                  </a:cubicBezTo>
                  <a:cubicBezTo>
                    <a:pt x="3471" y="561"/>
                    <a:pt x="2632" y="1"/>
                    <a:pt x="1790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2;p58"/>
            <p:cNvSpPr/>
            <p:nvPr/>
          </p:nvSpPr>
          <p:spPr>
            <a:xfrm>
              <a:off x="7340118" y="744127"/>
              <a:ext cx="556259" cy="229324"/>
            </a:xfrm>
            <a:custGeom>
              <a:avLst/>
              <a:gdLst/>
              <a:ahLst/>
              <a:cxnLst/>
              <a:rect l="l" t="t" r="r" b="b"/>
              <a:pathLst>
                <a:path w="11728" h="4835" extrusionOk="0">
                  <a:moveTo>
                    <a:pt x="9209" y="1"/>
                  </a:moveTo>
                  <a:cubicBezTo>
                    <a:pt x="6692" y="1"/>
                    <a:pt x="330" y="2685"/>
                    <a:pt x="91" y="2824"/>
                  </a:cubicBezTo>
                  <a:cubicBezTo>
                    <a:pt x="1" y="2877"/>
                    <a:pt x="29" y="3155"/>
                    <a:pt x="105" y="3489"/>
                  </a:cubicBezTo>
                  <a:cubicBezTo>
                    <a:pt x="397" y="3370"/>
                    <a:pt x="6247" y="962"/>
                    <a:pt x="9257" y="962"/>
                  </a:cubicBezTo>
                  <a:cubicBezTo>
                    <a:pt x="9865" y="962"/>
                    <a:pt x="10358" y="1059"/>
                    <a:pt x="10665" y="1293"/>
                  </a:cubicBezTo>
                  <a:cubicBezTo>
                    <a:pt x="11115" y="1633"/>
                    <a:pt x="11460" y="2442"/>
                    <a:pt x="11694" y="3504"/>
                  </a:cubicBezTo>
                  <a:cubicBezTo>
                    <a:pt x="11694" y="3427"/>
                    <a:pt x="11727" y="393"/>
                    <a:pt x="9622" y="29"/>
                  </a:cubicBezTo>
                  <a:cubicBezTo>
                    <a:pt x="9501" y="10"/>
                    <a:pt x="9363" y="1"/>
                    <a:pt x="9209" y="1"/>
                  </a:cubicBezTo>
                  <a:close/>
                  <a:moveTo>
                    <a:pt x="153" y="3701"/>
                  </a:moveTo>
                  <a:cubicBezTo>
                    <a:pt x="288" y="4227"/>
                    <a:pt x="489" y="4801"/>
                    <a:pt x="503" y="4835"/>
                  </a:cubicBezTo>
                  <a:cubicBezTo>
                    <a:pt x="350" y="4342"/>
                    <a:pt x="225" y="3930"/>
                    <a:pt x="153" y="3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53;p58"/>
            <p:cNvSpPr/>
            <p:nvPr/>
          </p:nvSpPr>
          <p:spPr>
            <a:xfrm>
              <a:off x="7345098" y="789753"/>
              <a:ext cx="549666" cy="183696"/>
            </a:xfrm>
            <a:custGeom>
              <a:avLst/>
              <a:gdLst/>
              <a:ahLst/>
              <a:cxnLst/>
              <a:rect l="l" t="t" r="r" b="b"/>
              <a:pathLst>
                <a:path w="11589" h="3873" extrusionOk="0">
                  <a:moveTo>
                    <a:pt x="9152" y="0"/>
                  </a:moveTo>
                  <a:cubicBezTo>
                    <a:pt x="6142" y="0"/>
                    <a:pt x="292" y="2408"/>
                    <a:pt x="0" y="2527"/>
                  </a:cubicBezTo>
                  <a:cubicBezTo>
                    <a:pt x="15" y="2595"/>
                    <a:pt x="29" y="2666"/>
                    <a:pt x="48" y="2739"/>
                  </a:cubicBezTo>
                  <a:cubicBezTo>
                    <a:pt x="120" y="2968"/>
                    <a:pt x="245" y="3380"/>
                    <a:pt x="398" y="3873"/>
                  </a:cubicBezTo>
                  <a:cubicBezTo>
                    <a:pt x="398" y="3873"/>
                    <a:pt x="5625" y="1255"/>
                    <a:pt x="8415" y="901"/>
                  </a:cubicBezTo>
                  <a:cubicBezTo>
                    <a:pt x="8645" y="877"/>
                    <a:pt x="8856" y="862"/>
                    <a:pt x="9051" y="862"/>
                  </a:cubicBezTo>
                  <a:cubicBezTo>
                    <a:pt x="11268" y="862"/>
                    <a:pt x="11589" y="2547"/>
                    <a:pt x="11589" y="2547"/>
                  </a:cubicBezTo>
                  <a:lnTo>
                    <a:pt x="11589" y="2542"/>
                  </a:lnTo>
                  <a:cubicBezTo>
                    <a:pt x="11355" y="1480"/>
                    <a:pt x="11010" y="671"/>
                    <a:pt x="10560" y="331"/>
                  </a:cubicBezTo>
                  <a:cubicBezTo>
                    <a:pt x="10253" y="97"/>
                    <a:pt x="9760" y="0"/>
                    <a:pt x="9152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54;p58"/>
            <p:cNvSpPr/>
            <p:nvPr/>
          </p:nvSpPr>
          <p:spPr>
            <a:xfrm>
              <a:off x="6019981" y="822005"/>
              <a:ext cx="456134" cy="172787"/>
            </a:xfrm>
            <a:custGeom>
              <a:avLst/>
              <a:gdLst/>
              <a:ahLst/>
              <a:cxnLst/>
              <a:rect l="l" t="t" r="r" b="b"/>
              <a:pathLst>
                <a:path w="9617" h="3643" extrusionOk="0">
                  <a:moveTo>
                    <a:pt x="3446" y="0"/>
                  </a:moveTo>
                  <a:cubicBezTo>
                    <a:pt x="2872" y="0"/>
                    <a:pt x="2379" y="67"/>
                    <a:pt x="2030" y="221"/>
                  </a:cubicBezTo>
                  <a:cubicBezTo>
                    <a:pt x="240" y="1034"/>
                    <a:pt x="0" y="2351"/>
                    <a:pt x="374" y="3643"/>
                  </a:cubicBezTo>
                  <a:cubicBezTo>
                    <a:pt x="369" y="3610"/>
                    <a:pt x="207" y="2949"/>
                    <a:pt x="781" y="2422"/>
                  </a:cubicBezTo>
                  <a:cubicBezTo>
                    <a:pt x="1082" y="1743"/>
                    <a:pt x="1494" y="1235"/>
                    <a:pt x="2030" y="1001"/>
                  </a:cubicBezTo>
                  <a:cubicBezTo>
                    <a:pt x="2743" y="685"/>
                    <a:pt x="3519" y="570"/>
                    <a:pt x="4285" y="570"/>
                  </a:cubicBezTo>
                  <a:cubicBezTo>
                    <a:pt x="6587" y="570"/>
                    <a:pt x="8788" y="1623"/>
                    <a:pt x="8788" y="1623"/>
                  </a:cubicBezTo>
                  <a:cubicBezTo>
                    <a:pt x="8788" y="1623"/>
                    <a:pt x="8501" y="2236"/>
                    <a:pt x="8185" y="3193"/>
                  </a:cubicBezTo>
                  <a:lnTo>
                    <a:pt x="9616" y="1111"/>
                  </a:lnTo>
                  <a:cubicBezTo>
                    <a:pt x="9616" y="1111"/>
                    <a:pt x="5845" y="0"/>
                    <a:pt x="3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55;p58"/>
            <p:cNvSpPr/>
            <p:nvPr/>
          </p:nvSpPr>
          <p:spPr>
            <a:xfrm>
              <a:off x="6057023" y="848992"/>
              <a:ext cx="379819" cy="124456"/>
            </a:xfrm>
            <a:custGeom>
              <a:avLst/>
              <a:gdLst/>
              <a:ahLst/>
              <a:cxnLst/>
              <a:rect l="l" t="t" r="r" b="b"/>
              <a:pathLst>
                <a:path w="8008" h="2624" extrusionOk="0">
                  <a:moveTo>
                    <a:pt x="3504" y="1"/>
                  </a:moveTo>
                  <a:cubicBezTo>
                    <a:pt x="2738" y="1"/>
                    <a:pt x="1962" y="116"/>
                    <a:pt x="1249" y="432"/>
                  </a:cubicBezTo>
                  <a:cubicBezTo>
                    <a:pt x="713" y="666"/>
                    <a:pt x="301" y="1174"/>
                    <a:pt x="0" y="1853"/>
                  </a:cubicBezTo>
                  <a:cubicBezTo>
                    <a:pt x="248" y="1618"/>
                    <a:pt x="641" y="1413"/>
                    <a:pt x="1249" y="1298"/>
                  </a:cubicBezTo>
                  <a:cubicBezTo>
                    <a:pt x="1455" y="1260"/>
                    <a:pt x="1684" y="1240"/>
                    <a:pt x="1929" y="1240"/>
                  </a:cubicBezTo>
                  <a:cubicBezTo>
                    <a:pt x="4073" y="1240"/>
                    <a:pt x="7386" y="2619"/>
                    <a:pt x="7404" y="2624"/>
                  </a:cubicBezTo>
                  <a:cubicBezTo>
                    <a:pt x="7720" y="1667"/>
                    <a:pt x="8007" y="1054"/>
                    <a:pt x="8007" y="1054"/>
                  </a:cubicBezTo>
                  <a:cubicBezTo>
                    <a:pt x="8007" y="1054"/>
                    <a:pt x="5806" y="1"/>
                    <a:pt x="3504" y="1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56;p58"/>
            <p:cNvSpPr/>
            <p:nvPr/>
          </p:nvSpPr>
          <p:spPr>
            <a:xfrm>
              <a:off x="6440201" y="1487385"/>
              <a:ext cx="333053" cy="158084"/>
            </a:xfrm>
            <a:custGeom>
              <a:avLst/>
              <a:gdLst/>
              <a:ahLst/>
              <a:cxnLst/>
              <a:rect l="l" t="t" r="r" b="b"/>
              <a:pathLst>
                <a:path w="7022" h="3333" extrusionOk="0">
                  <a:moveTo>
                    <a:pt x="7022" y="1"/>
                  </a:moveTo>
                  <a:cubicBezTo>
                    <a:pt x="6659" y="24"/>
                    <a:pt x="6175" y="63"/>
                    <a:pt x="5643" y="101"/>
                  </a:cubicBezTo>
                  <a:cubicBezTo>
                    <a:pt x="4748" y="282"/>
                    <a:pt x="3600" y="479"/>
                    <a:pt x="2767" y="479"/>
                  </a:cubicBezTo>
                  <a:cubicBezTo>
                    <a:pt x="2413" y="479"/>
                    <a:pt x="2111" y="446"/>
                    <a:pt x="1916" y="355"/>
                  </a:cubicBezTo>
                  <a:cubicBezTo>
                    <a:pt x="1858" y="359"/>
                    <a:pt x="1801" y="359"/>
                    <a:pt x="1748" y="359"/>
                  </a:cubicBezTo>
                  <a:cubicBezTo>
                    <a:pt x="1178" y="359"/>
                    <a:pt x="670" y="192"/>
                    <a:pt x="288" y="6"/>
                  </a:cubicBezTo>
                  <a:lnTo>
                    <a:pt x="1" y="2193"/>
                  </a:lnTo>
                  <a:cubicBezTo>
                    <a:pt x="580" y="2676"/>
                    <a:pt x="1273" y="3059"/>
                    <a:pt x="1987" y="3332"/>
                  </a:cubicBezTo>
                  <a:cubicBezTo>
                    <a:pt x="2068" y="2920"/>
                    <a:pt x="2159" y="2604"/>
                    <a:pt x="2265" y="2432"/>
                  </a:cubicBezTo>
                  <a:cubicBezTo>
                    <a:pt x="2954" y="1265"/>
                    <a:pt x="6142" y="761"/>
                    <a:pt x="6964" y="651"/>
                  </a:cubicBezTo>
                  <a:cubicBezTo>
                    <a:pt x="6993" y="331"/>
                    <a:pt x="7013" y="130"/>
                    <a:pt x="7022" y="1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57;p58"/>
            <p:cNvSpPr/>
            <p:nvPr/>
          </p:nvSpPr>
          <p:spPr>
            <a:xfrm>
              <a:off x="6373042" y="1591350"/>
              <a:ext cx="161404" cy="496829"/>
            </a:xfrm>
            <a:custGeom>
              <a:avLst/>
              <a:gdLst/>
              <a:ahLst/>
              <a:cxnLst/>
              <a:rect l="l" t="t" r="r" b="b"/>
              <a:pathLst>
                <a:path w="3403" h="10475" extrusionOk="0">
                  <a:moveTo>
                    <a:pt x="1417" y="1"/>
                  </a:moveTo>
                  <a:lnTo>
                    <a:pt x="637" y="6023"/>
                  </a:lnTo>
                  <a:cubicBezTo>
                    <a:pt x="900" y="6175"/>
                    <a:pt x="1459" y="6443"/>
                    <a:pt x="2221" y="6443"/>
                  </a:cubicBezTo>
                  <a:cubicBezTo>
                    <a:pt x="2464" y="6443"/>
                    <a:pt x="2728" y="6414"/>
                    <a:pt x="3005" y="6352"/>
                  </a:cubicBezTo>
                  <a:cubicBezTo>
                    <a:pt x="3039" y="4386"/>
                    <a:pt x="3173" y="2341"/>
                    <a:pt x="3403" y="1140"/>
                  </a:cubicBezTo>
                  <a:cubicBezTo>
                    <a:pt x="2689" y="867"/>
                    <a:pt x="1996" y="484"/>
                    <a:pt x="1417" y="1"/>
                  </a:cubicBezTo>
                  <a:close/>
                  <a:moveTo>
                    <a:pt x="608" y="6247"/>
                  </a:moveTo>
                  <a:lnTo>
                    <a:pt x="522" y="6918"/>
                  </a:lnTo>
                  <a:cubicBezTo>
                    <a:pt x="522" y="6918"/>
                    <a:pt x="436" y="6960"/>
                    <a:pt x="297" y="7037"/>
                  </a:cubicBezTo>
                  <a:lnTo>
                    <a:pt x="0" y="8981"/>
                  </a:lnTo>
                  <a:cubicBezTo>
                    <a:pt x="560" y="9004"/>
                    <a:pt x="933" y="9038"/>
                    <a:pt x="1024" y="9071"/>
                  </a:cubicBezTo>
                  <a:cubicBezTo>
                    <a:pt x="1512" y="9277"/>
                    <a:pt x="1527" y="9794"/>
                    <a:pt x="1704" y="10119"/>
                  </a:cubicBezTo>
                  <a:cubicBezTo>
                    <a:pt x="1723" y="10158"/>
                    <a:pt x="1742" y="10254"/>
                    <a:pt x="1752" y="10397"/>
                  </a:cubicBezTo>
                  <a:cubicBezTo>
                    <a:pt x="1761" y="10426"/>
                    <a:pt x="1766" y="10450"/>
                    <a:pt x="1770" y="10474"/>
                  </a:cubicBezTo>
                  <a:cubicBezTo>
                    <a:pt x="1996" y="10402"/>
                    <a:pt x="2235" y="10359"/>
                    <a:pt x="2488" y="10359"/>
                  </a:cubicBezTo>
                  <a:cubicBezTo>
                    <a:pt x="2694" y="10359"/>
                    <a:pt x="2910" y="10388"/>
                    <a:pt x="3135" y="10450"/>
                  </a:cubicBezTo>
                  <a:cubicBezTo>
                    <a:pt x="3029" y="9511"/>
                    <a:pt x="2987" y="8075"/>
                    <a:pt x="3005" y="6568"/>
                  </a:cubicBezTo>
                  <a:lnTo>
                    <a:pt x="3005" y="6568"/>
                  </a:lnTo>
                  <a:cubicBezTo>
                    <a:pt x="2733" y="6626"/>
                    <a:pt x="2479" y="6649"/>
                    <a:pt x="2240" y="6649"/>
                  </a:cubicBezTo>
                  <a:cubicBezTo>
                    <a:pt x="1494" y="6649"/>
                    <a:pt x="919" y="6414"/>
                    <a:pt x="608" y="6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58;p58"/>
            <p:cNvSpPr/>
            <p:nvPr/>
          </p:nvSpPr>
          <p:spPr>
            <a:xfrm>
              <a:off x="6401831" y="1876967"/>
              <a:ext cx="113785" cy="29739"/>
            </a:xfrm>
            <a:custGeom>
              <a:avLst/>
              <a:gdLst/>
              <a:ahLst/>
              <a:cxnLst/>
              <a:rect l="l" t="t" r="r" b="b"/>
              <a:pathLst>
                <a:path w="2399" h="627" extrusionOk="0">
                  <a:moveTo>
                    <a:pt x="30" y="1"/>
                  </a:moveTo>
                  <a:lnTo>
                    <a:pt x="1" y="225"/>
                  </a:lnTo>
                  <a:cubicBezTo>
                    <a:pt x="312" y="392"/>
                    <a:pt x="887" y="627"/>
                    <a:pt x="1633" y="627"/>
                  </a:cubicBezTo>
                  <a:cubicBezTo>
                    <a:pt x="1872" y="627"/>
                    <a:pt x="2126" y="604"/>
                    <a:pt x="2398" y="546"/>
                  </a:cubicBezTo>
                  <a:lnTo>
                    <a:pt x="2398" y="330"/>
                  </a:lnTo>
                  <a:cubicBezTo>
                    <a:pt x="2121" y="392"/>
                    <a:pt x="1857" y="421"/>
                    <a:pt x="1614" y="421"/>
                  </a:cubicBezTo>
                  <a:cubicBezTo>
                    <a:pt x="852" y="421"/>
                    <a:pt x="293" y="153"/>
                    <a:pt x="30" y="1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9;p58"/>
            <p:cNvSpPr/>
            <p:nvPr/>
          </p:nvSpPr>
          <p:spPr>
            <a:xfrm>
              <a:off x="6639071" y="2162109"/>
              <a:ext cx="52031" cy="50845"/>
            </a:xfrm>
            <a:custGeom>
              <a:avLst/>
              <a:gdLst/>
              <a:ahLst/>
              <a:cxnLst/>
              <a:rect l="l" t="t" r="r" b="b"/>
              <a:pathLst>
                <a:path w="1097" h="1072" extrusionOk="0">
                  <a:moveTo>
                    <a:pt x="1" y="0"/>
                  </a:moveTo>
                  <a:cubicBezTo>
                    <a:pt x="895" y="751"/>
                    <a:pt x="953" y="1072"/>
                    <a:pt x="953" y="1072"/>
                  </a:cubicBezTo>
                  <a:cubicBezTo>
                    <a:pt x="953" y="1072"/>
                    <a:pt x="953" y="694"/>
                    <a:pt x="1097" y="192"/>
                  </a:cubicBezTo>
                  <a:cubicBezTo>
                    <a:pt x="714" y="129"/>
                    <a:pt x="345" y="62"/>
                    <a:pt x="1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60;p58"/>
            <p:cNvSpPr/>
            <p:nvPr/>
          </p:nvSpPr>
          <p:spPr>
            <a:xfrm>
              <a:off x="6449734" y="2243592"/>
              <a:ext cx="15035" cy="1186"/>
            </a:xfrm>
            <a:custGeom>
              <a:avLst/>
              <a:gdLst/>
              <a:ahLst/>
              <a:cxnLst/>
              <a:rect l="l" t="t" r="r" b="b"/>
              <a:pathLst>
                <a:path w="317" h="25" extrusionOk="0">
                  <a:moveTo>
                    <a:pt x="1" y="1"/>
                  </a:moveTo>
                  <a:lnTo>
                    <a:pt x="1" y="25"/>
                  </a:lnTo>
                  <a:lnTo>
                    <a:pt x="317" y="5"/>
                  </a:lnTo>
                  <a:lnTo>
                    <a:pt x="268" y="5"/>
                  </a:lnTo>
                  <a:cubicBezTo>
                    <a:pt x="268" y="5"/>
                    <a:pt x="264" y="5"/>
                    <a:pt x="26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61;p58"/>
            <p:cNvSpPr/>
            <p:nvPr/>
          </p:nvSpPr>
          <p:spPr>
            <a:xfrm>
              <a:off x="6449734" y="2242691"/>
              <a:ext cx="12522" cy="949"/>
            </a:xfrm>
            <a:custGeom>
              <a:avLst/>
              <a:gdLst/>
              <a:ahLst/>
              <a:cxnLst/>
              <a:rect l="l" t="t" r="r" b="b"/>
              <a:pathLst>
                <a:path w="264" h="20" extrusionOk="0">
                  <a:moveTo>
                    <a:pt x="5" y="0"/>
                  </a:moveTo>
                  <a:cubicBezTo>
                    <a:pt x="5" y="9"/>
                    <a:pt x="5" y="15"/>
                    <a:pt x="1" y="20"/>
                  </a:cubicBezTo>
                  <a:lnTo>
                    <a:pt x="264" y="20"/>
                  </a:lnTo>
                  <a:cubicBezTo>
                    <a:pt x="173" y="15"/>
                    <a:pt x="87" y="5"/>
                    <a:pt x="5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62;p58"/>
            <p:cNvSpPr/>
            <p:nvPr/>
          </p:nvSpPr>
          <p:spPr>
            <a:xfrm>
              <a:off x="6453813" y="1476951"/>
              <a:ext cx="320390" cy="27509"/>
            </a:xfrm>
            <a:custGeom>
              <a:avLst/>
              <a:gdLst/>
              <a:ahLst/>
              <a:cxnLst/>
              <a:rect l="l" t="t" r="r" b="b"/>
              <a:pathLst>
                <a:path w="6755" h="580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6754" y="0"/>
                    <a:pt x="6156" y="153"/>
                    <a:pt x="5356" y="321"/>
                  </a:cubicBezTo>
                  <a:cubicBezTo>
                    <a:pt x="5888" y="283"/>
                    <a:pt x="6372" y="244"/>
                    <a:pt x="6735" y="221"/>
                  </a:cubicBezTo>
                  <a:lnTo>
                    <a:pt x="6754" y="0"/>
                  </a:lnTo>
                  <a:close/>
                  <a:moveTo>
                    <a:pt x="872" y="144"/>
                  </a:moveTo>
                  <a:cubicBezTo>
                    <a:pt x="345" y="192"/>
                    <a:pt x="1" y="221"/>
                    <a:pt x="1" y="221"/>
                  </a:cubicBezTo>
                  <a:lnTo>
                    <a:pt x="1" y="226"/>
                  </a:lnTo>
                  <a:cubicBezTo>
                    <a:pt x="383" y="412"/>
                    <a:pt x="891" y="579"/>
                    <a:pt x="1461" y="579"/>
                  </a:cubicBezTo>
                  <a:cubicBezTo>
                    <a:pt x="1514" y="579"/>
                    <a:pt x="1571" y="579"/>
                    <a:pt x="1629" y="575"/>
                  </a:cubicBezTo>
                  <a:cubicBezTo>
                    <a:pt x="1284" y="422"/>
                    <a:pt x="1039" y="273"/>
                    <a:pt x="872" y="144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63;p58"/>
            <p:cNvSpPr/>
            <p:nvPr/>
          </p:nvSpPr>
          <p:spPr>
            <a:xfrm>
              <a:off x="6449971" y="2082666"/>
              <a:ext cx="541224" cy="161215"/>
            </a:xfrm>
            <a:custGeom>
              <a:avLst/>
              <a:gdLst/>
              <a:ahLst/>
              <a:cxnLst/>
              <a:rect l="l" t="t" r="r" b="b"/>
              <a:pathLst>
                <a:path w="11411" h="3399" extrusionOk="0">
                  <a:moveTo>
                    <a:pt x="866" y="0"/>
                  </a:moveTo>
                  <a:cubicBezTo>
                    <a:pt x="613" y="0"/>
                    <a:pt x="374" y="43"/>
                    <a:pt x="148" y="115"/>
                  </a:cubicBezTo>
                  <a:cubicBezTo>
                    <a:pt x="173" y="220"/>
                    <a:pt x="168" y="546"/>
                    <a:pt x="148" y="957"/>
                  </a:cubicBezTo>
                  <a:cubicBezTo>
                    <a:pt x="139" y="1684"/>
                    <a:pt x="86" y="2614"/>
                    <a:pt x="0" y="3374"/>
                  </a:cubicBezTo>
                  <a:cubicBezTo>
                    <a:pt x="82" y="3379"/>
                    <a:pt x="168" y="3389"/>
                    <a:pt x="259" y="3394"/>
                  </a:cubicBezTo>
                  <a:cubicBezTo>
                    <a:pt x="259" y="3398"/>
                    <a:pt x="263" y="3398"/>
                    <a:pt x="263" y="3398"/>
                  </a:cubicBezTo>
                  <a:lnTo>
                    <a:pt x="312" y="3398"/>
                  </a:lnTo>
                  <a:lnTo>
                    <a:pt x="11411" y="2866"/>
                  </a:lnTo>
                  <a:cubicBezTo>
                    <a:pt x="11411" y="2866"/>
                    <a:pt x="7869" y="2345"/>
                    <a:pt x="5084" y="1867"/>
                  </a:cubicBezTo>
                  <a:cubicBezTo>
                    <a:pt x="4940" y="2369"/>
                    <a:pt x="4940" y="2747"/>
                    <a:pt x="4940" y="2747"/>
                  </a:cubicBezTo>
                  <a:cubicBezTo>
                    <a:pt x="4940" y="2747"/>
                    <a:pt x="4882" y="2426"/>
                    <a:pt x="3988" y="1675"/>
                  </a:cubicBezTo>
                  <a:cubicBezTo>
                    <a:pt x="2863" y="1469"/>
                    <a:pt x="2006" y="1293"/>
                    <a:pt x="1814" y="1187"/>
                  </a:cubicBezTo>
                  <a:cubicBezTo>
                    <a:pt x="1685" y="1114"/>
                    <a:pt x="1584" y="712"/>
                    <a:pt x="1513" y="91"/>
                  </a:cubicBezTo>
                  <a:cubicBezTo>
                    <a:pt x="1288" y="29"/>
                    <a:pt x="1072" y="0"/>
                    <a:pt x="866" y="0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64;p58"/>
            <p:cNvSpPr/>
            <p:nvPr/>
          </p:nvSpPr>
          <p:spPr>
            <a:xfrm>
              <a:off x="6387081" y="1487385"/>
              <a:ext cx="66781" cy="437731"/>
            </a:xfrm>
            <a:custGeom>
              <a:avLst/>
              <a:gdLst/>
              <a:ahLst/>
              <a:cxnLst/>
              <a:rect l="l" t="t" r="r" b="b"/>
              <a:pathLst>
                <a:path w="1408" h="9229" extrusionOk="0">
                  <a:moveTo>
                    <a:pt x="1408" y="1"/>
                  </a:moveTo>
                  <a:lnTo>
                    <a:pt x="106" y="8525"/>
                  </a:lnTo>
                  <a:lnTo>
                    <a:pt x="1" y="9229"/>
                  </a:lnTo>
                  <a:cubicBezTo>
                    <a:pt x="140" y="9152"/>
                    <a:pt x="226" y="9110"/>
                    <a:pt x="226" y="9110"/>
                  </a:cubicBezTo>
                  <a:lnTo>
                    <a:pt x="312" y="8439"/>
                  </a:lnTo>
                  <a:lnTo>
                    <a:pt x="341" y="8215"/>
                  </a:lnTo>
                  <a:lnTo>
                    <a:pt x="1121" y="2193"/>
                  </a:lnTo>
                  <a:lnTo>
                    <a:pt x="1408" y="6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65;p58"/>
            <p:cNvSpPr/>
            <p:nvPr/>
          </p:nvSpPr>
          <p:spPr>
            <a:xfrm>
              <a:off x="6372330" y="2017261"/>
              <a:ext cx="84710" cy="227522"/>
            </a:xfrm>
            <a:custGeom>
              <a:avLst/>
              <a:gdLst/>
              <a:ahLst/>
              <a:cxnLst/>
              <a:rect l="l" t="t" r="r" b="b"/>
              <a:pathLst>
                <a:path w="1786" h="4797" extrusionOk="0">
                  <a:moveTo>
                    <a:pt x="15" y="1"/>
                  </a:moveTo>
                  <a:lnTo>
                    <a:pt x="0" y="91"/>
                  </a:lnTo>
                  <a:lnTo>
                    <a:pt x="1039" y="91"/>
                  </a:lnTo>
                  <a:cubicBezTo>
                    <a:pt x="948" y="58"/>
                    <a:pt x="575" y="24"/>
                    <a:pt x="15" y="1"/>
                  </a:cubicBezTo>
                  <a:close/>
                  <a:moveTo>
                    <a:pt x="1039" y="91"/>
                  </a:moveTo>
                  <a:cubicBezTo>
                    <a:pt x="1039" y="91"/>
                    <a:pt x="1087" y="167"/>
                    <a:pt x="1158" y="288"/>
                  </a:cubicBezTo>
                  <a:cubicBezTo>
                    <a:pt x="1268" y="306"/>
                    <a:pt x="1336" y="326"/>
                    <a:pt x="1359" y="340"/>
                  </a:cubicBezTo>
                  <a:lnTo>
                    <a:pt x="1685" y="1216"/>
                  </a:lnTo>
                  <a:cubicBezTo>
                    <a:pt x="1719" y="1293"/>
                    <a:pt x="1748" y="1360"/>
                    <a:pt x="1767" y="1417"/>
                  </a:cubicBezTo>
                  <a:cubicBezTo>
                    <a:pt x="1757" y="1274"/>
                    <a:pt x="1738" y="1178"/>
                    <a:pt x="1719" y="1139"/>
                  </a:cubicBezTo>
                  <a:cubicBezTo>
                    <a:pt x="1542" y="814"/>
                    <a:pt x="1527" y="297"/>
                    <a:pt x="1039" y="91"/>
                  </a:cubicBezTo>
                  <a:close/>
                  <a:moveTo>
                    <a:pt x="1785" y="2336"/>
                  </a:moveTo>
                  <a:cubicBezTo>
                    <a:pt x="1776" y="2580"/>
                    <a:pt x="1761" y="2848"/>
                    <a:pt x="1748" y="3121"/>
                  </a:cubicBezTo>
                  <a:cubicBezTo>
                    <a:pt x="1723" y="3600"/>
                    <a:pt x="1695" y="4117"/>
                    <a:pt x="1646" y="4590"/>
                  </a:cubicBezTo>
                  <a:cubicBezTo>
                    <a:pt x="1640" y="4675"/>
                    <a:pt x="1636" y="4738"/>
                    <a:pt x="1634" y="4771"/>
                  </a:cubicBezTo>
                  <a:lnTo>
                    <a:pt x="1634" y="4771"/>
                  </a:lnTo>
                  <a:cubicBezTo>
                    <a:pt x="1637" y="4766"/>
                    <a:pt x="1637" y="4761"/>
                    <a:pt x="1637" y="4753"/>
                  </a:cubicBezTo>
                  <a:cubicBezTo>
                    <a:pt x="1723" y="3993"/>
                    <a:pt x="1776" y="3063"/>
                    <a:pt x="1785" y="2336"/>
                  </a:cubicBezTo>
                  <a:close/>
                  <a:moveTo>
                    <a:pt x="1634" y="4771"/>
                  </a:moveTo>
                  <a:lnTo>
                    <a:pt x="1634" y="4771"/>
                  </a:lnTo>
                  <a:cubicBezTo>
                    <a:pt x="1634" y="4771"/>
                    <a:pt x="1633" y="4772"/>
                    <a:pt x="1633" y="4773"/>
                  </a:cubicBezTo>
                  <a:lnTo>
                    <a:pt x="1633" y="4797"/>
                  </a:lnTo>
                  <a:cubicBezTo>
                    <a:pt x="1633" y="4797"/>
                    <a:pt x="1633" y="4788"/>
                    <a:pt x="1634" y="4771"/>
                  </a:cubicBezTo>
                  <a:close/>
                </a:path>
              </a:pathLst>
            </a:custGeom>
            <a:solidFill>
              <a:srgbClr val="CF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66;p58"/>
            <p:cNvSpPr/>
            <p:nvPr/>
          </p:nvSpPr>
          <p:spPr>
            <a:xfrm>
              <a:off x="6531028" y="1486057"/>
              <a:ext cx="259727" cy="32252"/>
            </a:xfrm>
            <a:custGeom>
              <a:avLst/>
              <a:gdLst/>
              <a:ahLst/>
              <a:cxnLst/>
              <a:rect l="l" t="t" r="r" b="b"/>
              <a:pathLst>
                <a:path w="5476" h="680" extrusionOk="0">
                  <a:moveTo>
                    <a:pt x="3728" y="129"/>
                  </a:moveTo>
                  <a:lnTo>
                    <a:pt x="3728" y="129"/>
                  </a:lnTo>
                  <a:cubicBezTo>
                    <a:pt x="2384" y="224"/>
                    <a:pt x="742" y="339"/>
                    <a:pt x="1" y="383"/>
                  </a:cubicBezTo>
                  <a:cubicBezTo>
                    <a:pt x="196" y="474"/>
                    <a:pt x="498" y="507"/>
                    <a:pt x="852" y="507"/>
                  </a:cubicBezTo>
                  <a:cubicBezTo>
                    <a:pt x="1685" y="507"/>
                    <a:pt x="2833" y="310"/>
                    <a:pt x="3728" y="129"/>
                  </a:cubicBezTo>
                  <a:close/>
                  <a:moveTo>
                    <a:pt x="5476" y="0"/>
                  </a:moveTo>
                  <a:cubicBezTo>
                    <a:pt x="5376" y="9"/>
                    <a:pt x="5250" y="19"/>
                    <a:pt x="5107" y="29"/>
                  </a:cubicBezTo>
                  <a:cubicBezTo>
                    <a:pt x="5098" y="158"/>
                    <a:pt x="5078" y="359"/>
                    <a:pt x="5049" y="679"/>
                  </a:cubicBezTo>
                  <a:cubicBezTo>
                    <a:pt x="5175" y="665"/>
                    <a:pt x="5241" y="655"/>
                    <a:pt x="5241" y="655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A9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67;p58"/>
            <p:cNvSpPr/>
            <p:nvPr/>
          </p:nvSpPr>
          <p:spPr>
            <a:xfrm>
              <a:off x="6495124" y="1460588"/>
              <a:ext cx="304738" cy="43636"/>
            </a:xfrm>
            <a:custGeom>
              <a:avLst/>
              <a:gdLst/>
              <a:ahLst/>
              <a:cxnLst/>
              <a:rect l="l" t="t" r="r" b="b"/>
              <a:pathLst>
                <a:path w="6425" h="920" extrusionOk="0">
                  <a:moveTo>
                    <a:pt x="6424" y="1"/>
                  </a:moveTo>
                  <a:lnTo>
                    <a:pt x="5079" y="72"/>
                  </a:lnTo>
                  <a:cubicBezTo>
                    <a:pt x="4103" y="120"/>
                    <a:pt x="1399" y="359"/>
                    <a:pt x="1" y="489"/>
                  </a:cubicBezTo>
                  <a:cubicBezTo>
                    <a:pt x="168" y="618"/>
                    <a:pt x="413" y="767"/>
                    <a:pt x="758" y="920"/>
                  </a:cubicBezTo>
                  <a:cubicBezTo>
                    <a:pt x="1499" y="876"/>
                    <a:pt x="3141" y="761"/>
                    <a:pt x="4485" y="666"/>
                  </a:cubicBezTo>
                  <a:cubicBezTo>
                    <a:pt x="5285" y="498"/>
                    <a:pt x="5883" y="345"/>
                    <a:pt x="5883" y="345"/>
                  </a:cubicBezTo>
                  <a:lnTo>
                    <a:pt x="5883" y="345"/>
                  </a:lnTo>
                  <a:lnTo>
                    <a:pt x="5864" y="566"/>
                  </a:lnTo>
                  <a:cubicBezTo>
                    <a:pt x="6007" y="556"/>
                    <a:pt x="6133" y="546"/>
                    <a:pt x="6233" y="537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68;p58"/>
            <p:cNvSpPr/>
            <p:nvPr/>
          </p:nvSpPr>
          <p:spPr>
            <a:xfrm>
              <a:off x="6990519" y="2218597"/>
              <a:ext cx="664" cy="3036"/>
            </a:xfrm>
            <a:custGeom>
              <a:avLst/>
              <a:gdLst/>
              <a:ahLst/>
              <a:cxnLst/>
              <a:rect l="l" t="t" r="r" b="b"/>
              <a:pathLst>
                <a:path w="14" h="64" extrusionOk="0">
                  <a:moveTo>
                    <a:pt x="14" y="0"/>
                  </a:moveTo>
                  <a:lnTo>
                    <a:pt x="14" y="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69;p58"/>
            <p:cNvSpPr/>
            <p:nvPr/>
          </p:nvSpPr>
          <p:spPr>
            <a:xfrm>
              <a:off x="6627972" y="2218597"/>
              <a:ext cx="363219" cy="121041"/>
            </a:xfrm>
            <a:custGeom>
              <a:avLst/>
              <a:gdLst/>
              <a:ahLst/>
              <a:cxnLst/>
              <a:rect l="l" t="t" r="r" b="b"/>
              <a:pathLst>
                <a:path w="7658" h="2552" extrusionOk="0">
                  <a:moveTo>
                    <a:pt x="7658" y="0"/>
                  </a:moveTo>
                  <a:lnTo>
                    <a:pt x="0" y="552"/>
                  </a:lnTo>
                  <a:lnTo>
                    <a:pt x="1048" y="2552"/>
                  </a:lnTo>
                  <a:lnTo>
                    <a:pt x="7342" y="1442"/>
                  </a:lnTo>
                  <a:lnTo>
                    <a:pt x="7644" y="6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70;p58"/>
            <p:cNvSpPr/>
            <p:nvPr/>
          </p:nvSpPr>
          <p:spPr>
            <a:xfrm>
              <a:off x="7038612" y="2218597"/>
              <a:ext cx="3273" cy="70671"/>
            </a:xfrm>
            <a:custGeom>
              <a:avLst/>
              <a:gdLst/>
              <a:ahLst/>
              <a:cxnLst/>
              <a:rect l="l" t="t" r="r" b="b"/>
              <a:pathLst>
                <a:path w="69" h="1490" extrusionOk="0">
                  <a:moveTo>
                    <a:pt x="0" y="0"/>
                  </a:moveTo>
                  <a:lnTo>
                    <a:pt x="0" y="1485"/>
                  </a:lnTo>
                  <a:lnTo>
                    <a:pt x="68" y="1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71;p58"/>
            <p:cNvSpPr/>
            <p:nvPr/>
          </p:nvSpPr>
          <p:spPr>
            <a:xfrm>
              <a:off x="7038612" y="2190899"/>
              <a:ext cx="365590" cy="117626"/>
            </a:xfrm>
            <a:custGeom>
              <a:avLst/>
              <a:gdLst/>
              <a:ahLst/>
              <a:cxnLst/>
              <a:rect l="l" t="t" r="r" b="b"/>
              <a:pathLst>
                <a:path w="7708" h="2480" extrusionOk="0">
                  <a:moveTo>
                    <a:pt x="7708" y="1"/>
                  </a:moveTo>
                  <a:lnTo>
                    <a:pt x="0" y="584"/>
                  </a:lnTo>
                  <a:lnTo>
                    <a:pt x="68" y="2073"/>
                  </a:lnTo>
                  <a:lnTo>
                    <a:pt x="6524" y="2480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2;p58"/>
            <p:cNvSpPr/>
            <p:nvPr/>
          </p:nvSpPr>
          <p:spPr>
            <a:xfrm>
              <a:off x="6391160" y="1463766"/>
              <a:ext cx="25707" cy="28648"/>
            </a:xfrm>
            <a:custGeom>
              <a:avLst/>
              <a:gdLst/>
              <a:ahLst/>
              <a:cxnLst/>
              <a:rect l="l" t="t" r="r" b="b"/>
              <a:pathLst>
                <a:path w="542" h="604" extrusionOk="0">
                  <a:moveTo>
                    <a:pt x="542" y="0"/>
                  </a:moveTo>
                  <a:cubicBezTo>
                    <a:pt x="542" y="0"/>
                    <a:pt x="451" y="29"/>
                    <a:pt x="288" y="77"/>
                  </a:cubicBezTo>
                  <a:cubicBezTo>
                    <a:pt x="206" y="216"/>
                    <a:pt x="106" y="393"/>
                    <a:pt x="1" y="604"/>
                  </a:cubicBezTo>
                  <a:lnTo>
                    <a:pt x="1" y="604"/>
                  </a:lnTo>
                  <a:cubicBezTo>
                    <a:pt x="336" y="226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73;p58"/>
            <p:cNvSpPr/>
            <p:nvPr/>
          </p:nvSpPr>
          <p:spPr>
            <a:xfrm>
              <a:off x="6404772" y="1451055"/>
              <a:ext cx="49090" cy="36379"/>
            </a:xfrm>
            <a:custGeom>
              <a:avLst/>
              <a:gdLst/>
              <a:ahLst/>
              <a:cxnLst/>
              <a:rect l="l" t="t" r="r" b="b"/>
              <a:pathLst>
                <a:path w="1035" h="767" extrusionOk="0">
                  <a:moveTo>
                    <a:pt x="216" y="1"/>
                  </a:moveTo>
                  <a:cubicBezTo>
                    <a:pt x="216" y="1"/>
                    <a:pt x="130" y="125"/>
                    <a:pt x="1" y="345"/>
                  </a:cubicBezTo>
                  <a:lnTo>
                    <a:pt x="1" y="345"/>
                  </a:lnTo>
                  <a:cubicBezTo>
                    <a:pt x="164" y="297"/>
                    <a:pt x="255" y="268"/>
                    <a:pt x="255" y="268"/>
                  </a:cubicBezTo>
                  <a:lnTo>
                    <a:pt x="1035" y="767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74;p58"/>
            <p:cNvSpPr/>
            <p:nvPr/>
          </p:nvSpPr>
          <p:spPr>
            <a:xfrm>
              <a:off x="6345059" y="1463766"/>
              <a:ext cx="108804" cy="427961"/>
            </a:xfrm>
            <a:custGeom>
              <a:avLst/>
              <a:gdLst/>
              <a:ahLst/>
              <a:cxnLst/>
              <a:rect l="l" t="t" r="r" b="b"/>
              <a:pathLst>
                <a:path w="2294" h="9023" extrusionOk="0">
                  <a:moveTo>
                    <a:pt x="1514" y="0"/>
                  </a:moveTo>
                  <a:cubicBezTo>
                    <a:pt x="1514" y="0"/>
                    <a:pt x="1308" y="226"/>
                    <a:pt x="973" y="604"/>
                  </a:cubicBezTo>
                  <a:cubicBezTo>
                    <a:pt x="547" y="1441"/>
                    <a:pt x="1" y="2796"/>
                    <a:pt x="1" y="4222"/>
                  </a:cubicBezTo>
                  <a:cubicBezTo>
                    <a:pt x="1" y="6568"/>
                    <a:pt x="992" y="9014"/>
                    <a:pt x="992" y="9023"/>
                  </a:cubicBezTo>
                  <a:lnTo>
                    <a:pt x="2294" y="49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75;p58"/>
            <p:cNvSpPr/>
            <p:nvPr/>
          </p:nvSpPr>
          <p:spPr>
            <a:xfrm>
              <a:off x="6392108" y="1487385"/>
              <a:ext cx="61754" cy="404341"/>
            </a:xfrm>
            <a:custGeom>
              <a:avLst/>
              <a:gdLst/>
              <a:ahLst/>
              <a:cxnLst/>
              <a:rect l="l" t="t" r="r" b="b"/>
              <a:pathLst>
                <a:path w="1302" h="8525" extrusionOk="0">
                  <a:moveTo>
                    <a:pt x="1302" y="1"/>
                  </a:moveTo>
                  <a:lnTo>
                    <a:pt x="0" y="8525"/>
                  </a:lnTo>
                  <a:lnTo>
                    <a:pt x="0" y="8525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76;p58"/>
            <p:cNvSpPr/>
            <p:nvPr/>
          </p:nvSpPr>
          <p:spPr>
            <a:xfrm>
              <a:off x="6456327" y="2085796"/>
              <a:ext cx="711" cy="2561"/>
            </a:xfrm>
            <a:custGeom>
              <a:avLst/>
              <a:gdLst/>
              <a:ahLst/>
              <a:cxnLst/>
              <a:rect l="l" t="t" r="r" b="b"/>
              <a:pathLst>
                <a:path w="15" h="54" extrusionOk="0">
                  <a:moveTo>
                    <a:pt x="1" y="1"/>
                  </a:moveTo>
                  <a:lnTo>
                    <a:pt x="1" y="54"/>
                  </a:lnTo>
                  <a:cubicBezTo>
                    <a:pt x="5" y="49"/>
                    <a:pt x="10" y="49"/>
                    <a:pt x="14" y="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7;p58"/>
            <p:cNvSpPr/>
            <p:nvPr/>
          </p:nvSpPr>
          <p:spPr>
            <a:xfrm>
              <a:off x="6256556" y="2308475"/>
              <a:ext cx="177104" cy="22577"/>
            </a:xfrm>
            <a:custGeom>
              <a:avLst/>
              <a:gdLst/>
              <a:ahLst/>
              <a:cxnLst/>
              <a:rect l="l" t="t" r="r" b="b"/>
              <a:pathLst>
                <a:path w="3734" h="476" extrusionOk="0">
                  <a:moveTo>
                    <a:pt x="3734" y="1"/>
                  </a:moveTo>
                  <a:cubicBezTo>
                    <a:pt x="3561" y="144"/>
                    <a:pt x="1929" y="336"/>
                    <a:pt x="0" y="475"/>
                  </a:cubicBezTo>
                  <a:cubicBezTo>
                    <a:pt x="1809" y="370"/>
                    <a:pt x="3523" y="212"/>
                    <a:pt x="373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78;p58"/>
            <p:cNvSpPr/>
            <p:nvPr/>
          </p:nvSpPr>
          <p:spPr>
            <a:xfrm>
              <a:off x="6456327" y="2088120"/>
              <a:ext cx="711" cy="13850"/>
            </a:xfrm>
            <a:custGeom>
              <a:avLst/>
              <a:gdLst/>
              <a:ahLst/>
              <a:cxnLst/>
              <a:rect l="l" t="t" r="r" b="b"/>
              <a:pathLst>
                <a:path w="15" h="292" extrusionOk="0">
                  <a:moveTo>
                    <a:pt x="14" y="0"/>
                  </a:moveTo>
                  <a:cubicBezTo>
                    <a:pt x="10" y="0"/>
                    <a:pt x="5" y="0"/>
                    <a:pt x="1" y="5"/>
                  </a:cubicBezTo>
                  <a:cubicBezTo>
                    <a:pt x="5" y="86"/>
                    <a:pt x="10" y="186"/>
                    <a:pt x="14" y="29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79;p58"/>
            <p:cNvSpPr/>
            <p:nvPr/>
          </p:nvSpPr>
          <p:spPr>
            <a:xfrm>
              <a:off x="6005467" y="2020012"/>
              <a:ext cx="451581" cy="319631"/>
            </a:xfrm>
            <a:custGeom>
              <a:avLst/>
              <a:gdLst/>
              <a:ahLst/>
              <a:cxnLst/>
              <a:rect l="l" t="t" r="r" b="b"/>
              <a:pathLst>
                <a:path w="9521" h="6739" extrusionOk="0">
                  <a:moveTo>
                    <a:pt x="3542" y="0"/>
                  </a:moveTo>
                  <a:cubicBezTo>
                    <a:pt x="1728" y="0"/>
                    <a:pt x="163" y="76"/>
                    <a:pt x="116" y="282"/>
                  </a:cubicBezTo>
                  <a:cubicBezTo>
                    <a:pt x="1" y="776"/>
                    <a:pt x="737" y="6725"/>
                    <a:pt x="743" y="6739"/>
                  </a:cubicBezTo>
                  <a:cubicBezTo>
                    <a:pt x="819" y="6739"/>
                    <a:pt x="3126" y="6681"/>
                    <a:pt x="5294" y="6557"/>
                  </a:cubicBezTo>
                  <a:cubicBezTo>
                    <a:pt x="7223" y="6418"/>
                    <a:pt x="8855" y="6226"/>
                    <a:pt x="9028" y="6083"/>
                  </a:cubicBezTo>
                  <a:cubicBezTo>
                    <a:pt x="9200" y="5916"/>
                    <a:pt x="9310" y="5279"/>
                    <a:pt x="9381" y="4532"/>
                  </a:cubicBezTo>
                  <a:cubicBezTo>
                    <a:pt x="9406" y="4231"/>
                    <a:pt x="9445" y="3647"/>
                    <a:pt x="9483" y="3063"/>
                  </a:cubicBezTo>
                  <a:cubicBezTo>
                    <a:pt x="9507" y="2517"/>
                    <a:pt x="9516" y="2024"/>
                    <a:pt x="9520" y="1728"/>
                  </a:cubicBezTo>
                  <a:cubicBezTo>
                    <a:pt x="9516" y="1622"/>
                    <a:pt x="9511" y="1522"/>
                    <a:pt x="9507" y="1441"/>
                  </a:cubicBezTo>
                  <a:lnTo>
                    <a:pt x="9507" y="1388"/>
                  </a:lnTo>
                  <a:lnTo>
                    <a:pt x="9420" y="1158"/>
                  </a:lnTo>
                  <a:cubicBezTo>
                    <a:pt x="9281" y="862"/>
                    <a:pt x="9043" y="464"/>
                    <a:pt x="8893" y="230"/>
                  </a:cubicBezTo>
                  <a:cubicBezTo>
                    <a:pt x="8166" y="105"/>
                    <a:pt x="5682" y="0"/>
                    <a:pt x="3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80;p58"/>
            <p:cNvSpPr/>
            <p:nvPr/>
          </p:nvSpPr>
          <p:spPr>
            <a:xfrm>
              <a:off x="6427253" y="2030874"/>
              <a:ext cx="25043" cy="44110"/>
            </a:xfrm>
            <a:custGeom>
              <a:avLst/>
              <a:gdLst/>
              <a:ahLst/>
              <a:cxnLst/>
              <a:rect l="l" t="t" r="r" b="b"/>
              <a:pathLst>
                <a:path w="528" h="930" extrusionOk="0">
                  <a:moveTo>
                    <a:pt x="0" y="1"/>
                  </a:moveTo>
                  <a:lnTo>
                    <a:pt x="0" y="1"/>
                  </a:lnTo>
                  <a:cubicBezTo>
                    <a:pt x="150" y="235"/>
                    <a:pt x="388" y="633"/>
                    <a:pt x="527" y="929"/>
                  </a:cubicBezTo>
                  <a:lnTo>
                    <a:pt x="201" y="53"/>
                  </a:lnTo>
                  <a:cubicBezTo>
                    <a:pt x="178" y="39"/>
                    <a:pt x="110" y="19"/>
                    <a:pt x="0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81;p58"/>
            <p:cNvSpPr/>
            <p:nvPr/>
          </p:nvSpPr>
          <p:spPr>
            <a:xfrm>
              <a:off x="6450398" y="2165240"/>
              <a:ext cx="4838" cy="69722"/>
            </a:xfrm>
            <a:custGeom>
              <a:avLst/>
              <a:gdLst/>
              <a:ahLst/>
              <a:cxnLst/>
              <a:rect l="l" t="t" r="r" b="b"/>
              <a:pathLst>
                <a:path w="102" h="1470" extrusionOk="0">
                  <a:moveTo>
                    <a:pt x="102" y="1"/>
                  </a:moveTo>
                  <a:cubicBezTo>
                    <a:pt x="64" y="585"/>
                    <a:pt x="25" y="1169"/>
                    <a:pt x="0" y="1470"/>
                  </a:cubicBezTo>
                  <a:cubicBezTo>
                    <a:pt x="49" y="997"/>
                    <a:pt x="77" y="480"/>
                    <a:pt x="102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8096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" name="Google Shape;1658;p44"/>
          <p:cNvGraphicFramePr/>
          <p:nvPr>
            <p:extLst>
              <p:ext uri="{D42A27DB-BD31-4B8C-83A1-F6EECF244321}">
                <p14:modId xmlns:p14="http://schemas.microsoft.com/office/powerpoint/2010/main" val="817712652"/>
              </p:ext>
            </p:extLst>
          </p:nvPr>
        </p:nvGraphicFramePr>
        <p:xfrm>
          <a:off x="242606" y="1066805"/>
          <a:ext cx="8004923" cy="2786738"/>
        </p:xfrm>
        <a:graphic>
          <a:graphicData uri="http://schemas.openxmlformats.org/drawingml/2006/table">
            <a:tbl>
              <a:tblPr rtl="1" firstRow="1" bandRow="1">
                <a:noFill/>
                <a:tableStyleId>{1C34E990-6D2D-426D-B15A-812556015FE8}</a:tableStyleId>
              </a:tblPr>
              <a:tblGrid>
                <a:gridCol w="2212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2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9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3138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الاماكن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امثلة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6446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حفر المنخفضات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حفر المنخفضات الصحراوية بالصحراء الغربية، وقد</a:t>
                      </a:r>
                      <a:r>
                        <a:rPr lang="ar-EG" sz="1600" b="1" i="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 ساعدت الصدوع وعوامل اخري في حفر هذه المنخفضات.</a:t>
                      </a:r>
                      <a:endParaRPr lang="ar-EG"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مثل</a:t>
                      </a:r>
                      <a:r>
                        <a:rPr lang="ar-EG" sz="1600" b="1" i="0" u="none" strike="noStrike" cap="none" baseline="0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 منخفضي القطارة والخارجة.</a:t>
                      </a:r>
                      <a:endParaRPr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134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Joti One"/>
                        </a:rPr>
                        <a:t>الغطاءات والكثبان الرملية.</a:t>
                      </a: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تنتشر فوق المساحات الواسعة من سطح الصحراء الغربية.</a:t>
                      </a: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FDFD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ar-EG" sz="1600" b="1" i="0" u="none" strike="noStrike" cap="none" dirty="0">
                          <a:solidFill>
                            <a:srgbClr val="F3F3F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 Light"/>
                        </a:rPr>
                        <a:t>مثل بحر الرمال العظيم بالصحراء الغربية.</a:t>
                      </a:r>
                      <a:endParaRPr sz="1600" b="1" i="0" u="none" strike="noStrike" cap="none" dirty="0">
                        <a:solidFill>
                          <a:srgbClr val="F3F3F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 Light"/>
                      </a:endParaRPr>
                    </a:p>
                  </a:txBody>
                  <a:tcPr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659" name="Google Shape;1659;p44"/>
          <p:cNvGrpSpPr/>
          <p:nvPr/>
        </p:nvGrpSpPr>
        <p:grpSpPr>
          <a:xfrm flipH="1">
            <a:off x="7124250" y="831655"/>
            <a:ext cx="1018203" cy="969420"/>
            <a:chOff x="227392" y="125801"/>
            <a:chExt cx="5270200" cy="5017701"/>
          </a:xfrm>
        </p:grpSpPr>
        <p:sp>
          <p:nvSpPr>
            <p:cNvPr id="1660" name="Google Shape;1660;p44"/>
            <p:cNvSpPr/>
            <p:nvPr/>
          </p:nvSpPr>
          <p:spPr>
            <a:xfrm>
              <a:off x="3850541" y="2450788"/>
              <a:ext cx="1439219" cy="768022"/>
            </a:xfrm>
            <a:custGeom>
              <a:avLst/>
              <a:gdLst/>
              <a:ahLst/>
              <a:cxnLst/>
              <a:rect l="l" t="t" r="r" b="b"/>
              <a:pathLst>
                <a:path w="12728" h="6792" extrusionOk="0">
                  <a:moveTo>
                    <a:pt x="1843" y="0"/>
                  </a:moveTo>
                  <a:lnTo>
                    <a:pt x="0" y="5280"/>
                  </a:lnTo>
                  <a:cubicBezTo>
                    <a:pt x="0" y="5280"/>
                    <a:pt x="9370" y="6791"/>
                    <a:pt x="11928" y="6791"/>
                  </a:cubicBezTo>
                  <a:cubicBezTo>
                    <a:pt x="12314" y="6791"/>
                    <a:pt x="12544" y="6757"/>
                    <a:pt x="12565" y="6678"/>
                  </a:cubicBezTo>
                  <a:cubicBezTo>
                    <a:pt x="12727" y="6080"/>
                    <a:pt x="1843" y="0"/>
                    <a:pt x="1843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1403146" y="2365301"/>
              <a:ext cx="2699213" cy="2594789"/>
            </a:xfrm>
            <a:custGeom>
              <a:avLst/>
              <a:gdLst/>
              <a:ahLst/>
              <a:cxnLst/>
              <a:rect l="l" t="t" r="r" b="b"/>
              <a:pathLst>
                <a:path w="23871" h="22947" extrusionOk="0">
                  <a:moveTo>
                    <a:pt x="23870" y="0"/>
                  </a:moveTo>
                  <a:lnTo>
                    <a:pt x="13766" y="991"/>
                  </a:lnTo>
                  <a:cubicBezTo>
                    <a:pt x="13766" y="991"/>
                    <a:pt x="1996" y="6080"/>
                    <a:pt x="986" y="11048"/>
                  </a:cubicBezTo>
                  <a:cubicBezTo>
                    <a:pt x="0" y="15924"/>
                    <a:pt x="464" y="22946"/>
                    <a:pt x="7343" y="22946"/>
                  </a:cubicBezTo>
                  <a:cubicBezTo>
                    <a:pt x="7479" y="22946"/>
                    <a:pt x="7618" y="22943"/>
                    <a:pt x="7759" y="22938"/>
                  </a:cubicBezTo>
                  <a:cubicBezTo>
                    <a:pt x="15039" y="22651"/>
                    <a:pt x="20117" y="12708"/>
                    <a:pt x="21826" y="8817"/>
                  </a:cubicBezTo>
                  <a:cubicBezTo>
                    <a:pt x="23540" y="4925"/>
                    <a:pt x="23870" y="1"/>
                    <a:pt x="23870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1956196" y="752250"/>
              <a:ext cx="3108997" cy="1849948"/>
            </a:xfrm>
            <a:custGeom>
              <a:avLst/>
              <a:gdLst/>
              <a:ahLst/>
              <a:cxnLst/>
              <a:rect l="l" t="t" r="r" b="b"/>
              <a:pathLst>
                <a:path w="27495" h="16360" extrusionOk="0">
                  <a:moveTo>
                    <a:pt x="13596" y="0"/>
                  </a:moveTo>
                  <a:cubicBezTo>
                    <a:pt x="13124" y="0"/>
                    <a:pt x="12639" y="46"/>
                    <a:pt x="12144" y="149"/>
                  </a:cubicBezTo>
                  <a:cubicBezTo>
                    <a:pt x="7314" y="1155"/>
                    <a:pt x="5835" y="5362"/>
                    <a:pt x="5835" y="5362"/>
                  </a:cubicBezTo>
                  <a:cubicBezTo>
                    <a:pt x="5835" y="5362"/>
                    <a:pt x="5071" y="4033"/>
                    <a:pt x="3711" y="4033"/>
                  </a:cubicBezTo>
                  <a:cubicBezTo>
                    <a:pt x="3439" y="4033"/>
                    <a:pt x="3143" y="4086"/>
                    <a:pt x="2824" y="4214"/>
                  </a:cubicBezTo>
                  <a:cubicBezTo>
                    <a:pt x="909" y="4980"/>
                    <a:pt x="1" y="9618"/>
                    <a:pt x="1771" y="11288"/>
                  </a:cubicBezTo>
                  <a:cubicBezTo>
                    <a:pt x="2785" y="12249"/>
                    <a:pt x="3658" y="12454"/>
                    <a:pt x="4218" y="12454"/>
                  </a:cubicBezTo>
                  <a:cubicBezTo>
                    <a:pt x="4635" y="12454"/>
                    <a:pt x="4878" y="12341"/>
                    <a:pt x="4878" y="12341"/>
                  </a:cubicBezTo>
                  <a:cubicBezTo>
                    <a:pt x="4878" y="12341"/>
                    <a:pt x="8430" y="16359"/>
                    <a:pt x="13469" y="16359"/>
                  </a:cubicBezTo>
                  <a:cubicBezTo>
                    <a:pt x="13787" y="16359"/>
                    <a:pt x="14112" y="16343"/>
                    <a:pt x="14442" y="16309"/>
                  </a:cubicBezTo>
                  <a:cubicBezTo>
                    <a:pt x="19985" y="15735"/>
                    <a:pt x="21229" y="10523"/>
                    <a:pt x="21229" y="10523"/>
                  </a:cubicBezTo>
                  <a:cubicBezTo>
                    <a:pt x="21229" y="10523"/>
                    <a:pt x="21922" y="11114"/>
                    <a:pt x="22892" y="11114"/>
                  </a:cubicBezTo>
                  <a:cubicBezTo>
                    <a:pt x="23667" y="11114"/>
                    <a:pt x="24618" y="10737"/>
                    <a:pt x="25532" y="9379"/>
                  </a:cubicBezTo>
                  <a:cubicBezTo>
                    <a:pt x="27495" y="6449"/>
                    <a:pt x="25003" y="2561"/>
                    <a:pt x="23023" y="2561"/>
                  </a:cubicBezTo>
                  <a:cubicBezTo>
                    <a:pt x="22933" y="2561"/>
                    <a:pt x="22843" y="2569"/>
                    <a:pt x="22755" y="2586"/>
                  </a:cubicBezTo>
                  <a:cubicBezTo>
                    <a:pt x="20750" y="2970"/>
                    <a:pt x="20846" y="3544"/>
                    <a:pt x="20846" y="3544"/>
                  </a:cubicBezTo>
                  <a:cubicBezTo>
                    <a:pt x="20846" y="3544"/>
                    <a:pt x="17727" y="0"/>
                    <a:pt x="13596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847001" y="1642170"/>
              <a:ext cx="1470201" cy="883248"/>
            </a:xfrm>
            <a:custGeom>
              <a:avLst/>
              <a:gdLst/>
              <a:ahLst/>
              <a:cxnLst/>
              <a:rect l="l" t="t" r="r" b="b"/>
              <a:pathLst>
                <a:path w="13002" h="7811" extrusionOk="0">
                  <a:moveTo>
                    <a:pt x="8004" y="0"/>
                  </a:moveTo>
                  <a:cubicBezTo>
                    <a:pt x="7335" y="0"/>
                    <a:pt x="6648" y="103"/>
                    <a:pt x="6003" y="312"/>
                  </a:cubicBezTo>
                  <a:cubicBezTo>
                    <a:pt x="2820" y="1336"/>
                    <a:pt x="1" y="6290"/>
                    <a:pt x="6003" y="7788"/>
                  </a:cubicBezTo>
                  <a:cubicBezTo>
                    <a:pt x="6003" y="7788"/>
                    <a:pt x="6172" y="7810"/>
                    <a:pt x="6454" y="7810"/>
                  </a:cubicBezTo>
                  <a:cubicBezTo>
                    <a:pt x="7502" y="7810"/>
                    <a:pt x="10119" y="7498"/>
                    <a:pt x="11551" y="4562"/>
                  </a:cubicBezTo>
                  <a:cubicBezTo>
                    <a:pt x="13001" y="1589"/>
                    <a:pt x="10636" y="0"/>
                    <a:pt x="8004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1988196" y="1204108"/>
              <a:ext cx="641361" cy="961724"/>
            </a:xfrm>
            <a:custGeom>
              <a:avLst/>
              <a:gdLst/>
              <a:ahLst/>
              <a:cxnLst/>
              <a:rect l="l" t="t" r="r" b="b"/>
              <a:pathLst>
                <a:path w="5672" h="8505" extrusionOk="0">
                  <a:moveTo>
                    <a:pt x="3507" y="1"/>
                  </a:moveTo>
                  <a:cubicBezTo>
                    <a:pt x="3248" y="1"/>
                    <a:pt x="2963" y="54"/>
                    <a:pt x="2652" y="180"/>
                  </a:cubicBezTo>
                  <a:cubicBezTo>
                    <a:pt x="536" y="1026"/>
                    <a:pt x="0" y="3631"/>
                    <a:pt x="838" y="6297"/>
                  </a:cubicBezTo>
                  <a:cubicBezTo>
                    <a:pt x="1410" y="8107"/>
                    <a:pt x="2547" y="8505"/>
                    <a:pt x="3483" y="8505"/>
                  </a:cubicBezTo>
                  <a:cubicBezTo>
                    <a:pt x="3926" y="8505"/>
                    <a:pt x="4323" y="8416"/>
                    <a:pt x="4595" y="8345"/>
                  </a:cubicBezTo>
                  <a:cubicBezTo>
                    <a:pt x="4595" y="8345"/>
                    <a:pt x="5289" y="2577"/>
                    <a:pt x="5672" y="1793"/>
                  </a:cubicBezTo>
                  <a:cubicBezTo>
                    <a:pt x="5672" y="1793"/>
                    <a:pt x="5010" y="1"/>
                    <a:pt x="3507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313357" y="1026689"/>
              <a:ext cx="777730" cy="1001754"/>
            </a:xfrm>
            <a:custGeom>
              <a:avLst/>
              <a:gdLst/>
              <a:ahLst/>
              <a:cxnLst/>
              <a:rect l="l" t="t" r="r" b="b"/>
              <a:pathLst>
                <a:path w="6878" h="8859" extrusionOk="0">
                  <a:moveTo>
                    <a:pt x="1761" y="0"/>
                  </a:moveTo>
                  <a:cubicBezTo>
                    <a:pt x="910" y="0"/>
                    <a:pt x="163" y="321"/>
                    <a:pt x="0" y="1117"/>
                  </a:cubicBezTo>
                  <a:cubicBezTo>
                    <a:pt x="0" y="1117"/>
                    <a:pt x="1120" y="3749"/>
                    <a:pt x="928" y="5755"/>
                  </a:cubicBezTo>
                  <a:cubicBezTo>
                    <a:pt x="741" y="7756"/>
                    <a:pt x="330" y="8277"/>
                    <a:pt x="330" y="8277"/>
                  </a:cubicBezTo>
                  <a:cubicBezTo>
                    <a:pt x="330" y="8277"/>
                    <a:pt x="800" y="8859"/>
                    <a:pt x="1830" y="8859"/>
                  </a:cubicBezTo>
                  <a:cubicBezTo>
                    <a:pt x="2424" y="8859"/>
                    <a:pt x="3204" y="8666"/>
                    <a:pt x="4187" y="8057"/>
                  </a:cubicBezTo>
                  <a:cubicBezTo>
                    <a:pt x="6878" y="6391"/>
                    <a:pt x="5360" y="2323"/>
                    <a:pt x="4452" y="1117"/>
                  </a:cubicBezTo>
                  <a:cubicBezTo>
                    <a:pt x="3955" y="462"/>
                    <a:pt x="2783" y="0"/>
                    <a:pt x="1761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16827" y="1737495"/>
              <a:ext cx="339564" cy="240403"/>
            </a:xfrm>
            <a:custGeom>
              <a:avLst/>
              <a:gdLst/>
              <a:ahLst/>
              <a:cxnLst/>
              <a:rect l="l" t="t" r="r" b="b"/>
              <a:pathLst>
                <a:path w="3003" h="2126" extrusionOk="0">
                  <a:moveTo>
                    <a:pt x="1647" y="0"/>
                  </a:moveTo>
                  <a:cubicBezTo>
                    <a:pt x="1601" y="0"/>
                    <a:pt x="1553" y="5"/>
                    <a:pt x="1504" y="14"/>
                  </a:cubicBezTo>
                  <a:cubicBezTo>
                    <a:pt x="384" y="230"/>
                    <a:pt x="1" y="1216"/>
                    <a:pt x="1" y="1216"/>
                  </a:cubicBezTo>
                  <a:cubicBezTo>
                    <a:pt x="1" y="1216"/>
                    <a:pt x="819" y="445"/>
                    <a:pt x="1499" y="335"/>
                  </a:cubicBezTo>
                  <a:cubicBezTo>
                    <a:pt x="1519" y="332"/>
                    <a:pt x="1539" y="330"/>
                    <a:pt x="1560" y="330"/>
                  </a:cubicBezTo>
                  <a:cubicBezTo>
                    <a:pt x="2178" y="330"/>
                    <a:pt x="2887" y="1702"/>
                    <a:pt x="2989" y="2057"/>
                  </a:cubicBezTo>
                  <a:lnTo>
                    <a:pt x="2989" y="2057"/>
                  </a:lnTo>
                  <a:cubicBezTo>
                    <a:pt x="2919" y="1693"/>
                    <a:pt x="2544" y="0"/>
                    <a:pt x="1647" y="0"/>
                  </a:cubicBezTo>
                  <a:close/>
                  <a:moveTo>
                    <a:pt x="2989" y="2057"/>
                  </a:moveTo>
                  <a:cubicBezTo>
                    <a:pt x="2998" y="2101"/>
                    <a:pt x="3002" y="2126"/>
                    <a:pt x="3002" y="2126"/>
                  </a:cubicBezTo>
                  <a:cubicBezTo>
                    <a:pt x="3002" y="2112"/>
                    <a:pt x="2998" y="2088"/>
                    <a:pt x="2989" y="2057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29831" y="1821285"/>
              <a:ext cx="324864" cy="184203"/>
            </a:xfrm>
            <a:custGeom>
              <a:avLst/>
              <a:gdLst/>
              <a:ahLst/>
              <a:cxnLst/>
              <a:rect l="l" t="t" r="r" b="b"/>
              <a:pathLst>
                <a:path w="2873" h="1629" extrusionOk="0">
                  <a:moveTo>
                    <a:pt x="1290" y="0"/>
                  </a:moveTo>
                  <a:cubicBezTo>
                    <a:pt x="1285" y="0"/>
                    <a:pt x="1279" y="0"/>
                    <a:pt x="1274" y="0"/>
                  </a:cubicBez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79" y="336"/>
                    <a:pt x="1057" y="252"/>
                    <a:pt x="1231" y="252"/>
                  </a:cubicBezTo>
                  <a:cubicBezTo>
                    <a:pt x="1327" y="252"/>
                    <a:pt x="1421" y="278"/>
                    <a:pt x="1518" y="322"/>
                  </a:cubicBezTo>
                  <a:cubicBezTo>
                    <a:pt x="1795" y="446"/>
                    <a:pt x="2873" y="1321"/>
                    <a:pt x="2873" y="1321"/>
                  </a:cubicBezTo>
                  <a:cubicBezTo>
                    <a:pt x="2873" y="1321"/>
                    <a:pt x="1946" y="0"/>
                    <a:pt x="1290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721636" y="1674284"/>
              <a:ext cx="300553" cy="265167"/>
            </a:xfrm>
            <a:custGeom>
              <a:avLst/>
              <a:gdLst/>
              <a:ahLst/>
              <a:cxnLst/>
              <a:rect l="l" t="t" r="r" b="b"/>
              <a:pathLst>
                <a:path w="2658" h="2345" extrusionOk="0">
                  <a:moveTo>
                    <a:pt x="1107" y="1"/>
                  </a:moveTo>
                  <a:cubicBezTo>
                    <a:pt x="952" y="1"/>
                    <a:pt x="808" y="32"/>
                    <a:pt x="690" y="105"/>
                  </a:cubicBezTo>
                  <a:cubicBezTo>
                    <a:pt x="92" y="468"/>
                    <a:pt x="1" y="2345"/>
                    <a:pt x="1" y="2345"/>
                  </a:cubicBezTo>
                  <a:cubicBezTo>
                    <a:pt x="1" y="2345"/>
                    <a:pt x="484" y="832"/>
                    <a:pt x="614" y="559"/>
                  </a:cubicBezTo>
                  <a:cubicBezTo>
                    <a:pt x="699" y="379"/>
                    <a:pt x="858" y="283"/>
                    <a:pt x="1109" y="283"/>
                  </a:cubicBezTo>
                  <a:cubicBezTo>
                    <a:pt x="1239" y="283"/>
                    <a:pt x="1394" y="309"/>
                    <a:pt x="1575" y="363"/>
                  </a:cubicBezTo>
                  <a:cubicBezTo>
                    <a:pt x="2112" y="520"/>
                    <a:pt x="2643" y="1300"/>
                    <a:pt x="2643" y="1300"/>
                  </a:cubicBezTo>
                  <a:cubicBezTo>
                    <a:pt x="2643" y="1300"/>
                    <a:pt x="2658" y="1143"/>
                    <a:pt x="2596" y="794"/>
                  </a:cubicBezTo>
                  <a:cubicBezTo>
                    <a:pt x="2541" y="509"/>
                    <a:pt x="1733" y="1"/>
                    <a:pt x="1107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8" y="0"/>
                  </a:moveTo>
                  <a:cubicBezTo>
                    <a:pt x="1225" y="0"/>
                    <a:pt x="1116" y="12"/>
                    <a:pt x="1001" y="39"/>
                  </a:cubicBezTo>
                  <a:cubicBezTo>
                    <a:pt x="407" y="180"/>
                    <a:pt x="132" y="919"/>
                    <a:pt x="39" y="1242"/>
                  </a:cubicBezTo>
                  <a:lnTo>
                    <a:pt x="39" y="1242"/>
                  </a:lnTo>
                  <a:cubicBezTo>
                    <a:pt x="251" y="682"/>
                    <a:pt x="1166" y="345"/>
                    <a:pt x="1527" y="345"/>
                  </a:cubicBezTo>
                  <a:cubicBezTo>
                    <a:pt x="1550" y="345"/>
                    <a:pt x="1572" y="346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7"/>
                    <a:pt x="1912" y="0"/>
                    <a:pt x="1328" y="0"/>
                  </a:cubicBezTo>
                  <a:close/>
                  <a:moveTo>
                    <a:pt x="39" y="1242"/>
                  </a:moveTo>
                  <a:cubicBezTo>
                    <a:pt x="21" y="1291"/>
                    <a:pt x="7" y="1342"/>
                    <a:pt x="1" y="1394"/>
                  </a:cubicBezTo>
                  <a:cubicBezTo>
                    <a:pt x="1" y="1394"/>
                    <a:pt x="12" y="1335"/>
                    <a:pt x="39" y="1242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715190" y="2083625"/>
              <a:ext cx="157061" cy="188613"/>
            </a:xfrm>
            <a:custGeom>
              <a:avLst/>
              <a:gdLst/>
              <a:ahLst/>
              <a:cxnLst/>
              <a:rect l="l" t="t" r="r" b="b"/>
              <a:pathLst>
                <a:path w="1389" h="1668" extrusionOk="0">
                  <a:moveTo>
                    <a:pt x="769" y="1"/>
                  </a:moveTo>
                  <a:cubicBezTo>
                    <a:pt x="759" y="1"/>
                    <a:pt x="748" y="1"/>
                    <a:pt x="738" y="2"/>
                  </a:cubicBezTo>
                  <a:cubicBezTo>
                    <a:pt x="245" y="46"/>
                    <a:pt x="0" y="1256"/>
                    <a:pt x="264" y="1548"/>
                  </a:cubicBezTo>
                  <a:cubicBezTo>
                    <a:pt x="336" y="1629"/>
                    <a:pt x="447" y="1667"/>
                    <a:pt x="571" y="1667"/>
                  </a:cubicBezTo>
                  <a:cubicBezTo>
                    <a:pt x="895" y="1667"/>
                    <a:pt x="1313" y="1407"/>
                    <a:pt x="1379" y="965"/>
                  </a:cubicBezTo>
                  <a:cubicBezTo>
                    <a:pt x="1389" y="904"/>
                    <a:pt x="1233" y="1"/>
                    <a:pt x="769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4417273" y="1140559"/>
              <a:ext cx="315592" cy="653814"/>
            </a:xfrm>
            <a:custGeom>
              <a:avLst/>
              <a:gdLst/>
              <a:ahLst/>
              <a:cxnLst/>
              <a:rect l="l" t="t" r="r" b="b"/>
              <a:pathLst>
                <a:path w="2791" h="5782" extrusionOk="0">
                  <a:moveTo>
                    <a:pt x="1033" y="1"/>
                  </a:moveTo>
                  <a:cubicBezTo>
                    <a:pt x="898" y="1"/>
                    <a:pt x="758" y="22"/>
                    <a:pt x="622" y="76"/>
                  </a:cubicBezTo>
                  <a:cubicBezTo>
                    <a:pt x="0" y="325"/>
                    <a:pt x="416" y="5781"/>
                    <a:pt x="416" y="5781"/>
                  </a:cubicBezTo>
                  <a:cubicBezTo>
                    <a:pt x="416" y="5781"/>
                    <a:pt x="373" y="1402"/>
                    <a:pt x="847" y="947"/>
                  </a:cubicBezTo>
                  <a:cubicBezTo>
                    <a:pt x="1098" y="709"/>
                    <a:pt x="1622" y="652"/>
                    <a:pt x="2062" y="652"/>
                  </a:cubicBezTo>
                  <a:cubicBezTo>
                    <a:pt x="2460" y="652"/>
                    <a:pt x="2790" y="698"/>
                    <a:pt x="2790" y="698"/>
                  </a:cubicBezTo>
                  <a:lnTo>
                    <a:pt x="1934" y="263"/>
                  </a:lnTo>
                  <a:cubicBezTo>
                    <a:pt x="1934" y="263"/>
                    <a:pt x="1512" y="1"/>
                    <a:pt x="1033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4469174" y="1326458"/>
              <a:ext cx="252270" cy="201052"/>
            </a:xfrm>
            <a:custGeom>
              <a:avLst/>
              <a:gdLst/>
              <a:ahLst/>
              <a:cxnLst/>
              <a:rect l="l" t="t" r="r" b="b"/>
              <a:pathLst>
                <a:path w="2231" h="1778" extrusionOk="0">
                  <a:moveTo>
                    <a:pt x="1110" y="1"/>
                  </a:moveTo>
                  <a:cubicBezTo>
                    <a:pt x="977" y="1"/>
                    <a:pt x="860" y="13"/>
                    <a:pt x="781" y="46"/>
                  </a:cubicBezTo>
                  <a:cubicBezTo>
                    <a:pt x="431" y="194"/>
                    <a:pt x="1" y="1778"/>
                    <a:pt x="1" y="1778"/>
                  </a:cubicBezTo>
                  <a:cubicBezTo>
                    <a:pt x="1" y="1778"/>
                    <a:pt x="690" y="672"/>
                    <a:pt x="1077" y="495"/>
                  </a:cubicBezTo>
                  <a:cubicBezTo>
                    <a:pt x="1465" y="313"/>
                    <a:pt x="2230" y="150"/>
                    <a:pt x="2230" y="150"/>
                  </a:cubicBezTo>
                  <a:cubicBezTo>
                    <a:pt x="2230" y="150"/>
                    <a:pt x="1571" y="1"/>
                    <a:pt x="1110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20791" y="1339801"/>
              <a:ext cx="302136" cy="481597"/>
            </a:xfrm>
            <a:custGeom>
              <a:avLst/>
              <a:gdLst/>
              <a:ahLst/>
              <a:cxnLst/>
              <a:rect l="l" t="t" r="r" b="b"/>
              <a:pathLst>
                <a:path w="2672" h="4259" extrusionOk="0">
                  <a:moveTo>
                    <a:pt x="1117" y="0"/>
                  </a:moveTo>
                  <a:cubicBezTo>
                    <a:pt x="481" y="0"/>
                    <a:pt x="1" y="377"/>
                    <a:pt x="1" y="377"/>
                  </a:cubicBezTo>
                  <a:cubicBezTo>
                    <a:pt x="1" y="377"/>
                    <a:pt x="392" y="311"/>
                    <a:pt x="748" y="311"/>
                  </a:cubicBezTo>
                  <a:cubicBezTo>
                    <a:pt x="926" y="311"/>
                    <a:pt x="1095" y="327"/>
                    <a:pt x="1202" y="377"/>
                  </a:cubicBezTo>
                  <a:cubicBezTo>
                    <a:pt x="1518" y="520"/>
                    <a:pt x="2672" y="4258"/>
                    <a:pt x="2672" y="4258"/>
                  </a:cubicBezTo>
                  <a:cubicBezTo>
                    <a:pt x="2672" y="4258"/>
                    <a:pt x="1987" y="80"/>
                    <a:pt x="1275" y="8"/>
                  </a:cubicBezTo>
                  <a:cubicBezTo>
                    <a:pt x="1221" y="3"/>
                    <a:pt x="1169" y="0"/>
                    <a:pt x="1117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157017" y="1534407"/>
              <a:ext cx="322151" cy="150619"/>
            </a:xfrm>
            <a:custGeom>
              <a:avLst/>
              <a:gdLst/>
              <a:ahLst/>
              <a:cxnLst/>
              <a:rect l="l" t="t" r="r" b="b"/>
              <a:pathLst>
                <a:path w="2849" h="1332" extrusionOk="0">
                  <a:moveTo>
                    <a:pt x="1333" y="0"/>
                  </a:moveTo>
                  <a:cubicBezTo>
                    <a:pt x="1321" y="0"/>
                    <a:pt x="1309" y="0"/>
                    <a:pt x="1298" y="1"/>
                  </a:cubicBezTo>
                  <a:cubicBezTo>
                    <a:pt x="489" y="30"/>
                    <a:pt x="1" y="953"/>
                    <a:pt x="1" y="953"/>
                  </a:cubicBezTo>
                  <a:cubicBezTo>
                    <a:pt x="1" y="953"/>
                    <a:pt x="613" y="470"/>
                    <a:pt x="1201" y="408"/>
                  </a:cubicBezTo>
                  <a:cubicBezTo>
                    <a:pt x="1219" y="406"/>
                    <a:pt x="1238" y="405"/>
                    <a:pt x="1256" y="405"/>
                  </a:cubicBezTo>
                  <a:cubicBezTo>
                    <a:pt x="1854" y="405"/>
                    <a:pt x="2848" y="1331"/>
                    <a:pt x="2848" y="1331"/>
                  </a:cubicBezTo>
                  <a:lnTo>
                    <a:pt x="2723" y="953"/>
                  </a:lnTo>
                  <a:cubicBezTo>
                    <a:pt x="2723" y="953"/>
                    <a:pt x="2124" y="0"/>
                    <a:pt x="1333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032670" y="1311871"/>
              <a:ext cx="554859" cy="449031"/>
            </a:xfrm>
            <a:custGeom>
              <a:avLst/>
              <a:gdLst/>
              <a:ahLst/>
              <a:cxnLst/>
              <a:rect l="l" t="t" r="r" b="b"/>
              <a:pathLst>
                <a:path w="4907" h="3971" extrusionOk="0">
                  <a:moveTo>
                    <a:pt x="2364" y="1"/>
                  </a:moveTo>
                  <a:cubicBezTo>
                    <a:pt x="2349" y="1"/>
                    <a:pt x="2333" y="1"/>
                    <a:pt x="2318" y="2"/>
                  </a:cubicBezTo>
                  <a:cubicBezTo>
                    <a:pt x="1160" y="83"/>
                    <a:pt x="0" y="1878"/>
                    <a:pt x="369" y="2731"/>
                  </a:cubicBezTo>
                  <a:cubicBezTo>
                    <a:pt x="733" y="3586"/>
                    <a:pt x="2930" y="3970"/>
                    <a:pt x="2930" y="3970"/>
                  </a:cubicBezTo>
                  <a:lnTo>
                    <a:pt x="4907" y="3084"/>
                  </a:lnTo>
                  <a:cubicBezTo>
                    <a:pt x="4907" y="3084"/>
                    <a:pt x="3514" y="1"/>
                    <a:pt x="2364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431598" y="1172899"/>
              <a:ext cx="510986" cy="512693"/>
            </a:xfrm>
            <a:custGeom>
              <a:avLst/>
              <a:gdLst/>
              <a:ahLst/>
              <a:cxnLst/>
              <a:rect l="l" t="t" r="r" b="b"/>
              <a:pathLst>
                <a:path w="4519" h="4534" extrusionOk="0">
                  <a:moveTo>
                    <a:pt x="3007" y="0"/>
                  </a:moveTo>
                  <a:cubicBezTo>
                    <a:pt x="1823" y="0"/>
                    <a:pt x="480" y="794"/>
                    <a:pt x="250" y="1030"/>
                  </a:cubicBezTo>
                  <a:cubicBezTo>
                    <a:pt x="0" y="1289"/>
                    <a:pt x="484" y="3605"/>
                    <a:pt x="484" y="3605"/>
                  </a:cubicBezTo>
                  <a:lnTo>
                    <a:pt x="618" y="4534"/>
                  </a:lnTo>
                  <a:lnTo>
                    <a:pt x="3887" y="4241"/>
                  </a:lnTo>
                  <a:cubicBezTo>
                    <a:pt x="3887" y="4241"/>
                    <a:pt x="4518" y="158"/>
                    <a:pt x="3274" y="15"/>
                  </a:cubicBezTo>
                  <a:cubicBezTo>
                    <a:pt x="3186" y="5"/>
                    <a:pt x="3097" y="0"/>
                    <a:pt x="3007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542977" y="1381866"/>
              <a:ext cx="178772" cy="132979"/>
            </a:xfrm>
            <a:custGeom>
              <a:avLst/>
              <a:gdLst/>
              <a:ahLst/>
              <a:cxnLst/>
              <a:rect l="l" t="t" r="r" b="b"/>
              <a:pathLst>
                <a:path w="1581" h="1176" extrusionOk="0">
                  <a:moveTo>
                    <a:pt x="851" y="0"/>
                  </a:moveTo>
                  <a:cubicBezTo>
                    <a:pt x="794" y="0"/>
                    <a:pt x="734" y="9"/>
                    <a:pt x="672" y="29"/>
                  </a:cubicBezTo>
                  <a:cubicBezTo>
                    <a:pt x="93" y="216"/>
                    <a:pt x="1" y="1043"/>
                    <a:pt x="672" y="1158"/>
                  </a:cubicBezTo>
                  <a:cubicBezTo>
                    <a:pt x="739" y="1170"/>
                    <a:pt x="802" y="1175"/>
                    <a:pt x="860" y="1175"/>
                  </a:cubicBezTo>
                  <a:cubicBezTo>
                    <a:pt x="1375" y="1175"/>
                    <a:pt x="1538" y="757"/>
                    <a:pt x="1581" y="589"/>
                  </a:cubicBezTo>
                  <a:cubicBezTo>
                    <a:pt x="1581" y="589"/>
                    <a:pt x="1315" y="0"/>
                    <a:pt x="851" y="0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41067" y="1448016"/>
              <a:ext cx="218800" cy="172782"/>
            </a:xfrm>
            <a:custGeom>
              <a:avLst/>
              <a:gdLst/>
              <a:ahLst/>
              <a:cxnLst/>
              <a:rect l="l" t="t" r="r" b="b"/>
              <a:pathLst>
                <a:path w="1935" h="1528" extrusionOk="0">
                  <a:moveTo>
                    <a:pt x="1080" y="1"/>
                  </a:moveTo>
                  <a:cubicBezTo>
                    <a:pt x="1051" y="1"/>
                    <a:pt x="1022" y="2"/>
                    <a:pt x="991" y="4"/>
                  </a:cubicBezTo>
                  <a:cubicBezTo>
                    <a:pt x="278" y="66"/>
                    <a:pt x="0" y="966"/>
                    <a:pt x="465" y="1377"/>
                  </a:cubicBezTo>
                  <a:cubicBezTo>
                    <a:pt x="580" y="1481"/>
                    <a:pt x="723" y="1527"/>
                    <a:pt x="875" y="1527"/>
                  </a:cubicBezTo>
                  <a:cubicBezTo>
                    <a:pt x="1332" y="1527"/>
                    <a:pt x="1867" y="1110"/>
                    <a:pt x="1935" y="593"/>
                  </a:cubicBezTo>
                  <a:cubicBezTo>
                    <a:pt x="1935" y="593"/>
                    <a:pt x="1724" y="1"/>
                    <a:pt x="1080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986952" y="2966760"/>
              <a:ext cx="1863702" cy="1833099"/>
            </a:xfrm>
            <a:custGeom>
              <a:avLst/>
              <a:gdLst/>
              <a:ahLst/>
              <a:cxnLst/>
              <a:rect l="l" t="t" r="r" b="b"/>
              <a:pathLst>
                <a:path w="16482" h="16211" extrusionOk="0">
                  <a:moveTo>
                    <a:pt x="11602" y="1"/>
                  </a:moveTo>
                  <a:cubicBezTo>
                    <a:pt x="10991" y="1"/>
                    <a:pt x="10308" y="98"/>
                    <a:pt x="9546" y="324"/>
                  </a:cubicBezTo>
                  <a:cubicBezTo>
                    <a:pt x="3964" y="1985"/>
                    <a:pt x="1" y="13009"/>
                    <a:pt x="2596" y="15459"/>
                  </a:cubicBezTo>
                  <a:cubicBezTo>
                    <a:pt x="3152" y="15984"/>
                    <a:pt x="3796" y="16210"/>
                    <a:pt x="4494" y="16210"/>
                  </a:cubicBezTo>
                  <a:cubicBezTo>
                    <a:pt x="7053" y="16210"/>
                    <a:pt x="10340" y="13167"/>
                    <a:pt x="12705" y="10592"/>
                  </a:cubicBezTo>
                  <a:cubicBezTo>
                    <a:pt x="15710" y="7318"/>
                    <a:pt x="16481" y="3905"/>
                    <a:pt x="16481" y="3905"/>
                  </a:cubicBezTo>
                  <a:cubicBezTo>
                    <a:pt x="16481" y="3905"/>
                    <a:pt x="15471" y="1"/>
                    <a:pt x="11602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368997" y="4024939"/>
              <a:ext cx="2039421" cy="1118563"/>
            </a:xfrm>
            <a:custGeom>
              <a:avLst/>
              <a:gdLst/>
              <a:ahLst/>
              <a:cxnLst/>
              <a:rect l="l" t="t" r="r" b="b"/>
              <a:pathLst>
                <a:path w="18036" h="9892" extrusionOk="0">
                  <a:moveTo>
                    <a:pt x="7427" y="1"/>
                  </a:moveTo>
                  <a:cubicBezTo>
                    <a:pt x="5023" y="1"/>
                    <a:pt x="2805" y="396"/>
                    <a:pt x="2805" y="396"/>
                  </a:cubicBezTo>
                  <a:cubicBezTo>
                    <a:pt x="0" y="1908"/>
                    <a:pt x="2580" y="6101"/>
                    <a:pt x="3791" y="8270"/>
                  </a:cubicBezTo>
                  <a:cubicBezTo>
                    <a:pt x="4559" y="9639"/>
                    <a:pt x="9050" y="9891"/>
                    <a:pt x="12566" y="9891"/>
                  </a:cubicBezTo>
                  <a:cubicBezTo>
                    <a:pt x="14616" y="9891"/>
                    <a:pt x="16335" y="9806"/>
                    <a:pt x="16792" y="9806"/>
                  </a:cubicBezTo>
                  <a:cubicBezTo>
                    <a:pt x="18036" y="9806"/>
                    <a:pt x="16384" y="8820"/>
                    <a:pt x="15011" y="7758"/>
                  </a:cubicBezTo>
                  <a:cubicBezTo>
                    <a:pt x="14553" y="7403"/>
                    <a:pt x="13790" y="7285"/>
                    <a:pt x="12977" y="7285"/>
                  </a:cubicBezTo>
                  <a:cubicBezTo>
                    <a:pt x="11350" y="7285"/>
                    <a:pt x="9520" y="7758"/>
                    <a:pt x="9520" y="7758"/>
                  </a:cubicBezTo>
                  <a:cubicBezTo>
                    <a:pt x="9520" y="7758"/>
                    <a:pt x="14574" y="5321"/>
                    <a:pt x="13202" y="2057"/>
                  </a:cubicBezTo>
                  <a:cubicBezTo>
                    <a:pt x="12507" y="409"/>
                    <a:pt x="9871" y="1"/>
                    <a:pt x="742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127313" y="4276989"/>
              <a:ext cx="1095018" cy="413298"/>
            </a:xfrm>
            <a:custGeom>
              <a:avLst/>
              <a:gdLst/>
              <a:ahLst/>
              <a:cxnLst/>
              <a:rect l="l" t="t" r="r" b="b"/>
              <a:pathLst>
                <a:path w="9684" h="3655" extrusionOk="0">
                  <a:moveTo>
                    <a:pt x="1677" y="1"/>
                  </a:moveTo>
                  <a:lnTo>
                    <a:pt x="1" y="2168"/>
                  </a:lnTo>
                  <a:cubicBezTo>
                    <a:pt x="1" y="2168"/>
                    <a:pt x="7435" y="3480"/>
                    <a:pt x="8622" y="3633"/>
                  </a:cubicBezTo>
                  <a:cubicBezTo>
                    <a:pt x="8731" y="3647"/>
                    <a:pt x="8824" y="3654"/>
                    <a:pt x="8903" y="3654"/>
                  </a:cubicBezTo>
                  <a:cubicBezTo>
                    <a:pt x="9683" y="3654"/>
                    <a:pt x="9002" y="2964"/>
                    <a:pt x="7209" y="1585"/>
                  </a:cubicBezTo>
                  <a:cubicBezTo>
                    <a:pt x="5238" y="67"/>
                    <a:pt x="1677" y="1"/>
                    <a:pt x="167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27392" y="125801"/>
              <a:ext cx="2612146" cy="4097137"/>
            </a:xfrm>
            <a:custGeom>
              <a:avLst/>
              <a:gdLst/>
              <a:ahLst/>
              <a:cxnLst/>
              <a:rect l="l" t="t" r="r" b="b"/>
              <a:pathLst>
                <a:path w="23101" h="36233" extrusionOk="0">
                  <a:moveTo>
                    <a:pt x="16126" y="1"/>
                  </a:moveTo>
                  <a:cubicBezTo>
                    <a:pt x="15843" y="1"/>
                    <a:pt x="15554" y="25"/>
                    <a:pt x="15261" y="75"/>
                  </a:cubicBezTo>
                  <a:cubicBezTo>
                    <a:pt x="10704" y="860"/>
                    <a:pt x="8947" y="3469"/>
                    <a:pt x="9387" y="5541"/>
                  </a:cubicBezTo>
                  <a:cubicBezTo>
                    <a:pt x="9534" y="6238"/>
                    <a:pt x="9817" y="6522"/>
                    <a:pt x="10155" y="6522"/>
                  </a:cubicBezTo>
                  <a:cubicBezTo>
                    <a:pt x="10823" y="6522"/>
                    <a:pt x="11707" y="5415"/>
                    <a:pt x="12183" y="4191"/>
                  </a:cubicBezTo>
                  <a:cubicBezTo>
                    <a:pt x="12818" y="2551"/>
                    <a:pt x="14007" y="1244"/>
                    <a:pt x="16206" y="1244"/>
                  </a:cubicBezTo>
                  <a:cubicBezTo>
                    <a:pt x="16477" y="1244"/>
                    <a:pt x="16763" y="1264"/>
                    <a:pt x="17066" y="1306"/>
                  </a:cubicBezTo>
                  <a:cubicBezTo>
                    <a:pt x="19823" y="1679"/>
                    <a:pt x="20172" y="6398"/>
                    <a:pt x="15438" y="7533"/>
                  </a:cubicBezTo>
                  <a:cubicBezTo>
                    <a:pt x="10704" y="8662"/>
                    <a:pt x="1931" y="14225"/>
                    <a:pt x="1931" y="21222"/>
                  </a:cubicBezTo>
                  <a:cubicBezTo>
                    <a:pt x="1931" y="28225"/>
                    <a:pt x="11077" y="36233"/>
                    <a:pt x="11077" y="36233"/>
                  </a:cubicBezTo>
                  <a:lnTo>
                    <a:pt x="11642" y="34189"/>
                  </a:lnTo>
                  <a:cubicBezTo>
                    <a:pt x="11642" y="34189"/>
                    <a:pt x="1" y="26665"/>
                    <a:pt x="4563" y="18149"/>
                  </a:cubicBezTo>
                  <a:cubicBezTo>
                    <a:pt x="9124" y="9630"/>
                    <a:pt x="13562" y="11382"/>
                    <a:pt x="18491" y="8136"/>
                  </a:cubicBezTo>
                  <a:cubicBezTo>
                    <a:pt x="23101" y="5104"/>
                    <a:pt x="20249" y="1"/>
                    <a:pt x="16126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00473" y="1380283"/>
              <a:ext cx="251253" cy="233279"/>
            </a:xfrm>
            <a:custGeom>
              <a:avLst/>
              <a:gdLst/>
              <a:ahLst/>
              <a:cxnLst/>
              <a:rect l="l" t="t" r="r" b="b"/>
              <a:pathLst>
                <a:path w="2222" h="2063" extrusionOk="0">
                  <a:moveTo>
                    <a:pt x="1198" y="0"/>
                  </a:moveTo>
                  <a:cubicBezTo>
                    <a:pt x="1145" y="0"/>
                    <a:pt x="1092" y="5"/>
                    <a:pt x="1030" y="14"/>
                  </a:cubicBezTo>
                  <a:cubicBezTo>
                    <a:pt x="58" y="167"/>
                    <a:pt x="1" y="1781"/>
                    <a:pt x="595" y="2029"/>
                  </a:cubicBezTo>
                  <a:cubicBezTo>
                    <a:pt x="652" y="2053"/>
                    <a:pt x="709" y="2062"/>
                    <a:pt x="772" y="2062"/>
                  </a:cubicBezTo>
                  <a:cubicBezTo>
                    <a:pt x="819" y="2062"/>
                    <a:pt x="867" y="2053"/>
                    <a:pt x="915" y="2044"/>
                  </a:cubicBezTo>
                  <a:cubicBezTo>
                    <a:pt x="882" y="2024"/>
                    <a:pt x="853" y="2005"/>
                    <a:pt x="824" y="1976"/>
                  </a:cubicBezTo>
                  <a:cubicBezTo>
                    <a:pt x="359" y="1565"/>
                    <a:pt x="637" y="665"/>
                    <a:pt x="1350" y="603"/>
                  </a:cubicBezTo>
                  <a:cubicBezTo>
                    <a:pt x="1384" y="603"/>
                    <a:pt x="1413" y="598"/>
                    <a:pt x="1446" y="598"/>
                  </a:cubicBezTo>
                  <a:cubicBezTo>
                    <a:pt x="1881" y="598"/>
                    <a:pt x="2117" y="876"/>
                    <a:pt x="2221" y="1048"/>
                  </a:cubicBezTo>
                  <a:cubicBezTo>
                    <a:pt x="2217" y="1024"/>
                    <a:pt x="2020" y="0"/>
                    <a:pt x="119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41067" y="1447790"/>
              <a:ext cx="210659" cy="163623"/>
            </a:xfrm>
            <a:custGeom>
              <a:avLst/>
              <a:gdLst/>
              <a:ahLst/>
              <a:cxnLst/>
              <a:rect l="l" t="t" r="r" b="b"/>
              <a:pathLst>
                <a:path w="1863" h="1447" extrusionOk="0">
                  <a:moveTo>
                    <a:pt x="1087" y="1"/>
                  </a:moveTo>
                  <a:cubicBezTo>
                    <a:pt x="1054" y="1"/>
                    <a:pt x="1025" y="6"/>
                    <a:pt x="991" y="6"/>
                  </a:cubicBezTo>
                  <a:cubicBezTo>
                    <a:pt x="278" y="68"/>
                    <a:pt x="0" y="968"/>
                    <a:pt x="465" y="1379"/>
                  </a:cubicBezTo>
                  <a:cubicBezTo>
                    <a:pt x="494" y="1408"/>
                    <a:pt x="523" y="1427"/>
                    <a:pt x="556" y="1447"/>
                  </a:cubicBezTo>
                  <a:cubicBezTo>
                    <a:pt x="1140" y="1313"/>
                    <a:pt x="1862" y="451"/>
                    <a:pt x="1862" y="451"/>
                  </a:cubicBezTo>
                  <a:cubicBezTo>
                    <a:pt x="1758" y="279"/>
                    <a:pt x="1522" y="1"/>
                    <a:pt x="1087" y="1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510525" y="1326571"/>
              <a:ext cx="211224" cy="152768"/>
            </a:xfrm>
            <a:custGeom>
              <a:avLst/>
              <a:gdLst/>
              <a:ahLst/>
              <a:cxnLst/>
              <a:rect l="l" t="t" r="r" b="b"/>
              <a:pathLst>
                <a:path w="1868" h="1351" extrusionOk="0">
                  <a:moveTo>
                    <a:pt x="1016" y="1"/>
                  </a:moveTo>
                  <a:cubicBezTo>
                    <a:pt x="212" y="34"/>
                    <a:pt x="1" y="953"/>
                    <a:pt x="533" y="1351"/>
                  </a:cubicBezTo>
                  <a:cubicBezTo>
                    <a:pt x="403" y="1054"/>
                    <a:pt x="571" y="642"/>
                    <a:pt x="959" y="518"/>
                  </a:cubicBezTo>
                  <a:cubicBezTo>
                    <a:pt x="1021" y="498"/>
                    <a:pt x="1078" y="489"/>
                    <a:pt x="1136" y="489"/>
                  </a:cubicBezTo>
                  <a:cubicBezTo>
                    <a:pt x="1600" y="489"/>
                    <a:pt x="1868" y="1078"/>
                    <a:pt x="1868" y="1078"/>
                  </a:cubicBezTo>
                  <a:cubicBezTo>
                    <a:pt x="1868" y="1078"/>
                    <a:pt x="1825" y="1"/>
                    <a:pt x="1054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555981" y="1381866"/>
              <a:ext cx="165768" cy="111494"/>
            </a:xfrm>
            <a:custGeom>
              <a:avLst/>
              <a:gdLst/>
              <a:ahLst/>
              <a:cxnLst/>
              <a:rect l="l" t="t" r="r" b="b"/>
              <a:pathLst>
                <a:path w="1466" h="986" extrusionOk="0">
                  <a:moveTo>
                    <a:pt x="734" y="0"/>
                  </a:moveTo>
                  <a:cubicBezTo>
                    <a:pt x="676" y="0"/>
                    <a:pt x="619" y="9"/>
                    <a:pt x="557" y="29"/>
                  </a:cubicBezTo>
                  <a:cubicBezTo>
                    <a:pt x="169" y="153"/>
                    <a:pt x="1" y="565"/>
                    <a:pt x="131" y="862"/>
                  </a:cubicBezTo>
                  <a:lnTo>
                    <a:pt x="135" y="862"/>
                  </a:lnTo>
                  <a:cubicBezTo>
                    <a:pt x="255" y="952"/>
                    <a:pt x="394" y="986"/>
                    <a:pt x="528" y="986"/>
                  </a:cubicBezTo>
                  <a:cubicBezTo>
                    <a:pt x="992" y="986"/>
                    <a:pt x="1466" y="589"/>
                    <a:pt x="1466" y="589"/>
                  </a:cubicBezTo>
                  <a:cubicBezTo>
                    <a:pt x="1466" y="589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75216" y="1774810"/>
              <a:ext cx="368624" cy="237689"/>
            </a:xfrm>
            <a:custGeom>
              <a:avLst/>
              <a:gdLst/>
              <a:ahLst/>
              <a:cxnLst/>
              <a:rect l="l" t="t" r="r" b="b"/>
              <a:pathLst>
                <a:path w="3260" h="2102" extrusionOk="0">
                  <a:moveTo>
                    <a:pt x="1929" y="0"/>
                  </a:moveTo>
                  <a:cubicBezTo>
                    <a:pt x="1909" y="0"/>
                    <a:pt x="1891" y="5"/>
                    <a:pt x="1867" y="5"/>
                  </a:cubicBezTo>
                  <a:cubicBezTo>
                    <a:pt x="1187" y="115"/>
                    <a:pt x="369" y="886"/>
                    <a:pt x="369" y="886"/>
                  </a:cubicBezTo>
                  <a:cubicBezTo>
                    <a:pt x="369" y="886"/>
                    <a:pt x="565" y="388"/>
                    <a:pt x="1077" y="24"/>
                  </a:cubicBezTo>
                  <a:lnTo>
                    <a:pt x="1077" y="24"/>
                  </a:lnTo>
                  <a:cubicBezTo>
                    <a:pt x="225" y="393"/>
                    <a:pt x="0" y="1288"/>
                    <a:pt x="555" y="1796"/>
                  </a:cubicBezTo>
                  <a:cubicBezTo>
                    <a:pt x="814" y="2030"/>
                    <a:pt x="1264" y="2101"/>
                    <a:pt x="1723" y="2101"/>
                  </a:cubicBezTo>
                  <a:cubicBezTo>
                    <a:pt x="2446" y="2101"/>
                    <a:pt x="3193" y="1920"/>
                    <a:pt x="3259" y="1871"/>
                  </a:cubicBezTo>
                  <a:cubicBezTo>
                    <a:pt x="3259" y="1871"/>
                    <a:pt x="3245" y="1767"/>
                    <a:pt x="3208" y="1608"/>
                  </a:cubicBezTo>
                  <a:cubicBezTo>
                    <a:pt x="2901" y="1365"/>
                    <a:pt x="2216" y="828"/>
                    <a:pt x="2001" y="733"/>
                  </a:cubicBezTo>
                  <a:cubicBezTo>
                    <a:pt x="1905" y="689"/>
                    <a:pt x="1810" y="665"/>
                    <a:pt x="1714" y="665"/>
                  </a:cubicBezTo>
                  <a:cubicBezTo>
                    <a:pt x="1542" y="665"/>
                    <a:pt x="1364" y="747"/>
                    <a:pt x="1158" y="957"/>
                  </a:cubicBezTo>
                  <a:cubicBezTo>
                    <a:pt x="847" y="1283"/>
                    <a:pt x="1158" y="2039"/>
                    <a:pt x="1158" y="2039"/>
                  </a:cubicBezTo>
                  <a:cubicBezTo>
                    <a:pt x="1158" y="2039"/>
                    <a:pt x="900" y="1939"/>
                    <a:pt x="689" y="1441"/>
                  </a:cubicBezTo>
                  <a:cubicBezTo>
                    <a:pt x="484" y="948"/>
                    <a:pt x="1105" y="440"/>
                    <a:pt x="1757" y="411"/>
                  </a:cubicBezTo>
                  <a:lnTo>
                    <a:pt x="1776" y="411"/>
                  </a:lnTo>
                  <a:cubicBezTo>
                    <a:pt x="2250" y="411"/>
                    <a:pt x="2872" y="1111"/>
                    <a:pt x="3179" y="1494"/>
                  </a:cubicBezTo>
                  <a:cubicBezTo>
                    <a:pt x="3140" y="1359"/>
                    <a:pt x="3093" y="1197"/>
                    <a:pt x="3025" y="1034"/>
                  </a:cubicBezTo>
                  <a:cubicBezTo>
                    <a:pt x="2738" y="541"/>
                    <a:pt x="2317" y="0"/>
                    <a:pt x="1929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316827" y="1759545"/>
              <a:ext cx="300440" cy="132188"/>
            </a:xfrm>
            <a:custGeom>
              <a:avLst/>
              <a:gdLst/>
              <a:ahLst/>
              <a:cxnLst/>
              <a:rect l="l" t="t" r="r" b="b"/>
              <a:pathLst>
                <a:path w="2657" h="1169" extrusionOk="0">
                  <a:moveTo>
                    <a:pt x="1398" y="1"/>
                  </a:moveTo>
                  <a:cubicBezTo>
                    <a:pt x="1355" y="1"/>
                    <a:pt x="1312" y="6"/>
                    <a:pt x="1265" y="11"/>
                  </a:cubicBezTo>
                  <a:cubicBezTo>
                    <a:pt x="1059" y="35"/>
                    <a:pt x="872" y="87"/>
                    <a:pt x="709" y="159"/>
                  </a:cubicBezTo>
                  <a:cubicBezTo>
                    <a:pt x="197" y="523"/>
                    <a:pt x="1" y="1021"/>
                    <a:pt x="1" y="1021"/>
                  </a:cubicBezTo>
                  <a:cubicBezTo>
                    <a:pt x="1" y="1021"/>
                    <a:pt x="819" y="250"/>
                    <a:pt x="1499" y="140"/>
                  </a:cubicBezTo>
                  <a:cubicBezTo>
                    <a:pt x="1523" y="140"/>
                    <a:pt x="1541" y="135"/>
                    <a:pt x="1561" y="135"/>
                  </a:cubicBezTo>
                  <a:cubicBezTo>
                    <a:pt x="1949" y="135"/>
                    <a:pt x="2370" y="676"/>
                    <a:pt x="2657" y="1169"/>
                  </a:cubicBezTo>
                  <a:cubicBezTo>
                    <a:pt x="2442" y="619"/>
                    <a:pt x="2054" y="1"/>
                    <a:pt x="1398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329831" y="1821285"/>
              <a:ext cx="308129" cy="184203"/>
            </a:xfrm>
            <a:custGeom>
              <a:avLst/>
              <a:gdLst/>
              <a:ahLst/>
              <a:cxnLst/>
              <a:rect l="l" t="t" r="r" b="b"/>
              <a:pathLst>
                <a:path w="2725" h="1629" extrusionOk="0">
                  <a:moveTo>
                    <a:pt x="1274" y="0"/>
                  </a:move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81" y="336"/>
                    <a:pt x="1059" y="254"/>
                    <a:pt x="1231" y="254"/>
                  </a:cubicBezTo>
                  <a:cubicBezTo>
                    <a:pt x="1327" y="254"/>
                    <a:pt x="1422" y="278"/>
                    <a:pt x="1518" y="322"/>
                  </a:cubicBezTo>
                  <a:cubicBezTo>
                    <a:pt x="1733" y="417"/>
                    <a:pt x="2418" y="954"/>
                    <a:pt x="2725" y="1197"/>
                  </a:cubicBezTo>
                  <a:cubicBezTo>
                    <a:pt x="2714" y="1164"/>
                    <a:pt x="2705" y="1126"/>
                    <a:pt x="2696" y="1083"/>
                  </a:cubicBezTo>
                  <a:cubicBezTo>
                    <a:pt x="2389" y="700"/>
                    <a:pt x="1767" y="0"/>
                    <a:pt x="1293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688618" y="1671344"/>
              <a:ext cx="327126" cy="278397"/>
            </a:xfrm>
            <a:custGeom>
              <a:avLst/>
              <a:gdLst/>
              <a:ahLst/>
              <a:cxnLst/>
              <a:rect l="l" t="t" r="r" b="b"/>
              <a:pathLst>
                <a:path w="2893" h="2462" extrusionOk="0">
                  <a:moveTo>
                    <a:pt x="1428" y="1"/>
                  </a:moveTo>
                  <a:cubicBezTo>
                    <a:pt x="1102" y="1"/>
                    <a:pt x="824" y="126"/>
                    <a:pt x="719" y="427"/>
                  </a:cubicBezTo>
                  <a:cubicBezTo>
                    <a:pt x="796" y="292"/>
                    <a:pt x="882" y="188"/>
                    <a:pt x="982" y="131"/>
                  </a:cubicBezTo>
                  <a:cubicBezTo>
                    <a:pt x="1102" y="58"/>
                    <a:pt x="1240" y="25"/>
                    <a:pt x="1394" y="25"/>
                  </a:cubicBezTo>
                  <a:cubicBezTo>
                    <a:pt x="1768" y="25"/>
                    <a:pt x="2198" y="202"/>
                    <a:pt x="2504" y="407"/>
                  </a:cubicBezTo>
                  <a:cubicBezTo>
                    <a:pt x="2217" y="159"/>
                    <a:pt x="1792" y="1"/>
                    <a:pt x="1428" y="1"/>
                  </a:cubicBezTo>
                  <a:close/>
                  <a:moveTo>
                    <a:pt x="1399" y="307"/>
                  </a:moveTo>
                  <a:cubicBezTo>
                    <a:pt x="1149" y="307"/>
                    <a:pt x="992" y="407"/>
                    <a:pt x="906" y="585"/>
                  </a:cubicBezTo>
                  <a:cubicBezTo>
                    <a:pt x="824" y="758"/>
                    <a:pt x="604" y="1413"/>
                    <a:pt x="451" y="1882"/>
                  </a:cubicBezTo>
                  <a:cubicBezTo>
                    <a:pt x="599" y="1538"/>
                    <a:pt x="862" y="1116"/>
                    <a:pt x="1293" y="1016"/>
                  </a:cubicBezTo>
                  <a:cubicBezTo>
                    <a:pt x="1408" y="987"/>
                    <a:pt x="1518" y="977"/>
                    <a:pt x="1619" y="977"/>
                  </a:cubicBezTo>
                  <a:cubicBezTo>
                    <a:pt x="2203" y="977"/>
                    <a:pt x="2572" y="1365"/>
                    <a:pt x="2572" y="1494"/>
                  </a:cubicBezTo>
                  <a:lnTo>
                    <a:pt x="2572" y="1781"/>
                  </a:lnTo>
                  <a:cubicBezTo>
                    <a:pt x="2572" y="1781"/>
                    <a:pt x="2868" y="1638"/>
                    <a:pt x="2892" y="1260"/>
                  </a:cubicBezTo>
                  <a:cubicBezTo>
                    <a:pt x="2749" y="1068"/>
                    <a:pt x="2309" y="518"/>
                    <a:pt x="1867" y="389"/>
                  </a:cubicBezTo>
                  <a:cubicBezTo>
                    <a:pt x="1686" y="336"/>
                    <a:pt x="1533" y="307"/>
                    <a:pt x="1399" y="307"/>
                  </a:cubicBezTo>
                  <a:close/>
                  <a:moveTo>
                    <a:pt x="499" y="1010"/>
                  </a:moveTo>
                  <a:lnTo>
                    <a:pt x="499" y="1010"/>
                  </a:lnTo>
                  <a:cubicBezTo>
                    <a:pt x="241" y="1657"/>
                    <a:pt x="1" y="2298"/>
                    <a:pt x="394" y="2437"/>
                  </a:cubicBezTo>
                  <a:cubicBezTo>
                    <a:pt x="442" y="2452"/>
                    <a:pt x="504" y="2461"/>
                    <a:pt x="571" y="2461"/>
                  </a:cubicBezTo>
                  <a:cubicBezTo>
                    <a:pt x="1212" y="2461"/>
                    <a:pt x="2572" y="1781"/>
                    <a:pt x="2572" y="1781"/>
                  </a:cubicBezTo>
                  <a:cubicBezTo>
                    <a:pt x="2572" y="1781"/>
                    <a:pt x="2208" y="1379"/>
                    <a:pt x="1882" y="1326"/>
                  </a:cubicBezTo>
                  <a:cubicBezTo>
                    <a:pt x="1863" y="1322"/>
                    <a:pt x="1843" y="1322"/>
                    <a:pt x="1820" y="1322"/>
                  </a:cubicBezTo>
                  <a:cubicBezTo>
                    <a:pt x="1476" y="1322"/>
                    <a:pt x="633" y="1624"/>
                    <a:pt x="369" y="2136"/>
                  </a:cubicBezTo>
                  <a:cubicBezTo>
                    <a:pt x="321" y="2280"/>
                    <a:pt x="293" y="2371"/>
                    <a:pt x="293" y="2371"/>
                  </a:cubicBezTo>
                  <a:cubicBezTo>
                    <a:pt x="293" y="2371"/>
                    <a:pt x="327" y="1648"/>
                    <a:pt x="499" y="101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721636" y="1674058"/>
              <a:ext cx="294560" cy="265393"/>
            </a:xfrm>
            <a:custGeom>
              <a:avLst/>
              <a:gdLst/>
              <a:ahLst/>
              <a:cxnLst/>
              <a:rect l="l" t="t" r="r" b="b"/>
              <a:pathLst>
                <a:path w="2605" h="2347" extrusionOk="0">
                  <a:moveTo>
                    <a:pt x="1102" y="1"/>
                  </a:moveTo>
                  <a:cubicBezTo>
                    <a:pt x="948" y="1"/>
                    <a:pt x="810" y="34"/>
                    <a:pt x="690" y="107"/>
                  </a:cubicBezTo>
                  <a:cubicBezTo>
                    <a:pt x="590" y="164"/>
                    <a:pt x="504" y="268"/>
                    <a:pt x="427" y="403"/>
                  </a:cubicBezTo>
                  <a:cubicBezTo>
                    <a:pt x="365" y="590"/>
                    <a:pt x="283" y="785"/>
                    <a:pt x="207" y="986"/>
                  </a:cubicBezTo>
                  <a:cubicBezTo>
                    <a:pt x="35" y="1624"/>
                    <a:pt x="1" y="2347"/>
                    <a:pt x="1" y="2347"/>
                  </a:cubicBezTo>
                  <a:cubicBezTo>
                    <a:pt x="6" y="2294"/>
                    <a:pt x="20" y="2241"/>
                    <a:pt x="40" y="2193"/>
                  </a:cubicBezTo>
                  <a:lnTo>
                    <a:pt x="40" y="2193"/>
                  </a:lnTo>
                  <a:cubicBezTo>
                    <a:pt x="11" y="2289"/>
                    <a:pt x="1" y="2347"/>
                    <a:pt x="1" y="2347"/>
                  </a:cubicBezTo>
                  <a:cubicBezTo>
                    <a:pt x="1" y="2347"/>
                    <a:pt x="29" y="2256"/>
                    <a:pt x="77" y="2112"/>
                  </a:cubicBezTo>
                  <a:lnTo>
                    <a:pt x="77" y="2112"/>
                  </a:lnTo>
                  <a:cubicBezTo>
                    <a:pt x="64" y="2135"/>
                    <a:pt x="49" y="2164"/>
                    <a:pt x="40" y="2193"/>
                  </a:cubicBezTo>
                  <a:cubicBezTo>
                    <a:pt x="64" y="2107"/>
                    <a:pt x="102" y="1987"/>
                    <a:pt x="159" y="1858"/>
                  </a:cubicBezTo>
                  <a:cubicBezTo>
                    <a:pt x="312" y="1389"/>
                    <a:pt x="532" y="734"/>
                    <a:pt x="614" y="561"/>
                  </a:cubicBezTo>
                  <a:cubicBezTo>
                    <a:pt x="700" y="383"/>
                    <a:pt x="857" y="283"/>
                    <a:pt x="1107" y="283"/>
                  </a:cubicBezTo>
                  <a:cubicBezTo>
                    <a:pt x="1241" y="283"/>
                    <a:pt x="1394" y="312"/>
                    <a:pt x="1575" y="365"/>
                  </a:cubicBezTo>
                  <a:cubicBezTo>
                    <a:pt x="2017" y="494"/>
                    <a:pt x="2457" y="1044"/>
                    <a:pt x="2600" y="1236"/>
                  </a:cubicBezTo>
                  <a:cubicBezTo>
                    <a:pt x="2605" y="1107"/>
                    <a:pt x="2581" y="953"/>
                    <a:pt x="2505" y="767"/>
                  </a:cubicBezTo>
                  <a:cubicBezTo>
                    <a:pt x="2447" y="628"/>
                    <a:pt x="2342" y="494"/>
                    <a:pt x="2212" y="383"/>
                  </a:cubicBezTo>
                  <a:cubicBezTo>
                    <a:pt x="1906" y="178"/>
                    <a:pt x="1476" y="1"/>
                    <a:pt x="110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7" y="0"/>
                  </a:moveTo>
                  <a:cubicBezTo>
                    <a:pt x="1226" y="0"/>
                    <a:pt x="1116" y="10"/>
                    <a:pt x="1001" y="39"/>
                  </a:cubicBezTo>
                  <a:cubicBezTo>
                    <a:pt x="570" y="139"/>
                    <a:pt x="307" y="561"/>
                    <a:pt x="159" y="905"/>
                  </a:cubicBezTo>
                  <a:cubicBezTo>
                    <a:pt x="102" y="1034"/>
                    <a:pt x="64" y="1154"/>
                    <a:pt x="40" y="1240"/>
                  </a:cubicBezTo>
                  <a:cubicBezTo>
                    <a:pt x="49" y="1211"/>
                    <a:pt x="64" y="1182"/>
                    <a:pt x="77" y="1159"/>
                  </a:cubicBezTo>
                  <a:cubicBezTo>
                    <a:pt x="341" y="647"/>
                    <a:pt x="1184" y="345"/>
                    <a:pt x="1528" y="345"/>
                  </a:cubicBezTo>
                  <a:cubicBezTo>
                    <a:pt x="1551" y="345"/>
                    <a:pt x="1571" y="345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8"/>
                    <a:pt x="1911" y="0"/>
                    <a:pt x="1327" y="0"/>
                  </a:cubicBezTo>
                  <a:close/>
                  <a:moveTo>
                    <a:pt x="40" y="1240"/>
                  </a:moveTo>
                  <a:lnTo>
                    <a:pt x="40" y="1240"/>
                  </a:lnTo>
                  <a:cubicBezTo>
                    <a:pt x="20" y="1288"/>
                    <a:pt x="6" y="1341"/>
                    <a:pt x="1" y="1394"/>
                  </a:cubicBezTo>
                  <a:cubicBezTo>
                    <a:pt x="1" y="1394"/>
                    <a:pt x="11" y="1336"/>
                    <a:pt x="40" y="124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53178" y="1312097"/>
              <a:ext cx="972671" cy="1271896"/>
            </a:xfrm>
            <a:custGeom>
              <a:avLst/>
              <a:gdLst/>
              <a:ahLst/>
              <a:cxnLst/>
              <a:rect l="l" t="t" r="r" b="b"/>
              <a:pathLst>
                <a:path w="8602" h="11248" extrusionOk="0">
                  <a:moveTo>
                    <a:pt x="3011" y="0"/>
                  </a:moveTo>
                  <a:cubicBezTo>
                    <a:pt x="2150" y="0"/>
                    <a:pt x="507" y="1536"/>
                    <a:pt x="478" y="2919"/>
                  </a:cubicBezTo>
                  <a:cubicBezTo>
                    <a:pt x="455" y="4231"/>
                    <a:pt x="2824" y="4264"/>
                    <a:pt x="3078" y="4264"/>
                  </a:cubicBezTo>
                  <a:lnTo>
                    <a:pt x="3098" y="4264"/>
                  </a:lnTo>
                  <a:cubicBezTo>
                    <a:pt x="3098" y="4264"/>
                    <a:pt x="805" y="5978"/>
                    <a:pt x="780" y="7777"/>
                  </a:cubicBezTo>
                  <a:cubicBezTo>
                    <a:pt x="756" y="9577"/>
                    <a:pt x="2906" y="10879"/>
                    <a:pt x="4964" y="11201"/>
                  </a:cubicBezTo>
                  <a:cubicBezTo>
                    <a:pt x="5170" y="11234"/>
                    <a:pt x="5371" y="11248"/>
                    <a:pt x="5567" y="11248"/>
                  </a:cubicBezTo>
                  <a:cubicBezTo>
                    <a:pt x="7324" y="11248"/>
                    <a:pt x="8601" y="10070"/>
                    <a:pt x="8601" y="10070"/>
                  </a:cubicBezTo>
                  <a:lnTo>
                    <a:pt x="8601" y="10070"/>
                  </a:lnTo>
                  <a:cubicBezTo>
                    <a:pt x="8601" y="10070"/>
                    <a:pt x="8314" y="10143"/>
                    <a:pt x="7874" y="10229"/>
                  </a:cubicBezTo>
                  <a:cubicBezTo>
                    <a:pt x="6922" y="10655"/>
                    <a:pt x="6027" y="10731"/>
                    <a:pt x="5510" y="10731"/>
                  </a:cubicBezTo>
                  <a:cubicBezTo>
                    <a:pt x="5232" y="10731"/>
                    <a:pt x="5064" y="10707"/>
                    <a:pt x="5064" y="10707"/>
                  </a:cubicBezTo>
                  <a:cubicBezTo>
                    <a:pt x="0" y="9443"/>
                    <a:pt x="1216" y="5720"/>
                    <a:pt x="3633" y="3968"/>
                  </a:cubicBezTo>
                  <a:cubicBezTo>
                    <a:pt x="3624" y="3968"/>
                    <a:pt x="1436" y="3580"/>
                    <a:pt x="1072" y="2729"/>
                  </a:cubicBezTo>
                  <a:cubicBezTo>
                    <a:pt x="703" y="1876"/>
                    <a:pt x="1863" y="81"/>
                    <a:pt x="3021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2953178" y="1754796"/>
              <a:ext cx="890466" cy="770736"/>
            </a:xfrm>
            <a:custGeom>
              <a:avLst/>
              <a:gdLst/>
              <a:ahLst/>
              <a:cxnLst/>
              <a:rect l="l" t="t" r="r" b="b"/>
              <a:pathLst>
                <a:path w="7875" h="6816" extrusionOk="0">
                  <a:moveTo>
                    <a:pt x="3752" y="0"/>
                  </a:moveTo>
                  <a:lnTo>
                    <a:pt x="3633" y="53"/>
                  </a:lnTo>
                  <a:cubicBezTo>
                    <a:pt x="1216" y="1805"/>
                    <a:pt x="0" y="5528"/>
                    <a:pt x="5064" y="6792"/>
                  </a:cubicBezTo>
                  <a:cubicBezTo>
                    <a:pt x="5064" y="6792"/>
                    <a:pt x="5232" y="6816"/>
                    <a:pt x="5510" y="6816"/>
                  </a:cubicBezTo>
                  <a:cubicBezTo>
                    <a:pt x="6027" y="6816"/>
                    <a:pt x="6922" y="6740"/>
                    <a:pt x="7874" y="6314"/>
                  </a:cubicBezTo>
                  <a:lnTo>
                    <a:pt x="7874" y="6314"/>
                  </a:lnTo>
                  <a:cubicBezTo>
                    <a:pt x="7251" y="6433"/>
                    <a:pt x="6319" y="6577"/>
                    <a:pt x="5424" y="6577"/>
                  </a:cubicBezTo>
                  <a:cubicBezTo>
                    <a:pt x="5098" y="6577"/>
                    <a:pt x="4782" y="6557"/>
                    <a:pt x="4481" y="6515"/>
                  </a:cubicBezTo>
                  <a:cubicBezTo>
                    <a:pt x="2771" y="6252"/>
                    <a:pt x="1627" y="4213"/>
                    <a:pt x="1852" y="2910"/>
                  </a:cubicBezTo>
                  <a:cubicBezTo>
                    <a:pt x="2082" y="1613"/>
                    <a:pt x="3748" y="5"/>
                    <a:pt x="3752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032670" y="1312097"/>
              <a:ext cx="344879" cy="448805"/>
            </a:xfrm>
            <a:custGeom>
              <a:avLst/>
              <a:gdLst/>
              <a:ahLst/>
              <a:cxnLst/>
              <a:rect l="l" t="t" r="r" b="b"/>
              <a:pathLst>
                <a:path w="3050" h="3969" extrusionOk="0">
                  <a:moveTo>
                    <a:pt x="2318" y="0"/>
                  </a:moveTo>
                  <a:lnTo>
                    <a:pt x="2318" y="0"/>
                  </a:lnTo>
                  <a:cubicBezTo>
                    <a:pt x="1160" y="81"/>
                    <a:pt x="0" y="1876"/>
                    <a:pt x="369" y="2729"/>
                  </a:cubicBezTo>
                  <a:cubicBezTo>
                    <a:pt x="733" y="3580"/>
                    <a:pt x="2921" y="3968"/>
                    <a:pt x="2930" y="3968"/>
                  </a:cubicBezTo>
                  <a:lnTo>
                    <a:pt x="3049" y="3915"/>
                  </a:lnTo>
                  <a:cubicBezTo>
                    <a:pt x="3049" y="3915"/>
                    <a:pt x="2097" y="3767"/>
                    <a:pt x="1279" y="3297"/>
                  </a:cubicBezTo>
                  <a:cubicBezTo>
                    <a:pt x="455" y="2828"/>
                    <a:pt x="528" y="2082"/>
                    <a:pt x="838" y="1373"/>
                  </a:cubicBezTo>
                  <a:cubicBezTo>
                    <a:pt x="1154" y="670"/>
                    <a:pt x="2317" y="0"/>
                    <a:pt x="231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128296" y="1343872"/>
              <a:ext cx="394632" cy="527393"/>
            </a:xfrm>
            <a:custGeom>
              <a:avLst/>
              <a:gdLst/>
              <a:ahLst/>
              <a:cxnLst/>
              <a:rect l="l" t="t" r="r" b="b"/>
              <a:pathLst>
                <a:path w="3490" h="4664" extrusionOk="0">
                  <a:moveTo>
                    <a:pt x="1580" y="1"/>
                  </a:moveTo>
                  <a:cubicBezTo>
                    <a:pt x="594" y="1"/>
                    <a:pt x="1" y="1246"/>
                    <a:pt x="341" y="2499"/>
                  </a:cubicBezTo>
                  <a:cubicBezTo>
                    <a:pt x="513" y="2241"/>
                    <a:pt x="938" y="1705"/>
                    <a:pt x="1552" y="1686"/>
                  </a:cubicBezTo>
                  <a:lnTo>
                    <a:pt x="1590" y="1686"/>
                  </a:lnTo>
                  <a:cubicBezTo>
                    <a:pt x="2359" y="1686"/>
                    <a:pt x="2945" y="2588"/>
                    <a:pt x="2976" y="2636"/>
                  </a:cubicBezTo>
                  <a:lnTo>
                    <a:pt x="2976" y="2636"/>
                  </a:lnTo>
                  <a:cubicBezTo>
                    <a:pt x="2625" y="1598"/>
                    <a:pt x="2195" y="421"/>
                    <a:pt x="2020" y="341"/>
                  </a:cubicBezTo>
                  <a:cubicBezTo>
                    <a:pt x="1910" y="288"/>
                    <a:pt x="1742" y="274"/>
                    <a:pt x="1565" y="274"/>
                  </a:cubicBezTo>
                  <a:cubicBezTo>
                    <a:pt x="1212" y="274"/>
                    <a:pt x="819" y="341"/>
                    <a:pt x="819" y="341"/>
                  </a:cubicBezTo>
                  <a:cubicBezTo>
                    <a:pt x="819" y="341"/>
                    <a:pt x="1130" y="97"/>
                    <a:pt x="1580" y="1"/>
                  </a:cubicBezTo>
                  <a:close/>
                  <a:moveTo>
                    <a:pt x="2976" y="2636"/>
                  </a:moveTo>
                  <a:lnTo>
                    <a:pt x="2976" y="2636"/>
                  </a:lnTo>
                  <a:cubicBezTo>
                    <a:pt x="2989" y="2675"/>
                    <a:pt x="3002" y="2713"/>
                    <a:pt x="3014" y="2751"/>
                  </a:cubicBezTo>
                  <a:lnTo>
                    <a:pt x="3014" y="2751"/>
                  </a:lnTo>
                  <a:lnTo>
                    <a:pt x="2977" y="2638"/>
                  </a:lnTo>
                  <a:cubicBezTo>
                    <a:pt x="2977" y="2638"/>
                    <a:pt x="2977" y="2638"/>
                    <a:pt x="2976" y="2636"/>
                  </a:cubicBezTo>
                  <a:close/>
                  <a:moveTo>
                    <a:pt x="3213" y="2792"/>
                  </a:moveTo>
                  <a:cubicBezTo>
                    <a:pt x="3332" y="3352"/>
                    <a:pt x="3423" y="3840"/>
                    <a:pt x="3465" y="4074"/>
                  </a:cubicBezTo>
                  <a:cubicBezTo>
                    <a:pt x="3476" y="4027"/>
                    <a:pt x="3485" y="3974"/>
                    <a:pt x="3490" y="3921"/>
                  </a:cubicBezTo>
                  <a:cubicBezTo>
                    <a:pt x="3490" y="3921"/>
                    <a:pt x="3390" y="3429"/>
                    <a:pt x="3213" y="2792"/>
                  </a:cubicBezTo>
                  <a:close/>
                  <a:moveTo>
                    <a:pt x="1455" y="2093"/>
                  </a:moveTo>
                  <a:cubicBezTo>
                    <a:pt x="1011" y="2141"/>
                    <a:pt x="556" y="2423"/>
                    <a:pt x="355" y="2562"/>
                  </a:cubicBezTo>
                  <a:cubicBezTo>
                    <a:pt x="403" y="2715"/>
                    <a:pt x="460" y="2868"/>
                    <a:pt x="532" y="3016"/>
                  </a:cubicBezTo>
                  <a:cubicBezTo>
                    <a:pt x="982" y="3926"/>
                    <a:pt x="2020" y="4664"/>
                    <a:pt x="2743" y="4664"/>
                  </a:cubicBezTo>
                  <a:cubicBezTo>
                    <a:pt x="3083" y="4664"/>
                    <a:pt x="3351" y="4496"/>
                    <a:pt x="3456" y="4113"/>
                  </a:cubicBezTo>
                  <a:cubicBezTo>
                    <a:pt x="3385" y="3887"/>
                    <a:pt x="3216" y="3351"/>
                    <a:pt x="3014" y="2751"/>
                  </a:cubicBezTo>
                  <a:lnTo>
                    <a:pt x="3014" y="2751"/>
                  </a:lnTo>
                  <a:lnTo>
                    <a:pt x="3102" y="3016"/>
                  </a:lnTo>
                  <a:cubicBezTo>
                    <a:pt x="3102" y="3016"/>
                    <a:pt x="2106" y="2093"/>
                    <a:pt x="1508" y="2093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220791" y="1343872"/>
              <a:ext cx="299423" cy="465201"/>
            </a:xfrm>
            <a:custGeom>
              <a:avLst/>
              <a:gdLst/>
              <a:ahLst/>
              <a:cxnLst/>
              <a:rect l="l" t="t" r="r" b="b"/>
              <a:pathLst>
                <a:path w="2648" h="4114" extrusionOk="0">
                  <a:moveTo>
                    <a:pt x="762" y="1"/>
                  </a:moveTo>
                  <a:cubicBezTo>
                    <a:pt x="312" y="97"/>
                    <a:pt x="1" y="341"/>
                    <a:pt x="1" y="341"/>
                  </a:cubicBezTo>
                  <a:cubicBezTo>
                    <a:pt x="1" y="341"/>
                    <a:pt x="394" y="274"/>
                    <a:pt x="747" y="274"/>
                  </a:cubicBezTo>
                  <a:cubicBezTo>
                    <a:pt x="924" y="274"/>
                    <a:pt x="1092" y="288"/>
                    <a:pt x="1202" y="341"/>
                  </a:cubicBezTo>
                  <a:cubicBezTo>
                    <a:pt x="1485" y="471"/>
                    <a:pt x="2442" y="3486"/>
                    <a:pt x="2638" y="4113"/>
                  </a:cubicBezTo>
                  <a:cubicBezTo>
                    <a:pt x="2638" y="4098"/>
                    <a:pt x="2643" y="4085"/>
                    <a:pt x="2647" y="4074"/>
                  </a:cubicBezTo>
                  <a:cubicBezTo>
                    <a:pt x="2605" y="3840"/>
                    <a:pt x="2514" y="3352"/>
                    <a:pt x="2395" y="2792"/>
                  </a:cubicBezTo>
                  <a:cubicBezTo>
                    <a:pt x="2068" y="1633"/>
                    <a:pt x="1485" y="1"/>
                    <a:pt x="76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166741" y="1534407"/>
              <a:ext cx="312426" cy="150619"/>
            </a:xfrm>
            <a:custGeom>
              <a:avLst/>
              <a:gdLst/>
              <a:ahLst/>
              <a:cxnLst/>
              <a:rect l="l" t="t" r="r" b="b"/>
              <a:pathLst>
                <a:path w="2763" h="1332" extrusionOk="0">
                  <a:moveTo>
                    <a:pt x="1212" y="1"/>
                  </a:moveTo>
                  <a:cubicBezTo>
                    <a:pt x="598" y="20"/>
                    <a:pt x="173" y="556"/>
                    <a:pt x="1" y="814"/>
                  </a:cubicBezTo>
                  <a:cubicBezTo>
                    <a:pt x="5" y="838"/>
                    <a:pt x="10" y="858"/>
                    <a:pt x="15" y="877"/>
                  </a:cubicBezTo>
                  <a:cubicBezTo>
                    <a:pt x="216" y="738"/>
                    <a:pt x="671" y="456"/>
                    <a:pt x="1115" y="408"/>
                  </a:cubicBezTo>
                  <a:lnTo>
                    <a:pt x="1168" y="408"/>
                  </a:lnTo>
                  <a:cubicBezTo>
                    <a:pt x="1766" y="408"/>
                    <a:pt x="2762" y="1331"/>
                    <a:pt x="2762" y="1331"/>
                  </a:cubicBezTo>
                  <a:lnTo>
                    <a:pt x="2637" y="953"/>
                  </a:lnTo>
                  <a:cubicBezTo>
                    <a:pt x="2637" y="953"/>
                    <a:pt x="2040" y="1"/>
                    <a:pt x="125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4450743" y="1168489"/>
              <a:ext cx="393614" cy="626902"/>
            </a:xfrm>
            <a:custGeom>
              <a:avLst/>
              <a:gdLst/>
              <a:ahLst/>
              <a:cxnLst/>
              <a:rect l="l" t="t" r="r" b="b"/>
              <a:pathLst>
                <a:path w="3481" h="5544" extrusionOk="0">
                  <a:moveTo>
                    <a:pt x="1273" y="1399"/>
                  </a:moveTo>
                  <a:cubicBezTo>
                    <a:pt x="1733" y="1399"/>
                    <a:pt x="2393" y="1547"/>
                    <a:pt x="2393" y="1547"/>
                  </a:cubicBezTo>
                  <a:cubicBezTo>
                    <a:pt x="2393" y="1547"/>
                    <a:pt x="1628" y="1710"/>
                    <a:pt x="1240" y="1892"/>
                  </a:cubicBezTo>
                  <a:cubicBezTo>
                    <a:pt x="853" y="2069"/>
                    <a:pt x="164" y="3175"/>
                    <a:pt x="164" y="3175"/>
                  </a:cubicBezTo>
                  <a:cubicBezTo>
                    <a:pt x="164" y="3175"/>
                    <a:pt x="594" y="1591"/>
                    <a:pt x="944" y="1443"/>
                  </a:cubicBezTo>
                  <a:cubicBezTo>
                    <a:pt x="1025" y="1408"/>
                    <a:pt x="1140" y="1399"/>
                    <a:pt x="1273" y="1399"/>
                  </a:cubicBezTo>
                  <a:close/>
                  <a:moveTo>
                    <a:pt x="1" y="3213"/>
                  </a:moveTo>
                  <a:cubicBezTo>
                    <a:pt x="1" y="3601"/>
                    <a:pt x="14" y="3974"/>
                    <a:pt x="43" y="4304"/>
                  </a:cubicBezTo>
                  <a:cubicBezTo>
                    <a:pt x="25" y="3974"/>
                    <a:pt x="10" y="3601"/>
                    <a:pt x="1" y="3213"/>
                  </a:cubicBezTo>
                  <a:close/>
                  <a:moveTo>
                    <a:pt x="1613" y="1"/>
                  </a:moveTo>
                  <a:lnTo>
                    <a:pt x="1613" y="1"/>
                  </a:lnTo>
                  <a:cubicBezTo>
                    <a:pt x="1628" y="11"/>
                    <a:pt x="1638" y="16"/>
                    <a:pt x="1638" y="16"/>
                  </a:cubicBezTo>
                  <a:lnTo>
                    <a:pt x="2494" y="451"/>
                  </a:lnTo>
                  <a:cubicBezTo>
                    <a:pt x="2494" y="451"/>
                    <a:pt x="2164" y="403"/>
                    <a:pt x="1762" y="403"/>
                  </a:cubicBezTo>
                  <a:cubicBezTo>
                    <a:pt x="1322" y="403"/>
                    <a:pt x="800" y="460"/>
                    <a:pt x="551" y="700"/>
                  </a:cubicBezTo>
                  <a:cubicBezTo>
                    <a:pt x="182" y="1050"/>
                    <a:pt x="125" y="3758"/>
                    <a:pt x="120" y="4960"/>
                  </a:cubicBezTo>
                  <a:cubicBezTo>
                    <a:pt x="173" y="5295"/>
                    <a:pt x="239" y="5510"/>
                    <a:pt x="321" y="5534"/>
                  </a:cubicBezTo>
                  <a:cubicBezTo>
                    <a:pt x="330" y="5539"/>
                    <a:pt x="345" y="5544"/>
                    <a:pt x="359" y="5544"/>
                  </a:cubicBezTo>
                  <a:cubicBezTo>
                    <a:pt x="867" y="5544"/>
                    <a:pt x="3480" y="3179"/>
                    <a:pt x="2848" y="652"/>
                  </a:cubicBezTo>
                  <a:cubicBezTo>
                    <a:pt x="2848" y="652"/>
                    <a:pt x="2254" y="202"/>
                    <a:pt x="1613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449726" y="1158312"/>
              <a:ext cx="283140" cy="571154"/>
            </a:xfrm>
            <a:custGeom>
              <a:avLst/>
              <a:gdLst/>
              <a:ahLst/>
              <a:cxnLst/>
              <a:rect l="l" t="t" r="r" b="b"/>
              <a:pathLst>
                <a:path w="2504" h="5051" extrusionOk="0">
                  <a:moveTo>
                    <a:pt x="1077" y="0"/>
                  </a:moveTo>
                  <a:cubicBezTo>
                    <a:pt x="900" y="0"/>
                    <a:pt x="728" y="39"/>
                    <a:pt x="584" y="130"/>
                  </a:cubicBezTo>
                  <a:cubicBezTo>
                    <a:pt x="153" y="398"/>
                    <a:pt x="0" y="1929"/>
                    <a:pt x="10" y="3303"/>
                  </a:cubicBezTo>
                  <a:cubicBezTo>
                    <a:pt x="19" y="3691"/>
                    <a:pt x="34" y="4064"/>
                    <a:pt x="52" y="4394"/>
                  </a:cubicBezTo>
                  <a:cubicBezTo>
                    <a:pt x="72" y="4643"/>
                    <a:pt x="96" y="4864"/>
                    <a:pt x="129" y="5050"/>
                  </a:cubicBezTo>
                  <a:cubicBezTo>
                    <a:pt x="134" y="3848"/>
                    <a:pt x="191" y="1140"/>
                    <a:pt x="560" y="790"/>
                  </a:cubicBezTo>
                  <a:cubicBezTo>
                    <a:pt x="809" y="550"/>
                    <a:pt x="1331" y="493"/>
                    <a:pt x="1771" y="493"/>
                  </a:cubicBezTo>
                  <a:cubicBezTo>
                    <a:pt x="2173" y="493"/>
                    <a:pt x="2503" y="541"/>
                    <a:pt x="2503" y="541"/>
                  </a:cubicBezTo>
                  <a:lnTo>
                    <a:pt x="1647" y="106"/>
                  </a:lnTo>
                  <a:cubicBezTo>
                    <a:pt x="1647" y="106"/>
                    <a:pt x="1637" y="101"/>
                    <a:pt x="1622" y="91"/>
                  </a:cubicBezTo>
                  <a:cubicBezTo>
                    <a:pt x="1441" y="33"/>
                    <a:pt x="1254" y="0"/>
                    <a:pt x="1077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4469174" y="1326571"/>
              <a:ext cx="252270" cy="200939"/>
            </a:xfrm>
            <a:custGeom>
              <a:avLst/>
              <a:gdLst/>
              <a:ahLst/>
              <a:cxnLst/>
              <a:rect l="l" t="t" r="r" b="b"/>
              <a:pathLst>
                <a:path w="2231" h="1777" extrusionOk="0">
                  <a:moveTo>
                    <a:pt x="1110" y="1"/>
                  </a:moveTo>
                  <a:cubicBezTo>
                    <a:pt x="977" y="1"/>
                    <a:pt x="862" y="10"/>
                    <a:pt x="781" y="45"/>
                  </a:cubicBezTo>
                  <a:cubicBezTo>
                    <a:pt x="431" y="193"/>
                    <a:pt x="1" y="1777"/>
                    <a:pt x="1" y="1777"/>
                  </a:cubicBezTo>
                  <a:cubicBezTo>
                    <a:pt x="1" y="1777"/>
                    <a:pt x="690" y="671"/>
                    <a:pt x="1077" y="494"/>
                  </a:cubicBezTo>
                  <a:cubicBezTo>
                    <a:pt x="1465" y="312"/>
                    <a:pt x="2230" y="149"/>
                    <a:pt x="2230" y="149"/>
                  </a:cubicBezTo>
                  <a:cubicBezTo>
                    <a:pt x="2230" y="149"/>
                    <a:pt x="1570" y="1"/>
                    <a:pt x="111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2935199" y="2477248"/>
              <a:ext cx="382307" cy="132188"/>
            </a:xfrm>
            <a:custGeom>
              <a:avLst/>
              <a:gdLst/>
              <a:ahLst/>
              <a:cxnLst/>
              <a:rect l="l" t="t" r="r" b="b"/>
              <a:pathLst>
                <a:path w="3381" h="1169" extrusionOk="0">
                  <a:moveTo>
                    <a:pt x="217" y="1"/>
                  </a:moveTo>
                  <a:cubicBezTo>
                    <a:pt x="207" y="6"/>
                    <a:pt x="131" y="40"/>
                    <a:pt x="1" y="102"/>
                  </a:cubicBezTo>
                  <a:cubicBezTo>
                    <a:pt x="1212" y="719"/>
                    <a:pt x="2466" y="1025"/>
                    <a:pt x="3217" y="1169"/>
                  </a:cubicBezTo>
                  <a:cubicBezTo>
                    <a:pt x="3323" y="1126"/>
                    <a:pt x="3381" y="1102"/>
                    <a:pt x="3381" y="1102"/>
                  </a:cubicBezTo>
                  <a:lnTo>
                    <a:pt x="2734" y="877"/>
                  </a:lnTo>
                  <a:cubicBezTo>
                    <a:pt x="1815" y="681"/>
                    <a:pt x="973" y="365"/>
                    <a:pt x="217" y="1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44"/>
            <p:cNvGrpSpPr/>
            <p:nvPr/>
          </p:nvGrpSpPr>
          <p:grpSpPr>
            <a:xfrm>
              <a:off x="1440348" y="947648"/>
              <a:ext cx="1937201" cy="4151075"/>
              <a:chOff x="1440348" y="947648"/>
              <a:chExt cx="1937201" cy="4151075"/>
            </a:xfrm>
          </p:grpSpPr>
          <p:sp>
            <p:nvSpPr>
              <p:cNvPr id="1704" name="Google Shape;1704;p44"/>
              <p:cNvSpPr/>
              <p:nvPr/>
            </p:nvSpPr>
            <p:spPr>
              <a:xfrm>
                <a:off x="2934747" y="2477248"/>
                <a:ext cx="442802" cy="144174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27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209" y="7"/>
                      <a:pt x="133" y="40"/>
                      <a:pt x="0" y="97"/>
                    </a:cubicBezTo>
                    <a:lnTo>
                      <a:pt x="5" y="102"/>
                    </a:lnTo>
                    <a:cubicBezTo>
                      <a:pt x="133" y="40"/>
                      <a:pt x="209" y="7"/>
                      <a:pt x="220" y="1"/>
                    </a:cubicBezTo>
                    <a:close/>
                    <a:moveTo>
                      <a:pt x="2738" y="877"/>
                    </a:moveTo>
                    <a:lnTo>
                      <a:pt x="3385" y="1102"/>
                    </a:lnTo>
                    <a:cubicBezTo>
                      <a:pt x="3385" y="1102"/>
                      <a:pt x="3327" y="1126"/>
                      <a:pt x="3221" y="1169"/>
                    </a:cubicBezTo>
                    <a:cubicBezTo>
                      <a:pt x="3652" y="1250"/>
                      <a:pt x="3915" y="1275"/>
                      <a:pt x="3915" y="1275"/>
                    </a:cubicBezTo>
                    <a:cubicBezTo>
                      <a:pt x="3915" y="1275"/>
                      <a:pt x="3753" y="1188"/>
                      <a:pt x="3490" y="1012"/>
                    </a:cubicBezTo>
                    <a:cubicBezTo>
                      <a:pt x="3232" y="977"/>
                      <a:pt x="2983" y="930"/>
                      <a:pt x="2738" y="877"/>
                    </a:cubicBezTo>
                    <a:close/>
                  </a:path>
                </a:pathLst>
              </a:custGeom>
              <a:solidFill>
                <a:srgbClr val="7E20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2508228" y="947648"/>
                <a:ext cx="821264" cy="1644034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14539" extrusionOk="0">
                    <a:moveTo>
                      <a:pt x="3759" y="1"/>
                    </a:moveTo>
                    <a:lnTo>
                      <a:pt x="3759" y="1"/>
                    </a:lnTo>
                    <a:cubicBezTo>
                      <a:pt x="3753" y="1"/>
                      <a:pt x="3748" y="7"/>
                      <a:pt x="3748" y="7"/>
                    </a:cubicBezTo>
                    <a:cubicBezTo>
                      <a:pt x="2825" y="710"/>
                      <a:pt x="2173" y="1500"/>
                      <a:pt x="1729" y="2165"/>
                    </a:cubicBezTo>
                    <a:cubicBezTo>
                      <a:pt x="1523" y="2534"/>
                      <a:pt x="1317" y="2926"/>
                      <a:pt x="1068" y="3352"/>
                    </a:cubicBezTo>
                    <a:cubicBezTo>
                      <a:pt x="987" y="3529"/>
                      <a:pt x="953" y="3634"/>
                      <a:pt x="953" y="3634"/>
                    </a:cubicBezTo>
                    <a:cubicBezTo>
                      <a:pt x="953" y="3634"/>
                      <a:pt x="949" y="3625"/>
                      <a:pt x="944" y="3615"/>
                    </a:cubicBezTo>
                    <a:cubicBezTo>
                      <a:pt x="929" y="3644"/>
                      <a:pt x="920" y="3677"/>
                      <a:pt x="905" y="3706"/>
                    </a:cubicBezTo>
                    <a:cubicBezTo>
                      <a:pt x="1015" y="3912"/>
                      <a:pt x="1073" y="4061"/>
                      <a:pt x="1073" y="4061"/>
                    </a:cubicBezTo>
                    <a:cubicBezTo>
                      <a:pt x="737" y="4750"/>
                      <a:pt x="163" y="9244"/>
                      <a:pt x="25" y="10364"/>
                    </a:cubicBezTo>
                    <a:cubicBezTo>
                      <a:pt x="25" y="10364"/>
                      <a:pt x="1" y="10575"/>
                      <a:pt x="1695" y="12120"/>
                    </a:cubicBezTo>
                    <a:cubicBezTo>
                      <a:pt x="2312" y="12586"/>
                      <a:pt x="3092" y="13092"/>
                      <a:pt x="3993" y="13528"/>
                    </a:cubicBezTo>
                    <a:lnTo>
                      <a:pt x="6510" y="14404"/>
                    </a:lnTo>
                    <a:cubicBezTo>
                      <a:pt x="6755" y="14457"/>
                      <a:pt x="7004" y="14504"/>
                      <a:pt x="7262" y="14539"/>
                    </a:cubicBezTo>
                    <a:cubicBezTo>
                      <a:pt x="6180" y="13825"/>
                      <a:pt x="3370" y="11695"/>
                      <a:pt x="2460" y="8301"/>
                    </a:cubicBezTo>
                    <a:cubicBezTo>
                      <a:pt x="1322" y="4065"/>
                      <a:pt x="3759" y="1"/>
                      <a:pt x="3759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453351" y="2488668"/>
                <a:ext cx="1845723" cy="2237691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9789" extrusionOk="0">
                    <a:moveTo>
                      <a:pt x="13106" y="1"/>
                    </a:moveTo>
                    <a:cubicBezTo>
                      <a:pt x="12852" y="116"/>
                      <a:pt x="12403" y="321"/>
                      <a:pt x="11828" y="595"/>
                    </a:cubicBezTo>
                    <a:cubicBezTo>
                      <a:pt x="9057" y="1944"/>
                      <a:pt x="3208" y="5079"/>
                      <a:pt x="1183" y="8406"/>
                    </a:cubicBezTo>
                    <a:cubicBezTo>
                      <a:pt x="853" y="9296"/>
                      <a:pt x="556" y="10406"/>
                      <a:pt x="255" y="11842"/>
                    </a:cubicBezTo>
                    <a:cubicBezTo>
                      <a:pt x="216" y="12178"/>
                      <a:pt x="193" y="12513"/>
                      <a:pt x="173" y="12852"/>
                    </a:cubicBezTo>
                    <a:cubicBezTo>
                      <a:pt x="566" y="13139"/>
                      <a:pt x="800" y="13293"/>
                      <a:pt x="800" y="13293"/>
                    </a:cubicBezTo>
                    <a:lnTo>
                      <a:pt x="235" y="15337"/>
                    </a:lnTo>
                    <a:cubicBezTo>
                      <a:pt x="422" y="17022"/>
                      <a:pt x="929" y="18606"/>
                      <a:pt x="1920" y="19788"/>
                    </a:cubicBezTo>
                    <a:cubicBezTo>
                      <a:pt x="843" y="17648"/>
                      <a:pt x="1" y="15092"/>
                      <a:pt x="2059" y="13982"/>
                    </a:cubicBezTo>
                    <a:cubicBezTo>
                      <a:pt x="2059" y="13982"/>
                      <a:pt x="2652" y="13877"/>
                      <a:pt x="3553" y="13777"/>
                    </a:cubicBezTo>
                    <a:cubicBezTo>
                      <a:pt x="3610" y="10139"/>
                      <a:pt x="6027" y="7147"/>
                      <a:pt x="8124" y="5380"/>
                    </a:cubicBezTo>
                    <a:cubicBezTo>
                      <a:pt x="10316" y="3533"/>
                      <a:pt x="15346" y="1461"/>
                      <a:pt x="16322" y="1068"/>
                    </a:cubicBezTo>
                    <a:cubicBezTo>
                      <a:pt x="15571" y="924"/>
                      <a:pt x="14317" y="618"/>
                      <a:pt x="13106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1453351" y="4046424"/>
                <a:ext cx="652330" cy="1052299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9306" extrusionOk="0">
                    <a:moveTo>
                      <a:pt x="3553" y="1"/>
                    </a:moveTo>
                    <a:lnTo>
                      <a:pt x="3553" y="1"/>
                    </a:lnTo>
                    <a:cubicBezTo>
                      <a:pt x="2652" y="101"/>
                      <a:pt x="2059" y="206"/>
                      <a:pt x="2059" y="206"/>
                    </a:cubicBezTo>
                    <a:cubicBezTo>
                      <a:pt x="1" y="1316"/>
                      <a:pt x="843" y="3872"/>
                      <a:pt x="1920" y="6012"/>
                    </a:cubicBezTo>
                    <a:cubicBezTo>
                      <a:pt x="2232" y="6635"/>
                      <a:pt x="2561" y="7218"/>
                      <a:pt x="2849" y="7726"/>
                    </a:cubicBezTo>
                    <a:cubicBezTo>
                      <a:pt x="2873" y="7764"/>
                      <a:pt x="2897" y="7806"/>
                      <a:pt x="2915" y="7846"/>
                    </a:cubicBezTo>
                    <a:cubicBezTo>
                      <a:pt x="2935" y="7879"/>
                      <a:pt x="2954" y="7912"/>
                      <a:pt x="2968" y="7941"/>
                    </a:cubicBezTo>
                    <a:cubicBezTo>
                      <a:pt x="3050" y="8075"/>
                      <a:pt x="3131" y="8199"/>
                      <a:pt x="3217" y="8305"/>
                    </a:cubicBezTo>
                    <a:cubicBezTo>
                      <a:pt x="3662" y="8774"/>
                      <a:pt x="4596" y="9090"/>
                      <a:pt x="5769" y="9306"/>
                    </a:cubicBezTo>
                    <a:cubicBezTo>
                      <a:pt x="5769" y="9306"/>
                      <a:pt x="4605" y="6242"/>
                      <a:pt x="3715" y="1800"/>
                    </a:cubicBezTo>
                    <a:cubicBezTo>
                      <a:pt x="3591" y="1183"/>
                      <a:pt x="3542" y="584"/>
                      <a:pt x="355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1440348" y="3933347"/>
                <a:ext cx="103577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561" extrusionOk="0">
                    <a:moveTo>
                      <a:pt x="182" y="0"/>
                    </a:moveTo>
                    <a:cubicBezTo>
                      <a:pt x="43" y="838"/>
                      <a:pt x="1" y="1589"/>
                      <a:pt x="30" y="2269"/>
                    </a:cubicBezTo>
                    <a:cubicBezTo>
                      <a:pt x="222" y="2446"/>
                      <a:pt x="336" y="2546"/>
                      <a:pt x="350" y="2561"/>
                    </a:cubicBezTo>
                    <a:lnTo>
                      <a:pt x="915" y="517"/>
                    </a:lnTo>
                    <a:cubicBezTo>
                      <a:pt x="915" y="517"/>
                      <a:pt x="681" y="363"/>
                      <a:pt x="288" y="76"/>
                    </a:cubicBezTo>
                    <a:cubicBezTo>
                      <a:pt x="255" y="53"/>
                      <a:pt x="222" y="29"/>
                      <a:pt x="182" y="0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2959623" y="2477248"/>
                <a:ext cx="284723" cy="99282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8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7" y="365"/>
                      <a:pt x="1599" y="681"/>
                      <a:pt x="2518" y="8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1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2423308" y="3192350"/>
                <a:ext cx="204666" cy="38661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419" extrusionOk="0">
                    <a:moveTo>
                      <a:pt x="1063" y="1"/>
                    </a:moveTo>
                    <a:cubicBezTo>
                      <a:pt x="354" y="823"/>
                      <a:pt x="63" y="1948"/>
                      <a:pt x="63" y="1948"/>
                    </a:cubicBezTo>
                    <a:cubicBezTo>
                      <a:pt x="63" y="1948"/>
                      <a:pt x="1" y="2619"/>
                      <a:pt x="225" y="3418"/>
                    </a:cubicBezTo>
                    <a:cubicBezTo>
                      <a:pt x="694" y="2604"/>
                      <a:pt x="1225" y="1828"/>
                      <a:pt x="1810" y="1139"/>
                    </a:cubicBezTo>
                    <a:cubicBezTo>
                      <a:pt x="1470" y="670"/>
                      <a:pt x="1216" y="253"/>
                      <a:pt x="106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1" name="Google Shape;1711;p44"/>
            <p:cNvSpPr/>
            <p:nvPr/>
          </p:nvSpPr>
          <p:spPr>
            <a:xfrm>
              <a:off x="3822951" y="3838588"/>
              <a:ext cx="84580" cy="17414"/>
            </a:xfrm>
            <a:custGeom>
              <a:avLst/>
              <a:gdLst/>
              <a:ahLst/>
              <a:cxnLst/>
              <a:rect l="l" t="t" r="r" b="b"/>
              <a:pathLst>
                <a:path w="748" h="154" extrusionOk="0">
                  <a:moveTo>
                    <a:pt x="1" y="1"/>
                  </a:moveTo>
                  <a:cubicBezTo>
                    <a:pt x="244" y="48"/>
                    <a:pt x="493" y="96"/>
                    <a:pt x="737" y="153"/>
                  </a:cubicBezTo>
                  <a:lnTo>
                    <a:pt x="747" y="101"/>
                  </a:lnTo>
                  <a:cubicBezTo>
                    <a:pt x="531" y="76"/>
                    <a:pt x="277" y="43"/>
                    <a:pt x="1" y="1"/>
                  </a:cubicBezTo>
                  <a:close/>
                </a:path>
              </a:pathLst>
            </a:custGeom>
            <a:solidFill>
              <a:srgbClr val="D99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448637" y="3321032"/>
              <a:ext cx="1222341" cy="534970"/>
            </a:xfrm>
            <a:custGeom>
              <a:avLst/>
              <a:gdLst/>
              <a:ahLst/>
              <a:cxnLst/>
              <a:rect l="l" t="t" r="r" b="b"/>
              <a:pathLst>
                <a:path w="10810" h="4731" extrusionOk="0">
                  <a:moveTo>
                    <a:pt x="1586" y="1"/>
                  </a:moveTo>
                  <a:cubicBezTo>
                    <a:pt x="1001" y="690"/>
                    <a:pt x="470" y="1466"/>
                    <a:pt x="1" y="2280"/>
                  </a:cubicBezTo>
                  <a:cubicBezTo>
                    <a:pt x="173" y="2906"/>
                    <a:pt x="523" y="3615"/>
                    <a:pt x="1213" y="4147"/>
                  </a:cubicBezTo>
                  <a:cubicBezTo>
                    <a:pt x="1801" y="4591"/>
                    <a:pt x="3275" y="4730"/>
                    <a:pt x="4898" y="4730"/>
                  </a:cubicBezTo>
                  <a:cubicBezTo>
                    <a:pt x="7626" y="4730"/>
                    <a:pt x="10776" y="4333"/>
                    <a:pt x="10809" y="4328"/>
                  </a:cubicBezTo>
                  <a:cubicBezTo>
                    <a:pt x="8722" y="3911"/>
                    <a:pt x="6080" y="3237"/>
                    <a:pt x="4721" y="2782"/>
                  </a:cubicBezTo>
                  <a:cubicBezTo>
                    <a:pt x="3481" y="2371"/>
                    <a:pt x="2337" y="1054"/>
                    <a:pt x="1586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906174" y="3798445"/>
              <a:ext cx="294108" cy="90010"/>
            </a:xfrm>
            <a:custGeom>
              <a:avLst/>
              <a:gdLst/>
              <a:ahLst/>
              <a:cxnLst/>
              <a:rect l="l" t="t" r="r" b="b"/>
              <a:pathLst>
                <a:path w="2601" h="796" extrusionOk="0">
                  <a:moveTo>
                    <a:pt x="2601" y="1"/>
                  </a:moveTo>
                  <a:lnTo>
                    <a:pt x="2601" y="1"/>
                  </a:lnTo>
                  <a:cubicBezTo>
                    <a:pt x="2236" y="235"/>
                    <a:pt x="1523" y="427"/>
                    <a:pt x="648" y="484"/>
                  </a:cubicBezTo>
                  <a:lnTo>
                    <a:pt x="522" y="484"/>
                  </a:lnTo>
                  <a:cubicBezTo>
                    <a:pt x="385" y="484"/>
                    <a:pt x="212" y="475"/>
                    <a:pt x="11" y="456"/>
                  </a:cubicBezTo>
                  <a:lnTo>
                    <a:pt x="1" y="508"/>
                  </a:lnTo>
                  <a:cubicBezTo>
                    <a:pt x="365" y="585"/>
                    <a:pt x="710" y="672"/>
                    <a:pt x="968" y="752"/>
                  </a:cubicBezTo>
                  <a:cubicBezTo>
                    <a:pt x="1059" y="781"/>
                    <a:pt x="1154" y="796"/>
                    <a:pt x="1246" y="796"/>
                  </a:cubicBezTo>
                  <a:cubicBezTo>
                    <a:pt x="1796" y="796"/>
                    <a:pt x="2309" y="332"/>
                    <a:pt x="2601" y="1"/>
                  </a:cubicBezTo>
                  <a:close/>
                </a:path>
              </a:pathLst>
            </a:custGeom>
            <a:solidFill>
              <a:srgbClr val="7A2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4237649" y="2678394"/>
              <a:ext cx="1217818" cy="581445"/>
            </a:xfrm>
            <a:custGeom>
              <a:avLst/>
              <a:gdLst/>
              <a:ahLst/>
              <a:cxnLst/>
              <a:rect l="l" t="t" r="r" b="b"/>
              <a:pathLst>
                <a:path w="10770" h="5142" extrusionOk="0">
                  <a:moveTo>
                    <a:pt x="10770" y="0"/>
                  </a:moveTo>
                  <a:lnTo>
                    <a:pt x="9683" y="250"/>
                  </a:lnTo>
                  <a:lnTo>
                    <a:pt x="6926" y="4213"/>
                  </a:lnTo>
                  <a:cubicBezTo>
                    <a:pt x="6926" y="4213"/>
                    <a:pt x="1146" y="1915"/>
                    <a:pt x="997" y="1915"/>
                  </a:cubicBezTo>
                  <a:cubicBezTo>
                    <a:pt x="996" y="1915"/>
                    <a:pt x="995" y="1915"/>
                    <a:pt x="995" y="1915"/>
                  </a:cubicBezTo>
                  <a:cubicBezTo>
                    <a:pt x="937" y="1953"/>
                    <a:pt x="0" y="2394"/>
                    <a:pt x="0" y="2394"/>
                  </a:cubicBezTo>
                  <a:lnTo>
                    <a:pt x="7184" y="5141"/>
                  </a:lnTo>
                  <a:lnTo>
                    <a:pt x="7778" y="4686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871008" y="2601859"/>
              <a:ext cx="1626584" cy="1621079"/>
            </a:xfrm>
            <a:custGeom>
              <a:avLst/>
              <a:gdLst/>
              <a:ahLst/>
              <a:cxnLst/>
              <a:rect l="l" t="t" r="r" b="b"/>
              <a:pathLst>
                <a:path w="14385" h="14336" extrusionOk="0">
                  <a:moveTo>
                    <a:pt x="14384" y="0"/>
                  </a:moveTo>
                  <a:lnTo>
                    <a:pt x="10469" y="6007"/>
                  </a:lnTo>
                  <a:lnTo>
                    <a:pt x="2936" y="2704"/>
                  </a:lnTo>
                  <a:lnTo>
                    <a:pt x="2045" y="2704"/>
                  </a:lnTo>
                  <a:lnTo>
                    <a:pt x="1" y="12588"/>
                  </a:lnTo>
                  <a:lnTo>
                    <a:pt x="7975" y="14336"/>
                  </a:lnTo>
                  <a:lnTo>
                    <a:pt x="9369" y="13594"/>
                  </a:lnTo>
                  <a:lnTo>
                    <a:pt x="13882" y="4437"/>
                  </a:lnTo>
                  <a:lnTo>
                    <a:pt x="14384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4772781" y="3097025"/>
              <a:ext cx="402208" cy="1125913"/>
            </a:xfrm>
            <a:custGeom>
              <a:avLst/>
              <a:gdLst/>
              <a:ahLst/>
              <a:cxnLst/>
              <a:rect l="l" t="t" r="r" b="b"/>
              <a:pathLst>
                <a:path w="3557" h="9957" extrusionOk="0">
                  <a:moveTo>
                    <a:pt x="3557" y="0"/>
                  </a:moveTo>
                  <a:lnTo>
                    <a:pt x="2077" y="1447"/>
                  </a:lnTo>
                  <a:lnTo>
                    <a:pt x="0" y="9957"/>
                  </a:lnTo>
                  <a:lnTo>
                    <a:pt x="1695" y="9104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102246" y="2907621"/>
              <a:ext cx="939653" cy="366032"/>
            </a:xfrm>
            <a:custGeom>
              <a:avLst/>
              <a:gdLst/>
              <a:ahLst/>
              <a:cxnLst/>
              <a:rect l="l" t="t" r="r" b="b"/>
              <a:pathLst>
                <a:path w="8310" h="3237" extrusionOk="0">
                  <a:moveTo>
                    <a:pt x="0" y="0"/>
                  </a:moveTo>
                  <a:lnTo>
                    <a:pt x="7979" y="3237"/>
                  </a:lnTo>
                  <a:lnTo>
                    <a:pt x="8309" y="282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525528" y="2907621"/>
              <a:ext cx="1706754" cy="946006"/>
            </a:xfrm>
            <a:custGeom>
              <a:avLst/>
              <a:gdLst/>
              <a:ahLst/>
              <a:cxnLst/>
              <a:rect l="l" t="t" r="r" b="b"/>
              <a:pathLst>
                <a:path w="15094" h="8366" extrusionOk="0">
                  <a:moveTo>
                    <a:pt x="5041" y="0"/>
                  </a:moveTo>
                  <a:lnTo>
                    <a:pt x="1" y="2241"/>
                  </a:lnTo>
                  <a:cubicBezTo>
                    <a:pt x="1" y="2241"/>
                    <a:pt x="1882" y="5720"/>
                    <a:pt x="4041" y="6438"/>
                  </a:cubicBezTo>
                  <a:cubicBezTo>
                    <a:pt x="6137" y="7140"/>
                    <a:pt x="11293" y="8366"/>
                    <a:pt x="12738" y="8366"/>
                  </a:cubicBezTo>
                  <a:cubicBezTo>
                    <a:pt x="12781" y="8366"/>
                    <a:pt x="12821" y="8365"/>
                    <a:pt x="12858" y="8362"/>
                  </a:cubicBezTo>
                  <a:cubicBezTo>
                    <a:pt x="14117" y="8281"/>
                    <a:pt x="15045" y="7922"/>
                    <a:pt x="15069" y="7558"/>
                  </a:cubicBezTo>
                  <a:cubicBezTo>
                    <a:pt x="15093" y="7200"/>
                    <a:pt x="13403" y="6160"/>
                    <a:pt x="11900" y="5280"/>
                  </a:cubicBezTo>
                  <a:cubicBezTo>
                    <a:pt x="10402" y="4399"/>
                    <a:pt x="5041" y="0"/>
                    <a:pt x="5041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543507" y="3096008"/>
              <a:ext cx="1686061" cy="757280"/>
            </a:xfrm>
            <a:custGeom>
              <a:avLst/>
              <a:gdLst/>
              <a:ahLst/>
              <a:cxnLst/>
              <a:rect l="l" t="t" r="r" b="b"/>
              <a:pathLst>
                <a:path w="14911" h="6697" extrusionOk="0">
                  <a:moveTo>
                    <a:pt x="1675" y="0"/>
                  </a:moveTo>
                  <a:cubicBezTo>
                    <a:pt x="957" y="0"/>
                    <a:pt x="407" y="374"/>
                    <a:pt x="0" y="853"/>
                  </a:cubicBezTo>
                  <a:cubicBezTo>
                    <a:pt x="153" y="1105"/>
                    <a:pt x="407" y="1522"/>
                    <a:pt x="747" y="1991"/>
                  </a:cubicBezTo>
                  <a:cubicBezTo>
                    <a:pt x="1498" y="3044"/>
                    <a:pt x="2642" y="4361"/>
                    <a:pt x="3882" y="4772"/>
                  </a:cubicBezTo>
                  <a:cubicBezTo>
                    <a:pt x="5241" y="5227"/>
                    <a:pt x="7883" y="5901"/>
                    <a:pt x="9970" y="6318"/>
                  </a:cubicBezTo>
                  <a:cubicBezTo>
                    <a:pt x="9970" y="6318"/>
                    <a:pt x="10592" y="6424"/>
                    <a:pt x="11316" y="6568"/>
                  </a:cubicBezTo>
                  <a:cubicBezTo>
                    <a:pt x="11592" y="6610"/>
                    <a:pt x="11846" y="6643"/>
                    <a:pt x="12062" y="6668"/>
                  </a:cubicBezTo>
                  <a:cubicBezTo>
                    <a:pt x="12263" y="6687"/>
                    <a:pt x="12436" y="6696"/>
                    <a:pt x="12573" y="6696"/>
                  </a:cubicBezTo>
                  <a:lnTo>
                    <a:pt x="12699" y="6696"/>
                  </a:lnTo>
                  <a:cubicBezTo>
                    <a:pt x="13574" y="6639"/>
                    <a:pt x="14287" y="6447"/>
                    <a:pt x="14652" y="6213"/>
                  </a:cubicBezTo>
                  <a:cubicBezTo>
                    <a:pt x="14814" y="6036"/>
                    <a:pt x="14910" y="5892"/>
                    <a:pt x="14910" y="5892"/>
                  </a:cubicBezTo>
                  <a:cubicBezTo>
                    <a:pt x="14910" y="5892"/>
                    <a:pt x="10132" y="5873"/>
                    <a:pt x="7026" y="4988"/>
                  </a:cubicBezTo>
                  <a:cubicBezTo>
                    <a:pt x="3924" y="4102"/>
                    <a:pt x="1861" y="9"/>
                    <a:pt x="1861" y="9"/>
                  </a:cubicBezTo>
                  <a:cubicBezTo>
                    <a:pt x="1799" y="0"/>
                    <a:pt x="1737" y="0"/>
                    <a:pt x="1675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4"/>
          <p:cNvGrpSpPr/>
          <p:nvPr/>
        </p:nvGrpSpPr>
        <p:grpSpPr>
          <a:xfrm rot="2095265">
            <a:off x="159595" y="725500"/>
            <a:ext cx="523252" cy="446320"/>
            <a:chOff x="5794823" y="394529"/>
            <a:chExt cx="1647605" cy="1405361"/>
          </a:xfrm>
        </p:grpSpPr>
        <p:sp>
          <p:nvSpPr>
            <p:cNvPr id="1721" name="Google Shape;1721;p4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44"/>
          <p:cNvSpPr/>
          <p:nvPr/>
        </p:nvSpPr>
        <p:spPr>
          <a:xfrm>
            <a:off x="2141679" y="665040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Picture 6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04" y="4342395"/>
            <a:ext cx="428122" cy="428122"/>
          </a:xfrm>
          <a:prstGeom prst="rect">
            <a:avLst/>
          </a:prstGeom>
        </p:spPr>
      </p:pic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14" y="4217625"/>
            <a:ext cx="677662" cy="677662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2064" y="4342395"/>
            <a:ext cx="428122" cy="428122"/>
          </a:xfrm>
          <a:prstGeom prst="rect">
            <a:avLst/>
          </a:prstGeom>
        </p:spPr>
      </p:pic>
      <p:sp>
        <p:nvSpPr>
          <p:cNvPr id="7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2125600" y="142537"/>
            <a:ext cx="4727358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rgbClr val="604B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ثالثا التعرية بفعل الرياح</a:t>
            </a:r>
            <a:endParaRPr sz="2800" b="1" dirty="0">
              <a:solidFill>
                <a:srgbClr val="604B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Google Shape;3081;p58"/>
          <p:cNvGrpSpPr/>
          <p:nvPr/>
        </p:nvGrpSpPr>
        <p:grpSpPr>
          <a:xfrm flipH="1">
            <a:off x="5667411" y="3736634"/>
            <a:ext cx="2220687" cy="1889796"/>
            <a:chOff x="447825" y="3901575"/>
            <a:chExt cx="1479471" cy="1259109"/>
          </a:xfrm>
        </p:grpSpPr>
        <p:sp>
          <p:nvSpPr>
            <p:cNvPr id="75" name="Google Shape;3082;p58"/>
            <p:cNvSpPr/>
            <p:nvPr/>
          </p:nvSpPr>
          <p:spPr>
            <a:xfrm>
              <a:off x="447825" y="3901575"/>
              <a:ext cx="1416876" cy="1259109"/>
            </a:xfrm>
            <a:custGeom>
              <a:avLst/>
              <a:gdLst/>
              <a:ahLst/>
              <a:cxnLst/>
              <a:rect l="l" t="t" r="r" b="b"/>
              <a:pathLst>
                <a:path w="70544" h="62689" extrusionOk="0">
                  <a:moveTo>
                    <a:pt x="40506" y="1"/>
                  </a:moveTo>
                  <a:cubicBezTo>
                    <a:pt x="30879" y="1"/>
                    <a:pt x="20441" y="2006"/>
                    <a:pt x="13827" y="5672"/>
                  </a:cubicBezTo>
                  <a:cubicBezTo>
                    <a:pt x="196" y="13227"/>
                    <a:pt x="0" y="62689"/>
                    <a:pt x="0" y="62689"/>
                  </a:cubicBezTo>
                  <a:lnTo>
                    <a:pt x="70543" y="62689"/>
                  </a:lnTo>
                  <a:cubicBezTo>
                    <a:pt x="70543" y="62689"/>
                    <a:pt x="68418" y="16752"/>
                    <a:pt x="62875" y="7184"/>
                  </a:cubicBezTo>
                  <a:cubicBezTo>
                    <a:pt x="60024" y="2258"/>
                    <a:pt x="50722" y="1"/>
                    <a:pt x="40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83;p58"/>
            <p:cNvSpPr/>
            <p:nvPr/>
          </p:nvSpPr>
          <p:spPr>
            <a:xfrm>
              <a:off x="1387257" y="3934372"/>
              <a:ext cx="28661" cy="25307"/>
            </a:xfrm>
            <a:custGeom>
              <a:avLst/>
              <a:gdLst/>
              <a:ahLst/>
              <a:cxnLst/>
              <a:rect l="l" t="t" r="r" b="b"/>
              <a:pathLst>
                <a:path w="1427" h="1260" extrusionOk="0">
                  <a:moveTo>
                    <a:pt x="711" y="0"/>
                  </a:moveTo>
                  <a:cubicBezTo>
                    <a:pt x="630" y="0"/>
                    <a:pt x="547" y="16"/>
                    <a:pt x="467" y="50"/>
                  </a:cubicBezTo>
                  <a:cubicBezTo>
                    <a:pt x="147" y="185"/>
                    <a:pt x="1" y="555"/>
                    <a:pt x="132" y="874"/>
                  </a:cubicBezTo>
                  <a:cubicBezTo>
                    <a:pt x="234" y="1114"/>
                    <a:pt x="467" y="1259"/>
                    <a:pt x="712" y="1259"/>
                  </a:cubicBezTo>
                  <a:cubicBezTo>
                    <a:pt x="793" y="1259"/>
                    <a:pt x="876" y="1243"/>
                    <a:pt x="956" y="1209"/>
                  </a:cubicBezTo>
                  <a:cubicBezTo>
                    <a:pt x="1276" y="1074"/>
                    <a:pt x="1426" y="705"/>
                    <a:pt x="1291" y="385"/>
                  </a:cubicBezTo>
                  <a:cubicBezTo>
                    <a:pt x="1189" y="145"/>
                    <a:pt x="956" y="0"/>
                    <a:pt x="711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84;p58"/>
            <p:cNvSpPr/>
            <p:nvPr/>
          </p:nvSpPr>
          <p:spPr>
            <a:xfrm>
              <a:off x="1352954" y="3945479"/>
              <a:ext cx="28641" cy="25287"/>
            </a:xfrm>
            <a:custGeom>
              <a:avLst/>
              <a:gdLst/>
              <a:ahLst/>
              <a:cxnLst/>
              <a:rect l="l" t="t" r="r" b="b"/>
              <a:pathLst>
                <a:path w="1426" h="1259" extrusionOk="0">
                  <a:moveTo>
                    <a:pt x="715" y="1"/>
                  </a:moveTo>
                  <a:cubicBezTo>
                    <a:pt x="633" y="1"/>
                    <a:pt x="550" y="17"/>
                    <a:pt x="471" y="51"/>
                  </a:cubicBezTo>
                  <a:cubicBezTo>
                    <a:pt x="151" y="186"/>
                    <a:pt x="0" y="554"/>
                    <a:pt x="136" y="874"/>
                  </a:cubicBezTo>
                  <a:cubicBezTo>
                    <a:pt x="237" y="1114"/>
                    <a:pt x="471" y="1259"/>
                    <a:pt x="716" y="1259"/>
                  </a:cubicBezTo>
                  <a:cubicBezTo>
                    <a:pt x="797" y="1259"/>
                    <a:pt x="880" y="1243"/>
                    <a:pt x="960" y="1209"/>
                  </a:cubicBezTo>
                  <a:cubicBezTo>
                    <a:pt x="1280" y="1074"/>
                    <a:pt x="1426" y="705"/>
                    <a:pt x="1290" y="386"/>
                  </a:cubicBezTo>
                  <a:cubicBezTo>
                    <a:pt x="1192" y="145"/>
                    <a:pt x="960" y="1"/>
                    <a:pt x="715" y="1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85;p58"/>
            <p:cNvSpPr/>
            <p:nvPr/>
          </p:nvSpPr>
          <p:spPr>
            <a:xfrm>
              <a:off x="1521077" y="3930898"/>
              <a:ext cx="406219" cy="364503"/>
            </a:xfrm>
            <a:custGeom>
              <a:avLst/>
              <a:gdLst/>
              <a:ahLst/>
              <a:cxnLst/>
              <a:rect l="l" t="t" r="r" b="b"/>
              <a:pathLst>
                <a:path w="20225" h="18148" extrusionOk="0">
                  <a:moveTo>
                    <a:pt x="1" y="1"/>
                  </a:moveTo>
                  <a:lnTo>
                    <a:pt x="1" y="11180"/>
                  </a:lnTo>
                  <a:cubicBezTo>
                    <a:pt x="274" y="11254"/>
                    <a:pt x="1120" y="11457"/>
                    <a:pt x="2258" y="11457"/>
                  </a:cubicBezTo>
                  <a:cubicBezTo>
                    <a:pt x="3422" y="11457"/>
                    <a:pt x="4892" y="11245"/>
                    <a:pt x="6370" y="10465"/>
                  </a:cubicBezTo>
                  <a:cubicBezTo>
                    <a:pt x="8754" y="9205"/>
                    <a:pt x="9548" y="7230"/>
                    <a:pt x="11024" y="7230"/>
                  </a:cubicBezTo>
                  <a:cubicBezTo>
                    <a:pt x="11558" y="7230"/>
                    <a:pt x="12182" y="7489"/>
                    <a:pt x="13004" y="8136"/>
                  </a:cubicBezTo>
                  <a:cubicBezTo>
                    <a:pt x="16093" y="10570"/>
                    <a:pt x="13606" y="11714"/>
                    <a:pt x="14148" y="14152"/>
                  </a:cubicBezTo>
                  <a:cubicBezTo>
                    <a:pt x="14686" y="16593"/>
                    <a:pt x="16899" y="18148"/>
                    <a:pt x="16899" y="18148"/>
                  </a:cubicBezTo>
                  <a:lnTo>
                    <a:pt x="20224" y="16082"/>
                  </a:lnTo>
                  <a:cubicBezTo>
                    <a:pt x="20224" y="16082"/>
                    <a:pt x="17263" y="15495"/>
                    <a:pt x="17267" y="13354"/>
                  </a:cubicBezTo>
                  <a:cubicBezTo>
                    <a:pt x="17274" y="11210"/>
                    <a:pt x="19170" y="5672"/>
                    <a:pt x="15698" y="3252"/>
                  </a:cubicBezTo>
                  <a:cubicBezTo>
                    <a:pt x="12221" y="833"/>
                    <a:pt x="11074" y="949"/>
                    <a:pt x="6799" y="385"/>
                  </a:cubicBezTo>
                  <a:cubicBezTo>
                    <a:pt x="6593" y="358"/>
                    <a:pt x="185" y="6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86;p58"/>
            <p:cNvSpPr/>
            <p:nvPr/>
          </p:nvSpPr>
          <p:spPr>
            <a:xfrm>
              <a:off x="463832" y="3945278"/>
              <a:ext cx="510300" cy="679255"/>
            </a:xfrm>
            <a:custGeom>
              <a:avLst/>
              <a:gdLst/>
              <a:ahLst/>
              <a:cxnLst/>
              <a:rect l="l" t="t" r="r" b="b"/>
              <a:pathLst>
                <a:path w="25407" h="33819" extrusionOk="0">
                  <a:moveTo>
                    <a:pt x="22489" y="0"/>
                  </a:moveTo>
                  <a:cubicBezTo>
                    <a:pt x="22489" y="0"/>
                    <a:pt x="11292" y="1099"/>
                    <a:pt x="7296" y="4880"/>
                  </a:cubicBezTo>
                  <a:cubicBezTo>
                    <a:pt x="3305" y="8662"/>
                    <a:pt x="1" y="24739"/>
                    <a:pt x="1" y="24739"/>
                  </a:cubicBezTo>
                  <a:cubicBezTo>
                    <a:pt x="982" y="25286"/>
                    <a:pt x="1540" y="25433"/>
                    <a:pt x="1993" y="25433"/>
                  </a:cubicBezTo>
                  <a:cubicBezTo>
                    <a:pt x="2520" y="25433"/>
                    <a:pt x="2906" y="25234"/>
                    <a:pt x="3653" y="25234"/>
                  </a:cubicBezTo>
                  <a:cubicBezTo>
                    <a:pt x="4174" y="25234"/>
                    <a:pt x="4871" y="25331"/>
                    <a:pt x="5915" y="25661"/>
                  </a:cubicBezTo>
                  <a:cubicBezTo>
                    <a:pt x="13632" y="28106"/>
                    <a:pt x="12737" y="33618"/>
                    <a:pt x="19080" y="33817"/>
                  </a:cubicBezTo>
                  <a:cubicBezTo>
                    <a:pt x="19099" y="33818"/>
                    <a:pt x="19118" y="33818"/>
                    <a:pt x="19136" y="33818"/>
                  </a:cubicBezTo>
                  <a:cubicBezTo>
                    <a:pt x="25406" y="33818"/>
                    <a:pt x="22489" y="0"/>
                    <a:pt x="22489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87;p58"/>
            <p:cNvSpPr/>
            <p:nvPr/>
          </p:nvSpPr>
          <p:spPr>
            <a:xfrm>
              <a:off x="1303225" y="4069116"/>
              <a:ext cx="160077" cy="145496"/>
            </a:xfrm>
            <a:custGeom>
              <a:avLst/>
              <a:gdLst/>
              <a:ahLst/>
              <a:cxnLst/>
              <a:rect l="l" t="t" r="r" b="b"/>
              <a:pathLst>
                <a:path w="7970" h="7244" extrusionOk="0">
                  <a:moveTo>
                    <a:pt x="3895" y="1"/>
                  </a:moveTo>
                  <a:cubicBezTo>
                    <a:pt x="1" y="1480"/>
                    <a:pt x="1969" y="4286"/>
                    <a:pt x="1969" y="4286"/>
                  </a:cubicBezTo>
                  <a:lnTo>
                    <a:pt x="7970" y="7244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rgbClr val="ECD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88;p58"/>
            <p:cNvSpPr/>
            <p:nvPr/>
          </p:nvSpPr>
          <p:spPr>
            <a:xfrm>
              <a:off x="1661626" y="4095687"/>
              <a:ext cx="76664" cy="83333"/>
            </a:xfrm>
            <a:custGeom>
              <a:avLst/>
              <a:gdLst/>
              <a:ahLst/>
              <a:cxnLst/>
              <a:rect l="l" t="t" r="r" b="b"/>
              <a:pathLst>
                <a:path w="3817" h="4149" extrusionOk="0">
                  <a:moveTo>
                    <a:pt x="1635" y="0"/>
                  </a:moveTo>
                  <a:cubicBezTo>
                    <a:pt x="1070" y="0"/>
                    <a:pt x="485" y="203"/>
                    <a:pt x="1" y="811"/>
                  </a:cubicBezTo>
                  <a:lnTo>
                    <a:pt x="1626" y="4149"/>
                  </a:lnTo>
                  <a:lnTo>
                    <a:pt x="3816" y="811"/>
                  </a:lnTo>
                  <a:cubicBezTo>
                    <a:pt x="3816" y="811"/>
                    <a:pt x="2766" y="0"/>
                    <a:pt x="1635" y="0"/>
                  </a:cubicBezTo>
                  <a:close/>
                </a:path>
              </a:pathLst>
            </a:custGeom>
            <a:solidFill>
              <a:srgbClr val="ECD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89;p58"/>
            <p:cNvSpPr/>
            <p:nvPr/>
          </p:nvSpPr>
          <p:spPr>
            <a:xfrm>
              <a:off x="1834067" y="4239449"/>
              <a:ext cx="61239" cy="33261"/>
            </a:xfrm>
            <a:custGeom>
              <a:avLst/>
              <a:gdLst/>
              <a:ahLst/>
              <a:cxnLst/>
              <a:rect l="l" t="t" r="r" b="b"/>
              <a:pathLst>
                <a:path w="3049" h="1656" extrusionOk="0">
                  <a:moveTo>
                    <a:pt x="2977" y="1"/>
                  </a:moveTo>
                  <a:lnTo>
                    <a:pt x="1" y="1513"/>
                  </a:lnTo>
                  <a:lnTo>
                    <a:pt x="73" y="1656"/>
                  </a:lnTo>
                  <a:lnTo>
                    <a:pt x="3048" y="143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90;p58"/>
            <p:cNvSpPr/>
            <p:nvPr/>
          </p:nvSpPr>
          <p:spPr>
            <a:xfrm>
              <a:off x="1809886" y="4212517"/>
              <a:ext cx="64111" cy="22274"/>
            </a:xfrm>
            <a:custGeom>
              <a:avLst/>
              <a:gdLst/>
              <a:ahLst/>
              <a:cxnLst/>
              <a:rect l="l" t="t" r="r" b="b"/>
              <a:pathLst>
                <a:path w="3192" h="1109" extrusionOk="0">
                  <a:moveTo>
                    <a:pt x="1956" y="0"/>
                  </a:moveTo>
                  <a:cubicBezTo>
                    <a:pt x="699" y="0"/>
                    <a:pt x="10" y="1006"/>
                    <a:pt x="1" y="1018"/>
                  </a:cubicBezTo>
                  <a:lnTo>
                    <a:pt x="133" y="1109"/>
                  </a:lnTo>
                  <a:cubicBezTo>
                    <a:pt x="141" y="1094"/>
                    <a:pt x="781" y="160"/>
                    <a:pt x="1955" y="160"/>
                  </a:cubicBezTo>
                  <a:cubicBezTo>
                    <a:pt x="2299" y="160"/>
                    <a:pt x="2688" y="240"/>
                    <a:pt x="3120" y="446"/>
                  </a:cubicBezTo>
                  <a:lnTo>
                    <a:pt x="3191" y="303"/>
                  </a:lnTo>
                  <a:cubicBezTo>
                    <a:pt x="2733" y="85"/>
                    <a:pt x="2321" y="0"/>
                    <a:pt x="1956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91;p58"/>
            <p:cNvSpPr/>
            <p:nvPr/>
          </p:nvSpPr>
          <p:spPr>
            <a:xfrm>
              <a:off x="1805287" y="4165620"/>
              <a:ext cx="64031" cy="30328"/>
            </a:xfrm>
            <a:custGeom>
              <a:avLst/>
              <a:gdLst/>
              <a:ahLst/>
              <a:cxnLst/>
              <a:rect l="l" t="t" r="r" b="b"/>
              <a:pathLst>
                <a:path w="3188" h="1510" extrusionOk="0">
                  <a:moveTo>
                    <a:pt x="1174" y="0"/>
                  </a:moveTo>
                  <a:cubicBezTo>
                    <a:pt x="445" y="0"/>
                    <a:pt x="20" y="595"/>
                    <a:pt x="1" y="622"/>
                  </a:cubicBezTo>
                  <a:lnTo>
                    <a:pt x="129" y="712"/>
                  </a:lnTo>
                  <a:cubicBezTo>
                    <a:pt x="132" y="708"/>
                    <a:pt x="527" y="158"/>
                    <a:pt x="1178" y="158"/>
                  </a:cubicBezTo>
                  <a:cubicBezTo>
                    <a:pt x="1784" y="158"/>
                    <a:pt x="2416" y="614"/>
                    <a:pt x="3059" y="1509"/>
                  </a:cubicBezTo>
                  <a:lnTo>
                    <a:pt x="3187" y="1419"/>
                  </a:lnTo>
                  <a:cubicBezTo>
                    <a:pt x="2514" y="475"/>
                    <a:pt x="1840" y="0"/>
                    <a:pt x="1182" y="0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92;p58"/>
            <p:cNvSpPr/>
            <p:nvPr/>
          </p:nvSpPr>
          <p:spPr>
            <a:xfrm>
              <a:off x="1809746" y="4078435"/>
              <a:ext cx="69333" cy="50795"/>
            </a:xfrm>
            <a:custGeom>
              <a:avLst/>
              <a:gdLst/>
              <a:ahLst/>
              <a:cxnLst/>
              <a:rect l="l" t="t" r="r" b="b"/>
              <a:pathLst>
                <a:path w="3452" h="2529" extrusionOk="0">
                  <a:moveTo>
                    <a:pt x="2513" y="1"/>
                  </a:moveTo>
                  <a:cubicBezTo>
                    <a:pt x="2316" y="1"/>
                    <a:pt x="2121" y="37"/>
                    <a:pt x="1930" y="109"/>
                  </a:cubicBezTo>
                  <a:cubicBezTo>
                    <a:pt x="689" y="579"/>
                    <a:pt x="27" y="2400"/>
                    <a:pt x="1" y="2479"/>
                  </a:cubicBezTo>
                  <a:lnTo>
                    <a:pt x="147" y="2528"/>
                  </a:lnTo>
                  <a:cubicBezTo>
                    <a:pt x="151" y="2513"/>
                    <a:pt x="813" y="700"/>
                    <a:pt x="1987" y="255"/>
                  </a:cubicBezTo>
                  <a:cubicBezTo>
                    <a:pt x="2160" y="190"/>
                    <a:pt x="2336" y="157"/>
                    <a:pt x="2515" y="157"/>
                  </a:cubicBezTo>
                  <a:cubicBezTo>
                    <a:pt x="2796" y="157"/>
                    <a:pt x="3083" y="238"/>
                    <a:pt x="3375" y="398"/>
                  </a:cubicBezTo>
                  <a:lnTo>
                    <a:pt x="3451" y="263"/>
                  </a:lnTo>
                  <a:cubicBezTo>
                    <a:pt x="3135" y="89"/>
                    <a:pt x="2821" y="1"/>
                    <a:pt x="2513" y="1"/>
                  </a:cubicBez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93;p58"/>
            <p:cNvSpPr/>
            <p:nvPr/>
          </p:nvSpPr>
          <p:spPr>
            <a:xfrm>
              <a:off x="1780664" y="4003241"/>
              <a:ext cx="66662" cy="91447"/>
            </a:xfrm>
            <a:custGeom>
              <a:avLst/>
              <a:gdLst/>
              <a:ahLst/>
              <a:cxnLst/>
              <a:rect l="l" t="t" r="r" b="b"/>
              <a:pathLst>
                <a:path w="3319" h="4553" extrusionOk="0">
                  <a:moveTo>
                    <a:pt x="3277" y="0"/>
                  </a:moveTo>
                  <a:cubicBezTo>
                    <a:pt x="911" y="610"/>
                    <a:pt x="37" y="4357"/>
                    <a:pt x="0" y="4519"/>
                  </a:cubicBezTo>
                  <a:lnTo>
                    <a:pt x="158" y="4553"/>
                  </a:lnTo>
                  <a:cubicBezTo>
                    <a:pt x="166" y="4515"/>
                    <a:pt x="1046" y="741"/>
                    <a:pt x="3319" y="154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94;p58"/>
            <p:cNvSpPr/>
            <p:nvPr/>
          </p:nvSpPr>
          <p:spPr>
            <a:xfrm>
              <a:off x="1722079" y="3960461"/>
              <a:ext cx="55957" cy="116634"/>
            </a:xfrm>
            <a:custGeom>
              <a:avLst/>
              <a:gdLst/>
              <a:ahLst/>
              <a:cxnLst/>
              <a:rect l="l" t="t" r="r" b="b"/>
              <a:pathLst>
                <a:path w="2786" h="5807" extrusionOk="0">
                  <a:moveTo>
                    <a:pt x="2714" y="1"/>
                  </a:moveTo>
                  <a:cubicBezTo>
                    <a:pt x="1" y="1362"/>
                    <a:pt x="1212" y="5761"/>
                    <a:pt x="1224" y="5806"/>
                  </a:cubicBezTo>
                  <a:lnTo>
                    <a:pt x="1378" y="5761"/>
                  </a:lnTo>
                  <a:cubicBezTo>
                    <a:pt x="1367" y="5719"/>
                    <a:pt x="189" y="1449"/>
                    <a:pt x="2785" y="143"/>
                  </a:cubicBezTo>
                  <a:lnTo>
                    <a:pt x="2714" y="1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95;p58"/>
            <p:cNvSpPr/>
            <p:nvPr/>
          </p:nvSpPr>
          <p:spPr>
            <a:xfrm>
              <a:off x="1599907" y="4071627"/>
              <a:ext cx="160138" cy="58508"/>
            </a:xfrm>
            <a:custGeom>
              <a:avLst/>
              <a:gdLst/>
              <a:ahLst/>
              <a:cxnLst/>
              <a:rect l="l" t="t" r="r" b="b"/>
              <a:pathLst>
                <a:path w="7973" h="2913" extrusionOk="0">
                  <a:moveTo>
                    <a:pt x="7962" y="0"/>
                  </a:moveTo>
                  <a:lnTo>
                    <a:pt x="5858" y="169"/>
                  </a:lnTo>
                  <a:cubicBezTo>
                    <a:pt x="4819" y="252"/>
                    <a:pt x="3022" y="1193"/>
                    <a:pt x="1114" y="2194"/>
                  </a:cubicBezTo>
                  <a:cubicBezTo>
                    <a:pt x="745" y="2385"/>
                    <a:pt x="372" y="2581"/>
                    <a:pt x="0" y="2773"/>
                  </a:cubicBezTo>
                  <a:lnTo>
                    <a:pt x="72" y="2912"/>
                  </a:lnTo>
                  <a:cubicBezTo>
                    <a:pt x="444" y="2720"/>
                    <a:pt x="820" y="2525"/>
                    <a:pt x="1185" y="2333"/>
                  </a:cubicBezTo>
                  <a:cubicBezTo>
                    <a:pt x="3078" y="1343"/>
                    <a:pt x="4865" y="407"/>
                    <a:pt x="5873" y="327"/>
                  </a:cubicBezTo>
                  <a:lnTo>
                    <a:pt x="7973" y="162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96;p58"/>
            <p:cNvSpPr/>
            <p:nvPr/>
          </p:nvSpPr>
          <p:spPr>
            <a:xfrm>
              <a:off x="1325137" y="4067550"/>
              <a:ext cx="56459" cy="101650"/>
            </a:xfrm>
            <a:custGeom>
              <a:avLst/>
              <a:gdLst/>
              <a:ahLst/>
              <a:cxnLst/>
              <a:rect l="l" t="t" r="r" b="b"/>
              <a:pathLst>
                <a:path w="2811" h="5061" extrusionOk="0">
                  <a:moveTo>
                    <a:pt x="2796" y="0"/>
                  </a:moveTo>
                  <a:cubicBezTo>
                    <a:pt x="2729" y="7"/>
                    <a:pt x="1156" y="181"/>
                    <a:pt x="494" y="1407"/>
                  </a:cubicBezTo>
                  <a:cubicBezTo>
                    <a:pt x="1" y="2314"/>
                    <a:pt x="147" y="3544"/>
                    <a:pt x="930" y="5060"/>
                  </a:cubicBezTo>
                  <a:lnTo>
                    <a:pt x="1069" y="4986"/>
                  </a:lnTo>
                  <a:cubicBezTo>
                    <a:pt x="317" y="3522"/>
                    <a:pt x="170" y="2340"/>
                    <a:pt x="633" y="1482"/>
                  </a:cubicBezTo>
                  <a:cubicBezTo>
                    <a:pt x="1253" y="331"/>
                    <a:pt x="2796" y="158"/>
                    <a:pt x="2811" y="158"/>
                  </a:cubicBezTo>
                  <a:lnTo>
                    <a:pt x="2796" y="0"/>
                  </a:lnTo>
                  <a:close/>
                </a:path>
              </a:pathLst>
            </a:custGeom>
            <a:solidFill>
              <a:srgbClr val="62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2910;p58"/>
          <p:cNvGrpSpPr/>
          <p:nvPr/>
        </p:nvGrpSpPr>
        <p:grpSpPr>
          <a:xfrm>
            <a:off x="0" y="3784352"/>
            <a:ext cx="1647806" cy="1366777"/>
            <a:chOff x="5895338" y="695986"/>
            <a:chExt cx="2100721" cy="1742449"/>
          </a:xfrm>
        </p:grpSpPr>
        <p:sp>
          <p:nvSpPr>
            <p:cNvPr id="91" name="Google Shape;2911;p58"/>
            <p:cNvSpPr/>
            <p:nvPr/>
          </p:nvSpPr>
          <p:spPr>
            <a:xfrm>
              <a:off x="6436786" y="1368576"/>
              <a:ext cx="967430" cy="369622"/>
            </a:xfrm>
            <a:custGeom>
              <a:avLst/>
              <a:gdLst/>
              <a:ahLst/>
              <a:cxnLst/>
              <a:rect l="l" t="t" r="r" b="b"/>
              <a:pathLst>
                <a:path w="20397" h="7793" extrusionOk="0">
                  <a:moveTo>
                    <a:pt x="17522" y="0"/>
                  </a:moveTo>
                  <a:cubicBezTo>
                    <a:pt x="12408" y="0"/>
                    <a:pt x="582" y="1195"/>
                    <a:pt x="446" y="2007"/>
                  </a:cubicBezTo>
                  <a:cubicBezTo>
                    <a:pt x="446" y="2007"/>
                    <a:pt x="259" y="3065"/>
                    <a:pt x="0" y="4640"/>
                  </a:cubicBezTo>
                  <a:cubicBezTo>
                    <a:pt x="943" y="5454"/>
                    <a:pt x="2222" y="5990"/>
                    <a:pt x="3375" y="6220"/>
                  </a:cubicBezTo>
                  <a:cubicBezTo>
                    <a:pt x="3715" y="6288"/>
                    <a:pt x="4039" y="6319"/>
                    <a:pt x="4351" y="6319"/>
                  </a:cubicBezTo>
                  <a:cubicBezTo>
                    <a:pt x="6021" y="6319"/>
                    <a:pt x="7328" y="5432"/>
                    <a:pt x="8788" y="4702"/>
                  </a:cubicBezTo>
                  <a:cubicBezTo>
                    <a:pt x="9550" y="6838"/>
                    <a:pt x="11707" y="7793"/>
                    <a:pt x="13900" y="7793"/>
                  </a:cubicBezTo>
                  <a:cubicBezTo>
                    <a:pt x="14823" y="7793"/>
                    <a:pt x="15752" y="7624"/>
                    <a:pt x="16586" y="7302"/>
                  </a:cubicBezTo>
                  <a:cubicBezTo>
                    <a:pt x="18687" y="6315"/>
                    <a:pt x="20008" y="4267"/>
                    <a:pt x="20397" y="2012"/>
                  </a:cubicBezTo>
                  <a:cubicBezTo>
                    <a:pt x="20094" y="1088"/>
                    <a:pt x="19889" y="457"/>
                    <a:pt x="19831" y="284"/>
                  </a:cubicBezTo>
                  <a:cubicBezTo>
                    <a:pt x="19770" y="85"/>
                    <a:pt x="18884" y="0"/>
                    <a:pt x="17522" y="0"/>
                  </a:cubicBezTo>
                  <a:close/>
                </a:path>
              </a:pathLst>
            </a:custGeom>
            <a:solidFill>
              <a:srgbClr val="C7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2;p58"/>
            <p:cNvSpPr/>
            <p:nvPr/>
          </p:nvSpPr>
          <p:spPr>
            <a:xfrm>
              <a:off x="6338276" y="1464003"/>
              <a:ext cx="1291329" cy="779844"/>
            </a:xfrm>
            <a:custGeom>
              <a:avLst/>
              <a:gdLst/>
              <a:ahLst/>
              <a:cxnLst/>
              <a:rect l="l" t="t" r="r" b="b"/>
              <a:pathLst>
                <a:path w="27226" h="16442" extrusionOk="0">
                  <a:moveTo>
                    <a:pt x="22474" y="0"/>
                  </a:moveTo>
                  <a:cubicBezTo>
                    <a:pt x="22085" y="2255"/>
                    <a:pt x="20764" y="4303"/>
                    <a:pt x="18663" y="5290"/>
                  </a:cubicBezTo>
                  <a:cubicBezTo>
                    <a:pt x="17829" y="5612"/>
                    <a:pt x="16900" y="5781"/>
                    <a:pt x="15977" y="5781"/>
                  </a:cubicBezTo>
                  <a:cubicBezTo>
                    <a:pt x="13784" y="5781"/>
                    <a:pt x="11627" y="4826"/>
                    <a:pt x="10865" y="2690"/>
                  </a:cubicBezTo>
                  <a:cubicBezTo>
                    <a:pt x="9405" y="3420"/>
                    <a:pt x="8098" y="4307"/>
                    <a:pt x="6428" y="4307"/>
                  </a:cubicBezTo>
                  <a:cubicBezTo>
                    <a:pt x="6116" y="4307"/>
                    <a:pt x="5792" y="4276"/>
                    <a:pt x="5452" y="4208"/>
                  </a:cubicBezTo>
                  <a:cubicBezTo>
                    <a:pt x="4299" y="3978"/>
                    <a:pt x="3020" y="3442"/>
                    <a:pt x="2077" y="2628"/>
                  </a:cubicBezTo>
                  <a:cubicBezTo>
                    <a:pt x="1345" y="7089"/>
                    <a:pt x="0" y="15715"/>
                    <a:pt x="493" y="16250"/>
                  </a:cubicBezTo>
                  <a:cubicBezTo>
                    <a:pt x="617" y="16385"/>
                    <a:pt x="1476" y="16441"/>
                    <a:pt x="2805" y="16441"/>
                  </a:cubicBezTo>
                  <a:cubicBezTo>
                    <a:pt x="8562" y="16441"/>
                    <a:pt x="23135" y="15384"/>
                    <a:pt x="24966" y="15049"/>
                  </a:cubicBezTo>
                  <a:cubicBezTo>
                    <a:pt x="27226" y="14642"/>
                    <a:pt x="27092" y="13944"/>
                    <a:pt x="27092" y="13944"/>
                  </a:cubicBezTo>
                  <a:cubicBezTo>
                    <a:pt x="27092" y="13944"/>
                    <a:pt x="23828" y="4113"/>
                    <a:pt x="22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3;p58"/>
            <p:cNvSpPr/>
            <p:nvPr/>
          </p:nvSpPr>
          <p:spPr>
            <a:xfrm>
              <a:off x="6389120" y="1638589"/>
              <a:ext cx="1143348" cy="306256"/>
            </a:xfrm>
            <a:custGeom>
              <a:avLst/>
              <a:gdLst/>
              <a:ahLst/>
              <a:cxnLst/>
              <a:rect l="l" t="t" r="r" b="b"/>
              <a:pathLst>
                <a:path w="24106" h="6457" extrusionOk="0">
                  <a:moveTo>
                    <a:pt x="18846" y="1"/>
                  </a:moveTo>
                  <a:lnTo>
                    <a:pt x="18725" y="857"/>
                  </a:lnTo>
                  <a:cubicBezTo>
                    <a:pt x="18720" y="900"/>
                    <a:pt x="18064" y="5204"/>
                    <a:pt x="13747" y="6132"/>
                  </a:cubicBezTo>
                  <a:cubicBezTo>
                    <a:pt x="13393" y="6208"/>
                    <a:pt x="13047" y="6243"/>
                    <a:pt x="12710" y="6243"/>
                  </a:cubicBezTo>
                  <a:cubicBezTo>
                    <a:pt x="8934" y="6243"/>
                    <a:pt x="6293" y="1858"/>
                    <a:pt x="6267" y="1810"/>
                  </a:cubicBezTo>
                  <a:lnTo>
                    <a:pt x="6089" y="1513"/>
                  </a:lnTo>
                  <a:lnTo>
                    <a:pt x="6066" y="1857"/>
                  </a:lnTo>
                  <a:cubicBezTo>
                    <a:pt x="6060" y="1877"/>
                    <a:pt x="5902" y="3724"/>
                    <a:pt x="3791" y="4906"/>
                  </a:cubicBezTo>
                  <a:cubicBezTo>
                    <a:pt x="3074" y="5311"/>
                    <a:pt x="2426" y="5445"/>
                    <a:pt x="1882" y="5445"/>
                  </a:cubicBezTo>
                  <a:cubicBezTo>
                    <a:pt x="835" y="5445"/>
                    <a:pt x="171" y="4947"/>
                    <a:pt x="130" y="4916"/>
                  </a:cubicBezTo>
                  <a:lnTo>
                    <a:pt x="0" y="5089"/>
                  </a:lnTo>
                  <a:cubicBezTo>
                    <a:pt x="10" y="5098"/>
                    <a:pt x="749" y="5654"/>
                    <a:pt x="1900" y="5654"/>
                  </a:cubicBezTo>
                  <a:cubicBezTo>
                    <a:pt x="2476" y="5654"/>
                    <a:pt x="3154" y="5515"/>
                    <a:pt x="3897" y="5098"/>
                  </a:cubicBezTo>
                  <a:cubicBezTo>
                    <a:pt x="5629" y="4126"/>
                    <a:pt x="6103" y="2758"/>
                    <a:pt x="6232" y="2164"/>
                  </a:cubicBezTo>
                  <a:cubicBezTo>
                    <a:pt x="6859" y="3102"/>
                    <a:pt x="9330" y="6457"/>
                    <a:pt x="12700" y="6457"/>
                  </a:cubicBezTo>
                  <a:cubicBezTo>
                    <a:pt x="12703" y="6457"/>
                    <a:pt x="12706" y="6457"/>
                    <a:pt x="12709" y="6457"/>
                  </a:cubicBezTo>
                  <a:cubicBezTo>
                    <a:pt x="13058" y="6457"/>
                    <a:pt x="13422" y="6424"/>
                    <a:pt x="13791" y="6342"/>
                  </a:cubicBezTo>
                  <a:cubicBezTo>
                    <a:pt x="17352" y="5577"/>
                    <a:pt x="18505" y="2599"/>
                    <a:pt x="18826" y="1393"/>
                  </a:cubicBezTo>
                  <a:cubicBezTo>
                    <a:pt x="18989" y="2001"/>
                    <a:pt x="19385" y="3025"/>
                    <a:pt x="20333" y="3763"/>
                  </a:cubicBezTo>
                  <a:cubicBezTo>
                    <a:pt x="21071" y="4336"/>
                    <a:pt x="21997" y="4627"/>
                    <a:pt x="23097" y="4627"/>
                  </a:cubicBezTo>
                  <a:cubicBezTo>
                    <a:pt x="23418" y="4627"/>
                    <a:pt x="23755" y="4602"/>
                    <a:pt x="24106" y="4552"/>
                  </a:cubicBezTo>
                  <a:lnTo>
                    <a:pt x="24077" y="4342"/>
                  </a:lnTo>
                  <a:cubicBezTo>
                    <a:pt x="23739" y="4388"/>
                    <a:pt x="23416" y="4412"/>
                    <a:pt x="23108" y="4412"/>
                  </a:cubicBezTo>
                  <a:cubicBezTo>
                    <a:pt x="22052" y="4412"/>
                    <a:pt x="21168" y="4139"/>
                    <a:pt x="20468" y="3595"/>
                  </a:cubicBezTo>
                  <a:cubicBezTo>
                    <a:pt x="19137" y="2561"/>
                    <a:pt x="18941" y="876"/>
                    <a:pt x="18941" y="862"/>
                  </a:cubicBezTo>
                  <a:lnTo>
                    <a:pt x="18846" y="1"/>
                  </a:ln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4;p58"/>
            <p:cNvSpPr/>
            <p:nvPr/>
          </p:nvSpPr>
          <p:spPr>
            <a:xfrm>
              <a:off x="5929629" y="695986"/>
              <a:ext cx="2066430" cy="1153640"/>
            </a:xfrm>
            <a:custGeom>
              <a:avLst/>
              <a:gdLst/>
              <a:ahLst/>
              <a:cxnLst/>
              <a:rect l="l" t="t" r="r" b="b"/>
              <a:pathLst>
                <a:path w="43568" h="24323" extrusionOk="0">
                  <a:moveTo>
                    <a:pt x="20420" y="0"/>
                  </a:moveTo>
                  <a:cubicBezTo>
                    <a:pt x="17079" y="0"/>
                    <a:pt x="14369" y="1029"/>
                    <a:pt x="14369" y="1029"/>
                  </a:cubicBezTo>
                  <a:cubicBezTo>
                    <a:pt x="14369" y="1029"/>
                    <a:pt x="6568" y="1475"/>
                    <a:pt x="3705" y="1873"/>
                  </a:cubicBezTo>
                  <a:cubicBezTo>
                    <a:pt x="843" y="2264"/>
                    <a:pt x="1" y="6841"/>
                    <a:pt x="197" y="11220"/>
                  </a:cubicBezTo>
                  <a:cubicBezTo>
                    <a:pt x="379" y="15363"/>
                    <a:pt x="3070" y="17042"/>
                    <a:pt x="5400" y="17042"/>
                  </a:cubicBezTo>
                  <a:cubicBezTo>
                    <a:pt x="5530" y="17042"/>
                    <a:pt x="5660" y="17036"/>
                    <a:pt x="5788" y="17026"/>
                  </a:cubicBezTo>
                  <a:cubicBezTo>
                    <a:pt x="8195" y="16831"/>
                    <a:pt x="10273" y="16188"/>
                    <a:pt x="10273" y="16188"/>
                  </a:cubicBezTo>
                  <a:cubicBezTo>
                    <a:pt x="10273" y="16188"/>
                    <a:pt x="11230" y="17046"/>
                    <a:pt x="12511" y="17046"/>
                  </a:cubicBezTo>
                  <a:cubicBezTo>
                    <a:pt x="12567" y="17046"/>
                    <a:pt x="12623" y="17044"/>
                    <a:pt x="12681" y="17041"/>
                  </a:cubicBezTo>
                  <a:cubicBezTo>
                    <a:pt x="14044" y="16959"/>
                    <a:pt x="18467" y="16639"/>
                    <a:pt x="18467" y="16639"/>
                  </a:cubicBezTo>
                  <a:cubicBezTo>
                    <a:pt x="18467" y="16639"/>
                    <a:pt x="18922" y="24048"/>
                    <a:pt x="21913" y="24311"/>
                  </a:cubicBezTo>
                  <a:cubicBezTo>
                    <a:pt x="22003" y="24319"/>
                    <a:pt x="22091" y="24323"/>
                    <a:pt x="22177" y="24323"/>
                  </a:cubicBezTo>
                  <a:cubicBezTo>
                    <a:pt x="24940" y="24323"/>
                    <a:pt x="25530" y="20398"/>
                    <a:pt x="26857" y="20147"/>
                  </a:cubicBezTo>
                  <a:cubicBezTo>
                    <a:pt x="26922" y="20135"/>
                    <a:pt x="26983" y="20129"/>
                    <a:pt x="27040" y="20129"/>
                  </a:cubicBezTo>
                  <a:cubicBezTo>
                    <a:pt x="28192" y="20129"/>
                    <a:pt x="27896" y="22488"/>
                    <a:pt x="27896" y="22488"/>
                  </a:cubicBezTo>
                  <a:lnTo>
                    <a:pt x="30888" y="21971"/>
                  </a:lnTo>
                  <a:cubicBezTo>
                    <a:pt x="30888" y="21971"/>
                    <a:pt x="31147" y="18065"/>
                    <a:pt x="28872" y="17807"/>
                  </a:cubicBezTo>
                  <a:cubicBezTo>
                    <a:pt x="28716" y="17789"/>
                    <a:pt x="28562" y="17781"/>
                    <a:pt x="28410" y="17781"/>
                  </a:cubicBezTo>
                  <a:cubicBezTo>
                    <a:pt x="27531" y="17781"/>
                    <a:pt x="26737" y="18055"/>
                    <a:pt x="26064" y="18324"/>
                  </a:cubicBezTo>
                  <a:cubicBezTo>
                    <a:pt x="25389" y="18597"/>
                    <a:pt x="24840" y="18870"/>
                    <a:pt x="24459" y="18870"/>
                  </a:cubicBezTo>
                  <a:cubicBezTo>
                    <a:pt x="24327" y="18870"/>
                    <a:pt x="24215" y="18837"/>
                    <a:pt x="24125" y="18759"/>
                  </a:cubicBezTo>
                  <a:cubicBezTo>
                    <a:pt x="23473" y="18199"/>
                    <a:pt x="23541" y="17481"/>
                    <a:pt x="23541" y="17481"/>
                  </a:cubicBezTo>
                  <a:cubicBezTo>
                    <a:pt x="23541" y="17481"/>
                    <a:pt x="28806" y="16246"/>
                    <a:pt x="29979" y="15073"/>
                  </a:cubicBezTo>
                  <a:cubicBezTo>
                    <a:pt x="30722" y="14330"/>
                    <a:pt x="30892" y="13928"/>
                    <a:pt x="30916" y="13733"/>
                  </a:cubicBezTo>
                  <a:lnTo>
                    <a:pt x="30916" y="13733"/>
                  </a:lnTo>
                  <a:cubicBezTo>
                    <a:pt x="30989" y="14147"/>
                    <a:pt x="31334" y="15286"/>
                    <a:pt x="32970" y="15801"/>
                  </a:cubicBezTo>
                  <a:cubicBezTo>
                    <a:pt x="34153" y="16178"/>
                    <a:pt x="36614" y="16609"/>
                    <a:pt x="38734" y="16609"/>
                  </a:cubicBezTo>
                  <a:cubicBezTo>
                    <a:pt x="40224" y="16609"/>
                    <a:pt x="41545" y="16396"/>
                    <a:pt x="42136" y="15801"/>
                  </a:cubicBezTo>
                  <a:cubicBezTo>
                    <a:pt x="43567" y="14361"/>
                    <a:pt x="43439" y="8248"/>
                    <a:pt x="43112" y="4869"/>
                  </a:cubicBezTo>
                  <a:cubicBezTo>
                    <a:pt x="42787" y="1484"/>
                    <a:pt x="41031" y="642"/>
                    <a:pt x="39083" y="183"/>
                  </a:cubicBezTo>
                  <a:cubicBezTo>
                    <a:pt x="38606" y="72"/>
                    <a:pt x="37776" y="27"/>
                    <a:pt x="36776" y="27"/>
                  </a:cubicBezTo>
                  <a:cubicBezTo>
                    <a:pt x="33682" y="27"/>
                    <a:pt x="28959" y="459"/>
                    <a:pt x="28026" y="704"/>
                  </a:cubicBezTo>
                  <a:lnTo>
                    <a:pt x="26791" y="1029"/>
                  </a:lnTo>
                  <a:cubicBezTo>
                    <a:pt x="26791" y="1029"/>
                    <a:pt x="25163" y="264"/>
                    <a:pt x="21392" y="30"/>
                  </a:cubicBezTo>
                  <a:cubicBezTo>
                    <a:pt x="21063" y="9"/>
                    <a:pt x="20739" y="0"/>
                    <a:pt x="20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5;p58"/>
            <p:cNvSpPr/>
            <p:nvPr/>
          </p:nvSpPr>
          <p:spPr>
            <a:xfrm>
              <a:off x="6352268" y="1999902"/>
              <a:ext cx="1304372" cy="244881"/>
            </a:xfrm>
            <a:custGeom>
              <a:avLst/>
              <a:gdLst/>
              <a:ahLst/>
              <a:cxnLst/>
              <a:rect l="l" t="t" r="r" b="b"/>
              <a:pathLst>
                <a:path w="27501" h="5163" extrusionOk="0">
                  <a:moveTo>
                    <a:pt x="23065" y="0"/>
                  </a:moveTo>
                  <a:cubicBezTo>
                    <a:pt x="22993" y="0"/>
                    <a:pt x="22921" y="2"/>
                    <a:pt x="22848" y="7"/>
                  </a:cubicBezTo>
                  <a:cubicBezTo>
                    <a:pt x="20493" y="160"/>
                    <a:pt x="20570" y="3252"/>
                    <a:pt x="20570" y="3252"/>
                  </a:cubicBezTo>
                  <a:cubicBezTo>
                    <a:pt x="20570" y="3252"/>
                    <a:pt x="19756" y="586"/>
                    <a:pt x="17052" y="548"/>
                  </a:cubicBezTo>
                  <a:cubicBezTo>
                    <a:pt x="17037" y="548"/>
                    <a:pt x="17022" y="548"/>
                    <a:pt x="17007" y="548"/>
                  </a:cubicBezTo>
                  <a:cubicBezTo>
                    <a:pt x="14341" y="548"/>
                    <a:pt x="13802" y="3951"/>
                    <a:pt x="13802" y="3951"/>
                  </a:cubicBezTo>
                  <a:cubicBezTo>
                    <a:pt x="13802" y="3951"/>
                    <a:pt x="12755" y="1098"/>
                    <a:pt x="10418" y="1098"/>
                  </a:cubicBezTo>
                  <a:cubicBezTo>
                    <a:pt x="10217" y="1098"/>
                    <a:pt x="10006" y="1119"/>
                    <a:pt x="9786" y="1165"/>
                  </a:cubicBezTo>
                  <a:cubicBezTo>
                    <a:pt x="7000" y="1745"/>
                    <a:pt x="7000" y="4492"/>
                    <a:pt x="7000" y="4492"/>
                  </a:cubicBezTo>
                  <a:cubicBezTo>
                    <a:pt x="7000" y="4492"/>
                    <a:pt x="6885" y="3831"/>
                    <a:pt x="4373" y="2209"/>
                  </a:cubicBezTo>
                  <a:cubicBezTo>
                    <a:pt x="3855" y="1875"/>
                    <a:pt x="3369" y="1742"/>
                    <a:pt x="2924" y="1742"/>
                  </a:cubicBezTo>
                  <a:cubicBezTo>
                    <a:pt x="1211" y="1742"/>
                    <a:pt x="107" y="3712"/>
                    <a:pt x="107" y="3712"/>
                  </a:cubicBezTo>
                  <a:cubicBezTo>
                    <a:pt x="0" y="4955"/>
                    <a:pt x="58" y="5134"/>
                    <a:pt x="621" y="5134"/>
                  </a:cubicBezTo>
                  <a:cubicBezTo>
                    <a:pt x="735" y="5134"/>
                    <a:pt x="869" y="5126"/>
                    <a:pt x="1026" y="5119"/>
                  </a:cubicBezTo>
                  <a:cubicBezTo>
                    <a:pt x="1177" y="5113"/>
                    <a:pt x="1350" y="5106"/>
                    <a:pt x="1546" y="5106"/>
                  </a:cubicBezTo>
                  <a:cubicBezTo>
                    <a:pt x="1773" y="5106"/>
                    <a:pt x="2031" y="5115"/>
                    <a:pt x="2323" y="5143"/>
                  </a:cubicBezTo>
                  <a:cubicBezTo>
                    <a:pt x="2467" y="5156"/>
                    <a:pt x="2682" y="5162"/>
                    <a:pt x="2960" y="5162"/>
                  </a:cubicBezTo>
                  <a:cubicBezTo>
                    <a:pt x="6784" y="5162"/>
                    <a:pt x="22414" y="4002"/>
                    <a:pt x="24868" y="3716"/>
                  </a:cubicBezTo>
                  <a:cubicBezTo>
                    <a:pt x="27501" y="3405"/>
                    <a:pt x="26797" y="2247"/>
                    <a:pt x="26797" y="2247"/>
                  </a:cubicBezTo>
                  <a:cubicBezTo>
                    <a:pt x="26797" y="2247"/>
                    <a:pt x="25305" y="0"/>
                    <a:pt x="23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6;p58"/>
            <p:cNvSpPr/>
            <p:nvPr/>
          </p:nvSpPr>
          <p:spPr>
            <a:xfrm>
              <a:off x="6627972" y="1947541"/>
              <a:ext cx="69011" cy="69295"/>
            </a:xfrm>
            <a:custGeom>
              <a:avLst/>
              <a:gdLst/>
              <a:ahLst/>
              <a:cxnLst/>
              <a:rect l="l" t="t" r="r" b="b"/>
              <a:pathLst>
                <a:path w="1455" h="1461" extrusionOk="0">
                  <a:moveTo>
                    <a:pt x="727" y="0"/>
                  </a:moveTo>
                  <a:cubicBezTo>
                    <a:pt x="325" y="0"/>
                    <a:pt x="0" y="327"/>
                    <a:pt x="0" y="729"/>
                  </a:cubicBezTo>
                  <a:cubicBezTo>
                    <a:pt x="0" y="1131"/>
                    <a:pt x="325" y="1460"/>
                    <a:pt x="727" y="1460"/>
                  </a:cubicBezTo>
                  <a:cubicBezTo>
                    <a:pt x="1129" y="1460"/>
                    <a:pt x="1455" y="1131"/>
                    <a:pt x="1455" y="729"/>
                  </a:cubicBezTo>
                  <a:cubicBezTo>
                    <a:pt x="1455" y="327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7;p58"/>
            <p:cNvSpPr/>
            <p:nvPr/>
          </p:nvSpPr>
          <p:spPr>
            <a:xfrm>
              <a:off x="6956655" y="1987049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1" y="1130"/>
                    <a:pt x="326" y="1460"/>
                    <a:pt x="728" y="1460"/>
                  </a:cubicBezTo>
                  <a:cubicBezTo>
                    <a:pt x="1130" y="1460"/>
                    <a:pt x="1461" y="1130"/>
                    <a:pt x="1461" y="728"/>
                  </a:cubicBezTo>
                  <a:cubicBezTo>
                    <a:pt x="1461" y="326"/>
                    <a:pt x="1130" y="0"/>
                    <a:pt x="728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8;p58"/>
            <p:cNvSpPr/>
            <p:nvPr/>
          </p:nvSpPr>
          <p:spPr>
            <a:xfrm>
              <a:off x="7275188" y="1884650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32" y="1"/>
                  </a:moveTo>
                  <a:cubicBezTo>
                    <a:pt x="330" y="1"/>
                    <a:pt x="0" y="327"/>
                    <a:pt x="0" y="734"/>
                  </a:cubicBezTo>
                  <a:cubicBezTo>
                    <a:pt x="0" y="1136"/>
                    <a:pt x="330" y="1461"/>
                    <a:pt x="732" y="1461"/>
                  </a:cubicBezTo>
                  <a:cubicBezTo>
                    <a:pt x="1134" y="1461"/>
                    <a:pt x="1460" y="1136"/>
                    <a:pt x="1460" y="734"/>
                  </a:cubicBezTo>
                  <a:cubicBezTo>
                    <a:pt x="1460" y="327"/>
                    <a:pt x="1134" y="1"/>
                    <a:pt x="732" y="1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9;p58"/>
            <p:cNvSpPr/>
            <p:nvPr/>
          </p:nvSpPr>
          <p:spPr>
            <a:xfrm>
              <a:off x="6108056" y="1463766"/>
              <a:ext cx="345812" cy="518694"/>
            </a:xfrm>
            <a:custGeom>
              <a:avLst/>
              <a:gdLst/>
              <a:ahLst/>
              <a:cxnLst/>
              <a:rect l="l" t="t" r="r" b="b"/>
              <a:pathLst>
                <a:path w="7291" h="10936" extrusionOk="0">
                  <a:moveTo>
                    <a:pt x="6511" y="0"/>
                  </a:moveTo>
                  <a:cubicBezTo>
                    <a:pt x="6511" y="0"/>
                    <a:pt x="1130" y="5907"/>
                    <a:pt x="566" y="7300"/>
                  </a:cubicBezTo>
                  <a:cubicBezTo>
                    <a:pt x="1" y="8688"/>
                    <a:pt x="217" y="10038"/>
                    <a:pt x="217" y="10038"/>
                  </a:cubicBezTo>
                  <a:cubicBezTo>
                    <a:pt x="217" y="10038"/>
                    <a:pt x="3155" y="10818"/>
                    <a:pt x="3341" y="10929"/>
                  </a:cubicBezTo>
                  <a:cubicBezTo>
                    <a:pt x="3349" y="10933"/>
                    <a:pt x="3359" y="10935"/>
                    <a:pt x="3373" y="10935"/>
                  </a:cubicBezTo>
                  <a:cubicBezTo>
                    <a:pt x="3723" y="10935"/>
                    <a:pt x="6109" y="9608"/>
                    <a:pt x="6109" y="9608"/>
                  </a:cubicBezTo>
                  <a:lnTo>
                    <a:pt x="7291" y="49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20;p58"/>
            <p:cNvSpPr/>
            <p:nvPr/>
          </p:nvSpPr>
          <p:spPr>
            <a:xfrm>
              <a:off x="7377349" y="1382046"/>
              <a:ext cx="335567" cy="537429"/>
            </a:xfrm>
            <a:custGeom>
              <a:avLst/>
              <a:gdLst/>
              <a:ahLst/>
              <a:cxnLst/>
              <a:rect l="l" t="t" r="r" b="b"/>
              <a:pathLst>
                <a:path w="7075" h="11331" extrusionOk="0">
                  <a:moveTo>
                    <a:pt x="0" y="0"/>
                  </a:moveTo>
                  <a:lnTo>
                    <a:pt x="3743" y="11331"/>
                  </a:lnTo>
                  <a:cubicBezTo>
                    <a:pt x="3743" y="11331"/>
                    <a:pt x="6778" y="9234"/>
                    <a:pt x="6926" y="6281"/>
                  </a:cubicBezTo>
                  <a:cubicBezTo>
                    <a:pt x="7074" y="3327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21;p58"/>
            <p:cNvSpPr/>
            <p:nvPr/>
          </p:nvSpPr>
          <p:spPr>
            <a:xfrm>
              <a:off x="6627972" y="2218597"/>
              <a:ext cx="363219" cy="219838"/>
            </a:xfrm>
            <a:custGeom>
              <a:avLst/>
              <a:gdLst/>
              <a:ahLst/>
              <a:cxnLst/>
              <a:rect l="l" t="t" r="r" b="b"/>
              <a:pathLst>
                <a:path w="7658" h="4635" extrusionOk="0">
                  <a:moveTo>
                    <a:pt x="7658" y="0"/>
                  </a:moveTo>
                  <a:lnTo>
                    <a:pt x="0" y="552"/>
                  </a:lnTo>
                  <a:cubicBezTo>
                    <a:pt x="0" y="552"/>
                    <a:pt x="1810" y="4447"/>
                    <a:pt x="2786" y="4577"/>
                  </a:cubicBezTo>
                  <a:cubicBezTo>
                    <a:pt x="3111" y="4620"/>
                    <a:pt x="3649" y="4634"/>
                    <a:pt x="4221" y="4634"/>
                  </a:cubicBezTo>
                  <a:cubicBezTo>
                    <a:pt x="5366" y="4634"/>
                    <a:pt x="6648" y="4577"/>
                    <a:pt x="6648" y="4577"/>
                  </a:cubicBezTo>
                  <a:lnTo>
                    <a:pt x="7658" y="0"/>
                  </a:ln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2;p58"/>
            <p:cNvSpPr/>
            <p:nvPr/>
          </p:nvSpPr>
          <p:spPr>
            <a:xfrm>
              <a:off x="7038612" y="2190899"/>
              <a:ext cx="365590" cy="235158"/>
            </a:xfrm>
            <a:custGeom>
              <a:avLst/>
              <a:gdLst/>
              <a:ahLst/>
              <a:cxnLst/>
              <a:rect l="l" t="t" r="r" b="b"/>
              <a:pathLst>
                <a:path w="7708" h="4958" extrusionOk="0">
                  <a:moveTo>
                    <a:pt x="7708" y="1"/>
                  </a:moveTo>
                  <a:lnTo>
                    <a:pt x="0" y="584"/>
                  </a:lnTo>
                  <a:lnTo>
                    <a:pt x="197" y="4863"/>
                  </a:lnTo>
                  <a:cubicBezTo>
                    <a:pt x="197" y="4863"/>
                    <a:pt x="2044" y="4957"/>
                    <a:pt x="3463" y="4957"/>
                  </a:cubicBezTo>
                  <a:cubicBezTo>
                    <a:pt x="4173" y="4957"/>
                    <a:pt x="4776" y="4934"/>
                    <a:pt x="4988" y="4863"/>
                  </a:cubicBezTo>
                  <a:cubicBezTo>
                    <a:pt x="5629" y="4653"/>
                    <a:pt x="7707" y="1"/>
                    <a:pt x="7708" y="1"/>
                  </a:cubicBez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3;p58"/>
            <p:cNvSpPr/>
            <p:nvPr/>
          </p:nvSpPr>
          <p:spPr>
            <a:xfrm>
              <a:off x="5895338" y="2013704"/>
              <a:ext cx="566931" cy="326129"/>
            </a:xfrm>
            <a:custGeom>
              <a:avLst/>
              <a:gdLst/>
              <a:ahLst/>
              <a:cxnLst/>
              <a:rect l="l" t="t" r="r" b="b"/>
              <a:pathLst>
                <a:path w="11953" h="6876" extrusionOk="0">
                  <a:moveTo>
                    <a:pt x="5808" y="1"/>
                  </a:moveTo>
                  <a:cubicBezTo>
                    <a:pt x="3525" y="1"/>
                    <a:pt x="1281" y="52"/>
                    <a:pt x="867" y="166"/>
                  </a:cubicBezTo>
                  <a:cubicBezTo>
                    <a:pt x="1" y="410"/>
                    <a:pt x="178" y="898"/>
                    <a:pt x="178" y="898"/>
                  </a:cubicBezTo>
                  <a:cubicBezTo>
                    <a:pt x="178" y="898"/>
                    <a:pt x="451" y="6049"/>
                    <a:pt x="867" y="6637"/>
                  </a:cubicBezTo>
                  <a:cubicBezTo>
                    <a:pt x="989" y="6808"/>
                    <a:pt x="1887" y="6875"/>
                    <a:pt x="3109" y="6875"/>
                  </a:cubicBezTo>
                  <a:cubicBezTo>
                    <a:pt x="6102" y="6875"/>
                    <a:pt x="11044" y="6474"/>
                    <a:pt x="11350" y="6216"/>
                  </a:cubicBezTo>
                  <a:cubicBezTo>
                    <a:pt x="11785" y="5853"/>
                    <a:pt x="11953" y="1535"/>
                    <a:pt x="11776" y="1214"/>
                  </a:cubicBezTo>
                  <a:cubicBezTo>
                    <a:pt x="11599" y="889"/>
                    <a:pt x="11584" y="372"/>
                    <a:pt x="11096" y="166"/>
                  </a:cubicBezTo>
                  <a:cubicBezTo>
                    <a:pt x="10841" y="61"/>
                    <a:pt x="8301" y="1"/>
                    <a:pt x="5808" y="1"/>
                  </a:cubicBezTo>
                  <a:close/>
                </a:path>
              </a:pathLst>
            </a:custGeom>
            <a:solidFill>
              <a:srgbClr val="E05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4;p58"/>
            <p:cNvSpPr/>
            <p:nvPr/>
          </p:nvSpPr>
          <p:spPr>
            <a:xfrm>
              <a:off x="7344434" y="789753"/>
              <a:ext cx="595294" cy="653111"/>
            </a:xfrm>
            <a:custGeom>
              <a:avLst/>
              <a:gdLst/>
              <a:ahLst/>
              <a:cxnLst/>
              <a:rect l="l" t="t" r="r" b="b"/>
              <a:pathLst>
                <a:path w="12551" h="13770" extrusionOk="0">
                  <a:moveTo>
                    <a:pt x="9167" y="0"/>
                  </a:moveTo>
                  <a:cubicBezTo>
                    <a:pt x="6075" y="0"/>
                    <a:pt x="0" y="2533"/>
                    <a:pt x="0" y="2533"/>
                  </a:cubicBezTo>
                  <a:cubicBezTo>
                    <a:pt x="0" y="2533"/>
                    <a:pt x="1580" y="7812"/>
                    <a:pt x="1901" y="7994"/>
                  </a:cubicBezTo>
                  <a:cubicBezTo>
                    <a:pt x="1921" y="8006"/>
                    <a:pt x="1961" y="8012"/>
                    <a:pt x="2017" y="8012"/>
                  </a:cubicBezTo>
                  <a:cubicBezTo>
                    <a:pt x="2813" y="8012"/>
                    <a:pt x="6902" y="6850"/>
                    <a:pt x="6902" y="6850"/>
                  </a:cubicBezTo>
                  <a:lnTo>
                    <a:pt x="6902" y="6850"/>
                  </a:lnTo>
                  <a:lnTo>
                    <a:pt x="1901" y="9282"/>
                  </a:lnTo>
                  <a:lnTo>
                    <a:pt x="1068" y="11603"/>
                  </a:lnTo>
                  <a:cubicBezTo>
                    <a:pt x="1068" y="11603"/>
                    <a:pt x="4917" y="13769"/>
                    <a:pt x="7852" y="13769"/>
                  </a:cubicBezTo>
                  <a:cubicBezTo>
                    <a:pt x="8601" y="13769"/>
                    <a:pt x="9290" y="13628"/>
                    <a:pt x="9841" y="13274"/>
                  </a:cubicBezTo>
                  <a:cubicBezTo>
                    <a:pt x="12551" y="11531"/>
                    <a:pt x="12454" y="1752"/>
                    <a:pt x="10574" y="331"/>
                  </a:cubicBezTo>
                  <a:cubicBezTo>
                    <a:pt x="10265" y="98"/>
                    <a:pt x="9773" y="0"/>
                    <a:pt x="9167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25;p58"/>
            <p:cNvSpPr/>
            <p:nvPr/>
          </p:nvSpPr>
          <p:spPr>
            <a:xfrm>
              <a:off x="5981374" y="848944"/>
              <a:ext cx="455470" cy="602124"/>
            </a:xfrm>
            <a:custGeom>
              <a:avLst/>
              <a:gdLst/>
              <a:ahLst/>
              <a:cxnLst/>
              <a:rect l="l" t="t" r="r" b="b"/>
              <a:pathLst>
                <a:path w="9603" h="12695" extrusionOk="0">
                  <a:moveTo>
                    <a:pt x="5104" y="1"/>
                  </a:moveTo>
                  <a:cubicBezTo>
                    <a:pt x="4335" y="1"/>
                    <a:pt x="3556" y="119"/>
                    <a:pt x="2844" y="433"/>
                  </a:cubicBezTo>
                  <a:cubicBezTo>
                    <a:pt x="1" y="1681"/>
                    <a:pt x="681" y="10595"/>
                    <a:pt x="1978" y="11896"/>
                  </a:cubicBezTo>
                  <a:cubicBezTo>
                    <a:pt x="2616" y="12532"/>
                    <a:pt x="4461" y="12694"/>
                    <a:pt x="6176" y="12694"/>
                  </a:cubicBezTo>
                  <a:cubicBezTo>
                    <a:pt x="7959" y="12694"/>
                    <a:pt x="9602" y="12519"/>
                    <a:pt x="9602" y="12519"/>
                  </a:cubicBezTo>
                  <a:cubicBezTo>
                    <a:pt x="9602" y="12519"/>
                    <a:pt x="8913" y="12135"/>
                    <a:pt x="8660" y="10958"/>
                  </a:cubicBezTo>
                  <a:cubicBezTo>
                    <a:pt x="8406" y="9776"/>
                    <a:pt x="8382" y="8426"/>
                    <a:pt x="8382" y="8426"/>
                  </a:cubicBezTo>
                  <a:lnTo>
                    <a:pt x="2844" y="7507"/>
                  </a:lnTo>
                  <a:lnTo>
                    <a:pt x="8143" y="7507"/>
                  </a:lnTo>
                  <a:cubicBezTo>
                    <a:pt x="8095" y="4272"/>
                    <a:pt x="9602" y="1055"/>
                    <a:pt x="9602" y="1055"/>
                  </a:cubicBezTo>
                  <a:cubicBezTo>
                    <a:pt x="9602" y="1055"/>
                    <a:pt x="7403" y="1"/>
                    <a:pt x="5104" y="1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26;p58"/>
            <p:cNvSpPr/>
            <p:nvPr/>
          </p:nvSpPr>
          <p:spPr>
            <a:xfrm>
              <a:off x="7000953" y="1034249"/>
              <a:ext cx="223158" cy="157325"/>
            </a:xfrm>
            <a:custGeom>
              <a:avLst/>
              <a:gdLst/>
              <a:ahLst/>
              <a:cxnLst/>
              <a:rect l="l" t="t" r="r" b="b"/>
              <a:pathLst>
                <a:path w="4705" h="3317" extrusionOk="0">
                  <a:moveTo>
                    <a:pt x="4538" y="1"/>
                  </a:moveTo>
                  <a:lnTo>
                    <a:pt x="4538" y="1"/>
                  </a:lnTo>
                  <a:cubicBezTo>
                    <a:pt x="4538" y="1"/>
                    <a:pt x="4112" y="2504"/>
                    <a:pt x="2336" y="2796"/>
                  </a:cubicBezTo>
                  <a:cubicBezTo>
                    <a:pt x="2217" y="2816"/>
                    <a:pt x="2104" y="2825"/>
                    <a:pt x="1996" y="2825"/>
                  </a:cubicBezTo>
                  <a:cubicBezTo>
                    <a:pt x="488" y="2825"/>
                    <a:pt x="1" y="1020"/>
                    <a:pt x="1" y="1020"/>
                  </a:cubicBezTo>
                  <a:lnTo>
                    <a:pt x="1" y="1020"/>
                  </a:lnTo>
                  <a:cubicBezTo>
                    <a:pt x="115" y="2079"/>
                    <a:pt x="836" y="3317"/>
                    <a:pt x="2298" y="3317"/>
                  </a:cubicBezTo>
                  <a:cubicBezTo>
                    <a:pt x="2475" y="3317"/>
                    <a:pt x="2663" y="3299"/>
                    <a:pt x="2862" y="3260"/>
                  </a:cubicBezTo>
                  <a:cubicBezTo>
                    <a:pt x="4705" y="2897"/>
                    <a:pt x="4538" y="1"/>
                    <a:pt x="4538" y="1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7;p58"/>
            <p:cNvSpPr/>
            <p:nvPr/>
          </p:nvSpPr>
          <p:spPr>
            <a:xfrm>
              <a:off x="6592306" y="1085805"/>
              <a:ext cx="185546" cy="162543"/>
            </a:xfrm>
            <a:custGeom>
              <a:avLst/>
              <a:gdLst/>
              <a:ahLst/>
              <a:cxnLst/>
              <a:rect l="l" t="t" r="r" b="b"/>
              <a:pathLst>
                <a:path w="3912" h="3427" extrusionOk="0">
                  <a:moveTo>
                    <a:pt x="1" y="891"/>
                  </a:moveTo>
                  <a:lnTo>
                    <a:pt x="1" y="1053"/>
                  </a:lnTo>
                  <a:cubicBezTo>
                    <a:pt x="1" y="1053"/>
                    <a:pt x="2" y="1060"/>
                    <a:pt x="5" y="1074"/>
                  </a:cubicBezTo>
                  <a:lnTo>
                    <a:pt x="5" y="1074"/>
                  </a:lnTo>
                  <a:cubicBezTo>
                    <a:pt x="2" y="1006"/>
                    <a:pt x="1" y="945"/>
                    <a:pt x="1" y="891"/>
                  </a:cubicBezTo>
                  <a:close/>
                  <a:moveTo>
                    <a:pt x="3682" y="0"/>
                  </a:moveTo>
                  <a:lnTo>
                    <a:pt x="3682" y="0"/>
                  </a:lnTo>
                  <a:cubicBezTo>
                    <a:pt x="3681" y="1"/>
                    <a:pt x="2992" y="2896"/>
                    <a:pt x="1643" y="2896"/>
                  </a:cubicBezTo>
                  <a:cubicBezTo>
                    <a:pt x="382" y="2896"/>
                    <a:pt x="42" y="1278"/>
                    <a:pt x="5" y="1074"/>
                  </a:cubicBezTo>
                  <a:lnTo>
                    <a:pt x="5" y="1074"/>
                  </a:lnTo>
                  <a:cubicBezTo>
                    <a:pt x="36" y="1850"/>
                    <a:pt x="296" y="3426"/>
                    <a:pt x="1908" y="3426"/>
                  </a:cubicBezTo>
                  <a:cubicBezTo>
                    <a:pt x="1951" y="3426"/>
                    <a:pt x="1995" y="3425"/>
                    <a:pt x="2040" y="3423"/>
                  </a:cubicBezTo>
                  <a:cubicBezTo>
                    <a:pt x="3911" y="3322"/>
                    <a:pt x="3682" y="1"/>
                    <a:pt x="3682" y="0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8;p58"/>
            <p:cNvSpPr/>
            <p:nvPr/>
          </p:nvSpPr>
          <p:spPr>
            <a:xfrm>
              <a:off x="6467900" y="1284864"/>
              <a:ext cx="242035" cy="64410"/>
            </a:xfrm>
            <a:custGeom>
              <a:avLst/>
              <a:gdLst/>
              <a:ahLst/>
              <a:cxnLst/>
              <a:rect l="l" t="t" r="r" b="b"/>
              <a:pathLst>
                <a:path w="5103" h="1358" extrusionOk="0">
                  <a:moveTo>
                    <a:pt x="1739" y="0"/>
                  </a:moveTo>
                  <a:cubicBezTo>
                    <a:pt x="1606" y="0"/>
                    <a:pt x="1475" y="6"/>
                    <a:pt x="1345" y="21"/>
                  </a:cubicBezTo>
                  <a:cubicBezTo>
                    <a:pt x="0" y="167"/>
                    <a:pt x="2318" y="1358"/>
                    <a:pt x="3646" y="1358"/>
                  </a:cubicBezTo>
                  <a:cubicBezTo>
                    <a:pt x="3703" y="1358"/>
                    <a:pt x="3758" y="1355"/>
                    <a:pt x="3811" y="1351"/>
                  </a:cubicBezTo>
                  <a:cubicBezTo>
                    <a:pt x="5103" y="1236"/>
                    <a:pt x="4467" y="628"/>
                    <a:pt x="4467" y="628"/>
                  </a:cubicBezTo>
                  <a:cubicBezTo>
                    <a:pt x="4467" y="628"/>
                    <a:pt x="3053" y="0"/>
                    <a:pt x="1739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9;p58"/>
            <p:cNvSpPr/>
            <p:nvPr/>
          </p:nvSpPr>
          <p:spPr>
            <a:xfrm>
              <a:off x="7089361" y="1208408"/>
              <a:ext cx="220597" cy="74750"/>
            </a:xfrm>
            <a:custGeom>
              <a:avLst/>
              <a:gdLst/>
              <a:ahLst/>
              <a:cxnLst/>
              <a:rect l="l" t="t" r="r" b="b"/>
              <a:pathLst>
                <a:path w="4651" h="1576" extrusionOk="0">
                  <a:moveTo>
                    <a:pt x="3918" y="0"/>
                  </a:moveTo>
                  <a:cubicBezTo>
                    <a:pt x="3918" y="0"/>
                    <a:pt x="342" y="608"/>
                    <a:pt x="118" y="1178"/>
                  </a:cubicBezTo>
                  <a:cubicBezTo>
                    <a:pt x="1" y="1469"/>
                    <a:pt x="261" y="1575"/>
                    <a:pt x="727" y="1575"/>
                  </a:cubicBezTo>
                  <a:cubicBezTo>
                    <a:pt x="1171" y="1575"/>
                    <a:pt x="1802" y="1479"/>
                    <a:pt x="2468" y="1355"/>
                  </a:cubicBezTo>
                  <a:cubicBezTo>
                    <a:pt x="3832" y="1101"/>
                    <a:pt x="4650" y="230"/>
                    <a:pt x="3918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30;p58"/>
            <p:cNvSpPr/>
            <p:nvPr/>
          </p:nvSpPr>
          <p:spPr>
            <a:xfrm>
              <a:off x="6738719" y="2349074"/>
              <a:ext cx="204613" cy="89263"/>
            </a:xfrm>
            <a:custGeom>
              <a:avLst/>
              <a:gdLst/>
              <a:ahLst/>
              <a:cxnLst/>
              <a:rect l="l" t="t" r="r" b="b"/>
              <a:pathLst>
                <a:path w="4314" h="1882" extrusionOk="0">
                  <a:moveTo>
                    <a:pt x="3083" y="0"/>
                  </a:moveTo>
                  <a:cubicBezTo>
                    <a:pt x="2120" y="0"/>
                    <a:pt x="2097" y="1414"/>
                    <a:pt x="2097" y="1414"/>
                  </a:cubicBezTo>
                  <a:cubicBezTo>
                    <a:pt x="2097" y="1414"/>
                    <a:pt x="1624" y="267"/>
                    <a:pt x="910" y="267"/>
                  </a:cubicBezTo>
                  <a:cubicBezTo>
                    <a:pt x="868" y="267"/>
                    <a:pt x="825" y="271"/>
                    <a:pt x="781" y="280"/>
                  </a:cubicBezTo>
                  <a:cubicBezTo>
                    <a:pt x="1" y="428"/>
                    <a:pt x="259" y="1758"/>
                    <a:pt x="259" y="1758"/>
                  </a:cubicBezTo>
                  <a:cubicBezTo>
                    <a:pt x="385" y="1854"/>
                    <a:pt x="1104" y="1881"/>
                    <a:pt x="1903" y="1881"/>
                  </a:cubicBezTo>
                  <a:cubicBezTo>
                    <a:pt x="3029" y="1881"/>
                    <a:pt x="4313" y="1826"/>
                    <a:pt x="4313" y="1826"/>
                  </a:cubicBezTo>
                  <a:cubicBezTo>
                    <a:pt x="4313" y="1826"/>
                    <a:pt x="4145" y="50"/>
                    <a:pt x="3136" y="2"/>
                  </a:cubicBezTo>
                  <a:cubicBezTo>
                    <a:pt x="3118" y="1"/>
                    <a:pt x="3100" y="0"/>
                    <a:pt x="3083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31;p58"/>
            <p:cNvSpPr/>
            <p:nvPr/>
          </p:nvSpPr>
          <p:spPr>
            <a:xfrm>
              <a:off x="7043687" y="2328348"/>
              <a:ext cx="238336" cy="104631"/>
            </a:xfrm>
            <a:custGeom>
              <a:avLst/>
              <a:gdLst/>
              <a:ahLst/>
              <a:cxnLst/>
              <a:rect l="l" t="t" r="r" b="b"/>
              <a:pathLst>
                <a:path w="5025" h="2206" extrusionOk="0">
                  <a:moveTo>
                    <a:pt x="3946" y="1"/>
                  </a:moveTo>
                  <a:cubicBezTo>
                    <a:pt x="3002" y="1"/>
                    <a:pt x="2469" y="1602"/>
                    <a:pt x="2469" y="1602"/>
                  </a:cubicBezTo>
                  <a:cubicBezTo>
                    <a:pt x="2469" y="1602"/>
                    <a:pt x="2368" y="363"/>
                    <a:pt x="1181" y="238"/>
                  </a:cubicBezTo>
                  <a:cubicBezTo>
                    <a:pt x="1144" y="234"/>
                    <a:pt x="1108" y="232"/>
                    <a:pt x="1073" y="232"/>
                  </a:cubicBezTo>
                  <a:cubicBezTo>
                    <a:pt x="0" y="232"/>
                    <a:pt x="90" y="1965"/>
                    <a:pt x="90" y="1965"/>
                  </a:cubicBezTo>
                  <a:cubicBezTo>
                    <a:pt x="459" y="2146"/>
                    <a:pt x="1130" y="2206"/>
                    <a:pt x="1861" y="2206"/>
                  </a:cubicBezTo>
                  <a:cubicBezTo>
                    <a:pt x="3323" y="2206"/>
                    <a:pt x="5025" y="1965"/>
                    <a:pt x="5025" y="1965"/>
                  </a:cubicBezTo>
                  <a:cubicBezTo>
                    <a:pt x="5025" y="1965"/>
                    <a:pt x="5001" y="85"/>
                    <a:pt x="4015" y="3"/>
                  </a:cubicBezTo>
                  <a:cubicBezTo>
                    <a:pt x="3992" y="1"/>
                    <a:pt x="3969" y="1"/>
                    <a:pt x="3946" y="1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32;p58"/>
            <p:cNvSpPr/>
            <p:nvPr/>
          </p:nvSpPr>
          <p:spPr>
            <a:xfrm>
              <a:off x="5992282" y="1897788"/>
              <a:ext cx="365685" cy="123840"/>
            </a:xfrm>
            <a:custGeom>
              <a:avLst/>
              <a:gdLst/>
              <a:ahLst/>
              <a:cxnLst/>
              <a:rect l="l" t="t" r="r" b="b"/>
              <a:pathLst>
                <a:path w="7710" h="2611" extrusionOk="0">
                  <a:moveTo>
                    <a:pt x="3934" y="0"/>
                  </a:moveTo>
                  <a:cubicBezTo>
                    <a:pt x="3676" y="0"/>
                    <a:pt x="3412" y="33"/>
                    <a:pt x="3146" y="107"/>
                  </a:cubicBezTo>
                  <a:cubicBezTo>
                    <a:pt x="734" y="772"/>
                    <a:pt x="1" y="2509"/>
                    <a:pt x="1" y="2509"/>
                  </a:cubicBezTo>
                  <a:lnTo>
                    <a:pt x="1193" y="2509"/>
                  </a:lnTo>
                  <a:cubicBezTo>
                    <a:pt x="1193" y="2509"/>
                    <a:pt x="1485" y="1102"/>
                    <a:pt x="3959" y="686"/>
                  </a:cubicBezTo>
                  <a:cubicBezTo>
                    <a:pt x="4169" y="651"/>
                    <a:pt x="4363" y="635"/>
                    <a:pt x="4544" y="635"/>
                  </a:cubicBezTo>
                  <a:cubicBezTo>
                    <a:pt x="6503" y="635"/>
                    <a:pt x="6840" y="2509"/>
                    <a:pt x="6840" y="2509"/>
                  </a:cubicBezTo>
                  <a:lnTo>
                    <a:pt x="7655" y="2610"/>
                  </a:lnTo>
                  <a:cubicBezTo>
                    <a:pt x="7710" y="2142"/>
                    <a:pt x="6005" y="0"/>
                    <a:pt x="3934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33;p58"/>
            <p:cNvSpPr/>
            <p:nvPr/>
          </p:nvSpPr>
          <p:spPr>
            <a:xfrm>
              <a:off x="5948268" y="2016787"/>
              <a:ext cx="44062" cy="322002"/>
            </a:xfrm>
            <a:custGeom>
              <a:avLst/>
              <a:gdLst/>
              <a:ahLst/>
              <a:cxnLst/>
              <a:rect l="l" t="t" r="r" b="b"/>
              <a:pathLst>
                <a:path w="929" h="6789" extrusionOk="0">
                  <a:moveTo>
                    <a:pt x="0" y="0"/>
                  </a:moveTo>
                  <a:lnTo>
                    <a:pt x="584" y="6572"/>
                  </a:lnTo>
                  <a:lnTo>
                    <a:pt x="929" y="6788"/>
                  </a:lnTo>
                  <a:lnTo>
                    <a:pt x="58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34;p58"/>
            <p:cNvSpPr/>
            <p:nvPr/>
          </p:nvSpPr>
          <p:spPr>
            <a:xfrm>
              <a:off x="6765753" y="1485109"/>
              <a:ext cx="486110" cy="251616"/>
            </a:xfrm>
            <a:custGeom>
              <a:avLst/>
              <a:gdLst/>
              <a:ahLst/>
              <a:cxnLst/>
              <a:rect l="l" t="t" r="r" b="b"/>
              <a:pathLst>
                <a:path w="10249" h="5305" extrusionOk="0">
                  <a:moveTo>
                    <a:pt x="838" y="1"/>
                  </a:moveTo>
                  <a:cubicBezTo>
                    <a:pt x="838" y="1"/>
                    <a:pt x="723" y="5"/>
                    <a:pt x="527" y="20"/>
                  </a:cubicBezTo>
                  <a:lnTo>
                    <a:pt x="292" y="675"/>
                  </a:lnTo>
                  <a:cubicBezTo>
                    <a:pt x="292" y="675"/>
                    <a:pt x="226" y="685"/>
                    <a:pt x="100" y="699"/>
                  </a:cubicBezTo>
                  <a:cubicBezTo>
                    <a:pt x="82" y="900"/>
                    <a:pt x="62" y="1140"/>
                    <a:pt x="34" y="1441"/>
                  </a:cubicBezTo>
                  <a:cubicBezTo>
                    <a:pt x="0" y="1853"/>
                    <a:pt x="77" y="2427"/>
                    <a:pt x="254" y="3074"/>
                  </a:cubicBezTo>
                  <a:cubicBezTo>
                    <a:pt x="566" y="2921"/>
                    <a:pt x="871" y="2758"/>
                    <a:pt x="1183" y="2595"/>
                  </a:cubicBezTo>
                  <a:cubicBezTo>
                    <a:pt x="910" y="1169"/>
                    <a:pt x="838" y="1"/>
                    <a:pt x="838" y="1"/>
                  </a:cubicBezTo>
                  <a:close/>
                  <a:moveTo>
                    <a:pt x="9411" y="3490"/>
                  </a:moveTo>
                  <a:cubicBezTo>
                    <a:pt x="9354" y="3490"/>
                    <a:pt x="9291" y="3500"/>
                    <a:pt x="9228" y="3509"/>
                  </a:cubicBezTo>
                  <a:cubicBezTo>
                    <a:pt x="8649" y="3619"/>
                    <a:pt x="8210" y="4428"/>
                    <a:pt x="7673" y="5305"/>
                  </a:cubicBezTo>
                  <a:cubicBezTo>
                    <a:pt x="8095" y="5265"/>
                    <a:pt x="8506" y="5190"/>
                    <a:pt x="8908" y="5084"/>
                  </a:cubicBezTo>
                  <a:cubicBezTo>
                    <a:pt x="9027" y="4978"/>
                    <a:pt x="9142" y="4902"/>
                    <a:pt x="9243" y="4863"/>
                  </a:cubicBezTo>
                  <a:cubicBezTo>
                    <a:pt x="9339" y="4826"/>
                    <a:pt x="9425" y="4811"/>
                    <a:pt x="9502" y="4811"/>
                  </a:cubicBezTo>
                  <a:cubicBezTo>
                    <a:pt x="9559" y="4811"/>
                    <a:pt x="9612" y="4821"/>
                    <a:pt x="9659" y="4839"/>
                  </a:cubicBezTo>
                  <a:cubicBezTo>
                    <a:pt x="9865" y="4744"/>
                    <a:pt x="10061" y="4638"/>
                    <a:pt x="10249" y="4523"/>
                  </a:cubicBezTo>
                  <a:cubicBezTo>
                    <a:pt x="10162" y="3988"/>
                    <a:pt x="9937" y="3490"/>
                    <a:pt x="9411" y="349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35;p58"/>
            <p:cNvSpPr/>
            <p:nvPr/>
          </p:nvSpPr>
          <p:spPr>
            <a:xfrm>
              <a:off x="6777800" y="1608139"/>
              <a:ext cx="535580" cy="271821"/>
            </a:xfrm>
            <a:custGeom>
              <a:avLst/>
              <a:gdLst/>
              <a:ahLst/>
              <a:cxnLst/>
              <a:rect l="l" t="t" r="r" b="b"/>
              <a:pathLst>
                <a:path w="11292" h="5731" extrusionOk="0">
                  <a:moveTo>
                    <a:pt x="11292" y="3036"/>
                  </a:moveTo>
                  <a:lnTo>
                    <a:pt x="11267" y="3040"/>
                  </a:lnTo>
                  <a:cubicBezTo>
                    <a:pt x="11272" y="3049"/>
                    <a:pt x="11277" y="3060"/>
                    <a:pt x="11282" y="3069"/>
                  </a:cubicBezTo>
                  <a:cubicBezTo>
                    <a:pt x="11287" y="3055"/>
                    <a:pt x="11292" y="3045"/>
                    <a:pt x="11292" y="3036"/>
                  </a:cubicBezTo>
                  <a:close/>
                  <a:moveTo>
                    <a:pt x="11038" y="3078"/>
                  </a:moveTo>
                  <a:lnTo>
                    <a:pt x="10205" y="3222"/>
                  </a:lnTo>
                  <a:cubicBezTo>
                    <a:pt x="10167" y="3308"/>
                    <a:pt x="10123" y="3394"/>
                    <a:pt x="10081" y="3480"/>
                  </a:cubicBezTo>
                  <a:lnTo>
                    <a:pt x="11157" y="3290"/>
                  </a:lnTo>
                  <a:cubicBezTo>
                    <a:pt x="11115" y="3217"/>
                    <a:pt x="11076" y="3146"/>
                    <a:pt x="11038" y="3078"/>
                  </a:cubicBezTo>
                  <a:close/>
                  <a:moveTo>
                    <a:pt x="9995" y="1929"/>
                  </a:moveTo>
                  <a:cubicBezTo>
                    <a:pt x="9807" y="2044"/>
                    <a:pt x="9611" y="2150"/>
                    <a:pt x="9405" y="2245"/>
                  </a:cubicBezTo>
                  <a:cubicBezTo>
                    <a:pt x="9884" y="2446"/>
                    <a:pt x="9707" y="3548"/>
                    <a:pt x="9707" y="3548"/>
                  </a:cubicBezTo>
                  <a:lnTo>
                    <a:pt x="9812" y="3528"/>
                  </a:lnTo>
                  <a:cubicBezTo>
                    <a:pt x="9893" y="3376"/>
                    <a:pt x="9966" y="3227"/>
                    <a:pt x="10028" y="3084"/>
                  </a:cubicBezTo>
                  <a:cubicBezTo>
                    <a:pt x="10047" y="2839"/>
                    <a:pt x="10066" y="2371"/>
                    <a:pt x="9995" y="1929"/>
                  </a:cubicBezTo>
                  <a:close/>
                  <a:moveTo>
                    <a:pt x="929" y="1"/>
                  </a:moveTo>
                  <a:cubicBezTo>
                    <a:pt x="617" y="164"/>
                    <a:pt x="312" y="327"/>
                    <a:pt x="0" y="480"/>
                  </a:cubicBezTo>
                  <a:cubicBezTo>
                    <a:pt x="526" y="2371"/>
                    <a:pt x="1905" y="4864"/>
                    <a:pt x="3772" y="5577"/>
                  </a:cubicBezTo>
                  <a:cubicBezTo>
                    <a:pt x="4045" y="5682"/>
                    <a:pt x="4308" y="5731"/>
                    <a:pt x="4562" y="5731"/>
                  </a:cubicBezTo>
                  <a:cubicBezTo>
                    <a:pt x="6400" y="5731"/>
                    <a:pt x="7764" y="3290"/>
                    <a:pt x="8654" y="2490"/>
                  </a:cubicBezTo>
                  <a:lnTo>
                    <a:pt x="8654" y="2490"/>
                  </a:lnTo>
                  <a:cubicBezTo>
                    <a:pt x="8252" y="2596"/>
                    <a:pt x="7841" y="2671"/>
                    <a:pt x="7419" y="2711"/>
                  </a:cubicBezTo>
                  <a:cubicBezTo>
                    <a:pt x="6721" y="3840"/>
                    <a:pt x="5854" y="5088"/>
                    <a:pt x="4293" y="5088"/>
                  </a:cubicBezTo>
                  <a:cubicBezTo>
                    <a:pt x="4207" y="5088"/>
                    <a:pt x="4121" y="5084"/>
                    <a:pt x="4030" y="5079"/>
                  </a:cubicBezTo>
                  <a:cubicBezTo>
                    <a:pt x="2225" y="4922"/>
                    <a:pt x="1346" y="2165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36;p58"/>
            <p:cNvSpPr/>
            <p:nvPr/>
          </p:nvSpPr>
          <p:spPr>
            <a:xfrm>
              <a:off x="7243126" y="1752323"/>
              <a:ext cx="69817" cy="23193"/>
            </a:xfrm>
            <a:custGeom>
              <a:avLst/>
              <a:gdLst/>
              <a:ahLst/>
              <a:cxnLst/>
              <a:rect l="l" t="t" r="r" b="b"/>
              <a:pathLst>
                <a:path w="1472" h="489" extrusionOk="0">
                  <a:moveTo>
                    <a:pt x="1456" y="0"/>
                  </a:moveTo>
                  <a:lnTo>
                    <a:pt x="1227" y="38"/>
                  </a:lnTo>
                  <a:cubicBezTo>
                    <a:pt x="1265" y="106"/>
                    <a:pt x="1304" y="177"/>
                    <a:pt x="1346" y="250"/>
                  </a:cubicBezTo>
                  <a:lnTo>
                    <a:pt x="1408" y="235"/>
                  </a:lnTo>
                  <a:cubicBezTo>
                    <a:pt x="1408" y="235"/>
                    <a:pt x="1437" y="159"/>
                    <a:pt x="1471" y="29"/>
                  </a:cubicBezTo>
                  <a:cubicBezTo>
                    <a:pt x="1466" y="20"/>
                    <a:pt x="1461" y="9"/>
                    <a:pt x="1456" y="0"/>
                  </a:cubicBezTo>
                  <a:close/>
                  <a:moveTo>
                    <a:pt x="217" y="44"/>
                  </a:moveTo>
                  <a:cubicBezTo>
                    <a:pt x="155" y="187"/>
                    <a:pt x="82" y="336"/>
                    <a:pt x="1" y="488"/>
                  </a:cubicBezTo>
                  <a:lnTo>
                    <a:pt x="270" y="440"/>
                  </a:lnTo>
                  <a:cubicBezTo>
                    <a:pt x="312" y="354"/>
                    <a:pt x="356" y="268"/>
                    <a:pt x="394" y="182"/>
                  </a:cubicBezTo>
                  <a:lnTo>
                    <a:pt x="394" y="182"/>
                  </a:lnTo>
                  <a:lnTo>
                    <a:pt x="202" y="216"/>
                  </a:lnTo>
                  <a:cubicBezTo>
                    <a:pt x="202" y="216"/>
                    <a:pt x="212" y="153"/>
                    <a:pt x="217" y="44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7;p58"/>
            <p:cNvSpPr/>
            <p:nvPr/>
          </p:nvSpPr>
          <p:spPr>
            <a:xfrm>
              <a:off x="6476057" y="1044731"/>
              <a:ext cx="857345" cy="804792"/>
            </a:xfrm>
            <a:custGeom>
              <a:avLst/>
              <a:gdLst/>
              <a:ahLst/>
              <a:cxnLst/>
              <a:rect l="l" t="t" r="r" b="b"/>
              <a:pathLst>
                <a:path w="18076" h="16968" extrusionOk="0">
                  <a:moveTo>
                    <a:pt x="6668" y="0"/>
                  </a:moveTo>
                  <a:cubicBezTo>
                    <a:pt x="6084" y="96"/>
                    <a:pt x="5855" y="971"/>
                    <a:pt x="5706" y="2130"/>
                  </a:cubicBezTo>
                  <a:cubicBezTo>
                    <a:pt x="5989" y="1470"/>
                    <a:pt x="6133" y="867"/>
                    <a:pt x="6133" y="866"/>
                  </a:cubicBezTo>
                  <a:lnTo>
                    <a:pt x="6133" y="866"/>
                  </a:lnTo>
                  <a:cubicBezTo>
                    <a:pt x="6133" y="867"/>
                    <a:pt x="6170" y="1384"/>
                    <a:pt x="6099" y="2015"/>
                  </a:cubicBezTo>
                  <a:cubicBezTo>
                    <a:pt x="6317" y="1322"/>
                    <a:pt x="6390" y="668"/>
                    <a:pt x="6400" y="554"/>
                  </a:cubicBezTo>
                  <a:lnTo>
                    <a:pt x="6400" y="554"/>
                  </a:lnTo>
                  <a:cubicBezTo>
                    <a:pt x="6357" y="1031"/>
                    <a:pt x="6252" y="1595"/>
                    <a:pt x="6080" y="2148"/>
                  </a:cubicBezTo>
                  <a:cubicBezTo>
                    <a:pt x="6007" y="2690"/>
                    <a:pt x="5855" y="3293"/>
                    <a:pt x="5529" y="3719"/>
                  </a:cubicBezTo>
                  <a:cubicBezTo>
                    <a:pt x="5390" y="5069"/>
                    <a:pt x="5199" y="6485"/>
                    <a:pt x="4658" y="7433"/>
                  </a:cubicBezTo>
                  <a:cubicBezTo>
                    <a:pt x="3935" y="8696"/>
                    <a:pt x="2561" y="8974"/>
                    <a:pt x="1489" y="8974"/>
                  </a:cubicBezTo>
                  <a:cubicBezTo>
                    <a:pt x="652" y="8974"/>
                    <a:pt x="1" y="8802"/>
                    <a:pt x="0" y="8802"/>
                  </a:cubicBezTo>
                  <a:lnTo>
                    <a:pt x="0" y="8802"/>
                  </a:lnTo>
                  <a:cubicBezTo>
                    <a:pt x="1" y="8802"/>
                    <a:pt x="44" y="8989"/>
                    <a:pt x="403" y="9257"/>
                  </a:cubicBezTo>
                  <a:cubicBezTo>
                    <a:pt x="1801" y="9127"/>
                    <a:pt x="4505" y="8888"/>
                    <a:pt x="5481" y="8840"/>
                  </a:cubicBezTo>
                  <a:lnTo>
                    <a:pt x="6826" y="8769"/>
                  </a:lnTo>
                  <a:lnTo>
                    <a:pt x="6826" y="8769"/>
                  </a:lnTo>
                  <a:lnTo>
                    <a:pt x="6635" y="9305"/>
                  </a:lnTo>
                  <a:cubicBezTo>
                    <a:pt x="6831" y="9290"/>
                    <a:pt x="6946" y="9286"/>
                    <a:pt x="6946" y="9286"/>
                  </a:cubicBezTo>
                  <a:cubicBezTo>
                    <a:pt x="6946" y="9286"/>
                    <a:pt x="7018" y="10454"/>
                    <a:pt x="7291" y="11880"/>
                  </a:cubicBezTo>
                  <a:cubicBezTo>
                    <a:pt x="7708" y="14044"/>
                    <a:pt x="8587" y="16801"/>
                    <a:pt x="10392" y="16958"/>
                  </a:cubicBezTo>
                  <a:cubicBezTo>
                    <a:pt x="10483" y="16963"/>
                    <a:pt x="10569" y="16967"/>
                    <a:pt x="10655" y="16967"/>
                  </a:cubicBezTo>
                  <a:cubicBezTo>
                    <a:pt x="12216" y="16967"/>
                    <a:pt x="13083" y="15719"/>
                    <a:pt x="13781" y="14590"/>
                  </a:cubicBezTo>
                  <a:cubicBezTo>
                    <a:pt x="14318" y="13713"/>
                    <a:pt x="14757" y="12904"/>
                    <a:pt x="15336" y="12794"/>
                  </a:cubicBezTo>
                  <a:cubicBezTo>
                    <a:pt x="15399" y="12785"/>
                    <a:pt x="15462" y="12775"/>
                    <a:pt x="15519" y="12775"/>
                  </a:cubicBezTo>
                  <a:cubicBezTo>
                    <a:pt x="16045" y="12775"/>
                    <a:pt x="16270" y="13273"/>
                    <a:pt x="16357" y="13808"/>
                  </a:cubicBezTo>
                  <a:cubicBezTo>
                    <a:pt x="16428" y="14250"/>
                    <a:pt x="16409" y="14718"/>
                    <a:pt x="16390" y="14963"/>
                  </a:cubicBezTo>
                  <a:cubicBezTo>
                    <a:pt x="16385" y="15072"/>
                    <a:pt x="16375" y="15135"/>
                    <a:pt x="16375" y="15135"/>
                  </a:cubicBezTo>
                  <a:lnTo>
                    <a:pt x="16567" y="15101"/>
                  </a:lnTo>
                  <a:lnTo>
                    <a:pt x="17400" y="14957"/>
                  </a:lnTo>
                  <a:lnTo>
                    <a:pt x="17629" y="14919"/>
                  </a:lnTo>
                  <a:lnTo>
                    <a:pt x="17654" y="14915"/>
                  </a:lnTo>
                  <a:cubicBezTo>
                    <a:pt x="17806" y="14340"/>
                    <a:pt x="18075" y="12871"/>
                    <a:pt x="17127" y="11846"/>
                  </a:cubicBezTo>
                  <a:cubicBezTo>
                    <a:pt x="16878" y="11579"/>
                    <a:pt x="16586" y="11464"/>
                    <a:pt x="16260" y="11464"/>
                  </a:cubicBezTo>
                  <a:cubicBezTo>
                    <a:pt x="15016" y="11464"/>
                    <a:pt x="13297" y="13182"/>
                    <a:pt x="11861" y="14623"/>
                  </a:cubicBezTo>
                  <a:cubicBezTo>
                    <a:pt x="11320" y="15164"/>
                    <a:pt x="10838" y="15427"/>
                    <a:pt x="10401" y="15427"/>
                  </a:cubicBezTo>
                  <a:cubicBezTo>
                    <a:pt x="9367" y="15427"/>
                    <a:pt x="8587" y="13976"/>
                    <a:pt x="7918" y="11320"/>
                  </a:cubicBezTo>
                  <a:cubicBezTo>
                    <a:pt x="6955" y="7529"/>
                    <a:pt x="6668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8;p58"/>
            <p:cNvSpPr/>
            <p:nvPr/>
          </p:nvSpPr>
          <p:spPr>
            <a:xfrm>
              <a:off x="6738292" y="1085805"/>
              <a:ext cx="30450" cy="135318"/>
            </a:xfrm>
            <a:custGeom>
              <a:avLst/>
              <a:gdLst/>
              <a:ahLst/>
              <a:cxnLst/>
              <a:rect l="l" t="t" r="r" b="b"/>
              <a:pathLst>
                <a:path w="642" h="2853" extrusionOk="0">
                  <a:moveTo>
                    <a:pt x="604" y="0"/>
                  </a:moveTo>
                  <a:lnTo>
                    <a:pt x="604" y="0"/>
                  </a:lnTo>
                  <a:cubicBezTo>
                    <a:pt x="604" y="1"/>
                    <a:pt x="460" y="604"/>
                    <a:pt x="177" y="1264"/>
                  </a:cubicBezTo>
                  <a:cubicBezTo>
                    <a:pt x="134" y="1570"/>
                    <a:pt x="100" y="1901"/>
                    <a:pt x="63" y="2241"/>
                  </a:cubicBezTo>
                  <a:cubicBezTo>
                    <a:pt x="288" y="1914"/>
                    <a:pt x="450" y="1527"/>
                    <a:pt x="570" y="1149"/>
                  </a:cubicBezTo>
                  <a:cubicBezTo>
                    <a:pt x="641" y="518"/>
                    <a:pt x="604" y="1"/>
                    <a:pt x="604" y="0"/>
                  </a:cubicBezTo>
                  <a:close/>
                  <a:moveTo>
                    <a:pt x="551" y="1282"/>
                  </a:moveTo>
                  <a:lnTo>
                    <a:pt x="551" y="1282"/>
                  </a:lnTo>
                  <a:cubicBezTo>
                    <a:pt x="421" y="1719"/>
                    <a:pt x="249" y="2154"/>
                    <a:pt x="34" y="2537"/>
                  </a:cubicBezTo>
                  <a:cubicBezTo>
                    <a:pt x="25" y="2643"/>
                    <a:pt x="14" y="2747"/>
                    <a:pt x="0" y="2853"/>
                  </a:cubicBezTo>
                  <a:cubicBezTo>
                    <a:pt x="326" y="2427"/>
                    <a:pt x="478" y="1824"/>
                    <a:pt x="551" y="1282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9;p58"/>
            <p:cNvSpPr/>
            <p:nvPr/>
          </p:nvSpPr>
          <p:spPr>
            <a:xfrm>
              <a:off x="7377349" y="1360466"/>
              <a:ext cx="14087" cy="24142"/>
            </a:xfrm>
            <a:custGeom>
              <a:avLst/>
              <a:gdLst/>
              <a:ahLst/>
              <a:cxnLst/>
              <a:rect l="l" t="t" r="r" b="b"/>
              <a:pathLst>
                <a:path w="297" h="509" extrusionOk="0">
                  <a:moveTo>
                    <a:pt x="297" y="0"/>
                  </a:moveTo>
                  <a:cubicBezTo>
                    <a:pt x="239" y="121"/>
                    <a:pt x="144" y="269"/>
                    <a:pt x="5" y="455"/>
                  </a:cubicBezTo>
                  <a:lnTo>
                    <a:pt x="0" y="455"/>
                  </a:lnTo>
                  <a:lnTo>
                    <a:pt x="20" y="508"/>
                  </a:lnTo>
                  <a:cubicBezTo>
                    <a:pt x="14" y="484"/>
                    <a:pt x="5" y="470"/>
                    <a:pt x="5" y="455"/>
                  </a:cubicBezTo>
                  <a:lnTo>
                    <a:pt x="5" y="455"/>
                  </a:lnTo>
                  <a:cubicBezTo>
                    <a:pt x="5" y="455"/>
                    <a:pt x="20" y="460"/>
                    <a:pt x="38" y="470"/>
                  </a:cubicBezTo>
                  <a:cubicBezTo>
                    <a:pt x="177" y="250"/>
                    <a:pt x="263" y="77"/>
                    <a:pt x="297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40;p58"/>
            <p:cNvSpPr/>
            <p:nvPr/>
          </p:nvSpPr>
          <p:spPr>
            <a:xfrm>
              <a:off x="7046106" y="1382046"/>
              <a:ext cx="332200" cy="143049"/>
            </a:xfrm>
            <a:custGeom>
              <a:avLst/>
              <a:gdLst/>
              <a:ahLst/>
              <a:cxnLst/>
              <a:rect l="l" t="t" r="r" b="b"/>
              <a:pathLst>
                <a:path w="7004" h="3016" extrusionOk="0">
                  <a:moveTo>
                    <a:pt x="6989" y="0"/>
                  </a:moveTo>
                  <a:cubicBezTo>
                    <a:pt x="6850" y="173"/>
                    <a:pt x="6673" y="374"/>
                    <a:pt x="6439" y="608"/>
                  </a:cubicBezTo>
                  <a:cubicBezTo>
                    <a:pt x="5266" y="1781"/>
                    <a:pt x="1" y="3016"/>
                    <a:pt x="1" y="3016"/>
                  </a:cubicBezTo>
                  <a:cubicBezTo>
                    <a:pt x="1" y="3016"/>
                    <a:pt x="2825" y="3007"/>
                    <a:pt x="4614" y="2260"/>
                  </a:cubicBezTo>
                  <a:cubicBezTo>
                    <a:pt x="5807" y="1767"/>
                    <a:pt x="6606" y="704"/>
                    <a:pt x="7004" y="53"/>
                  </a:cubicBezTo>
                  <a:cubicBezTo>
                    <a:pt x="6998" y="29"/>
                    <a:pt x="6989" y="15"/>
                    <a:pt x="6989" y="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41;p58"/>
            <p:cNvSpPr/>
            <p:nvPr/>
          </p:nvSpPr>
          <p:spPr>
            <a:xfrm>
              <a:off x="7038612" y="1227665"/>
              <a:ext cx="353780" cy="297434"/>
            </a:xfrm>
            <a:custGeom>
              <a:avLst/>
              <a:gdLst/>
              <a:ahLst/>
              <a:cxnLst/>
              <a:rect l="l" t="t" r="r" b="b"/>
              <a:pathLst>
                <a:path w="7459" h="6271" extrusionOk="0">
                  <a:moveTo>
                    <a:pt x="0" y="1"/>
                  </a:moveTo>
                  <a:lnTo>
                    <a:pt x="97" y="3878"/>
                  </a:lnTo>
                  <a:lnTo>
                    <a:pt x="159" y="6271"/>
                  </a:lnTo>
                  <a:cubicBezTo>
                    <a:pt x="159" y="6271"/>
                    <a:pt x="5424" y="5036"/>
                    <a:pt x="6597" y="3863"/>
                  </a:cubicBezTo>
                  <a:cubicBezTo>
                    <a:pt x="6831" y="3629"/>
                    <a:pt x="7008" y="3428"/>
                    <a:pt x="7147" y="3255"/>
                  </a:cubicBezTo>
                  <a:cubicBezTo>
                    <a:pt x="7286" y="3069"/>
                    <a:pt x="7381" y="2921"/>
                    <a:pt x="7439" y="2800"/>
                  </a:cubicBezTo>
                  <a:cubicBezTo>
                    <a:pt x="7454" y="2772"/>
                    <a:pt x="7458" y="2758"/>
                    <a:pt x="7458" y="2758"/>
                  </a:cubicBezTo>
                  <a:lnTo>
                    <a:pt x="7458" y="2758"/>
                  </a:lnTo>
                  <a:cubicBezTo>
                    <a:pt x="7458" y="2758"/>
                    <a:pt x="5088" y="4271"/>
                    <a:pt x="3716" y="4271"/>
                  </a:cubicBezTo>
                  <a:cubicBezTo>
                    <a:pt x="3528" y="4271"/>
                    <a:pt x="3356" y="4242"/>
                    <a:pt x="3212" y="4174"/>
                  </a:cubicBezTo>
                  <a:cubicBezTo>
                    <a:pt x="2040" y="362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42;p58"/>
            <p:cNvSpPr/>
            <p:nvPr/>
          </p:nvSpPr>
          <p:spPr>
            <a:xfrm>
              <a:off x="7377349" y="1382046"/>
              <a:ext cx="1850" cy="2561"/>
            </a:xfrm>
            <a:custGeom>
              <a:avLst/>
              <a:gdLst/>
              <a:ahLst/>
              <a:cxnLst/>
              <a:rect l="l" t="t" r="r" b="b"/>
              <a:pathLst>
                <a:path w="39" h="54" extrusionOk="0">
                  <a:moveTo>
                    <a:pt x="0" y="0"/>
                  </a:moveTo>
                  <a:lnTo>
                    <a:pt x="20" y="53"/>
                  </a:lnTo>
                  <a:cubicBezTo>
                    <a:pt x="29" y="39"/>
                    <a:pt x="34" y="29"/>
                    <a:pt x="38" y="15"/>
                  </a:cubicBezTo>
                  <a:cubicBezTo>
                    <a:pt x="20" y="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43;p58"/>
            <p:cNvSpPr/>
            <p:nvPr/>
          </p:nvSpPr>
          <p:spPr>
            <a:xfrm>
              <a:off x="6779603" y="1069916"/>
              <a:ext cx="47" cy="949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lnTo>
                    <a:pt x="0" y="20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44;p58"/>
            <p:cNvSpPr/>
            <p:nvPr/>
          </p:nvSpPr>
          <p:spPr>
            <a:xfrm>
              <a:off x="6603878" y="1192045"/>
              <a:ext cx="137405" cy="56347"/>
            </a:xfrm>
            <a:custGeom>
              <a:avLst/>
              <a:gdLst/>
              <a:ahLst/>
              <a:cxnLst/>
              <a:rect l="l" t="t" r="r" b="b"/>
              <a:pathLst>
                <a:path w="2897" h="1188" extrusionOk="0">
                  <a:moveTo>
                    <a:pt x="2897" y="1"/>
                  </a:moveTo>
                  <a:lnTo>
                    <a:pt x="2897" y="1"/>
                  </a:lnTo>
                  <a:cubicBezTo>
                    <a:pt x="2600" y="436"/>
                    <a:pt x="2192" y="756"/>
                    <a:pt x="1642" y="756"/>
                  </a:cubicBezTo>
                  <a:cubicBezTo>
                    <a:pt x="1628" y="756"/>
                    <a:pt x="1613" y="756"/>
                    <a:pt x="1600" y="752"/>
                  </a:cubicBezTo>
                  <a:cubicBezTo>
                    <a:pt x="800" y="732"/>
                    <a:pt x="307" y="407"/>
                    <a:pt x="0" y="48"/>
                  </a:cubicBezTo>
                  <a:lnTo>
                    <a:pt x="0" y="48"/>
                  </a:lnTo>
                  <a:cubicBezTo>
                    <a:pt x="245" y="651"/>
                    <a:pt x="723" y="1187"/>
                    <a:pt x="1657" y="1187"/>
                  </a:cubicBezTo>
                  <a:cubicBezTo>
                    <a:pt x="1704" y="1187"/>
                    <a:pt x="1748" y="1183"/>
                    <a:pt x="1796" y="1183"/>
                  </a:cubicBezTo>
                  <a:cubicBezTo>
                    <a:pt x="2002" y="1168"/>
                    <a:pt x="2183" y="1121"/>
                    <a:pt x="2346" y="1039"/>
                  </a:cubicBezTo>
                  <a:cubicBezTo>
                    <a:pt x="2543" y="829"/>
                    <a:pt x="2715" y="575"/>
                    <a:pt x="2868" y="297"/>
                  </a:cubicBezTo>
                  <a:cubicBezTo>
                    <a:pt x="2877" y="197"/>
                    <a:pt x="2887" y="100"/>
                    <a:pt x="2897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45;p58"/>
            <p:cNvSpPr/>
            <p:nvPr/>
          </p:nvSpPr>
          <p:spPr>
            <a:xfrm>
              <a:off x="6764378" y="1070817"/>
              <a:ext cx="15272" cy="75841"/>
            </a:xfrm>
            <a:custGeom>
              <a:avLst/>
              <a:gdLst/>
              <a:ahLst/>
              <a:cxnLst/>
              <a:rect l="l" t="t" r="r" b="b"/>
              <a:pathLst>
                <a:path w="322" h="1599" extrusionOk="0">
                  <a:moveTo>
                    <a:pt x="321" y="1"/>
                  </a:moveTo>
                  <a:cubicBezTo>
                    <a:pt x="321" y="2"/>
                    <a:pt x="321" y="3"/>
                    <a:pt x="321" y="4"/>
                  </a:cubicBezTo>
                  <a:lnTo>
                    <a:pt x="321" y="4"/>
                  </a:lnTo>
                  <a:cubicBezTo>
                    <a:pt x="321" y="3"/>
                    <a:pt x="321" y="2"/>
                    <a:pt x="321" y="1"/>
                  </a:cubicBezTo>
                  <a:close/>
                  <a:moveTo>
                    <a:pt x="321" y="4"/>
                  </a:moveTo>
                  <a:lnTo>
                    <a:pt x="321" y="4"/>
                  </a:lnTo>
                  <a:cubicBezTo>
                    <a:pt x="311" y="118"/>
                    <a:pt x="238" y="772"/>
                    <a:pt x="20" y="1465"/>
                  </a:cubicBezTo>
                  <a:cubicBezTo>
                    <a:pt x="15" y="1508"/>
                    <a:pt x="10" y="1556"/>
                    <a:pt x="1" y="1598"/>
                  </a:cubicBezTo>
                  <a:cubicBezTo>
                    <a:pt x="173" y="1045"/>
                    <a:pt x="278" y="481"/>
                    <a:pt x="321" y="4"/>
                  </a:cubicBez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46;p58"/>
            <p:cNvSpPr/>
            <p:nvPr/>
          </p:nvSpPr>
          <p:spPr>
            <a:xfrm>
              <a:off x="6739857" y="1140300"/>
              <a:ext cx="25517" cy="65833"/>
            </a:xfrm>
            <a:custGeom>
              <a:avLst/>
              <a:gdLst/>
              <a:ahLst/>
              <a:cxnLst/>
              <a:rect l="l" t="t" r="r" b="b"/>
              <a:pathLst>
                <a:path w="538" h="1388" extrusionOk="0">
                  <a:moveTo>
                    <a:pt x="537" y="0"/>
                  </a:moveTo>
                  <a:cubicBezTo>
                    <a:pt x="417" y="378"/>
                    <a:pt x="255" y="765"/>
                    <a:pt x="30" y="1092"/>
                  </a:cubicBezTo>
                  <a:cubicBezTo>
                    <a:pt x="20" y="1191"/>
                    <a:pt x="10" y="1288"/>
                    <a:pt x="1" y="1388"/>
                  </a:cubicBezTo>
                  <a:cubicBezTo>
                    <a:pt x="216" y="1005"/>
                    <a:pt x="388" y="570"/>
                    <a:pt x="518" y="133"/>
                  </a:cubicBezTo>
                  <a:cubicBezTo>
                    <a:pt x="527" y="91"/>
                    <a:pt x="532" y="43"/>
                    <a:pt x="537" y="0"/>
                  </a:cubicBezTo>
                  <a:close/>
                </a:path>
              </a:pathLst>
            </a:custGeom>
            <a:solidFill>
              <a:srgbClr val="2B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7;p58"/>
            <p:cNvSpPr/>
            <p:nvPr/>
          </p:nvSpPr>
          <p:spPr>
            <a:xfrm>
              <a:off x="7108570" y="1103922"/>
              <a:ext cx="101073" cy="87698"/>
            </a:xfrm>
            <a:custGeom>
              <a:avLst/>
              <a:gdLst/>
              <a:ahLst/>
              <a:cxnLst/>
              <a:rect l="l" t="t" r="r" b="b"/>
              <a:pathLst>
                <a:path w="2131" h="1849" extrusionOk="0">
                  <a:moveTo>
                    <a:pt x="2130" y="1"/>
                  </a:moveTo>
                  <a:cubicBezTo>
                    <a:pt x="1901" y="843"/>
                    <a:pt x="1345" y="1753"/>
                    <a:pt x="0" y="1848"/>
                  </a:cubicBezTo>
                  <a:lnTo>
                    <a:pt x="29" y="1848"/>
                  </a:lnTo>
                  <a:cubicBezTo>
                    <a:pt x="206" y="1848"/>
                    <a:pt x="392" y="1830"/>
                    <a:pt x="593" y="1791"/>
                  </a:cubicBezTo>
                  <a:cubicBezTo>
                    <a:pt x="1523" y="1605"/>
                    <a:pt x="1943" y="776"/>
                    <a:pt x="2130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8;p58"/>
            <p:cNvSpPr/>
            <p:nvPr/>
          </p:nvSpPr>
          <p:spPr>
            <a:xfrm>
              <a:off x="7140774" y="1227902"/>
              <a:ext cx="41122" cy="11668"/>
            </a:xfrm>
            <a:custGeom>
              <a:avLst/>
              <a:gdLst/>
              <a:ahLst/>
              <a:cxnLst/>
              <a:rect l="l" t="t" r="r" b="b"/>
              <a:pathLst>
                <a:path w="867" h="246" extrusionOk="0">
                  <a:moveTo>
                    <a:pt x="867" y="0"/>
                  </a:moveTo>
                  <a:cubicBezTo>
                    <a:pt x="566" y="77"/>
                    <a:pt x="269" y="159"/>
                    <a:pt x="0" y="245"/>
                  </a:cubicBezTo>
                  <a:cubicBezTo>
                    <a:pt x="355" y="245"/>
                    <a:pt x="643" y="159"/>
                    <a:pt x="867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9;p58"/>
            <p:cNvSpPr/>
            <p:nvPr/>
          </p:nvSpPr>
          <p:spPr>
            <a:xfrm>
              <a:off x="6840881" y="1357288"/>
              <a:ext cx="202336" cy="54307"/>
            </a:xfrm>
            <a:custGeom>
              <a:avLst/>
              <a:gdLst/>
              <a:ahLst/>
              <a:cxnLst/>
              <a:rect l="l" t="t" r="r" b="b"/>
              <a:pathLst>
                <a:path w="4266" h="1145" extrusionOk="0">
                  <a:moveTo>
                    <a:pt x="2442" y="1"/>
                  </a:moveTo>
                  <a:cubicBezTo>
                    <a:pt x="647" y="1"/>
                    <a:pt x="1" y="1145"/>
                    <a:pt x="1" y="1145"/>
                  </a:cubicBezTo>
                  <a:cubicBezTo>
                    <a:pt x="1" y="1145"/>
                    <a:pt x="1111" y="403"/>
                    <a:pt x="2422" y="403"/>
                  </a:cubicBezTo>
                  <a:lnTo>
                    <a:pt x="2552" y="403"/>
                  </a:lnTo>
                  <a:cubicBezTo>
                    <a:pt x="3911" y="456"/>
                    <a:pt x="4266" y="1140"/>
                    <a:pt x="4266" y="1145"/>
                  </a:cubicBezTo>
                  <a:cubicBezTo>
                    <a:pt x="4266" y="1107"/>
                    <a:pt x="4203" y="1"/>
                    <a:pt x="2442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50;p58"/>
            <p:cNvSpPr/>
            <p:nvPr/>
          </p:nvSpPr>
          <p:spPr>
            <a:xfrm>
              <a:off x="7043165" y="1411547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51;p58"/>
            <p:cNvSpPr/>
            <p:nvPr/>
          </p:nvSpPr>
          <p:spPr>
            <a:xfrm>
              <a:off x="6878587" y="1486911"/>
              <a:ext cx="164630" cy="60473"/>
            </a:xfrm>
            <a:custGeom>
              <a:avLst/>
              <a:gdLst/>
              <a:ahLst/>
              <a:cxnLst/>
              <a:rect l="l" t="t" r="r" b="b"/>
              <a:pathLst>
                <a:path w="3471" h="1275" extrusionOk="0">
                  <a:moveTo>
                    <a:pt x="1790" y="1"/>
                  </a:moveTo>
                  <a:cubicBezTo>
                    <a:pt x="1638" y="1"/>
                    <a:pt x="1484" y="20"/>
                    <a:pt x="1340" y="63"/>
                  </a:cubicBezTo>
                  <a:cubicBezTo>
                    <a:pt x="374" y="341"/>
                    <a:pt x="1" y="1275"/>
                    <a:pt x="1" y="1275"/>
                  </a:cubicBezTo>
                  <a:cubicBezTo>
                    <a:pt x="1" y="1275"/>
                    <a:pt x="1077" y="537"/>
                    <a:pt x="1929" y="374"/>
                  </a:cubicBezTo>
                  <a:cubicBezTo>
                    <a:pt x="2087" y="341"/>
                    <a:pt x="2245" y="331"/>
                    <a:pt x="2389" y="331"/>
                  </a:cubicBezTo>
                  <a:cubicBezTo>
                    <a:pt x="3016" y="331"/>
                    <a:pt x="3471" y="561"/>
                    <a:pt x="3471" y="561"/>
                  </a:cubicBezTo>
                  <a:cubicBezTo>
                    <a:pt x="3471" y="561"/>
                    <a:pt x="2632" y="1"/>
                    <a:pt x="1790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2;p58"/>
            <p:cNvSpPr/>
            <p:nvPr/>
          </p:nvSpPr>
          <p:spPr>
            <a:xfrm>
              <a:off x="7340118" y="744127"/>
              <a:ext cx="556259" cy="229324"/>
            </a:xfrm>
            <a:custGeom>
              <a:avLst/>
              <a:gdLst/>
              <a:ahLst/>
              <a:cxnLst/>
              <a:rect l="l" t="t" r="r" b="b"/>
              <a:pathLst>
                <a:path w="11728" h="4835" extrusionOk="0">
                  <a:moveTo>
                    <a:pt x="9209" y="1"/>
                  </a:moveTo>
                  <a:cubicBezTo>
                    <a:pt x="6692" y="1"/>
                    <a:pt x="330" y="2685"/>
                    <a:pt x="91" y="2824"/>
                  </a:cubicBezTo>
                  <a:cubicBezTo>
                    <a:pt x="1" y="2877"/>
                    <a:pt x="29" y="3155"/>
                    <a:pt x="105" y="3489"/>
                  </a:cubicBezTo>
                  <a:cubicBezTo>
                    <a:pt x="397" y="3370"/>
                    <a:pt x="6247" y="962"/>
                    <a:pt x="9257" y="962"/>
                  </a:cubicBezTo>
                  <a:cubicBezTo>
                    <a:pt x="9865" y="962"/>
                    <a:pt x="10358" y="1059"/>
                    <a:pt x="10665" y="1293"/>
                  </a:cubicBezTo>
                  <a:cubicBezTo>
                    <a:pt x="11115" y="1633"/>
                    <a:pt x="11460" y="2442"/>
                    <a:pt x="11694" y="3504"/>
                  </a:cubicBezTo>
                  <a:cubicBezTo>
                    <a:pt x="11694" y="3427"/>
                    <a:pt x="11727" y="393"/>
                    <a:pt x="9622" y="29"/>
                  </a:cubicBezTo>
                  <a:cubicBezTo>
                    <a:pt x="9501" y="10"/>
                    <a:pt x="9363" y="1"/>
                    <a:pt x="9209" y="1"/>
                  </a:cubicBezTo>
                  <a:close/>
                  <a:moveTo>
                    <a:pt x="153" y="3701"/>
                  </a:moveTo>
                  <a:cubicBezTo>
                    <a:pt x="288" y="4227"/>
                    <a:pt x="489" y="4801"/>
                    <a:pt x="503" y="4835"/>
                  </a:cubicBezTo>
                  <a:cubicBezTo>
                    <a:pt x="350" y="4342"/>
                    <a:pt x="225" y="3930"/>
                    <a:pt x="153" y="3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53;p58"/>
            <p:cNvSpPr/>
            <p:nvPr/>
          </p:nvSpPr>
          <p:spPr>
            <a:xfrm>
              <a:off x="7345098" y="789753"/>
              <a:ext cx="549666" cy="183696"/>
            </a:xfrm>
            <a:custGeom>
              <a:avLst/>
              <a:gdLst/>
              <a:ahLst/>
              <a:cxnLst/>
              <a:rect l="l" t="t" r="r" b="b"/>
              <a:pathLst>
                <a:path w="11589" h="3873" extrusionOk="0">
                  <a:moveTo>
                    <a:pt x="9152" y="0"/>
                  </a:moveTo>
                  <a:cubicBezTo>
                    <a:pt x="6142" y="0"/>
                    <a:pt x="292" y="2408"/>
                    <a:pt x="0" y="2527"/>
                  </a:cubicBezTo>
                  <a:cubicBezTo>
                    <a:pt x="15" y="2595"/>
                    <a:pt x="29" y="2666"/>
                    <a:pt x="48" y="2739"/>
                  </a:cubicBezTo>
                  <a:cubicBezTo>
                    <a:pt x="120" y="2968"/>
                    <a:pt x="245" y="3380"/>
                    <a:pt x="398" y="3873"/>
                  </a:cubicBezTo>
                  <a:cubicBezTo>
                    <a:pt x="398" y="3873"/>
                    <a:pt x="5625" y="1255"/>
                    <a:pt x="8415" y="901"/>
                  </a:cubicBezTo>
                  <a:cubicBezTo>
                    <a:pt x="8645" y="877"/>
                    <a:pt x="8856" y="862"/>
                    <a:pt x="9051" y="862"/>
                  </a:cubicBezTo>
                  <a:cubicBezTo>
                    <a:pt x="11268" y="862"/>
                    <a:pt x="11589" y="2547"/>
                    <a:pt x="11589" y="2547"/>
                  </a:cubicBezTo>
                  <a:lnTo>
                    <a:pt x="11589" y="2542"/>
                  </a:lnTo>
                  <a:cubicBezTo>
                    <a:pt x="11355" y="1480"/>
                    <a:pt x="11010" y="671"/>
                    <a:pt x="10560" y="331"/>
                  </a:cubicBezTo>
                  <a:cubicBezTo>
                    <a:pt x="10253" y="97"/>
                    <a:pt x="9760" y="0"/>
                    <a:pt x="9152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54;p58"/>
            <p:cNvSpPr/>
            <p:nvPr/>
          </p:nvSpPr>
          <p:spPr>
            <a:xfrm>
              <a:off x="6019981" y="822005"/>
              <a:ext cx="456134" cy="172787"/>
            </a:xfrm>
            <a:custGeom>
              <a:avLst/>
              <a:gdLst/>
              <a:ahLst/>
              <a:cxnLst/>
              <a:rect l="l" t="t" r="r" b="b"/>
              <a:pathLst>
                <a:path w="9617" h="3643" extrusionOk="0">
                  <a:moveTo>
                    <a:pt x="3446" y="0"/>
                  </a:moveTo>
                  <a:cubicBezTo>
                    <a:pt x="2872" y="0"/>
                    <a:pt x="2379" y="67"/>
                    <a:pt x="2030" y="221"/>
                  </a:cubicBezTo>
                  <a:cubicBezTo>
                    <a:pt x="240" y="1034"/>
                    <a:pt x="0" y="2351"/>
                    <a:pt x="374" y="3643"/>
                  </a:cubicBezTo>
                  <a:cubicBezTo>
                    <a:pt x="369" y="3610"/>
                    <a:pt x="207" y="2949"/>
                    <a:pt x="781" y="2422"/>
                  </a:cubicBezTo>
                  <a:cubicBezTo>
                    <a:pt x="1082" y="1743"/>
                    <a:pt x="1494" y="1235"/>
                    <a:pt x="2030" y="1001"/>
                  </a:cubicBezTo>
                  <a:cubicBezTo>
                    <a:pt x="2743" y="685"/>
                    <a:pt x="3519" y="570"/>
                    <a:pt x="4285" y="570"/>
                  </a:cubicBezTo>
                  <a:cubicBezTo>
                    <a:pt x="6587" y="570"/>
                    <a:pt x="8788" y="1623"/>
                    <a:pt x="8788" y="1623"/>
                  </a:cubicBezTo>
                  <a:cubicBezTo>
                    <a:pt x="8788" y="1623"/>
                    <a:pt x="8501" y="2236"/>
                    <a:pt x="8185" y="3193"/>
                  </a:cubicBezTo>
                  <a:lnTo>
                    <a:pt x="9616" y="1111"/>
                  </a:lnTo>
                  <a:cubicBezTo>
                    <a:pt x="9616" y="1111"/>
                    <a:pt x="5845" y="0"/>
                    <a:pt x="3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55;p58"/>
            <p:cNvSpPr/>
            <p:nvPr/>
          </p:nvSpPr>
          <p:spPr>
            <a:xfrm>
              <a:off x="6057023" y="848992"/>
              <a:ext cx="379819" cy="124456"/>
            </a:xfrm>
            <a:custGeom>
              <a:avLst/>
              <a:gdLst/>
              <a:ahLst/>
              <a:cxnLst/>
              <a:rect l="l" t="t" r="r" b="b"/>
              <a:pathLst>
                <a:path w="8008" h="2624" extrusionOk="0">
                  <a:moveTo>
                    <a:pt x="3504" y="1"/>
                  </a:moveTo>
                  <a:cubicBezTo>
                    <a:pt x="2738" y="1"/>
                    <a:pt x="1962" y="116"/>
                    <a:pt x="1249" y="432"/>
                  </a:cubicBezTo>
                  <a:cubicBezTo>
                    <a:pt x="713" y="666"/>
                    <a:pt x="301" y="1174"/>
                    <a:pt x="0" y="1853"/>
                  </a:cubicBezTo>
                  <a:cubicBezTo>
                    <a:pt x="248" y="1618"/>
                    <a:pt x="641" y="1413"/>
                    <a:pt x="1249" y="1298"/>
                  </a:cubicBezTo>
                  <a:cubicBezTo>
                    <a:pt x="1455" y="1260"/>
                    <a:pt x="1684" y="1240"/>
                    <a:pt x="1929" y="1240"/>
                  </a:cubicBezTo>
                  <a:cubicBezTo>
                    <a:pt x="4073" y="1240"/>
                    <a:pt x="7386" y="2619"/>
                    <a:pt x="7404" y="2624"/>
                  </a:cubicBezTo>
                  <a:cubicBezTo>
                    <a:pt x="7720" y="1667"/>
                    <a:pt x="8007" y="1054"/>
                    <a:pt x="8007" y="1054"/>
                  </a:cubicBezTo>
                  <a:cubicBezTo>
                    <a:pt x="8007" y="1054"/>
                    <a:pt x="5806" y="1"/>
                    <a:pt x="3504" y="1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56;p58"/>
            <p:cNvSpPr/>
            <p:nvPr/>
          </p:nvSpPr>
          <p:spPr>
            <a:xfrm>
              <a:off x="6440201" y="1487385"/>
              <a:ext cx="333053" cy="158084"/>
            </a:xfrm>
            <a:custGeom>
              <a:avLst/>
              <a:gdLst/>
              <a:ahLst/>
              <a:cxnLst/>
              <a:rect l="l" t="t" r="r" b="b"/>
              <a:pathLst>
                <a:path w="7022" h="3333" extrusionOk="0">
                  <a:moveTo>
                    <a:pt x="7022" y="1"/>
                  </a:moveTo>
                  <a:cubicBezTo>
                    <a:pt x="6659" y="24"/>
                    <a:pt x="6175" y="63"/>
                    <a:pt x="5643" y="101"/>
                  </a:cubicBezTo>
                  <a:cubicBezTo>
                    <a:pt x="4748" y="282"/>
                    <a:pt x="3600" y="479"/>
                    <a:pt x="2767" y="479"/>
                  </a:cubicBezTo>
                  <a:cubicBezTo>
                    <a:pt x="2413" y="479"/>
                    <a:pt x="2111" y="446"/>
                    <a:pt x="1916" y="355"/>
                  </a:cubicBezTo>
                  <a:cubicBezTo>
                    <a:pt x="1858" y="359"/>
                    <a:pt x="1801" y="359"/>
                    <a:pt x="1748" y="359"/>
                  </a:cubicBezTo>
                  <a:cubicBezTo>
                    <a:pt x="1178" y="359"/>
                    <a:pt x="670" y="192"/>
                    <a:pt x="288" y="6"/>
                  </a:cubicBezTo>
                  <a:lnTo>
                    <a:pt x="1" y="2193"/>
                  </a:lnTo>
                  <a:cubicBezTo>
                    <a:pt x="580" y="2676"/>
                    <a:pt x="1273" y="3059"/>
                    <a:pt x="1987" y="3332"/>
                  </a:cubicBezTo>
                  <a:cubicBezTo>
                    <a:pt x="2068" y="2920"/>
                    <a:pt x="2159" y="2604"/>
                    <a:pt x="2265" y="2432"/>
                  </a:cubicBezTo>
                  <a:cubicBezTo>
                    <a:pt x="2954" y="1265"/>
                    <a:pt x="6142" y="761"/>
                    <a:pt x="6964" y="651"/>
                  </a:cubicBezTo>
                  <a:cubicBezTo>
                    <a:pt x="6993" y="331"/>
                    <a:pt x="7013" y="130"/>
                    <a:pt x="7022" y="1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57;p58"/>
            <p:cNvSpPr/>
            <p:nvPr/>
          </p:nvSpPr>
          <p:spPr>
            <a:xfrm>
              <a:off x="6373042" y="1591350"/>
              <a:ext cx="161404" cy="496829"/>
            </a:xfrm>
            <a:custGeom>
              <a:avLst/>
              <a:gdLst/>
              <a:ahLst/>
              <a:cxnLst/>
              <a:rect l="l" t="t" r="r" b="b"/>
              <a:pathLst>
                <a:path w="3403" h="10475" extrusionOk="0">
                  <a:moveTo>
                    <a:pt x="1417" y="1"/>
                  </a:moveTo>
                  <a:lnTo>
                    <a:pt x="637" y="6023"/>
                  </a:lnTo>
                  <a:cubicBezTo>
                    <a:pt x="900" y="6175"/>
                    <a:pt x="1459" y="6443"/>
                    <a:pt x="2221" y="6443"/>
                  </a:cubicBezTo>
                  <a:cubicBezTo>
                    <a:pt x="2464" y="6443"/>
                    <a:pt x="2728" y="6414"/>
                    <a:pt x="3005" y="6352"/>
                  </a:cubicBezTo>
                  <a:cubicBezTo>
                    <a:pt x="3039" y="4386"/>
                    <a:pt x="3173" y="2341"/>
                    <a:pt x="3403" y="1140"/>
                  </a:cubicBezTo>
                  <a:cubicBezTo>
                    <a:pt x="2689" y="867"/>
                    <a:pt x="1996" y="484"/>
                    <a:pt x="1417" y="1"/>
                  </a:cubicBezTo>
                  <a:close/>
                  <a:moveTo>
                    <a:pt x="608" y="6247"/>
                  </a:moveTo>
                  <a:lnTo>
                    <a:pt x="522" y="6918"/>
                  </a:lnTo>
                  <a:cubicBezTo>
                    <a:pt x="522" y="6918"/>
                    <a:pt x="436" y="6960"/>
                    <a:pt x="297" y="7037"/>
                  </a:cubicBezTo>
                  <a:lnTo>
                    <a:pt x="0" y="8981"/>
                  </a:lnTo>
                  <a:cubicBezTo>
                    <a:pt x="560" y="9004"/>
                    <a:pt x="933" y="9038"/>
                    <a:pt x="1024" y="9071"/>
                  </a:cubicBezTo>
                  <a:cubicBezTo>
                    <a:pt x="1512" y="9277"/>
                    <a:pt x="1527" y="9794"/>
                    <a:pt x="1704" y="10119"/>
                  </a:cubicBezTo>
                  <a:cubicBezTo>
                    <a:pt x="1723" y="10158"/>
                    <a:pt x="1742" y="10254"/>
                    <a:pt x="1752" y="10397"/>
                  </a:cubicBezTo>
                  <a:cubicBezTo>
                    <a:pt x="1761" y="10426"/>
                    <a:pt x="1766" y="10450"/>
                    <a:pt x="1770" y="10474"/>
                  </a:cubicBezTo>
                  <a:cubicBezTo>
                    <a:pt x="1996" y="10402"/>
                    <a:pt x="2235" y="10359"/>
                    <a:pt x="2488" y="10359"/>
                  </a:cubicBezTo>
                  <a:cubicBezTo>
                    <a:pt x="2694" y="10359"/>
                    <a:pt x="2910" y="10388"/>
                    <a:pt x="3135" y="10450"/>
                  </a:cubicBezTo>
                  <a:cubicBezTo>
                    <a:pt x="3029" y="9511"/>
                    <a:pt x="2987" y="8075"/>
                    <a:pt x="3005" y="6568"/>
                  </a:cubicBezTo>
                  <a:lnTo>
                    <a:pt x="3005" y="6568"/>
                  </a:lnTo>
                  <a:cubicBezTo>
                    <a:pt x="2733" y="6626"/>
                    <a:pt x="2479" y="6649"/>
                    <a:pt x="2240" y="6649"/>
                  </a:cubicBezTo>
                  <a:cubicBezTo>
                    <a:pt x="1494" y="6649"/>
                    <a:pt x="919" y="6414"/>
                    <a:pt x="608" y="6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58;p58"/>
            <p:cNvSpPr/>
            <p:nvPr/>
          </p:nvSpPr>
          <p:spPr>
            <a:xfrm>
              <a:off x="6401831" y="1876967"/>
              <a:ext cx="113785" cy="29739"/>
            </a:xfrm>
            <a:custGeom>
              <a:avLst/>
              <a:gdLst/>
              <a:ahLst/>
              <a:cxnLst/>
              <a:rect l="l" t="t" r="r" b="b"/>
              <a:pathLst>
                <a:path w="2399" h="627" extrusionOk="0">
                  <a:moveTo>
                    <a:pt x="30" y="1"/>
                  </a:moveTo>
                  <a:lnTo>
                    <a:pt x="1" y="225"/>
                  </a:lnTo>
                  <a:cubicBezTo>
                    <a:pt x="312" y="392"/>
                    <a:pt x="887" y="627"/>
                    <a:pt x="1633" y="627"/>
                  </a:cubicBezTo>
                  <a:cubicBezTo>
                    <a:pt x="1872" y="627"/>
                    <a:pt x="2126" y="604"/>
                    <a:pt x="2398" y="546"/>
                  </a:cubicBezTo>
                  <a:lnTo>
                    <a:pt x="2398" y="330"/>
                  </a:lnTo>
                  <a:cubicBezTo>
                    <a:pt x="2121" y="392"/>
                    <a:pt x="1857" y="421"/>
                    <a:pt x="1614" y="421"/>
                  </a:cubicBezTo>
                  <a:cubicBezTo>
                    <a:pt x="852" y="421"/>
                    <a:pt x="293" y="153"/>
                    <a:pt x="30" y="1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9;p58"/>
            <p:cNvSpPr/>
            <p:nvPr/>
          </p:nvSpPr>
          <p:spPr>
            <a:xfrm>
              <a:off x="6639071" y="2162109"/>
              <a:ext cx="52031" cy="50845"/>
            </a:xfrm>
            <a:custGeom>
              <a:avLst/>
              <a:gdLst/>
              <a:ahLst/>
              <a:cxnLst/>
              <a:rect l="l" t="t" r="r" b="b"/>
              <a:pathLst>
                <a:path w="1097" h="1072" extrusionOk="0">
                  <a:moveTo>
                    <a:pt x="1" y="0"/>
                  </a:moveTo>
                  <a:cubicBezTo>
                    <a:pt x="895" y="751"/>
                    <a:pt x="953" y="1072"/>
                    <a:pt x="953" y="1072"/>
                  </a:cubicBezTo>
                  <a:cubicBezTo>
                    <a:pt x="953" y="1072"/>
                    <a:pt x="953" y="694"/>
                    <a:pt x="1097" y="192"/>
                  </a:cubicBezTo>
                  <a:cubicBezTo>
                    <a:pt x="714" y="129"/>
                    <a:pt x="345" y="62"/>
                    <a:pt x="1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60;p58"/>
            <p:cNvSpPr/>
            <p:nvPr/>
          </p:nvSpPr>
          <p:spPr>
            <a:xfrm>
              <a:off x="6449734" y="2243592"/>
              <a:ext cx="15035" cy="1186"/>
            </a:xfrm>
            <a:custGeom>
              <a:avLst/>
              <a:gdLst/>
              <a:ahLst/>
              <a:cxnLst/>
              <a:rect l="l" t="t" r="r" b="b"/>
              <a:pathLst>
                <a:path w="317" h="25" extrusionOk="0">
                  <a:moveTo>
                    <a:pt x="1" y="1"/>
                  </a:moveTo>
                  <a:lnTo>
                    <a:pt x="1" y="25"/>
                  </a:lnTo>
                  <a:lnTo>
                    <a:pt x="317" y="5"/>
                  </a:lnTo>
                  <a:lnTo>
                    <a:pt x="268" y="5"/>
                  </a:lnTo>
                  <a:cubicBezTo>
                    <a:pt x="268" y="5"/>
                    <a:pt x="264" y="5"/>
                    <a:pt x="26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61;p58"/>
            <p:cNvSpPr/>
            <p:nvPr/>
          </p:nvSpPr>
          <p:spPr>
            <a:xfrm>
              <a:off x="6449734" y="2242691"/>
              <a:ext cx="12522" cy="949"/>
            </a:xfrm>
            <a:custGeom>
              <a:avLst/>
              <a:gdLst/>
              <a:ahLst/>
              <a:cxnLst/>
              <a:rect l="l" t="t" r="r" b="b"/>
              <a:pathLst>
                <a:path w="264" h="20" extrusionOk="0">
                  <a:moveTo>
                    <a:pt x="5" y="0"/>
                  </a:moveTo>
                  <a:cubicBezTo>
                    <a:pt x="5" y="9"/>
                    <a:pt x="5" y="15"/>
                    <a:pt x="1" y="20"/>
                  </a:cubicBezTo>
                  <a:lnTo>
                    <a:pt x="264" y="20"/>
                  </a:lnTo>
                  <a:cubicBezTo>
                    <a:pt x="173" y="15"/>
                    <a:pt x="87" y="5"/>
                    <a:pt x="5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62;p58"/>
            <p:cNvSpPr/>
            <p:nvPr/>
          </p:nvSpPr>
          <p:spPr>
            <a:xfrm>
              <a:off x="6453813" y="1476951"/>
              <a:ext cx="320390" cy="27509"/>
            </a:xfrm>
            <a:custGeom>
              <a:avLst/>
              <a:gdLst/>
              <a:ahLst/>
              <a:cxnLst/>
              <a:rect l="l" t="t" r="r" b="b"/>
              <a:pathLst>
                <a:path w="6755" h="580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6754" y="0"/>
                    <a:pt x="6156" y="153"/>
                    <a:pt x="5356" y="321"/>
                  </a:cubicBezTo>
                  <a:cubicBezTo>
                    <a:pt x="5888" y="283"/>
                    <a:pt x="6372" y="244"/>
                    <a:pt x="6735" y="221"/>
                  </a:cubicBezTo>
                  <a:lnTo>
                    <a:pt x="6754" y="0"/>
                  </a:lnTo>
                  <a:close/>
                  <a:moveTo>
                    <a:pt x="872" y="144"/>
                  </a:moveTo>
                  <a:cubicBezTo>
                    <a:pt x="345" y="192"/>
                    <a:pt x="1" y="221"/>
                    <a:pt x="1" y="221"/>
                  </a:cubicBezTo>
                  <a:lnTo>
                    <a:pt x="1" y="226"/>
                  </a:lnTo>
                  <a:cubicBezTo>
                    <a:pt x="383" y="412"/>
                    <a:pt x="891" y="579"/>
                    <a:pt x="1461" y="579"/>
                  </a:cubicBezTo>
                  <a:cubicBezTo>
                    <a:pt x="1514" y="579"/>
                    <a:pt x="1571" y="579"/>
                    <a:pt x="1629" y="575"/>
                  </a:cubicBezTo>
                  <a:cubicBezTo>
                    <a:pt x="1284" y="422"/>
                    <a:pt x="1039" y="273"/>
                    <a:pt x="872" y="144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63;p58"/>
            <p:cNvSpPr/>
            <p:nvPr/>
          </p:nvSpPr>
          <p:spPr>
            <a:xfrm>
              <a:off x="6449971" y="2082666"/>
              <a:ext cx="541224" cy="161215"/>
            </a:xfrm>
            <a:custGeom>
              <a:avLst/>
              <a:gdLst/>
              <a:ahLst/>
              <a:cxnLst/>
              <a:rect l="l" t="t" r="r" b="b"/>
              <a:pathLst>
                <a:path w="11411" h="3399" extrusionOk="0">
                  <a:moveTo>
                    <a:pt x="866" y="0"/>
                  </a:moveTo>
                  <a:cubicBezTo>
                    <a:pt x="613" y="0"/>
                    <a:pt x="374" y="43"/>
                    <a:pt x="148" y="115"/>
                  </a:cubicBezTo>
                  <a:cubicBezTo>
                    <a:pt x="173" y="220"/>
                    <a:pt x="168" y="546"/>
                    <a:pt x="148" y="957"/>
                  </a:cubicBezTo>
                  <a:cubicBezTo>
                    <a:pt x="139" y="1684"/>
                    <a:pt x="86" y="2614"/>
                    <a:pt x="0" y="3374"/>
                  </a:cubicBezTo>
                  <a:cubicBezTo>
                    <a:pt x="82" y="3379"/>
                    <a:pt x="168" y="3389"/>
                    <a:pt x="259" y="3394"/>
                  </a:cubicBezTo>
                  <a:cubicBezTo>
                    <a:pt x="259" y="3398"/>
                    <a:pt x="263" y="3398"/>
                    <a:pt x="263" y="3398"/>
                  </a:cubicBezTo>
                  <a:lnTo>
                    <a:pt x="312" y="3398"/>
                  </a:lnTo>
                  <a:lnTo>
                    <a:pt x="11411" y="2866"/>
                  </a:lnTo>
                  <a:cubicBezTo>
                    <a:pt x="11411" y="2866"/>
                    <a:pt x="7869" y="2345"/>
                    <a:pt x="5084" y="1867"/>
                  </a:cubicBezTo>
                  <a:cubicBezTo>
                    <a:pt x="4940" y="2369"/>
                    <a:pt x="4940" y="2747"/>
                    <a:pt x="4940" y="2747"/>
                  </a:cubicBezTo>
                  <a:cubicBezTo>
                    <a:pt x="4940" y="2747"/>
                    <a:pt x="4882" y="2426"/>
                    <a:pt x="3988" y="1675"/>
                  </a:cubicBezTo>
                  <a:cubicBezTo>
                    <a:pt x="2863" y="1469"/>
                    <a:pt x="2006" y="1293"/>
                    <a:pt x="1814" y="1187"/>
                  </a:cubicBezTo>
                  <a:cubicBezTo>
                    <a:pt x="1685" y="1114"/>
                    <a:pt x="1584" y="712"/>
                    <a:pt x="1513" y="91"/>
                  </a:cubicBezTo>
                  <a:cubicBezTo>
                    <a:pt x="1288" y="29"/>
                    <a:pt x="1072" y="0"/>
                    <a:pt x="866" y="0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64;p58"/>
            <p:cNvSpPr/>
            <p:nvPr/>
          </p:nvSpPr>
          <p:spPr>
            <a:xfrm>
              <a:off x="6387081" y="1487385"/>
              <a:ext cx="66781" cy="437731"/>
            </a:xfrm>
            <a:custGeom>
              <a:avLst/>
              <a:gdLst/>
              <a:ahLst/>
              <a:cxnLst/>
              <a:rect l="l" t="t" r="r" b="b"/>
              <a:pathLst>
                <a:path w="1408" h="9229" extrusionOk="0">
                  <a:moveTo>
                    <a:pt x="1408" y="1"/>
                  </a:moveTo>
                  <a:lnTo>
                    <a:pt x="106" y="8525"/>
                  </a:lnTo>
                  <a:lnTo>
                    <a:pt x="1" y="9229"/>
                  </a:lnTo>
                  <a:cubicBezTo>
                    <a:pt x="140" y="9152"/>
                    <a:pt x="226" y="9110"/>
                    <a:pt x="226" y="9110"/>
                  </a:cubicBezTo>
                  <a:lnTo>
                    <a:pt x="312" y="8439"/>
                  </a:lnTo>
                  <a:lnTo>
                    <a:pt x="341" y="8215"/>
                  </a:lnTo>
                  <a:lnTo>
                    <a:pt x="1121" y="2193"/>
                  </a:lnTo>
                  <a:lnTo>
                    <a:pt x="1408" y="6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65;p58"/>
            <p:cNvSpPr/>
            <p:nvPr/>
          </p:nvSpPr>
          <p:spPr>
            <a:xfrm>
              <a:off x="6372330" y="2017261"/>
              <a:ext cx="84710" cy="227522"/>
            </a:xfrm>
            <a:custGeom>
              <a:avLst/>
              <a:gdLst/>
              <a:ahLst/>
              <a:cxnLst/>
              <a:rect l="l" t="t" r="r" b="b"/>
              <a:pathLst>
                <a:path w="1786" h="4797" extrusionOk="0">
                  <a:moveTo>
                    <a:pt x="15" y="1"/>
                  </a:moveTo>
                  <a:lnTo>
                    <a:pt x="0" y="91"/>
                  </a:lnTo>
                  <a:lnTo>
                    <a:pt x="1039" y="91"/>
                  </a:lnTo>
                  <a:cubicBezTo>
                    <a:pt x="948" y="58"/>
                    <a:pt x="575" y="24"/>
                    <a:pt x="15" y="1"/>
                  </a:cubicBezTo>
                  <a:close/>
                  <a:moveTo>
                    <a:pt x="1039" y="91"/>
                  </a:moveTo>
                  <a:cubicBezTo>
                    <a:pt x="1039" y="91"/>
                    <a:pt x="1087" y="167"/>
                    <a:pt x="1158" y="288"/>
                  </a:cubicBezTo>
                  <a:cubicBezTo>
                    <a:pt x="1268" y="306"/>
                    <a:pt x="1336" y="326"/>
                    <a:pt x="1359" y="340"/>
                  </a:cubicBezTo>
                  <a:lnTo>
                    <a:pt x="1685" y="1216"/>
                  </a:lnTo>
                  <a:cubicBezTo>
                    <a:pt x="1719" y="1293"/>
                    <a:pt x="1748" y="1360"/>
                    <a:pt x="1767" y="1417"/>
                  </a:cubicBezTo>
                  <a:cubicBezTo>
                    <a:pt x="1757" y="1274"/>
                    <a:pt x="1738" y="1178"/>
                    <a:pt x="1719" y="1139"/>
                  </a:cubicBezTo>
                  <a:cubicBezTo>
                    <a:pt x="1542" y="814"/>
                    <a:pt x="1527" y="297"/>
                    <a:pt x="1039" y="91"/>
                  </a:cubicBezTo>
                  <a:close/>
                  <a:moveTo>
                    <a:pt x="1785" y="2336"/>
                  </a:moveTo>
                  <a:cubicBezTo>
                    <a:pt x="1776" y="2580"/>
                    <a:pt x="1761" y="2848"/>
                    <a:pt x="1748" y="3121"/>
                  </a:cubicBezTo>
                  <a:cubicBezTo>
                    <a:pt x="1723" y="3600"/>
                    <a:pt x="1695" y="4117"/>
                    <a:pt x="1646" y="4590"/>
                  </a:cubicBezTo>
                  <a:cubicBezTo>
                    <a:pt x="1640" y="4675"/>
                    <a:pt x="1636" y="4738"/>
                    <a:pt x="1634" y="4771"/>
                  </a:cubicBezTo>
                  <a:lnTo>
                    <a:pt x="1634" y="4771"/>
                  </a:lnTo>
                  <a:cubicBezTo>
                    <a:pt x="1637" y="4766"/>
                    <a:pt x="1637" y="4761"/>
                    <a:pt x="1637" y="4753"/>
                  </a:cubicBezTo>
                  <a:cubicBezTo>
                    <a:pt x="1723" y="3993"/>
                    <a:pt x="1776" y="3063"/>
                    <a:pt x="1785" y="2336"/>
                  </a:cubicBezTo>
                  <a:close/>
                  <a:moveTo>
                    <a:pt x="1634" y="4771"/>
                  </a:moveTo>
                  <a:lnTo>
                    <a:pt x="1634" y="4771"/>
                  </a:lnTo>
                  <a:cubicBezTo>
                    <a:pt x="1634" y="4771"/>
                    <a:pt x="1633" y="4772"/>
                    <a:pt x="1633" y="4773"/>
                  </a:cubicBezTo>
                  <a:lnTo>
                    <a:pt x="1633" y="4797"/>
                  </a:lnTo>
                  <a:cubicBezTo>
                    <a:pt x="1633" y="4797"/>
                    <a:pt x="1633" y="4788"/>
                    <a:pt x="1634" y="4771"/>
                  </a:cubicBezTo>
                  <a:close/>
                </a:path>
              </a:pathLst>
            </a:custGeom>
            <a:solidFill>
              <a:srgbClr val="CF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66;p58"/>
            <p:cNvSpPr/>
            <p:nvPr/>
          </p:nvSpPr>
          <p:spPr>
            <a:xfrm>
              <a:off x="6531028" y="1486057"/>
              <a:ext cx="259727" cy="32252"/>
            </a:xfrm>
            <a:custGeom>
              <a:avLst/>
              <a:gdLst/>
              <a:ahLst/>
              <a:cxnLst/>
              <a:rect l="l" t="t" r="r" b="b"/>
              <a:pathLst>
                <a:path w="5476" h="680" extrusionOk="0">
                  <a:moveTo>
                    <a:pt x="3728" y="129"/>
                  </a:moveTo>
                  <a:lnTo>
                    <a:pt x="3728" y="129"/>
                  </a:lnTo>
                  <a:cubicBezTo>
                    <a:pt x="2384" y="224"/>
                    <a:pt x="742" y="339"/>
                    <a:pt x="1" y="383"/>
                  </a:cubicBezTo>
                  <a:cubicBezTo>
                    <a:pt x="196" y="474"/>
                    <a:pt x="498" y="507"/>
                    <a:pt x="852" y="507"/>
                  </a:cubicBezTo>
                  <a:cubicBezTo>
                    <a:pt x="1685" y="507"/>
                    <a:pt x="2833" y="310"/>
                    <a:pt x="3728" y="129"/>
                  </a:cubicBezTo>
                  <a:close/>
                  <a:moveTo>
                    <a:pt x="5476" y="0"/>
                  </a:moveTo>
                  <a:cubicBezTo>
                    <a:pt x="5376" y="9"/>
                    <a:pt x="5250" y="19"/>
                    <a:pt x="5107" y="29"/>
                  </a:cubicBezTo>
                  <a:cubicBezTo>
                    <a:pt x="5098" y="158"/>
                    <a:pt x="5078" y="359"/>
                    <a:pt x="5049" y="679"/>
                  </a:cubicBezTo>
                  <a:cubicBezTo>
                    <a:pt x="5175" y="665"/>
                    <a:pt x="5241" y="655"/>
                    <a:pt x="5241" y="655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A9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67;p58"/>
            <p:cNvSpPr/>
            <p:nvPr/>
          </p:nvSpPr>
          <p:spPr>
            <a:xfrm>
              <a:off x="6495124" y="1460588"/>
              <a:ext cx="304738" cy="43636"/>
            </a:xfrm>
            <a:custGeom>
              <a:avLst/>
              <a:gdLst/>
              <a:ahLst/>
              <a:cxnLst/>
              <a:rect l="l" t="t" r="r" b="b"/>
              <a:pathLst>
                <a:path w="6425" h="920" extrusionOk="0">
                  <a:moveTo>
                    <a:pt x="6424" y="1"/>
                  </a:moveTo>
                  <a:lnTo>
                    <a:pt x="5079" y="72"/>
                  </a:lnTo>
                  <a:cubicBezTo>
                    <a:pt x="4103" y="120"/>
                    <a:pt x="1399" y="359"/>
                    <a:pt x="1" y="489"/>
                  </a:cubicBezTo>
                  <a:cubicBezTo>
                    <a:pt x="168" y="618"/>
                    <a:pt x="413" y="767"/>
                    <a:pt x="758" y="920"/>
                  </a:cubicBezTo>
                  <a:cubicBezTo>
                    <a:pt x="1499" y="876"/>
                    <a:pt x="3141" y="761"/>
                    <a:pt x="4485" y="666"/>
                  </a:cubicBezTo>
                  <a:cubicBezTo>
                    <a:pt x="5285" y="498"/>
                    <a:pt x="5883" y="345"/>
                    <a:pt x="5883" y="345"/>
                  </a:cubicBezTo>
                  <a:lnTo>
                    <a:pt x="5883" y="345"/>
                  </a:lnTo>
                  <a:lnTo>
                    <a:pt x="5864" y="566"/>
                  </a:lnTo>
                  <a:cubicBezTo>
                    <a:pt x="6007" y="556"/>
                    <a:pt x="6133" y="546"/>
                    <a:pt x="6233" y="537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68;p58"/>
            <p:cNvSpPr/>
            <p:nvPr/>
          </p:nvSpPr>
          <p:spPr>
            <a:xfrm>
              <a:off x="6990519" y="2218597"/>
              <a:ext cx="664" cy="3036"/>
            </a:xfrm>
            <a:custGeom>
              <a:avLst/>
              <a:gdLst/>
              <a:ahLst/>
              <a:cxnLst/>
              <a:rect l="l" t="t" r="r" b="b"/>
              <a:pathLst>
                <a:path w="14" h="64" extrusionOk="0">
                  <a:moveTo>
                    <a:pt x="14" y="0"/>
                  </a:moveTo>
                  <a:lnTo>
                    <a:pt x="14" y="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69;p58"/>
            <p:cNvSpPr/>
            <p:nvPr/>
          </p:nvSpPr>
          <p:spPr>
            <a:xfrm>
              <a:off x="6627972" y="2218597"/>
              <a:ext cx="363219" cy="121041"/>
            </a:xfrm>
            <a:custGeom>
              <a:avLst/>
              <a:gdLst/>
              <a:ahLst/>
              <a:cxnLst/>
              <a:rect l="l" t="t" r="r" b="b"/>
              <a:pathLst>
                <a:path w="7658" h="2552" extrusionOk="0">
                  <a:moveTo>
                    <a:pt x="7658" y="0"/>
                  </a:moveTo>
                  <a:lnTo>
                    <a:pt x="0" y="552"/>
                  </a:lnTo>
                  <a:lnTo>
                    <a:pt x="1048" y="2552"/>
                  </a:lnTo>
                  <a:lnTo>
                    <a:pt x="7342" y="1442"/>
                  </a:lnTo>
                  <a:lnTo>
                    <a:pt x="7644" y="6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70;p58"/>
            <p:cNvSpPr/>
            <p:nvPr/>
          </p:nvSpPr>
          <p:spPr>
            <a:xfrm>
              <a:off x="7038612" y="2218597"/>
              <a:ext cx="3273" cy="70671"/>
            </a:xfrm>
            <a:custGeom>
              <a:avLst/>
              <a:gdLst/>
              <a:ahLst/>
              <a:cxnLst/>
              <a:rect l="l" t="t" r="r" b="b"/>
              <a:pathLst>
                <a:path w="69" h="1490" extrusionOk="0">
                  <a:moveTo>
                    <a:pt x="0" y="0"/>
                  </a:moveTo>
                  <a:lnTo>
                    <a:pt x="0" y="1485"/>
                  </a:lnTo>
                  <a:lnTo>
                    <a:pt x="68" y="1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71;p58"/>
            <p:cNvSpPr/>
            <p:nvPr/>
          </p:nvSpPr>
          <p:spPr>
            <a:xfrm>
              <a:off x="7038612" y="2190899"/>
              <a:ext cx="365590" cy="117626"/>
            </a:xfrm>
            <a:custGeom>
              <a:avLst/>
              <a:gdLst/>
              <a:ahLst/>
              <a:cxnLst/>
              <a:rect l="l" t="t" r="r" b="b"/>
              <a:pathLst>
                <a:path w="7708" h="2480" extrusionOk="0">
                  <a:moveTo>
                    <a:pt x="7708" y="1"/>
                  </a:moveTo>
                  <a:lnTo>
                    <a:pt x="0" y="584"/>
                  </a:lnTo>
                  <a:lnTo>
                    <a:pt x="68" y="2073"/>
                  </a:lnTo>
                  <a:lnTo>
                    <a:pt x="6524" y="2480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2;p58"/>
            <p:cNvSpPr/>
            <p:nvPr/>
          </p:nvSpPr>
          <p:spPr>
            <a:xfrm>
              <a:off x="6391160" y="1463766"/>
              <a:ext cx="25707" cy="28648"/>
            </a:xfrm>
            <a:custGeom>
              <a:avLst/>
              <a:gdLst/>
              <a:ahLst/>
              <a:cxnLst/>
              <a:rect l="l" t="t" r="r" b="b"/>
              <a:pathLst>
                <a:path w="542" h="604" extrusionOk="0">
                  <a:moveTo>
                    <a:pt x="542" y="0"/>
                  </a:moveTo>
                  <a:cubicBezTo>
                    <a:pt x="542" y="0"/>
                    <a:pt x="451" y="29"/>
                    <a:pt x="288" y="77"/>
                  </a:cubicBezTo>
                  <a:cubicBezTo>
                    <a:pt x="206" y="216"/>
                    <a:pt x="106" y="393"/>
                    <a:pt x="1" y="604"/>
                  </a:cubicBezTo>
                  <a:lnTo>
                    <a:pt x="1" y="604"/>
                  </a:lnTo>
                  <a:cubicBezTo>
                    <a:pt x="336" y="226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73;p58"/>
            <p:cNvSpPr/>
            <p:nvPr/>
          </p:nvSpPr>
          <p:spPr>
            <a:xfrm>
              <a:off x="6404772" y="1451055"/>
              <a:ext cx="49090" cy="36379"/>
            </a:xfrm>
            <a:custGeom>
              <a:avLst/>
              <a:gdLst/>
              <a:ahLst/>
              <a:cxnLst/>
              <a:rect l="l" t="t" r="r" b="b"/>
              <a:pathLst>
                <a:path w="1035" h="767" extrusionOk="0">
                  <a:moveTo>
                    <a:pt x="216" y="1"/>
                  </a:moveTo>
                  <a:cubicBezTo>
                    <a:pt x="216" y="1"/>
                    <a:pt x="130" y="125"/>
                    <a:pt x="1" y="345"/>
                  </a:cubicBezTo>
                  <a:lnTo>
                    <a:pt x="1" y="345"/>
                  </a:lnTo>
                  <a:cubicBezTo>
                    <a:pt x="164" y="297"/>
                    <a:pt x="255" y="268"/>
                    <a:pt x="255" y="268"/>
                  </a:cubicBezTo>
                  <a:lnTo>
                    <a:pt x="1035" y="767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74;p58"/>
            <p:cNvSpPr/>
            <p:nvPr/>
          </p:nvSpPr>
          <p:spPr>
            <a:xfrm>
              <a:off x="6345059" y="1463766"/>
              <a:ext cx="108804" cy="427961"/>
            </a:xfrm>
            <a:custGeom>
              <a:avLst/>
              <a:gdLst/>
              <a:ahLst/>
              <a:cxnLst/>
              <a:rect l="l" t="t" r="r" b="b"/>
              <a:pathLst>
                <a:path w="2294" h="9023" extrusionOk="0">
                  <a:moveTo>
                    <a:pt x="1514" y="0"/>
                  </a:moveTo>
                  <a:cubicBezTo>
                    <a:pt x="1514" y="0"/>
                    <a:pt x="1308" y="226"/>
                    <a:pt x="973" y="604"/>
                  </a:cubicBezTo>
                  <a:cubicBezTo>
                    <a:pt x="547" y="1441"/>
                    <a:pt x="1" y="2796"/>
                    <a:pt x="1" y="4222"/>
                  </a:cubicBezTo>
                  <a:cubicBezTo>
                    <a:pt x="1" y="6568"/>
                    <a:pt x="992" y="9014"/>
                    <a:pt x="992" y="9023"/>
                  </a:cubicBezTo>
                  <a:lnTo>
                    <a:pt x="2294" y="49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75;p58"/>
            <p:cNvSpPr/>
            <p:nvPr/>
          </p:nvSpPr>
          <p:spPr>
            <a:xfrm>
              <a:off x="6392108" y="1487385"/>
              <a:ext cx="61754" cy="404341"/>
            </a:xfrm>
            <a:custGeom>
              <a:avLst/>
              <a:gdLst/>
              <a:ahLst/>
              <a:cxnLst/>
              <a:rect l="l" t="t" r="r" b="b"/>
              <a:pathLst>
                <a:path w="1302" h="8525" extrusionOk="0">
                  <a:moveTo>
                    <a:pt x="1302" y="1"/>
                  </a:moveTo>
                  <a:lnTo>
                    <a:pt x="0" y="8525"/>
                  </a:lnTo>
                  <a:lnTo>
                    <a:pt x="0" y="8525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76;p58"/>
            <p:cNvSpPr/>
            <p:nvPr/>
          </p:nvSpPr>
          <p:spPr>
            <a:xfrm>
              <a:off x="6456327" y="2085796"/>
              <a:ext cx="711" cy="2561"/>
            </a:xfrm>
            <a:custGeom>
              <a:avLst/>
              <a:gdLst/>
              <a:ahLst/>
              <a:cxnLst/>
              <a:rect l="l" t="t" r="r" b="b"/>
              <a:pathLst>
                <a:path w="15" h="54" extrusionOk="0">
                  <a:moveTo>
                    <a:pt x="1" y="1"/>
                  </a:moveTo>
                  <a:lnTo>
                    <a:pt x="1" y="54"/>
                  </a:lnTo>
                  <a:cubicBezTo>
                    <a:pt x="5" y="49"/>
                    <a:pt x="10" y="49"/>
                    <a:pt x="14" y="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7;p58"/>
            <p:cNvSpPr/>
            <p:nvPr/>
          </p:nvSpPr>
          <p:spPr>
            <a:xfrm>
              <a:off x="6256556" y="2308475"/>
              <a:ext cx="177104" cy="22577"/>
            </a:xfrm>
            <a:custGeom>
              <a:avLst/>
              <a:gdLst/>
              <a:ahLst/>
              <a:cxnLst/>
              <a:rect l="l" t="t" r="r" b="b"/>
              <a:pathLst>
                <a:path w="3734" h="476" extrusionOk="0">
                  <a:moveTo>
                    <a:pt x="3734" y="1"/>
                  </a:moveTo>
                  <a:cubicBezTo>
                    <a:pt x="3561" y="144"/>
                    <a:pt x="1929" y="336"/>
                    <a:pt x="0" y="475"/>
                  </a:cubicBezTo>
                  <a:cubicBezTo>
                    <a:pt x="1809" y="370"/>
                    <a:pt x="3523" y="212"/>
                    <a:pt x="373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78;p58"/>
            <p:cNvSpPr/>
            <p:nvPr/>
          </p:nvSpPr>
          <p:spPr>
            <a:xfrm>
              <a:off x="6456327" y="2088120"/>
              <a:ext cx="711" cy="13850"/>
            </a:xfrm>
            <a:custGeom>
              <a:avLst/>
              <a:gdLst/>
              <a:ahLst/>
              <a:cxnLst/>
              <a:rect l="l" t="t" r="r" b="b"/>
              <a:pathLst>
                <a:path w="15" h="292" extrusionOk="0">
                  <a:moveTo>
                    <a:pt x="14" y="0"/>
                  </a:moveTo>
                  <a:cubicBezTo>
                    <a:pt x="10" y="0"/>
                    <a:pt x="5" y="0"/>
                    <a:pt x="1" y="5"/>
                  </a:cubicBezTo>
                  <a:cubicBezTo>
                    <a:pt x="5" y="86"/>
                    <a:pt x="10" y="186"/>
                    <a:pt x="14" y="29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79;p58"/>
            <p:cNvSpPr/>
            <p:nvPr/>
          </p:nvSpPr>
          <p:spPr>
            <a:xfrm>
              <a:off x="6005467" y="2020012"/>
              <a:ext cx="451581" cy="319631"/>
            </a:xfrm>
            <a:custGeom>
              <a:avLst/>
              <a:gdLst/>
              <a:ahLst/>
              <a:cxnLst/>
              <a:rect l="l" t="t" r="r" b="b"/>
              <a:pathLst>
                <a:path w="9521" h="6739" extrusionOk="0">
                  <a:moveTo>
                    <a:pt x="3542" y="0"/>
                  </a:moveTo>
                  <a:cubicBezTo>
                    <a:pt x="1728" y="0"/>
                    <a:pt x="163" y="76"/>
                    <a:pt x="116" y="282"/>
                  </a:cubicBezTo>
                  <a:cubicBezTo>
                    <a:pt x="1" y="776"/>
                    <a:pt x="737" y="6725"/>
                    <a:pt x="743" y="6739"/>
                  </a:cubicBezTo>
                  <a:cubicBezTo>
                    <a:pt x="819" y="6739"/>
                    <a:pt x="3126" y="6681"/>
                    <a:pt x="5294" y="6557"/>
                  </a:cubicBezTo>
                  <a:cubicBezTo>
                    <a:pt x="7223" y="6418"/>
                    <a:pt x="8855" y="6226"/>
                    <a:pt x="9028" y="6083"/>
                  </a:cubicBezTo>
                  <a:cubicBezTo>
                    <a:pt x="9200" y="5916"/>
                    <a:pt x="9310" y="5279"/>
                    <a:pt x="9381" y="4532"/>
                  </a:cubicBezTo>
                  <a:cubicBezTo>
                    <a:pt x="9406" y="4231"/>
                    <a:pt x="9445" y="3647"/>
                    <a:pt x="9483" y="3063"/>
                  </a:cubicBezTo>
                  <a:cubicBezTo>
                    <a:pt x="9507" y="2517"/>
                    <a:pt x="9516" y="2024"/>
                    <a:pt x="9520" y="1728"/>
                  </a:cubicBezTo>
                  <a:cubicBezTo>
                    <a:pt x="9516" y="1622"/>
                    <a:pt x="9511" y="1522"/>
                    <a:pt x="9507" y="1441"/>
                  </a:cubicBezTo>
                  <a:lnTo>
                    <a:pt x="9507" y="1388"/>
                  </a:lnTo>
                  <a:lnTo>
                    <a:pt x="9420" y="1158"/>
                  </a:lnTo>
                  <a:cubicBezTo>
                    <a:pt x="9281" y="862"/>
                    <a:pt x="9043" y="464"/>
                    <a:pt x="8893" y="230"/>
                  </a:cubicBezTo>
                  <a:cubicBezTo>
                    <a:pt x="8166" y="105"/>
                    <a:pt x="5682" y="0"/>
                    <a:pt x="3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80;p58"/>
            <p:cNvSpPr/>
            <p:nvPr/>
          </p:nvSpPr>
          <p:spPr>
            <a:xfrm>
              <a:off x="6427253" y="2030874"/>
              <a:ext cx="25043" cy="44110"/>
            </a:xfrm>
            <a:custGeom>
              <a:avLst/>
              <a:gdLst/>
              <a:ahLst/>
              <a:cxnLst/>
              <a:rect l="l" t="t" r="r" b="b"/>
              <a:pathLst>
                <a:path w="528" h="930" extrusionOk="0">
                  <a:moveTo>
                    <a:pt x="0" y="1"/>
                  </a:moveTo>
                  <a:lnTo>
                    <a:pt x="0" y="1"/>
                  </a:lnTo>
                  <a:cubicBezTo>
                    <a:pt x="150" y="235"/>
                    <a:pt x="388" y="633"/>
                    <a:pt x="527" y="929"/>
                  </a:cubicBezTo>
                  <a:lnTo>
                    <a:pt x="201" y="53"/>
                  </a:lnTo>
                  <a:cubicBezTo>
                    <a:pt x="178" y="39"/>
                    <a:pt x="110" y="19"/>
                    <a:pt x="0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81;p58"/>
            <p:cNvSpPr/>
            <p:nvPr/>
          </p:nvSpPr>
          <p:spPr>
            <a:xfrm>
              <a:off x="6450398" y="2165240"/>
              <a:ext cx="4838" cy="69722"/>
            </a:xfrm>
            <a:custGeom>
              <a:avLst/>
              <a:gdLst/>
              <a:ahLst/>
              <a:cxnLst/>
              <a:rect l="l" t="t" r="r" b="b"/>
              <a:pathLst>
                <a:path w="102" h="1470" extrusionOk="0">
                  <a:moveTo>
                    <a:pt x="102" y="1"/>
                  </a:moveTo>
                  <a:cubicBezTo>
                    <a:pt x="64" y="585"/>
                    <a:pt x="25" y="1169"/>
                    <a:pt x="0" y="1470"/>
                  </a:cubicBezTo>
                  <a:cubicBezTo>
                    <a:pt x="49" y="997"/>
                    <a:pt x="77" y="480"/>
                    <a:pt x="102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3261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التقويم</a:t>
            </a:r>
            <a:endParaRPr sz="36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554413" y="1681728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هو علم الجيولوجيا ؟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marR="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</a:t>
            </a:r>
            <a:r>
              <a:rPr lang="ar-EG" sz="20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هى عوامل </a:t>
            </a:r>
            <a:r>
              <a:rPr lang="ar-EG" sz="20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التعريه</a:t>
            </a:r>
            <a:r>
              <a:rPr lang="ar-EG" sz="20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؟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562533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اشرح الازمنه </a:t>
            </a:r>
            <a:r>
              <a:rPr lang="ar-EG" sz="20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الجيولوجيه</a:t>
            </a:r>
            <a:r>
              <a:rPr lang="ar-EG" sz="20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لمصر؟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</a:t>
            </a:r>
            <a:r>
              <a:rPr lang="ar-EG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3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90586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" name="Google Shape;2529;p54"/>
          <p:cNvGrpSpPr/>
          <p:nvPr/>
        </p:nvGrpSpPr>
        <p:grpSpPr>
          <a:xfrm>
            <a:off x="1077907" y="929768"/>
            <a:ext cx="2388309" cy="3283958"/>
            <a:chOff x="1835466" y="929768"/>
            <a:chExt cx="2388309" cy="3283958"/>
          </a:xfrm>
        </p:grpSpPr>
        <p:sp>
          <p:nvSpPr>
            <p:cNvPr id="2530" name="Google Shape;2530;p54"/>
            <p:cNvSpPr/>
            <p:nvPr/>
          </p:nvSpPr>
          <p:spPr>
            <a:xfrm>
              <a:off x="1835466" y="929768"/>
              <a:ext cx="2388309" cy="3283958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1" name="Google Shape;2531;p54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4"/>
            <p:cNvSpPr/>
            <p:nvPr/>
          </p:nvSpPr>
          <p:spPr>
            <a:xfrm>
              <a:off x="2947422" y="4067543"/>
              <a:ext cx="164398" cy="97411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4" name="Google Shape;2534;p54"/>
          <p:cNvSpPr/>
          <p:nvPr/>
        </p:nvSpPr>
        <p:spPr>
          <a:xfrm>
            <a:off x="3002266" y="996800"/>
            <a:ext cx="54710" cy="5471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6" name="Google Shape;2536;p54"/>
          <p:cNvGrpSpPr/>
          <p:nvPr/>
        </p:nvGrpSpPr>
        <p:grpSpPr>
          <a:xfrm rot="-5107864" flipH="1">
            <a:off x="5799557" y="590155"/>
            <a:ext cx="1042412" cy="889148"/>
            <a:chOff x="5794823" y="394529"/>
            <a:chExt cx="1647605" cy="1405361"/>
          </a:xfrm>
        </p:grpSpPr>
        <p:sp>
          <p:nvSpPr>
            <p:cNvPr id="2537" name="Google Shape;2537;p5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6" y="4590608"/>
            <a:ext cx="428122" cy="428122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66" y="4465838"/>
            <a:ext cx="677662" cy="67766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6216" y="4590608"/>
            <a:ext cx="428122" cy="4281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0067" y="1126953"/>
            <a:ext cx="2016000" cy="2891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3638376" y="2174323"/>
            <a:ext cx="2797628" cy="1058733"/>
          </a:xfrm>
        </p:spPr>
        <p:txBody>
          <a:bodyPr/>
          <a:lstStyle/>
          <a:p>
            <a:pPr algn="justLow" rtl="1"/>
            <a:r>
              <a:rPr lang="ar-EG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يمكنك من خلال هذا </a:t>
            </a:r>
            <a:r>
              <a:rPr lang="en-US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QR</a:t>
            </a:r>
            <a:r>
              <a:rPr lang="ar-EG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 مشاهدة شرح الدرس كامل</a:t>
            </a:r>
          </a:p>
        </p:txBody>
      </p:sp>
      <p:grpSp>
        <p:nvGrpSpPr>
          <p:cNvPr id="21" name="Google Shape;3185;p58"/>
          <p:cNvGrpSpPr/>
          <p:nvPr/>
        </p:nvGrpSpPr>
        <p:grpSpPr>
          <a:xfrm>
            <a:off x="7609989" y="798447"/>
            <a:ext cx="1447800" cy="4747843"/>
            <a:chOff x="5757125" y="503925"/>
            <a:chExt cx="541350" cy="1775275"/>
          </a:xfrm>
        </p:grpSpPr>
        <p:sp>
          <p:nvSpPr>
            <p:cNvPr id="22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0" y="1790346"/>
            <a:ext cx="1463893" cy="14638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" action="ppaction://noaction"/>
          </p:cNvPr>
          <p:cNvSpPr/>
          <p:nvPr/>
        </p:nvSpPr>
        <p:spPr>
          <a:xfrm>
            <a:off x="223654" y="394069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الأقاليم المناخية في مصر.</a:t>
            </a: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223654" y="442371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 smtClean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النبات الطبيعي والحيوان البري في مصر.</a:t>
            </a:r>
            <a:endParaRPr lang="ar-EG" sz="2400" dirty="0">
              <a:solidFill>
                <a:schemeClr val="accent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5" name="Google Shape;316;p31"/>
          <p:cNvSpPr txBox="1">
            <a:spLocks/>
          </p:cNvSpPr>
          <p:nvPr/>
        </p:nvSpPr>
        <p:spPr>
          <a:xfrm>
            <a:off x="223654" y="2847575"/>
            <a:ext cx="7472573" cy="55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الثانية: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(المناخ والحياة النباتية والحيوانية في مصر)</a:t>
            </a:r>
          </a:p>
        </p:txBody>
      </p:sp>
      <p:sp>
        <p:nvSpPr>
          <p:cNvPr id="25" name="Rounded Rectangle 24">
            <a:hlinkClick r:id="" action="ppaction://noaction"/>
          </p:cNvPr>
          <p:cNvSpPr/>
          <p:nvPr/>
        </p:nvSpPr>
        <p:spPr>
          <a:xfrm>
            <a:off x="223654" y="345767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المناخ في مصر.</a:t>
            </a:r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223654" y="188430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التكوينات الجيولوجية وتشكيل سطح مصر.</a:t>
            </a:r>
          </a:p>
        </p:txBody>
      </p:sp>
      <p:sp>
        <p:nvSpPr>
          <p:cNvPr id="22" name="Rounded Rectangle 21">
            <a:hlinkClick r:id="" action="ppaction://noaction"/>
          </p:cNvPr>
          <p:cNvSpPr/>
          <p:nvPr/>
        </p:nvSpPr>
        <p:spPr>
          <a:xfrm>
            <a:off x="223654" y="236732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تضاريس مصر.</a:t>
            </a: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223654" y="140128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موقع مصر واهميته.</a:t>
            </a: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3182106" y="301673"/>
            <a:ext cx="2291938" cy="377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لمحتوي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7792648" y="9613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8;p31"/>
          <p:cNvSpPr/>
          <p:nvPr/>
        </p:nvSpPr>
        <p:spPr>
          <a:xfrm>
            <a:off x="7790670" y="30375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059;p37"/>
          <p:cNvGrpSpPr/>
          <p:nvPr/>
        </p:nvGrpSpPr>
        <p:grpSpPr>
          <a:xfrm rot="-9212037">
            <a:off x="7320348" y="1003489"/>
            <a:ext cx="2248048" cy="1996524"/>
            <a:chOff x="5400719" y="1493275"/>
            <a:chExt cx="3101802" cy="2754756"/>
          </a:xfrm>
        </p:grpSpPr>
        <p:sp>
          <p:nvSpPr>
            <p:cNvPr id="15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062;p37"/>
          <p:cNvGrpSpPr/>
          <p:nvPr/>
        </p:nvGrpSpPr>
        <p:grpSpPr>
          <a:xfrm rot="-5400000">
            <a:off x="7319431" y="2287563"/>
            <a:ext cx="2249891" cy="976673"/>
            <a:chOff x="5085720" y="658171"/>
            <a:chExt cx="2249891" cy="976673"/>
          </a:xfrm>
        </p:grpSpPr>
        <p:sp>
          <p:nvSpPr>
            <p:cNvPr id="16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4" y="514700"/>
            <a:ext cx="428122" cy="428122"/>
          </a:xfrm>
          <a:prstGeom prst="rect">
            <a:avLst/>
          </a:prstGeom>
        </p:spPr>
      </p:pic>
      <p:pic>
        <p:nvPicPr>
          <p:cNvPr id="27" name="Picture 2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4" y="389930"/>
            <a:ext cx="677662" cy="67766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54" y="514700"/>
            <a:ext cx="428122" cy="428122"/>
          </a:xfrm>
          <a:prstGeom prst="rect">
            <a:avLst/>
          </a:prstGeom>
        </p:spPr>
      </p:pic>
      <p:sp>
        <p:nvSpPr>
          <p:cNvPr id="316" name="Google Shape;316;p31"/>
          <p:cNvSpPr txBox="1">
            <a:spLocks noGrp="1"/>
          </p:cNvSpPr>
          <p:nvPr>
            <p:ph type="subTitle" idx="1"/>
          </p:nvPr>
        </p:nvSpPr>
        <p:spPr>
          <a:xfrm>
            <a:off x="118754" y="783253"/>
            <a:ext cx="7579452" cy="508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الأولي: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(الموقع ومظاهر سطح مصر)</a:t>
            </a:r>
          </a:p>
        </p:txBody>
      </p:sp>
    </p:spTree>
    <p:extLst>
      <p:ext uri="{BB962C8B-B14F-4D97-AF65-F5344CB8AC3E}">
        <p14:creationId xmlns:p14="http://schemas.microsoft.com/office/powerpoint/2010/main" val="304934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0"/>
          <p:cNvSpPr txBox="1">
            <a:spLocks noGrp="1"/>
          </p:cNvSpPr>
          <p:nvPr>
            <p:ph type="title"/>
          </p:nvPr>
        </p:nvSpPr>
        <p:spPr>
          <a:xfrm>
            <a:off x="2752487" y="590538"/>
            <a:ext cx="4621437" cy="1144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الاولي</a:t>
            </a:r>
            <a:endParaRPr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99" name="Google Shape;1199;p40"/>
          <p:cNvSpPr/>
          <p:nvPr/>
        </p:nvSpPr>
        <p:spPr>
          <a:xfrm>
            <a:off x="7414925" y="1000412"/>
            <a:ext cx="614259" cy="367648"/>
          </a:xfrm>
          <a:custGeom>
            <a:avLst/>
            <a:gdLst/>
            <a:ahLst/>
            <a:cxnLst/>
            <a:rect l="l" t="t" r="r" b="b"/>
            <a:pathLst>
              <a:path w="8262" h="4945" extrusionOk="0">
                <a:moveTo>
                  <a:pt x="3650" y="0"/>
                </a:moveTo>
                <a:cubicBezTo>
                  <a:pt x="3541" y="0"/>
                  <a:pt x="3426" y="30"/>
                  <a:pt x="3304" y="96"/>
                </a:cubicBezTo>
                <a:cubicBezTo>
                  <a:pt x="1816" y="906"/>
                  <a:pt x="2410" y="4088"/>
                  <a:pt x="2410" y="4088"/>
                </a:cubicBezTo>
                <a:lnTo>
                  <a:pt x="1843" y="3278"/>
                </a:lnTo>
                <a:cubicBezTo>
                  <a:pt x="1749" y="3247"/>
                  <a:pt x="1658" y="3232"/>
                  <a:pt x="1570" y="3232"/>
                </a:cubicBezTo>
                <a:cubicBezTo>
                  <a:pt x="609" y="3232"/>
                  <a:pt x="1" y="4945"/>
                  <a:pt x="1" y="4945"/>
                </a:cubicBezTo>
                <a:lnTo>
                  <a:pt x="8062" y="4945"/>
                </a:lnTo>
                <a:cubicBezTo>
                  <a:pt x="8062" y="4945"/>
                  <a:pt x="8261" y="2512"/>
                  <a:pt x="7023" y="1965"/>
                </a:cubicBezTo>
                <a:cubicBezTo>
                  <a:pt x="6897" y="1910"/>
                  <a:pt x="6779" y="1886"/>
                  <a:pt x="6670" y="1886"/>
                </a:cubicBezTo>
                <a:cubicBezTo>
                  <a:pt x="5696" y="1886"/>
                  <a:pt x="5336" y="3831"/>
                  <a:pt x="5336" y="3831"/>
                </a:cubicBezTo>
                <a:cubicBezTo>
                  <a:pt x="5336" y="3831"/>
                  <a:pt x="4878" y="0"/>
                  <a:pt x="3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252545" y="756846"/>
            <a:ext cx="2249891" cy="976682"/>
            <a:chOff x="238395" y="261596"/>
            <a:chExt cx="2249891" cy="976682"/>
          </a:xfrm>
        </p:grpSpPr>
        <p:grpSp>
          <p:nvGrpSpPr>
            <p:cNvPr id="1201" name="Google Shape;1201;p40"/>
            <p:cNvGrpSpPr/>
            <p:nvPr/>
          </p:nvGrpSpPr>
          <p:grpSpPr>
            <a:xfrm>
              <a:off x="491295" y="456571"/>
              <a:ext cx="1005325" cy="781707"/>
              <a:chOff x="491295" y="456571"/>
              <a:chExt cx="1005325" cy="781707"/>
            </a:xfrm>
          </p:grpSpPr>
          <p:sp>
            <p:nvSpPr>
              <p:cNvPr id="1202" name="Google Shape;1202;p40"/>
              <p:cNvSpPr/>
              <p:nvPr/>
            </p:nvSpPr>
            <p:spPr>
              <a:xfrm>
                <a:off x="1044750" y="456571"/>
                <a:ext cx="451871" cy="781707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15195" extrusionOk="0">
                    <a:moveTo>
                      <a:pt x="5197" y="187"/>
                    </a:moveTo>
                    <a:cubicBezTo>
                      <a:pt x="5461" y="187"/>
                      <a:pt x="5800" y="517"/>
                      <a:pt x="5888" y="750"/>
                    </a:cubicBezTo>
                    <a:cubicBezTo>
                      <a:pt x="6024" y="1103"/>
                      <a:pt x="6010" y="1516"/>
                      <a:pt x="6007" y="1887"/>
                    </a:cubicBezTo>
                    <a:cubicBezTo>
                      <a:pt x="5999" y="2723"/>
                      <a:pt x="5966" y="3573"/>
                      <a:pt x="5871" y="4404"/>
                    </a:cubicBezTo>
                    <a:cubicBezTo>
                      <a:pt x="5837" y="4691"/>
                      <a:pt x="5794" y="4974"/>
                      <a:pt x="5747" y="5258"/>
                    </a:cubicBezTo>
                    <a:cubicBezTo>
                      <a:pt x="5666" y="4579"/>
                      <a:pt x="5504" y="3914"/>
                      <a:pt x="5331" y="3249"/>
                    </a:cubicBezTo>
                    <a:cubicBezTo>
                      <a:pt x="5122" y="2427"/>
                      <a:pt x="4691" y="1333"/>
                      <a:pt x="4900" y="483"/>
                    </a:cubicBezTo>
                    <a:cubicBezTo>
                      <a:pt x="4953" y="268"/>
                      <a:pt x="5066" y="187"/>
                      <a:pt x="5197" y="187"/>
                    </a:cubicBezTo>
                    <a:close/>
                    <a:moveTo>
                      <a:pt x="8072" y="2671"/>
                    </a:moveTo>
                    <a:cubicBezTo>
                      <a:pt x="8320" y="2671"/>
                      <a:pt x="8442" y="2893"/>
                      <a:pt x="8355" y="3165"/>
                    </a:cubicBezTo>
                    <a:cubicBezTo>
                      <a:pt x="8102" y="3962"/>
                      <a:pt x="7332" y="4667"/>
                      <a:pt x="6779" y="5261"/>
                    </a:cubicBezTo>
                    <a:cubicBezTo>
                      <a:pt x="6462" y="5602"/>
                      <a:pt x="6094" y="5926"/>
                      <a:pt x="5773" y="6277"/>
                    </a:cubicBezTo>
                    <a:cubicBezTo>
                      <a:pt x="5949" y="5423"/>
                      <a:pt x="6388" y="4565"/>
                      <a:pt x="6820" y="3837"/>
                    </a:cubicBezTo>
                    <a:cubicBezTo>
                      <a:pt x="7066" y="3419"/>
                      <a:pt x="7396" y="2889"/>
                      <a:pt x="7876" y="2710"/>
                    </a:cubicBezTo>
                    <a:cubicBezTo>
                      <a:pt x="7948" y="2683"/>
                      <a:pt x="8013" y="2671"/>
                      <a:pt x="8072" y="2671"/>
                    </a:cubicBezTo>
                    <a:close/>
                    <a:moveTo>
                      <a:pt x="3233" y="4189"/>
                    </a:moveTo>
                    <a:cubicBezTo>
                      <a:pt x="3844" y="4189"/>
                      <a:pt x="4321" y="5464"/>
                      <a:pt x="4488" y="5865"/>
                    </a:cubicBezTo>
                    <a:cubicBezTo>
                      <a:pt x="4657" y="6270"/>
                      <a:pt x="4798" y="6688"/>
                      <a:pt x="4930" y="7107"/>
                    </a:cubicBezTo>
                    <a:cubicBezTo>
                      <a:pt x="4559" y="6699"/>
                      <a:pt x="4060" y="6364"/>
                      <a:pt x="3668" y="6027"/>
                    </a:cubicBezTo>
                    <a:cubicBezTo>
                      <a:pt x="3263" y="5683"/>
                      <a:pt x="1978" y="4539"/>
                      <a:pt x="3104" y="4208"/>
                    </a:cubicBezTo>
                    <a:cubicBezTo>
                      <a:pt x="3148" y="4195"/>
                      <a:pt x="3191" y="4189"/>
                      <a:pt x="3233" y="4189"/>
                    </a:cubicBezTo>
                    <a:close/>
                    <a:moveTo>
                      <a:pt x="7574" y="7652"/>
                    </a:moveTo>
                    <a:cubicBezTo>
                      <a:pt x="7714" y="7652"/>
                      <a:pt x="7813" y="7707"/>
                      <a:pt x="7852" y="7836"/>
                    </a:cubicBezTo>
                    <a:cubicBezTo>
                      <a:pt x="7963" y="8207"/>
                      <a:pt x="7643" y="8588"/>
                      <a:pt x="7349" y="8756"/>
                    </a:cubicBezTo>
                    <a:cubicBezTo>
                      <a:pt x="7012" y="8952"/>
                      <a:pt x="6580" y="8996"/>
                      <a:pt x="6202" y="9050"/>
                    </a:cubicBezTo>
                    <a:cubicBezTo>
                      <a:pt x="5824" y="9101"/>
                      <a:pt x="5403" y="9138"/>
                      <a:pt x="5035" y="9283"/>
                    </a:cubicBezTo>
                    <a:cubicBezTo>
                      <a:pt x="5626" y="8667"/>
                      <a:pt x="6974" y="7652"/>
                      <a:pt x="7574" y="7652"/>
                    </a:cubicBezTo>
                    <a:close/>
                    <a:moveTo>
                      <a:pt x="1322" y="7397"/>
                    </a:moveTo>
                    <a:cubicBezTo>
                      <a:pt x="1665" y="7397"/>
                      <a:pt x="2011" y="7655"/>
                      <a:pt x="2268" y="7903"/>
                    </a:cubicBezTo>
                    <a:cubicBezTo>
                      <a:pt x="2643" y="8261"/>
                      <a:pt x="2933" y="8709"/>
                      <a:pt x="3182" y="9158"/>
                    </a:cubicBezTo>
                    <a:cubicBezTo>
                      <a:pt x="3473" y="9678"/>
                      <a:pt x="3529" y="10251"/>
                      <a:pt x="3641" y="10822"/>
                    </a:cubicBezTo>
                    <a:cubicBezTo>
                      <a:pt x="3378" y="10518"/>
                      <a:pt x="3003" y="10262"/>
                      <a:pt x="2740" y="10056"/>
                    </a:cubicBezTo>
                    <a:cubicBezTo>
                      <a:pt x="2085" y="9550"/>
                      <a:pt x="1306" y="9080"/>
                      <a:pt x="816" y="8396"/>
                    </a:cubicBezTo>
                    <a:cubicBezTo>
                      <a:pt x="628" y="8133"/>
                      <a:pt x="584" y="7849"/>
                      <a:pt x="833" y="7610"/>
                    </a:cubicBezTo>
                    <a:cubicBezTo>
                      <a:pt x="989" y="7458"/>
                      <a:pt x="1155" y="7397"/>
                      <a:pt x="1322" y="7397"/>
                    </a:cubicBezTo>
                    <a:close/>
                    <a:moveTo>
                      <a:pt x="5935" y="10861"/>
                    </a:moveTo>
                    <a:cubicBezTo>
                      <a:pt x="6050" y="10861"/>
                      <a:pt x="6162" y="10885"/>
                      <a:pt x="6256" y="10950"/>
                    </a:cubicBezTo>
                    <a:cubicBezTo>
                      <a:pt x="6499" y="11116"/>
                      <a:pt x="6533" y="11281"/>
                      <a:pt x="6267" y="11433"/>
                    </a:cubicBezTo>
                    <a:cubicBezTo>
                      <a:pt x="5538" y="11851"/>
                      <a:pt x="4636" y="11720"/>
                      <a:pt x="3853" y="11952"/>
                    </a:cubicBezTo>
                    <a:cubicBezTo>
                      <a:pt x="4185" y="11477"/>
                      <a:pt x="4937" y="11145"/>
                      <a:pt x="5420" y="10974"/>
                    </a:cubicBezTo>
                    <a:cubicBezTo>
                      <a:pt x="5571" y="10918"/>
                      <a:pt x="5758" y="10861"/>
                      <a:pt x="5935" y="10861"/>
                    </a:cubicBezTo>
                    <a:close/>
                    <a:moveTo>
                      <a:pt x="1402" y="11150"/>
                    </a:moveTo>
                    <a:cubicBezTo>
                      <a:pt x="2022" y="11150"/>
                      <a:pt x="2552" y="12965"/>
                      <a:pt x="2669" y="13684"/>
                    </a:cubicBezTo>
                    <a:cubicBezTo>
                      <a:pt x="2018" y="12968"/>
                      <a:pt x="692" y="11605"/>
                      <a:pt x="1171" y="11237"/>
                    </a:cubicBezTo>
                    <a:cubicBezTo>
                      <a:pt x="1249" y="11177"/>
                      <a:pt x="1326" y="11150"/>
                      <a:pt x="1402" y="11150"/>
                    </a:cubicBezTo>
                    <a:close/>
                    <a:moveTo>
                      <a:pt x="4870" y="13028"/>
                    </a:moveTo>
                    <a:cubicBezTo>
                      <a:pt x="4932" y="13028"/>
                      <a:pt x="4991" y="13038"/>
                      <a:pt x="5045" y="13062"/>
                    </a:cubicBezTo>
                    <a:cubicBezTo>
                      <a:pt x="5339" y="13194"/>
                      <a:pt x="5032" y="13586"/>
                      <a:pt x="4876" y="13676"/>
                    </a:cubicBezTo>
                    <a:cubicBezTo>
                      <a:pt x="4630" y="13815"/>
                      <a:pt x="4303" y="13842"/>
                      <a:pt x="4029" y="13872"/>
                    </a:cubicBezTo>
                    <a:cubicBezTo>
                      <a:pt x="3776" y="13903"/>
                      <a:pt x="3506" y="13903"/>
                      <a:pt x="3246" y="13944"/>
                    </a:cubicBezTo>
                    <a:cubicBezTo>
                      <a:pt x="3439" y="13774"/>
                      <a:pt x="3665" y="13633"/>
                      <a:pt x="3864" y="13501"/>
                    </a:cubicBezTo>
                    <a:cubicBezTo>
                      <a:pt x="4095" y="13345"/>
                      <a:pt x="4531" y="13028"/>
                      <a:pt x="4870" y="13028"/>
                    </a:cubicBezTo>
                    <a:close/>
                    <a:moveTo>
                      <a:pt x="5231" y="0"/>
                    </a:moveTo>
                    <a:cubicBezTo>
                      <a:pt x="5102" y="0"/>
                      <a:pt x="4974" y="46"/>
                      <a:pt x="4859" y="156"/>
                    </a:cubicBezTo>
                    <a:cubicBezTo>
                      <a:pt x="4380" y="617"/>
                      <a:pt x="4781" y="1796"/>
                      <a:pt x="4900" y="2312"/>
                    </a:cubicBezTo>
                    <a:cubicBezTo>
                      <a:pt x="5173" y="3523"/>
                      <a:pt x="5582" y="4704"/>
                      <a:pt x="5602" y="5956"/>
                    </a:cubicBezTo>
                    <a:lnTo>
                      <a:pt x="5602" y="5970"/>
                    </a:lnTo>
                    <a:cubicBezTo>
                      <a:pt x="5548" y="6213"/>
                      <a:pt x="5487" y="6456"/>
                      <a:pt x="5423" y="6699"/>
                    </a:cubicBezTo>
                    <a:cubicBezTo>
                      <a:pt x="5416" y="6708"/>
                      <a:pt x="5409" y="6716"/>
                      <a:pt x="5403" y="6725"/>
                    </a:cubicBezTo>
                    <a:cubicBezTo>
                      <a:pt x="5379" y="6756"/>
                      <a:pt x="5382" y="6786"/>
                      <a:pt x="5392" y="6810"/>
                    </a:cubicBezTo>
                    <a:cubicBezTo>
                      <a:pt x="5339" y="7006"/>
                      <a:pt x="5281" y="7202"/>
                      <a:pt x="5224" y="7397"/>
                    </a:cubicBezTo>
                    <a:cubicBezTo>
                      <a:pt x="5007" y="6702"/>
                      <a:pt x="4778" y="6014"/>
                      <a:pt x="4471" y="5352"/>
                    </a:cubicBezTo>
                    <a:cubicBezTo>
                      <a:pt x="4244" y="4866"/>
                      <a:pt x="3827" y="4010"/>
                      <a:pt x="3189" y="4010"/>
                    </a:cubicBezTo>
                    <a:cubicBezTo>
                      <a:pt x="3145" y="4010"/>
                      <a:pt x="3100" y="4014"/>
                      <a:pt x="3054" y="4023"/>
                    </a:cubicBezTo>
                    <a:cubicBezTo>
                      <a:pt x="2777" y="4073"/>
                      <a:pt x="2521" y="4350"/>
                      <a:pt x="2464" y="4617"/>
                    </a:cubicBezTo>
                    <a:cubicBezTo>
                      <a:pt x="2396" y="4934"/>
                      <a:pt x="2632" y="5244"/>
                      <a:pt x="2818" y="5473"/>
                    </a:cubicBezTo>
                    <a:cubicBezTo>
                      <a:pt x="3162" y="5892"/>
                      <a:pt x="3610" y="6233"/>
                      <a:pt x="4026" y="6580"/>
                    </a:cubicBezTo>
                    <a:cubicBezTo>
                      <a:pt x="4407" y="6901"/>
                      <a:pt x="4879" y="7238"/>
                      <a:pt x="5113" y="7691"/>
                    </a:cubicBezTo>
                    <a:cubicBezTo>
                      <a:pt x="5116" y="7694"/>
                      <a:pt x="5119" y="7697"/>
                      <a:pt x="5122" y="7700"/>
                    </a:cubicBezTo>
                    <a:lnTo>
                      <a:pt x="5126" y="7704"/>
                    </a:lnTo>
                    <a:lnTo>
                      <a:pt x="5126" y="7708"/>
                    </a:lnTo>
                    <a:cubicBezTo>
                      <a:pt x="4764" y="8841"/>
                      <a:pt x="4326" y="9955"/>
                      <a:pt x="3891" y="11069"/>
                    </a:cubicBezTo>
                    <a:cubicBezTo>
                      <a:pt x="3722" y="10383"/>
                      <a:pt x="3688" y="9695"/>
                      <a:pt x="3351" y="9060"/>
                    </a:cubicBezTo>
                    <a:cubicBezTo>
                      <a:pt x="3081" y="8561"/>
                      <a:pt x="2737" y="8085"/>
                      <a:pt x="2325" y="7694"/>
                    </a:cubicBezTo>
                    <a:cubicBezTo>
                      <a:pt x="2059" y="7437"/>
                      <a:pt x="1622" y="7228"/>
                      <a:pt x="1234" y="7228"/>
                    </a:cubicBezTo>
                    <a:cubicBezTo>
                      <a:pt x="888" y="7228"/>
                      <a:pt x="581" y="7395"/>
                      <a:pt x="469" y="7842"/>
                    </a:cubicBezTo>
                    <a:cubicBezTo>
                      <a:pt x="301" y="8531"/>
                      <a:pt x="1327" y="9209"/>
                      <a:pt x="1762" y="9550"/>
                    </a:cubicBezTo>
                    <a:cubicBezTo>
                      <a:pt x="2183" y="9881"/>
                      <a:pt x="2618" y="10191"/>
                      <a:pt x="3027" y="10535"/>
                    </a:cubicBezTo>
                    <a:cubicBezTo>
                      <a:pt x="3300" y="10765"/>
                      <a:pt x="3678" y="11061"/>
                      <a:pt x="3749" y="11433"/>
                    </a:cubicBezTo>
                    <a:cubicBezTo>
                      <a:pt x="3442" y="12223"/>
                      <a:pt x="3141" y="13015"/>
                      <a:pt x="2882" y="13818"/>
                    </a:cubicBezTo>
                    <a:cubicBezTo>
                      <a:pt x="2848" y="13211"/>
                      <a:pt x="2615" y="12583"/>
                      <a:pt x="2383" y="12033"/>
                    </a:cubicBezTo>
                    <a:cubicBezTo>
                      <a:pt x="2216" y="11646"/>
                      <a:pt x="1887" y="10972"/>
                      <a:pt x="1391" y="10972"/>
                    </a:cubicBezTo>
                    <a:cubicBezTo>
                      <a:pt x="1333" y="10972"/>
                      <a:pt x="1274" y="10981"/>
                      <a:pt x="1212" y="11001"/>
                    </a:cubicBezTo>
                    <a:cubicBezTo>
                      <a:pt x="0" y="11385"/>
                      <a:pt x="2426" y="13626"/>
                      <a:pt x="2784" y="14115"/>
                    </a:cubicBezTo>
                    <a:cubicBezTo>
                      <a:pt x="2686" y="14433"/>
                      <a:pt x="2592" y="14753"/>
                      <a:pt x="2504" y="15077"/>
                    </a:cubicBezTo>
                    <a:cubicBezTo>
                      <a:pt x="2486" y="15148"/>
                      <a:pt x="2546" y="15195"/>
                      <a:pt x="2603" y="15195"/>
                    </a:cubicBezTo>
                    <a:cubicBezTo>
                      <a:pt x="2641" y="15195"/>
                      <a:pt x="2677" y="15174"/>
                      <a:pt x="2690" y="15128"/>
                    </a:cubicBezTo>
                    <a:cubicBezTo>
                      <a:pt x="2771" y="14824"/>
                      <a:pt x="2858" y="14523"/>
                      <a:pt x="2950" y="14227"/>
                    </a:cubicBezTo>
                    <a:cubicBezTo>
                      <a:pt x="2973" y="14223"/>
                      <a:pt x="2997" y="14213"/>
                      <a:pt x="3014" y="14190"/>
                    </a:cubicBezTo>
                    <a:cubicBezTo>
                      <a:pt x="3594" y="13977"/>
                      <a:pt x="4286" y="14118"/>
                      <a:pt x="4876" y="13886"/>
                    </a:cubicBezTo>
                    <a:cubicBezTo>
                      <a:pt x="5194" y="13761"/>
                      <a:pt x="5554" y="13292"/>
                      <a:pt x="5234" y="12972"/>
                    </a:cubicBezTo>
                    <a:cubicBezTo>
                      <a:pt x="5138" y="12877"/>
                      <a:pt x="5021" y="12840"/>
                      <a:pt x="4896" y="12840"/>
                    </a:cubicBezTo>
                    <a:cubicBezTo>
                      <a:pt x="4610" y="12840"/>
                      <a:pt x="4284" y="13029"/>
                      <a:pt x="4073" y="13143"/>
                    </a:cubicBezTo>
                    <a:cubicBezTo>
                      <a:pt x="3749" y="13326"/>
                      <a:pt x="3364" y="13562"/>
                      <a:pt x="3074" y="13842"/>
                    </a:cubicBezTo>
                    <a:cubicBezTo>
                      <a:pt x="3253" y="13292"/>
                      <a:pt x="3448" y="12749"/>
                      <a:pt x="3651" y="12206"/>
                    </a:cubicBezTo>
                    <a:cubicBezTo>
                      <a:pt x="3688" y="12206"/>
                      <a:pt x="3725" y="12189"/>
                      <a:pt x="3746" y="12148"/>
                    </a:cubicBezTo>
                    <a:cubicBezTo>
                      <a:pt x="3759" y="12160"/>
                      <a:pt x="3776" y="12166"/>
                      <a:pt x="3796" y="12166"/>
                    </a:cubicBezTo>
                    <a:cubicBezTo>
                      <a:pt x="3806" y="12166"/>
                      <a:pt x="3816" y="12165"/>
                      <a:pt x="3827" y="12162"/>
                    </a:cubicBezTo>
                    <a:cubicBezTo>
                      <a:pt x="4353" y="11986"/>
                      <a:pt x="4971" y="11993"/>
                      <a:pt x="5518" y="11874"/>
                    </a:cubicBezTo>
                    <a:cubicBezTo>
                      <a:pt x="5845" y="11804"/>
                      <a:pt x="6675" y="11665"/>
                      <a:pt x="6668" y="11193"/>
                    </a:cubicBezTo>
                    <a:cubicBezTo>
                      <a:pt x="6662" y="10808"/>
                      <a:pt x="6311" y="10699"/>
                      <a:pt x="5957" y="10699"/>
                    </a:cubicBezTo>
                    <a:cubicBezTo>
                      <a:pt x="5731" y="10699"/>
                      <a:pt x="5505" y="10744"/>
                      <a:pt x="5365" y="10788"/>
                    </a:cubicBezTo>
                    <a:cubicBezTo>
                      <a:pt x="4900" y="10937"/>
                      <a:pt x="4262" y="11237"/>
                      <a:pt x="3864" y="11652"/>
                    </a:cubicBezTo>
                    <a:cubicBezTo>
                      <a:pt x="3884" y="11595"/>
                      <a:pt x="3904" y="11541"/>
                      <a:pt x="3925" y="11486"/>
                    </a:cubicBezTo>
                    <a:cubicBezTo>
                      <a:pt x="3931" y="11477"/>
                      <a:pt x="3938" y="11463"/>
                      <a:pt x="3938" y="11449"/>
                    </a:cubicBezTo>
                    <a:cubicBezTo>
                      <a:pt x="4147" y="10913"/>
                      <a:pt x="4356" y="10376"/>
                      <a:pt x="4562" y="9840"/>
                    </a:cubicBezTo>
                    <a:cubicBezTo>
                      <a:pt x="4579" y="9834"/>
                      <a:pt x="4593" y="9823"/>
                      <a:pt x="4606" y="9806"/>
                    </a:cubicBezTo>
                    <a:cubicBezTo>
                      <a:pt x="4636" y="9766"/>
                      <a:pt x="4670" y="9728"/>
                      <a:pt x="4704" y="9695"/>
                    </a:cubicBezTo>
                    <a:cubicBezTo>
                      <a:pt x="4724" y="9688"/>
                      <a:pt x="4738" y="9675"/>
                      <a:pt x="4751" y="9655"/>
                    </a:cubicBezTo>
                    <a:cubicBezTo>
                      <a:pt x="5379" y="9105"/>
                      <a:pt x="6560" y="9317"/>
                      <a:pt x="7292" y="8996"/>
                    </a:cubicBezTo>
                    <a:cubicBezTo>
                      <a:pt x="7714" y="8811"/>
                      <a:pt x="8439" y="8007"/>
                      <a:pt x="7896" y="7562"/>
                    </a:cubicBezTo>
                    <a:cubicBezTo>
                      <a:pt x="7801" y="7484"/>
                      <a:pt x="7684" y="7452"/>
                      <a:pt x="7555" y="7452"/>
                    </a:cubicBezTo>
                    <a:cubicBezTo>
                      <a:pt x="7077" y="7452"/>
                      <a:pt x="6436" y="7895"/>
                      <a:pt x="6152" y="8079"/>
                    </a:cubicBezTo>
                    <a:cubicBezTo>
                      <a:pt x="5716" y="8359"/>
                      <a:pt x="5156" y="8730"/>
                      <a:pt x="4809" y="9189"/>
                    </a:cubicBezTo>
                    <a:cubicBezTo>
                      <a:pt x="4836" y="9111"/>
                      <a:pt x="4866" y="9033"/>
                      <a:pt x="4893" y="8956"/>
                    </a:cubicBezTo>
                    <a:cubicBezTo>
                      <a:pt x="5149" y="8250"/>
                      <a:pt x="5372" y="7546"/>
                      <a:pt x="5558" y="6837"/>
                    </a:cubicBezTo>
                    <a:cubicBezTo>
                      <a:pt x="5561" y="6830"/>
                      <a:pt x="5565" y="6827"/>
                      <a:pt x="5568" y="6823"/>
                    </a:cubicBezTo>
                    <a:cubicBezTo>
                      <a:pt x="5761" y="6550"/>
                      <a:pt x="6033" y="6320"/>
                      <a:pt x="6263" y="6081"/>
                    </a:cubicBezTo>
                    <a:cubicBezTo>
                      <a:pt x="6655" y="5679"/>
                      <a:pt x="7042" y="5271"/>
                      <a:pt x="7413" y="4849"/>
                    </a:cubicBezTo>
                    <a:cubicBezTo>
                      <a:pt x="7805" y="4404"/>
                      <a:pt x="8784" y="3466"/>
                      <a:pt x="8567" y="2781"/>
                    </a:cubicBezTo>
                    <a:cubicBezTo>
                      <a:pt x="8505" y="2579"/>
                      <a:pt x="8261" y="2487"/>
                      <a:pt x="8055" y="2487"/>
                    </a:cubicBezTo>
                    <a:cubicBezTo>
                      <a:pt x="8016" y="2487"/>
                      <a:pt x="7978" y="2491"/>
                      <a:pt x="7943" y="2497"/>
                    </a:cubicBezTo>
                    <a:cubicBezTo>
                      <a:pt x="7502" y="2575"/>
                      <a:pt x="7187" y="2970"/>
                      <a:pt x="6935" y="3310"/>
                    </a:cubicBezTo>
                    <a:cubicBezTo>
                      <a:pt x="6557" y="3820"/>
                      <a:pt x="6192" y="4458"/>
                      <a:pt x="5926" y="5119"/>
                    </a:cubicBezTo>
                    <a:cubicBezTo>
                      <a:pt x="6057" y="4340"/>
                      <a:pt x="6138" y="3553"/>
                      <a:pt x="6165" y="2747"/>
                    </a:cubicBezTo>
                    <a:cubicBezTo>
                      <a:pt x="6189" y="2066"/>
                      <a:pt x="6334" y="1222"/>
                      <a:pt x="6030" y="584"/>
                    </a:cubicBezTo>
                    <a:cubicBezTo>
                      <a:pt x="5890" y="289"/>
                      <a:pt x="5557" y="0"/>
                      <a:pt x="5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 rot="502224" flipH="1">
                <a:off x="517760" y="783370"/>
                <a:ext cx="556724" cy="404334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40"/>
            <p:cNvGrpSpPr/>
            <p:nvPr/>
          </p:nvGrpSpPr>
          <p:grpSpPr>
            <a:xfrm flipH="1">
              <a:off x="238395" y="261596"/>
              <a:ext cx="2249891" cy="976673"/>
              <a:chOff x="5085720" y="658171"/>
              <a:chExt cx="2249891" cy="976673"/>
            </a:xfrm>
          </p:grpSpPr>
          <p:sp>
            <p:nvSpPr>
              <p:cNvPr id="1205" name="Google Shape;1205;p40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0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0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0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4" name="Google Shape;1214;p40"/>
          <p:cNvGrpSpPr/>
          <p:nvPr/>
        </p:nvGrpSpPr>
        <p:grpSpPr>
          <a:xfrm>
            <a:off x="77541" y="3313050"/>
            <a:ext cx="8736234" cy="1832748"/>
            <a:chOff x="77541" y="3313050"/>
            <a:chExt cx="8736234" cy="1832748"/>
          </a:xfrm>
        </p:grpSpPr>
        <p:sp>
          <p:nvSpPr>
            <p:cNvPr id="1215" name="Google Shape;1215;p40"/>
            <p:cNvSpPr/>
            <p:nvPr/>
          </p:nvSpPr>
          <p:spPr>
            <a:xfrm>
              <a:off x="8015775" y="4056875"/>
              <a:ext cx="798000" cy="10878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49050" y="3313050"/>
              <a:ext cx="7645933" cy="1830470"/>
            </a:xfrm>
            <a:custGeom>
              <a:avLst/>
              <a:gdLst/>
              <a:ahLst/>
              <a:cxnLst/>
              <a:rect l="l" t="t" r="r" b="b"/>
              <a:pathLst>
                <a:path w="56488" h="22024" extrusionOk="0">
                  <a:moveTo>
                    <a:pt x="53948" y="1"/>
                  </a:moveTo>
                  <a:cubicBezTo>
                    <a:pt x="53663" y="1"/>
                    <a:pt x="53352" y="46"/>
                    <a:pt x="53012" y="151"/>
                  </a:cubicBezTo>
                  <a:cubicBezTo>
                    <a:pt x="50508" y="927"/>
                    <a:pt x="50508" y="9565"/>
                    <a:pt x="50508" y="9565"/>
                  </a:cubicBezTo>
                  <a:cubicBezTo>
                    <a:pt x="50508" y="9565"/>
                    <a:pt x="50170" y="4489"/>
                    <a:pt x="47650" y="4489"/>
                  </a:cubicBezTo>
                  <a:cubicBezTo>
                    <a:pt x="47624" y="4489"/>
                    <a:pt x="47598" y="4490"/>
                    <a:pt x="47572" y="4491"/>
                  </a:cubicBezTo>
                  <a:cubicBezTo>
                    <a:pt x="44980" y="4592"/>
                    <a:pt x="45220" y="9714"/>
                    <a:pt x="45220" y="9714"/>
                  </a:cubicBezTo>
                  <a:lnTo>
                    <a:pt x="18171" y="10439"/>
                  </a:lnTo>
                  <a:cubicBezTo>
                    <a:pt x="18171" y="10439"/>
                    <a:pt x="18033" y="8617"/>
                    <a:pt x="16413" y="7713"/>
                  </a:cubicBezTo>
                  <a:cubicBezTo>
                    <a:pt x="16246" y="7619"/>
                    <a:pt x="16089" y="7577"/>
                    <a:pt x="15942" y="7577"/>
                  </a:cubicBezTo>
                  <a:cubicBezTo>
                    <a:pt x="14667" y="7577"/>
                    <a:pt x="14146" y="10750"/>
                    <a:pt x="14146" y="10750"/>
                  </a:cubicBezTo>
                  <a:cubicBezTo>
                    <a:pt x="14146" y="10750"/>
                    <a:pt x="11343" y="2552"/>
                    <a:pt x="9510" y="2552"/>
                  </a:cubicBezTo>
                  <a:cubicBezTo>
                    <a:pt x="9315" y="2552"/>
                    <a:pt x="9131" y="2645"/>
                    <a:pt x="8963" y="2851"/>
                  </a:cubicBezTo>
                  <a:cubicBezTo>
                    <a:pt x="7390" y="4769"/>
                    <a:pt x="7543" y="10008"/>
                    <a:pt x="7590" y="11055"/>
                  </a:cubicBezTo>
                  <a:lnTo>
                    <a:pt x="7590" y="11055"/>
                  </a:lnTo>
                  <a:cubicBezTo>
                    <a:pt x="7480" y="10770"/>
                    <a:pt x="6933" y="10116"/>
                    <a:pt x="4560" y="8850"/>
                  </a:cubicBezTo>
                  <a:cubicBezTo>
                    <a:pt x="3645" y="8362"/>
                    <a:pt x="2896" y="8183"/>
                    <a:pt x="2287" y="8183"/>
                  </a:cubicBezTo>
                  <a:cubicBezTo>
                    <a:pt x="599" y="8183"/>
                    <a:pt x="1" y="9565"/>
                    <a:pt x="1" y="9565"/>
                  </a:cubicBezTo>
                  <a:lnTo>
                    <a:pt x="1" y="22024"/>
                  </a:lnTo>
                  <a:lnTo>
                    <a:pt x="56488" y="22024"/>
                  </a:lnTo>
                  <a:lnTo>
                    <a:pt x="56488" y="1842"/>
                  </a:lnTo>
                  <a:cubicBezTo>
                    <a:pt x="56488" y="1842"/>
                    <a:pt x="55764" y="1"/>
                    <a:pt x="53948" y="1"/>
                  </a:cubicBezTo>
                  <a:close/>
                </a:path>
              </a:pathLst>
            </a:custGeom>
            <a:solidFill>
              <a:srgbClr val="88C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 flipH="1">
              <a:off x="77541" y="3980100"/>
              <a:ext cx="1790259" cy="1165698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0"/>
          <p:cNvGrpSpPr/>
          <p:nvPr/>
        </p:nvGrpSpPr>
        <p:grpSpPr>
          <a:xfrm>
            <a:off x="3773865" y="1757950"/>
            <a:ext cx="4762246" cy="2905474"/>
            <a:chOff x="3773865" y="1757950"/>
            <a:chExt cx="4762246" cy="2905474"/>
          </a:xfrm>
        </p:grpSpPr>
        <p:grpSp>
          <p:nvGrpSpPr>
            <p:cNvPr id="1219" name="Google Shape;1219;p40"/>
            <p:cNvGrpSpPr/>
            <p:nvPr/>
          </p:nvGrpSpPr>
          <p:grpSpPr>
            <a:xfrm>
              <a:off x="4986650" y="1757950"/>
              <a:ext cx="3549461" cy="2905474"/>
              <a:chOff x="4986650" y="1757950"/>
              <a:chExt cx="3549461" cy="2905474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7485736" y="1786574"/>
                <a:ext cx="721096" cy="721096"/>
              </a:xfrm>
              <a:custGeom>
                <a:avLst/>
                <a:gdLst/>
                <a:ahLst/>
                <a:cxnLst/>
                <a:rect l="l" t="t" r="r" b="b"/>
                <a:pathLst>
                  <a:path w="9699" h="9699" extrusionOk="0">
                    <a:moveTo>
                      <a:pt x="4849" y="0"/>
                    </a:moveTo>
                    <a:cubicBezTo>
                      <a:pt x="2170" y="0"/>
                      <a:pt x="0" y="2173"/>
                      <a:pt x="0" y="4849"/>
                    </a:cubicBezTo>
                    <a:cubicBezTo>
                      <a:pt x="0" y="7529"/>
                      <a:pt x="2170" y="9698"/>
                      <a:pt x="4849" y="9698"/>
                    </a:cubicBezTo>
                    <a:cubicBezTo>
                      <a:pt x="7528" y="9698"/>
                      <a:pt x="9698" y="7529"/>
                      <a:pt x="9698" y="4849"/>
                    </a:cubicBezTo>
                    <a:cubicBezTo>
                      <a:pt x="9698" y="2173"/>
                      <a:pt x="7528" y="0"/>
                      <a:pt x="4849" y="0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4986650" y="1757950"/>
                <a:ext cx="687491" cy="720576"/>
              </a:xfrm>
              <a:custGeom>
                <a:avLst/>
                <a:gdLst/>
                <a:ahLst/>
                <a:cxnLst/>
                <a:rect l="l" t="t" r="r" b="b"/>
                <a:pathLst>
                  <a:path w="9247" h="9692" extrusionOk="0">
                    <a:moveTo>
                      <a:pt x="5781" y="1"/>
                    </a:moveTo>
                    <a:lnTo>
                      <a:pt x="1354" y="817"/>
                    </a:lnTo>
                    <a:lnTo>
                      <a:pt x="1" y="4009"/>
                    </a:lnTo>
                    <a:lnTo>
                      <a:pt x="815" y="7906"/>
                    </a:lnTo>
                    <a:lnTo>
                      <a:pt x="3645" y="9691"/>
                    </a:lnTo>
                    <a:lnTo>
                      <a:pt x="7074" y="9476"/>
                    </a:lnTo>
                    <a:lnTo>
                      <a:pt x="9247" y="6850"/>
                    </a:lnTo>
                    <a:lnTo>
                      <a:pt x="8633" y="1913"/>
                    </a:lnTo>
                    <a:lnTo>
                      <a:pt x="5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5027096" y="1801593"/>
                <a:ext cx="623181" cy="65537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8815" extrusionOk="0">
                    <a:moveTo>
                      <a:pt x="5237" y="1"/>
                    </a:moveTo>
                    <a:lnTo>
                      <a:pt x="1171" y="800"/>
                    </a:lnTo>
                    <a:lnTo>
                      <a:pt x="0" y="3328"/>
                    </a:lnTo>
                    <a:lnTo>
                      <a:pt x="587" y="7073"/>
                    </a:lnTo>
                    <a:lnTo>
                      <a:pt x="3303" y="8814"/>
                    </a:lnTo>
                    <a:lnTo>
                      <a:pt x="6138" y="8632"/>
                    </a:lnTo>
                    <a:lnTo>
                      <a:pt x="8382" y="6006"/>
                    </a:lnTo>
                    <a:lnTo>
                      <a:pt x="7724" y="1509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5083527" y="1960104"/>
                <a:ext cx="202746" cy="374191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033" extrusionOk="0">
                    <a:moveTo>
                      <a:pt x="1286" y="1"/>
                    </a:moveTo>
                    <a:lnTo>
                      <a:pt x="1" y="426"/>
                    </a:lnTo>
                    <a:lnTo>
                      <a:pt x="632" y="2619"/>
                    </a:lnTo>
                    <a:lnTo>
                      <a:pt x="1809" y="2515"/>
                    </a:lnTo>
                    <a:lnTo>
                      <a:pt x="2099" y="4374"/>
                    </a:lnTo>
                    <a:lnTo>
                      <a:pt x="1050" y="4374"/>
                    </a:lnTo>
                    <a:lnTo>
                      <a:pt x="841" y="3197"/>
                    </a:lnTo>
                    <a:lnTo>
                      <a:pt x="527" y="3328"/>
                    </a:lnTo>
                    <a:lnTo>
                      <a:pt x="814" y="4901"/>
                    </a:lnTo>
                    <a:lnTo>
                      <a:pt x="2727" y="5033"/>
                    </a:lnTo>
                    <a:lnTo>
                      <a:pt x="2228" y="2275"/>
                    </a:lnTo>
                    <a:lnTo>
                      <a:pt x="918" y="2127"/>
                    </a:lnTo>
                    <a:lnTo>
                      <a:pt x="632" y="761"/>
                    </a:lnTo>
                    <a:lnTo>
                      <a:pt x="999" y="655"/>
                    </a:lnTo>
                    <a:lnTo>
                      <a:pt x="1364" y="1915"/>
                    </a:lnTo>
                    <a:lnTo>
                      <a:pt x="2099" y="1756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0"/>
              <p:cNvSpPr/>
              <p:nvPr/>
            </p:nvSpPr>
            <p:spPr>
              <a:xfrm>
                <a:off x="5224046" y="1938618"/>
                <a:ext cx="128472" cy="381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136" extrusionOk="0">
                    <a:moveTo>
                      <a:pt x="1727" y="0"/>
                    </a:moveTo>
                    <a:lnTo>
                      <a:pt x="0" y="290"/>
                    </a:lnTo>
                    <a:lnTo>
                      <a:pt x="105" y="918"/>
                    </a:lnTo>
                    <a:lnTo>
                      <a:pt x="705" y="715"/>
                    </a:lnTo>
                    <a:lnTo>
                      <a:pt x="1282" y="5135"/>
                    </a:lnTo>
                    <a:lnTo>
                      <a:pt x="1727" y="5135"/>
                    </a:lnTo>
                    <a:lnTo>
                      <a:pt x="1019" y="715"/>
                    </a:lnTo>
                    <a:lnTo>
                      <a:pt x="1727" y="604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0"/>
              <p:cNvSpPr/>
              <p:nvPr/>
            </p:nvSpPr>
            <p:spPr>
              <a:xfrm>
                <a:off x="5371033" y="1929027"/>
                <a:ext cx="104161" cy="36616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4925" extrusionOk="0">
                    <a:moveTo>
                      <a:pt x="1138" y="0"/>
                    </a:moveTo>
                    <a:lnTo>
                      <a:pt x="1" y="129"/>
                    </a:lnTo>
                    <a:lnTo>
                      <a:pt x="375" y="4924"/>
                    </a:lnTo>
                    <a:lnTo>
                      <a:pt x="1401" y="4688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0"/>
              <p:cNvSpPr/>
              <p:nvPr/>
            </p:nvSpPr>
            <p:spPr>
              <a:xfrm>
                <a:off x="5475122" y="1929027"/>
                <a:ext cx="105202" cy="366161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4925" extrusionOk="0">
                    <a:moveTo>
                      <a:pt x="1" y="0"/>
                    </a:moveTo>
                    <a:lnTo>
                      <a:pt x="342" y="4924"/>
                    </a:lnTo>
                    <a:lnTo>
                      <a:pt x="760" y="4742"/>
                    </a:lnTo>
                    <a:lnTo>
                      <a:pt x="504" y="2461"/>
                    </a:lnTo>
                    <a:lnTo>
                      <a:pt x="1415" y="2333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5401368" y="1979212"/>
                <a:ext cx="46765" cy="26504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565" extrusionOk="0">
                    <a:moveTo>
                      <a:pt x="1" y="1"/>
                    </a:moveTo>
                    <a:lnTo>
                      <a:pt x="294" y="3564"/>
                    </a:lnTo>
                    <a:lnTo>
                      <a:pt x="629" y="3564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5512519" y="1960104"/>
                <a:ext cx="33456" cy="12007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15" extrusionOk="0">
                    <a:moveTo>
                      <a:pt x="1" y="1"/>
                    </a:moveTo>
                    <a:lnTo>
                      <a:pt x="85" y="1614"/>
                    </a:lnTo>
                    <a:lnTo>
                      <a:pt x="450" y="1614"/>
                    </a:lnTo>
                    <a:lnTo>
                      <a:pt x="308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5371033" y="2456903"/>
                <a:ext cx="230849" cy="2009316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7026" extrusionOk="0">
                    <a:moveTo>
                      <a:pt x="1" y="0"/>
                    </a:moveTo>
                    <a:lnTo>
                      <a:pt x="2272" y="16694"/>
                    </a:lnTo>
                    <a:lnTo>
                      <a:pt x="1037" y="26870"/>
                    </a:lnTo>
                    <a:lnTo>
                      <a:pt x="2086" y="27026"/>
                    </a:lnTo>
                    <a:lnTo>
                      <a:pt x="3105" y="16680"/>
                    </a:lnTo>
                    <a:lnTo>
                      <a:pt x="702" y="1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5942478" y="4439190"/>
                <a:ext cx="2562015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4460" h="2037" extrusionOk="0">
                    <a:moveTo>
                      <a:pt x="20534" y="0"/>
                    </a:moveTo>
                    <a:cubicBezTo>
                      <a:pt x="19461" y="0"/>
                      <a:pt x="18352" y="7"/>
                      <a:pt x="17217" y="19"/>
                    </a:cubicBezTo>
                    <a:cubicBezTo>
                      <a:pt x="7705" y="127"/>
                      <a:pt x="1" y="661"/>
                      <a:pt x="5" y="1214"/>
                    </a:cubicBezTo>
                    <a:cubicBezTo>
                      <a:pt x="11" y="1698"/>
                      <a:pt x="6000" y="2036"/>
                      <a:pt x="13929" y="2036"/>
                    </a:cubicBezTo>
                    <a:cubicBezTo>
                      <a:pt x="15001" y="2036"/>
                      <a:pt x="16108" y="2030"/>
                      <a:pt x="17241" y="2017"/>
                    </a:cubicBezTo>
                    <a:cubicBezTo>
                      <a:pt x="26753" y="1909"/>
                      <a:pt x="34460" y="1376"/>
                      <a:pt x="34453" y="823"/>
                    </a:cubicBezTo>
                    <a:cubicBezTo>
                      <a:pt x="34448" y="338"/>
                      <a:pt x="28461" y="0"/>
                      <a:pt x="20534" y="0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6060693" y="4184917"/>
                <a:ext cx="212336" cy="35054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4715" extrusionOk="0">
                    <a:moveTo>
                      <a:pt x="1428" y="1"/>
                    </a:moveTo>
                    <a:cubicBezTo>
                      <a:pt x="638" y="1"/>
                      <a:pt x="1" y="1057"/>
                      <a:pt x="1" y="2356"/>
                    </a:cubicBezTo>
                    <a:cubicBezTo>
                      <a:pt x="1" y="3659"/>
                      <a:pt x="638" y="4715"/>
                      <a:pt x="1428" y="4715"/>
                    </a:cubicBezTo>
                    <a:cubicBezTo>
                      <a:pt x="2217" y="4715"/>
                      <a:pt x="2855" y="3659"/>
                      <a:pt x="2855" y="2356"/>
                    </a:cubicBezTo>
                    <a:cubicBezTo>
                      <a:pt x="2855" y="1057"/>
                      <a:pt x="2217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6127161" y="4275474"/>
                <a:ext cx="79626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79" extrusionOk="0">
                    <a:moveTo>
                      <a:pt x="534" y="1"/>
                    </a:moveTo>
                    <a:cubicBezTo>
                      <a:pt x="240" y="1"/>
                      <a:pt x="1" y="510"/>
                      <a:pt x="1" y="1138"/>
                    </a:cubicBezTo>
                    <a:cubicBezTo>
                      <a:pt x="1" y="1769"/>
                      <a:pt x="240" y="2279"/>
                      <a:pt x="534" y="2279"/>
                    </a:cubicBezTo>
                    <a:cubicBezTo>
                      <a:pt x="831" y="2279"/>
                      <a:pt x="1071" y="1769"/>
                      <a:pt x="1071" y="1138"/>
                    </a:cubicBezTo>
                    <a:cubicBezTo>
                      <a:pt x="1071" y="510"/>
                      <a:pt x="831" y="1"/>
                      <a:pt x="534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7135925" y="4195475"/>
                <a:ext cx="1400186" cy="184530"/>
              </a:xfrm>
              <a:custGeom>
                <a:avLst/>
                <a:gdLst/>
                <a:ahLst/>
                <a:cxnLst/>
                <a:rect l="l" t="t" r="r" b="b"/>
                <a:pathLst>
                  <a:path w="18833" h="2482" extrusionOk="0">
                    <a:moveTo>
                      <a:pt x="18833" y="1"/>
                    </a:moveTo>
                    <a:lnTo>
                      <a:pt x="1" y="527"/>
                    </a:lnTo>
                    <a:lnTo>
                      <a:pt x="72" y="2481"/>
                    </a:lnTo>
                    <a:lnTo>
                      <a:pt x="18554" y="1155"/>
                    </a:lnTo>
                    <a:lnTo>
                      <a:pt x="18833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5921437" y="4226330"/>
                <a:ext cx="1235432" cy="197987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2663" extrusionOk="0">
                    <a:moveTo>
                      <a:pt x="16319" y="1"/>
                    </a:moveTo>
                    <a:lnTo>
                      <a:pt x="1" y="1199"/>
                    </a:lnTo>
                    <a:lnTo>
                      <a:pt x="531" y="2663"/>
                    </a:lnTo>
                    <a:lnTo>
                      <a:pt x="16616" y="2059"/>
                    </a:lnTo>
                    <a:lnTo>
                      <a:pt x="16319" y="1"/>
                    </a:lnTo>
                    <a:close/>
                  </a:path>
                </a:pathLst>
              </a:custGeom>
              <a:solidFill>
                <a:srgbClr val="C77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5664042" y="1880626"/>
                <a:ext cx="1381377" cy="2459118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33076" extrusionOk="0">
                    <a:moveTo>
                      <a:pt x="18580" y="0"/>
                    </a:moveTo>
                    <a:lnTo>
                      <a:pt x="0" y="2878"/>
                    </a:lnTo>
                    <a:lnTo>
                      <a:pt x="7030" y="26773"/>
                    </a:lnTo>
                    <a:lnTo>
                      <a:pt x="2599" y="27239"/>
                    </a:lnTo>
                    <a:lnTo>
                      <a:pt x="4138" y="33076"/>
                    </a:lnTo>
                    <a:lnTo>
                      <a:pt x="18516" y="31875"/>
                    </a:lnTo>
                    <a:lnTo>
                      <a:pt x="18580" y="0"/>
                    </a:ln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5664042" y="1831332"/>
                <a:ext cx="1381377" cy="412926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5554" extrusionOk="0">
                    <a:moveTo>
                      <a:pt x="13023" y="0"/>
                    </a:moveTo>
                    <a:cubicBezTo>
                      <a:pt x="9561" y="0"/>
                      <a:pt x="4855" y="701"/>
                      <a:pt x="0" y="3541"/>
                    </a:cubicBezTo>
                    <a:lnTo>
                      <a:pt x="592" y="5553"/>
                    </a:lnTo>
                    <a:lnTo>
                      <a:pt x="18580" y="4041"/>
                    </a:lnTo>
                    <a:lnTo>
                      <a:pt x="18580" y="663"/>
                    </a:lnTo>
                    <a:cubicBezTo>
                      <a:pt x="18580" y="663"/>
                      <a:pt x="16391" y="0"/>
                      <a:pt x="13023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7040610" y="1879362"/>
                <a:ext cx="1427100" cy="2371090"/>
              </a:xfrm>
              <a:custGeom>
                <a:avLst/>
                <a:gdLst/>
                <a:ahLst/>
                <a:cxnLst/>
                <a:rect l="l" t="t" r="r" b="b"/>
                <a:pathLst>
                  <a:path w="19195" h="31892" extrusionOk="0">
                    <a:moveTo>
                      <a:pt x="173" y="0"/>
                    </a:moveTo>
                    <a:lnTo>
                      <a:pt x="65" y="17"/>
                    </a:lnTo>
                    <a:lnTo>
                      <a:pt x="1" y="31892"/>
                    </a:lnTo>
                    <a:lnTo>
                      <a:pt x="1" y="31892"/>
                    </a:lnTo>
                    <a:lnTo>
                      <a:pt x="19194" y="31335"/>
                    </a:lnTo>
                    <a:lnTo>
                      <a:pt x="18877" y="593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C77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5829394" y="2023152"/>
                <a:ext cx="1137294" cy="1830435"/>
              </a:xfrm>
              <a:custGeom>
                <a:avLst/>
                <a:gdLst/>
                <a:ahLst/>
                <a:cxnLst/>
                <a:rect l="l" t="t" r="r" b="b"/>
                <a:pathLst>
                  <a:path w="15297" h="24620" extrusionOk="0">
                    <a:moveTo>
                      <a:pt x="14143" y="0"/>
                    </a:moveTo>
                    <a:lnTo>
                      <a:pt x="0" y="2048"/>
                    </a:lnTo>
                    <a:lnTo>
                      <a:pt x="5504" y="24619"/>
                    </a:lnTo>
                    <a:lnTo>
                      <a:pt x="15297" y="23746"/>
                    </a:lnTo>
                    <a:lnTo>
                      <a:pt x="14143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>
                <a:off x="7114884" y="2045531"/>
                <a:ext cx="263041" cy="1956008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6309" extrusionOk="0">
                    <a:moveTo>
                      <a:pt x="805" y="0"/>
                    </a:moveTo>
                    <a:cubicBezTo>
                      <a:pt x="377" y="0"/>
                      <a:pt x="1" y="350"/>
                      <a:pt x="4" y="809"/>
                    </a:cubicBezTo>
                    <a:lnTo>
                      <a:pt x="149" y="25510"/>
                    </a:lnTo>
                    <a:cubicBezTo>
                      <a:pt x="152" y="25955"/>
                      <a:pt x="519" y="26308"/>
                      <a:pt x="953" y="26308"/>
                    </a:cubicBezTo>
                    <a:cubicBezTo>
                      <a:pt x="985" y="26308"/>
                      <a:pt x="1017" y="26306"/>
                      <a:pt x="1050" y="26303"/>
                    </a:cubicBezTo>
                    <a:lnTo>
                      <a:pt x="2822" y="26090"/>
                    </a:lnTo>
                    <a:cubicBezTo>
                      <a:pt x="3230" y="26043"/>
                      <a:pt x="3537" y="25692"/>
                      <a:pt x="3531" y="25280"/>
                    </a:cubicBezTo>
                    <a:lnTo>
                      <a:pt x="3152" y="1292"/>
                    </a:lnTo>
                    <a:cubicBezTo>
                      <a:pt x="3146" y="948"/>
                      <a:pt x="2923" y="644"/>
                      <a:pt x="2595" y="539"/>
                    </a:cubicBezTo>
                    <a:lnTo>
                      <a:pt x="1053" y="40"/>
                    </a:lnTo>
                    <a:cubicBezTo>
                      <a:pt x="970" y="13"/>
                      <a:pt x="887" y="0"/>
                      <a:pt x="805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>
                <a:off x="7399045" y="2131776"/>
                <a:ext cx="230700" cy="107283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4430" extrusionOk="0">
                    <a:moveTo>
                      <a:pt x="603" y="1"/>
                    </a:moveTo>
                    <a:cubicBezTo>
                      <a:pt x="281" y="1"/>
                      <a:pt x="1" y="271"/>
                      <a:pt x="12" y="618"/>
                    </a:cubicBezTo>
                    <a:lnTo>
                      <a:pt x="522" y="13859"/>
                    </a:lnTo>
                    <a:cubicBezTo>
                      <a:pt x="534" y="14177"/>
                      <a:pt x="794" y="14429"/>
                      <a:pt x="1112" y="14429"/>
                    </a:cubicBezTo>
                    <a:cubicBezTo>
                      <a:pt x="1114" y="14429"/>
                      <a:pt x="1116" y="14429"/>
                      <a:pt x="1118" y="14429"/>
                    </a:cubicBezTo>
                    <a:lnTo>
                      <a:pt x="2148" y="14422"/>
                    </a:lnTo>
                    <a:cubicBezTo>
                      <a:pt x="2468" y="14419"/>
                      <a:pt x="2732" y="14163"/>
                      <a:pt x="2738" y="13845"/>
                    </a:cubicBezTo>
                    <a:lnTo>
                      <a:pt x="3096" y="1225"/>
                    </a:lnTo>
                    <a:cubicBezTo>
                      <a:pt x="3103" y="962"/>
                      <a:pt x="2934" y="722"/>
                      <a:pt x="2685" y="641"/>
                    </a:cubicBezTo>
                    <a:lnTo>
                      <a:pt x="788" y="31"/>
                    </a:lnTo>
                    <a:cubicBezTo>
                      <a:pt x="726" y="10"/>
                      <a:pt x="664" y="1"/>
                      <a:pt x="603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7662835" y="2214229"/>
                <a:ext cx="249659" cy="1002799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3488" extrusionOk="0">
                    <a:moveTo>
                      <a:pt x="623" y="1"/>
                    </a:moveTo>
                    <a:cubicBezTo>
                      <a:pt x="310" y="1"/>
                      <a:pt x="37" y="257"/>
                      <a:pt x="37" y="588"/>
                    </a:cubicBezTo>
                    <a:lnTo>
                      <a:pt x="0" y="12756"/>
                    </a:lnTo>
                    <a:cubicBezTo>
                      <a:pt x="0" y="13063"/>
                      <a:pt x="236" y="13320"/>
                      <a:pt x="543" y="13347"/>
                    </a:cubicBezTo>
                    <a:lnTo>
                      <a:pt x="2311" y="13485"/>
                    </a:lnTo>
                    <a:cubicBezTo>
                      <a:pt x="2327" y="13487"/>
                      <a:pt x="2343" y="13487"/>
                      <a:pt x="2359" y="13487"/>
                    </a:cubicBezTo>
                    <a:cubicBezTo>
                      <a:pt x="2673" y="13487"/>
                      <a:pt x="2936" y="13236"/>
                      <a:pt x="2946" y="12918"/>
                    </a:cubicBezTo>
                    <a:lnTo>
                      <a:pt x="3348" y="1176"/>
                    </a:lnTo>
                    <a:cubicBezTo>
                      <a:pt x="3358" y="902"/>
                      <a:pt x="3175" y="656"/>
                      <a:pt x="2909" y="585"/>
                    </a:cubicBezTo>
                    <a:lnTo>
                      <a:pt x="777" y="22"/>
                    </a:lnTo>
                    <a:cubicBezTo>
                      <a:pt x="725" y="8"/>
                      <a:pt x="674" y="1"/>
                      <a:pt x="623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>
                <a:off x="7965360" y="2314228"/>
                <a:ext cx="226091" cy="908006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2213" extrusionOk="0">
                    <a:moveTo>
                      <a:pt x="567" y="1"/>
                    </a:moveTo>
                    <a:cubicBezTo>
                      <a:pt x="283" y="1"/>
                      <a:pt x="38" y="233"/>
                      <a:pt x="38" y="533"/>
                    </a:cubicBezTo>
                    <a:lnTo>
                      <a:pt x="4" y="11550"/>
                    </a:lnTo>
                    <a:cubicBezTo>
                      <a:pt x="0" y="11830"/>
                      <a:pt x="217" y="12063"/>
                      <a:pt x="494" y="12083"/>
                    </a:cubicBezTo>
                    <a:lnTo>
                      <a:pt x="2096" y="12211"/>
                    </a:lnTo>
                    <a:cubicBezTo>
                      <a:pt x="2111" y="12212"/>
                      <a:pt x="2125" y="12212"/>
                      <a:pt x="2139" y="12212"/>
                    </a:cubicBezTo>
                    <a:cubicBezTo>
                      <a:pt x="2421" y="12212"/>
                      <a:pt x="2660" y="11984"/>
                      <a:pt x="2670" y="11698"/>
                    </a:cubicBezTo>
                    <a:lnTo>
                      <a:pt x="3034" y="1066"/>
                    </a:lnTo>
                    <a:cubicBezTo>
                      <a:pt x="3041" y="816"/>
                      <a:pt x="2879" y="597"/>
                      <a:pt x="2640" y="533"/>
                    </a:cubicBezTo>
                    <a:lnTo>
                      <a:pt x="706" y="19"/>
                    </a:lnTo>
                    <a:cubicBezTo>
                      <a:pt x="659" y="7"/>
                      <a:pt x="613" y="1"/>
                      <a:pt x="567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5961809" y="3003813"/>
                <a:ext cx="72117" cy="31969"/>
              </a:xfrm>
              <a:custGeom>
                <a:avLst/>
                <a:gdLst/>
                <a:ahLst/>
                <a:cxnLst/>
                <a:rect l="l" t="t" r="r" b="b"/>
                <a:pathLst>
                  <a:path w="970" h="430" extrusionOk="0">
                    <a:moveTo>
                      <a:pt x="1" y="0"/>
                    </a:moveTo>
                    <a:lnTo>
                      <a:pt x="130" y="429"/>
                    </a:lnTo>
                    <a:lnTo>
                      <a:pt x="969" y="0"/>
                    </a:lnTo>
                    <a:lnTo>
                      <a:pt x="969" y="0"/>
                    </a:lnTo>
                    <a:cubicBezTo>
                      <a:pt x="963" y="2"/>
                      <a:pt x="853" y="3"/>
                      <a:pt x="709" y="3"/>
                    </a:cubicBezTo>
                    <a:cubicBezTo>
                      <a:pt x="422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6189391" y="3993544"/>
                <a:ext cx="526157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391" extrusionOk="0">
                    <a:moveTo>
                      <a:pt x="7039" y="0"/>
                    </a:moveTo>
                    <a:lnTo>
                      <a:pt x="0" y="594"/>
                    </a:lnTo>
                    <a:lnTo>
                      <a:pt x="223" y="1391"/>
                    </a:lnTo>
                    <a:lnTo>
                      <a:pt x="7077" y="638"/>
                    </a:lnTo>
                    <a:lnTo>
                      <a:pt x="7039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6205970" y="4040904"/>
                <a:ext cx="514113" cy="119774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1611" extrusionOk="0">
                    <a:moveTo>
                      <a:pt x="6854" y="1"/>
                    </a:moveTo>
                    <a:lnTo>
                      <a:pt x="0" y="754"/>
                    </a:lnTo>
                    <a:lnTo>
                      <a:pt x="240" y="1611"/>
                    </a:lnTo>
                    <a:lnTo>
                      <a:pt x="6914" y="1033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6234297" y="4141275"/>
                <a:ext cx="490322" cy="9338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1256" extrusionOk="0">
                    <a:moveTo>
                      <a:pt x="6554" y="1"/>
                    </a:moveTo>
                    <a:lnTo>
                      <a:pt x="0" y="764"/>
                    </a:lnTo>
                    <a:lnTo>
                      <a:pt x="139" y="1256"/>
                    </a:lnTo>
                    <a:lnTo>
                      <a:pt x="6594" y="720"/>
                    </a:lnTo>
                    <a:lnTo>
                      <a:pt x="655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6223740" y="4117706"/>
                <a:ext cx="497831" cy="8037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1081" extrusionOk="0">
                    <a:moveTo>
                      <a:pt x="6675" y="0"/>
                    </a:moveTo>
                    <a:lnTo>
                      <a:pt x="1" y="578"/>
                    </a:lnTo>
                    <a:lnTo>
                      <a:pt x="142" y="1081"/>
                    </a:lnTo>
                    <a:lnTo>
                      <a:pt x="6696" y="318"/>
                    </a:lnTo>
                    <a:lnTo>
                      <a:pt x="6675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6166788" y="3922020"/>
                <a:ext cx="546008" cy="11568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1556" extrusionOk="0">
                    <a:moveTo>
                      <a:pt x="7286" y="0"/>
                    </a:moveTo>
                    <a:lnTo>
                      <a:pt x="1" y="470"/>
                    </a:lnTo>
                    <a:lnTo>
                      <a:pt x="304" y="1556"/>
                    </a:lnTo>
                    <a:lnTo>
                      <a:pt x="7343" y="962"/>
                    </a:lnTo>
                    <a:lnTo>
                      <a:pt x="7286" y="0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5983667" y="3975254"/>
                <a:ext cx="141855" cy="251146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3378" extrusionOk="0">
                    <a:moveTo>
                      <a:pt x="956" y="0"/>
                    </a:moveTo>
                    <a:cubicBezTo>
                      <a:pt x="429" y="0"/>
                      <a:pt x="1" y="756"/>
                      <a:pt x="1" y="1687"/>
                    </a:cubicBezTo>
                    <a:cubicBezTo>
                      <a:pt x="1" y="2622"/>
                      <a:pt x="429" y="3378"/>
                      <a:pt x="956" y="3378"/>
                    </a:cubicBezTo>
                    <a:cubicBezTo>
                      <a:pt x="1479" y="3378"/>
                      <a:pt x="1907" y="2622"/>
                      <a:pt x="1907" y="1687"/>
                    </a:cubicBezTo>
                    <a:cubicBezTo>
                      <a:pt x="1907" y="756"/>
                      <a:pt x="1479" y="0"/>
                      <a:pt x="956" y="0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6810129" y="3933767"/>
                <a:ext cx="141558" cy="25122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379" extrusionOk="0">
                    <a:moveTo>
                      <a:pt x="952" y="1"/>
                    </a:moveTo>
                    <a:cubicBezTo>
                      <a:pt x="425" y="1"/>
                      <a:pt x="0" y="757"/>
                      <a:pt x="0" y="1692"/>
                    </a:cubicBezTo>
                    <a:cubicBezTo>
                      <a:pt x="0" y="2623"/>
                      <a:pt x="425" y="3379"/>
                      <a:pt x="952" y="3379"/>
                    </a:cubicBezTo>
                    <a:cubicBezTo>
                      <a:pt x="1478" y="3379"/>
                      <a:pt x="1903" y="2623"/>
                      <a:pt x="1903" y="1692"/>
                    </a:cubicBezTo>
                    <a:cubicBezTo>
                      <a:pt x="1903" y="757"/>
                      <a:pt x="1478" y="1"/>
                      <a:pt x="952" y="1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7138453" y="4164620"/>
                <a:ext cx="212560" cy="35025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711" extrusionOk="0">
                    <a:moveTo>
                      <a:pt x="1428" y="1"/>
                    </a:moveTo>
                    <a:cubicBezTo>
                      <a:pt x="642" y="1"/>
                      <a:pt x="1" y="1054"/>
                      <a:pt x="1" y="2356"/>
                    </a:cubicBezTo>
                    <a:cubicBezTo>
                      <a:pt x="1" y="3655"/>
                      <a:pt x="642" y="4711"/>
                      <a:pt x="1428" y="4711"/>
                    </a:cubicBezTo>
                    <a:cubicBezTo>
                      <a:pt x="2217" y="4711"/>
                      <a:pt x="2859" y="3655"/>
                      <a:pt x="2859" y="2356"/>
                    </a:cubicBezTo>
                    <a:cubicBezTo>
                      <a:pt x="2859" y="1054"/>
                      <a:pt x="2217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7204921" y="4255177"/>
                <a:ext cx="79626" cy="169141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75" extrusionOk="0">
                    <a:moveTo>
                      <a:pt x="534" y="1"/>
                    </a:moveTo>
                    <a:cubicBezTo>
                      <a:pt x="241" y="1"/>
                      <a:pt x="1" y="510"/>
                      <a:pt x="1" y="1138"/>
                    </a:cubicBezTo>
                    <a:cubicBezTo>
                      <a:pt x="1" y="1766"/>
                      <a:pt x="241" y="2275"/>
                      <a:pt x="534" y="2275"/>
                    </a:cubicBezTo>
                    <a:cubicBezTo>
                      <a:pt x="831" y="2275"/>
                      <a:pt x="1071" y="1766"/>
                      <a:pt x="1071" y="1138"/>
                    </a:cubicBezTo>
                    <a:cubicBezTo>
                      <a:pt x="1071" y="510"/>
                      <a:pt x="831" y="1"/>
                      <a:pt x="534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8182384" y="4148561"/>
                <a:ext cx="212560" cy="3505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715" extrusionOk="0">
                    <a:moveTo>
                      <a:pt x="1428" y="1"/>
                    </a:moveTo>
                    <a:cubicBezTo>
                      <a:pt x="638" y="1"/>
                      <a:pt x="0" y="1057"/>
                      <a:pt x="0" y="2359"/>
                    </a:cubicBezTo>
                    <a:cubicBezTo>
                      <a:pt x="0" y="3659"/>
                      <a:pt x="638" y="4715"/>
                      <a:pt x="1428" y="4715"/>
                    </a:cubicBezTo>
                    <a:cubicBezTo>
                      <a:pt x="2218" y="4715"/>
                      <a:pt x="2859" y="3659"/>
                      <a:pt x="2859" y="2359"/>
                    </a:cubicBezTo>
                    <a:cubicBezTo>
                      <a:pt x="2859" y="1057"/>
                      <a:pt x="2218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8248926" y="4239118"/>
                <a:ext cx="79552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2279" extrusionOk="0">
                    <a:moveTo>
                      <a:pt x="533" y="1"/>
                    </a:moveTo>
                    <a:cubicBezTo>
                      <a:pt x="239" y="1"/>
                      <a:pt x="0" y="510"/>
                      <a:pt x="0" y="1141"/>
                    </a:cubicBezTo>
                    <a:cubicBezTo>
                      <a:pt x="0" y="1769"/>
                      <a:pt x="239" y="2279"/>
                      <a:pt x="533" y="2279"/>
                    </a:cubicBezTo>
                    <a:cubicBezTo>
                      <a:pt x="830" y="2279"/>
                      <a:pt x="1069" y="1769"/>
                      <a:pt x="1069" y="1141"/>
                    </a:cubicBezTo>
                    <a:cubicBezTo>
                      <a:pt x="1069" y="510"/>
                      <a:pt x="830" y="1"/>
                      <a:pt x="533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7058453" y="4094658"/>
                <a:ext cx="343262" cy="24512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297" extrusionOk="0">
                    <a:moveTo>
                      <a:pt x="2674" y="1"/>
                    </a:moveTo>
                    <a:cubicBezTo>
                      <a:pt x="2560" y="1"/>
                      <a:pt x="2440" y="10"/>
                      <a:pt x="2312" y="31"/>
                    </a:cubicBezTo>
                    <a:cubicBezTo>
                      <a:pt x="1" y="398"/>
                      <a:pt x="409" y="3297"/>
                      <a:pt x="409" y="3297"/>
                    </a:cubicBezTo>
                    <a:lnTo>
                      <a:pt x="1077" y="3297"/>
                    </a:lnTo>
                    <a:cubicBezTo>
                      <a:pt x="1077" y="3297"/>
                      <a:pt x="1111" y="1481"/>
                      <a:pt x="2471" y="1215"/>
                    </a:cubicBezTo>
                    <a:cubicBezTo>
                      <a:pt x="2549" y="1200"/>
                      <a:pt x="2623" y="1192"/>
                      <a:pt x="2694" y="1192"/>
                    </a:cubicBezTo>
                    <a:cubicBezTo>
                      <a:pt x="3841" y="1192"/>
                      <a:pt x="3928" y="3101"/>
                      <a:pt x="3928" y="3101"/>
                    </a:cubicBezTo>
                    <a:lnTo>
                      <a:pt x="4562" y="2814"/>
                    </a:lnTo>
                    <a:cubicBezTo>
                      <a:pt x="4562" y="2814"/>
                      <a:pt x="4617" y="1"/>
                      <a:pt x="2674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8104838" y="4072799"/>
                <a:ext cx="343262" cy="24512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297" extrusionOk="0">
                    <a:moveTo>
                      <a:pt x="2673" y="1"/>
                    </a:moveTo>
                    <a:cubicBezTo>
                      <a:pt x="2560" y="1"/>
                      <a:pt x="2440" y="11"/>
                      <a:pt x="2312" y="31"/>
                    </a:cubicBezTo>
                    <a:cubicBezTo>
                      <a:pt x="1" y="398"/>
                      <a:pt x="409" y="3297"/>
                      <a:pt x="409" y="3297"/>
                    </a:cubicBezTo>
                    <a:lnTo>
                      <a:pt x="1077" y="3297"/>
                    </a:lnTo>
                    <a:cubicBezTo>
                      <a:pt x="1077" y="3297"/>
                      <a:pt x="1111" y="1482"/>
                      <a:pt x="2471" y="1219"/>
                    </a:cubicBezTo>
                    <a:cubicBezTo>
                      <a:pt x="2550" y="1203"/>
                      <a:pt x="2625" y="1196"/>
                      <a:pt x="2696" y="1196"/>
                    </a:cubicBezTo>
                    <a:cubicBezTo>
                      <a:pt x="3842" y="1196"/>
                      <a:pt x="3929" y="3105"/>
                      <a:pt x="3929" y="3105"/>
                    </a:cubicBezTo>
                    <a:lnTo>
                      <a:pt x="4563" y="2815"/>
                    </a:lnTo>
                    <a:cubicBezTo>
                      <a:pt x="4563" y="2815"/>
                      <a:pt x="4617" y="1"/>
                      <a:pt x="2673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7255626" y="2064267"/>
                <a:ext cx="42229" cy="1931028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5973" extrusionOk="0">
                    <a:moveTo>
                      <a:pt x="1" y="0"/>
                    </a:moveTo>
                    <a:lnTo>
                      <a:pt x="1" y="25973"/>
                    </a:lnTo>
                    <a:lnTo>
                      <a:pt x="568" y="25949"/>
                    </a:lnTo>
                    <a:lnTo>
                      <a:pt x="568" y="1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6890351" y="3933767"/>
                <a:ext cx="4387" cy="2602"/>
              </a:xfrm>
              <a:custGeom>
                <a:avLst/>
                <a:gdLst/>
                <a:ahLst/>
                <a:cxnLst/>
                <a:rect l="l" t="t" r="r" b="b"/>
                <a:pathLst>
                  <a:path w="59" h="35" extrusionOk="0">
                    <a:moveTo>
                      <a:pt x="55" y="1"/>
                    </a:moveTo>
                    <a:lnTo>
                      <a:pt x="1" y="18"/>
                    </a:lnTo>
                    <a:cubicBezTo>
                      <a:pt x="21" y="21"/>
                      <a:pt x="41" y="28"/>
                      <a:pt x="58" y="35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EAC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5947831" y="4270716"/>
                <a:ext cx="16579" cy="417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562" extrusionOk="0">
                    <a:moveTo>
                      <a:pt x="75" y="1"/>
                    </a:moveTo>
                    <a:lnTo>
                      <a:pt x="0" y="28"/>
                    </a:lnTo>
                    <a:cubicBezTo>
                      <a:pt x="88" y="220"/>
                      <a:pt x="148" y="402"/>
                      <a:pt x="196" y="561"/>
                    </a:cubicBezTo>
                    <a:lnTo>
                      <a:pt x="223" y="558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FAE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6137718" y="4416514"/>
                <a:ext cx="31449" cy="8847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19" extrusionOk="0">
                    <a:moveTo>
                      <a:pt x="422" y="0"/>
                    </a:moveTo>
                    <a:lnTo>
                      <a:pt x="0" y="17"/>
                    </a:lnTo>
                    <a:cubicBezTo>
                      <a:pt x="14" y="51"/>
                      <a:pt x="31" y="85"/>
                      <a:pt x="51" y="119"/>
                    </a:cubicBezTo>
                    <a:cubicBezTo>
                      <a:pt x="173" y="78"/>
                      <a:pt x="298" y="38"/>
                      <a:pt x="422" y="0"/>
                    </a:cubicBezTo>
                    <a:close/>
                  </a:path>
                </a:pathLst>
              </a:custGeom>
              <a:solidFill>
                <a:srgbClr val="939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6685371" y="3987744"/>
                <a:ext cx="27434" cy="810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9" extrusionOk="0">
                    <a:moveTo>
                      <a:pt x="362" y="1"/>
                    </a:moveTo>
                    <a:lnTo>
                      <a:pt x="1" y="108"/>
                    </a:lnTo>
                    <a:lnTo>
                      <a:pt x="368" y="78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939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6067979" y="4164323"/>
                <a:ext cx="47731" cy="598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05" extrusionOk="0">
                    <a:moveTo>
                      <a:pt x="641" y="1"/>
                    </a:moveTo>
                    <a:lnTo>
                      <a:pt x="1" y="190"/>
                    </a:lnTo>
                    <a:lnTo>
                      <a:pt x="1" y="804"/>
                    </a:lnTo>
                    <a:cubicBezTo>
                      <a:pt x="274" y="709"/>
                      <a:pt x="504" y="413"/>
                      <a:pt x="641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6810129" y="3935031"/>
                <a:ext cx="123714" cy="24995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362" extrusionOk="0">
                    <a:moveTo>
                      <a:pt x="1080" y="1"/>
                    </a:moveTo>
                    <a:lnTo>
                      <a:pt x="523" y="166"/>
                    </a:lnTo>
                    <a:cubicBezTo>
                      <a:pt x="212" y="443"/>
                      <a:pt x="0" y="1016"/>
                      <a:pt x="0" y="1675"/>
                    </a:cubicBezTo>
                    <a:cubicBezTo>
                      <a:pt x="0" y="2606"/>
                      <a:pt x="425" y="3362"/>
                      <a:pt x="952" y="3362"/>
                    </a:cubicBezTo>
                    <a:cubicBezTo>
                      <a:pt x="1235" y="3362"/>
                      <a:pt x="1488" y="3142"/>
                      <a:pt x="1663" y="2795"/>
                    </a:cubicBezTo>
                    <a:lnTo>
                      <a:pt x="1137" y="18"/>
                    </a:lnTo>
                    <a:cubicBezTo>
                      <a:pt x="1120" y="11"/>
                      <a:pt x="1100" y="4"/>
                      <a:pt x="1080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6062477" y="3975254"/>
                <a:ext cx="5576" cy="2305"/>
              </a:xfrm>
              <a:custGeom>
                <a:avLst/>
                <a:gdLst/>
                <a:ahLst/>
                <a:cxnLst/>
                <a:rect l="l" t="t" r="r" b="b"/>
                <a:pathLst>
                  <a:path w="75" h="31" extrusionOk="0">
                    <a:moveTo>
                      <a:pt x="75" y="0"/>
                    </a:moveTo>
                    <a:lnTo>
                      <a:pt x="0" y="10"/>
                    </a:lnTo>
                    <a:cubicBezTo>
                      <a:pt x="27" y="13"/>
                      <a:pt x="51" y="20"/>
                      <a:pt x="75" y="3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AC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5983667" y="3975923"/>
                <a:ext cx="84384" cy="22044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965" extrusionOk="0">
                    <a:moveTo>
                      <a:pt x="1060" y="1"/>
                    </a:moveTo>
                    <a:lnTo>
                      <a:pt x="692" y="55"/>
                    </a:lnTo>
                    <a:cubicBezTo>
                      <a:pt x="294" y="254"/>
                      <a:pt x="1" y="905"/>
                      <a:pt x="1" y="1678"/>
                    </a:cubicBezTo>
                    <a:cubicBezTo>
                      <a:pt x="1" y="2191"/>
                      <a:pt x="129" y="2653"/>
                      <a:pt x="335" y="2964"/>
                    </a:cubicBezTo>
                    <a:lnTo>
                      <a:pt x="1135" y="2724"/>
                    </a:lnTo>
                    <a:lnTo>
                      <a:pt x="1135" y="21"/>
                    </a:lnTo>
                    <a:cubicBezTo>
                      <a:pt x="1111" y="11"/>
                      <a:pt x="1087" y="4"/>
                      <a:pt x="1060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6008500" y="4178449"/>
                <a:ext cx="59552" cy="4795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45" extrusionOk="0">
                    <a:moveTo>
                      <a:pt x="801" y="0"/>
                    </a:moveTo>
                    <a:lnTo>
                      <a:pt x="1" y="240"/>
                    </a:lnTo>
                    <a:cubicBezTo>
                      <a:pt x="166" y="489"/>
                      <a:pt x="382" y="645"/>
                      <a:pt x="622" y="645"/>
                    </a:cubicBezTo>
                    <a:cubicBezTo>
                      <a:pt x="682" y="645"/>
                      <a:pt x="743" y="634"/>
                      <a:pt x="801" y="614"/>
                    </a:cubicBez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9F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8243871" y="2404115"/>
                <a:ext cx="151074" cy="82555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1104" extrusionOk="0">
                    <a:moveTo>
                      <a:pt x="669" y="0"/>
                    </a:moveTo>
                    <a:cubicBezTo>
                      <a:pt x="424" y="0"/>
                      <a:pt x="212" y="198"/>
                      <a:pt x="206" y="458"/>
                    </a:cubicBezTo>
                    <a:lnTo>
                      <a:pt x="3" y="10567"/>
                    </a:lnTo>
                    <a:cubicBezTo>
                      <a:pt x="0" y="10813"/>
                      <a:pt x="193" y="11019"/>
                      <a:pt x="439" y="11036"/>
                    </a:cubicBezTo>
                    <a:lnTo>
                      <a:pt x="1468" y="11103"/>
                    </a:lnTo>
                    <a:cubicBezTo>
                      <a:pt x="1478" y="11104"/>
                      <a:pt x="1488" y="11104"/>
                      <a:pt x="1498" y="11104"/>
                    </a:cubicBezTo>
                    <a:cubicBezTo>
                      <a:pt x="1752" y="11104"/>
                      <a:pt x="1964" y="10898"/>
                      <a:pt x="1964" y="10641"/>
                    </a:cubicBezTo>
                    <a:lnTo>
                      <a:pt x="2032" y="721"/>
                    </a:lnTo>
                    <a:cubicBezTo>
                      <a:pt x="2032" y="511"/>
                      <a:pt x="1893" y="329"/>
                      <a:pt x="1694" y="275"/>
                    </a:cubicBezTo>
                    <a:lnTo>
                      <a:pt x="797" y="19"/>
                    </a:lnTo>
                    <a:cubicBezTo>
                      <a:pt x="754" y="6"/>
                      <a:pt x="711" y="0"/>
                      <a:pt x="669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7368042" y="3344479"/>
                <a:ext cx="1089860" cy="138063"/>
              </a:xfrm>
              <a:custGeom>
                <a:avLst/>
                <a:gdLst/>
                <a:ahLst/>
                <a:cxnLst/>
                <a:rect l="l" t="t" r="r" b="b"/>
                <a:pathLst>
                  <a:path w="14659" h="1857" extrusionOk="0">
                    <a:moveTo>
                      <a:pt x="0" y="1"/>
                    </a:moveTo>
                    <a:lnTo>
                      <a:pt x="28" y="1607"/>
                    </a:lnTo>
                    <a:lnTo>
                      <a:pt x="14658" y="1856"/>
                    </a:lnTo>
                    <a:lnTo>
                      <a:pt x="14658" y="99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7370049" y="3599644"/>
                <a:ext cx="1087853" cy="91373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229" extrusionOk="0">
                    <a:moveTo>
                      <a:pt x="1" y="0"/>
                    </a:moveTo>
                    <a:lnTo>
                      <a:pt x="1" y="1229"/>
                    </a:lnTo>
                    <a:lnTo>
                      <a:pt x="14631" y="858"/>
                    </a:lnTo>
                    <a:lnTo>
                      <a:pt x="14631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6622398" y="1852522"/>
                <a:ext cx="393744" cy="167059"/>
              </a:xfrm>
              <a:custGeom>
                <a:avLst/>
                <a:gdLst/>
                <a:ahLst/>
                <a:cxnLst/>
                <a:rect l="l" t="t" r="r" b="b"/>
                <a:pathLst>
                  <a:path w="5296" h="2247" extrusionOk="0">
                    <a:moveTo>
                      <a:pt x="708" y="0"/>
                    </a:moveTo>
                    <a:cubicBezTo>
                      <a:pt x="663" y="0"/>
                      <a:pt x="617" y="0"/>
                      <a:pt x="571" y="1"/>
                    </a:cubicBezTo>
                    <a:cubicBezTo>
                      <a:pt x="247" y="4"/>
                      <a:pt x="1" y="300"/>
                      <a:pt x="65" y="621"/>
                    </a:cubicBezTo>
                    <a:lnTo>
                      <a:pt x="301" y="1829"/>
                    </a:lnTo>
                    <a:cubicBezTo>
                      <a:pt x="348" y="2075"/>
                      <a:pt x="566" y="2247"/>
                      <a:pt x="811" y="2247"/>
                    </a:cubicBezTo>
                    <a:cubicBezTo>
                      <a:pt x="829" y="2247"/>
                      <a:pt x="847" y="2246"/>
                      <a:pt x="865" y="2244"/>
                    </a:cubicBezTo>
                    <a:lnTo>
                      <a:pt x="4833" y="1826"/>
                    </a:lnTo>
                    <a:cubicBezTo>
                      <a:pt x="5096" y="1799"/>
                      <a:pt x="5295" y="1576"/>
                      <a:pt x="5295" y="1313"/>
                    </a:cubicBezTo>
                    <a:lnTo>
                      <a:pt x="5295" y="956"/>
                    </a:lnTo>
                    <a:cubicBezTo>
                      <a:pt x="5295" y="716"/>
                      <a:pt x="5129" y="507"/>
                      <a:pt x="4897" y="453"/>
                    </a:cubicBezTo>
                    <a:cubicBezTo>
                      <a:pt x="4214" y="291"/>
                      <a:pt x="2705" y="0"/>
                      <a:pt x="708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6681877" y="1894380"/>
                <a:ext cx="90630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69" extrusionOk="0">
                    <a:moveTo>
                      <a:pt x="611" y="1"/>
                    </a:moveTo>
                    <a:cubicBezTo>
                      <a:pt x="402" y="1"/>
                      <a:pt x="210" y="112"/>
                      <a:pt x="105" y="295"/>
                    </a:cubicBezTo>
                    <a:cubicBezTo>
                      <a:pt x="1" y="474"/>
                      <a:pt x="1" y="696"/>
                      <a:pt x="105" y="879"/>
                    </a:cubicBezTo>
                    <a:cubicBezTo>
                      <a:pt x="210" y="1057"/>
                      <a:pt x="402" y="1168"/>
                      <a:pt x="611" y="1168"/>
                    </a:cubicBezTo>
                    <a:cubicBezTo>
                      <a:pt x="817" y="1168"/>
                      <a:pt x="1013" y="1057"/>
                      <a:pt x="1118" y="879"/>
                    </a:cubicBezTo>
                    <a:cubicBezTo>
                      <a:pt x="1219" y="696"/>
                      <a:pt x="1219" y="474"/>
                      <a:pt x="1118" y="295"/>
                    </a:cubicBezTo>
                    <a:cubicBezTo>
                      <a:pt x="1013" y="112"/>
                      <a:pt x="817" y="1"/>
                      <a:pt x="611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6866262" y="1893414"/>
                <a:ext cx="78585" cy="75091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10" extrusionOk="0">
                    <a:moveTo>
                      <a:pt x="530" y="1"/>
                    </a:moveTo>
                    <a:cubicBezTo>
                      <a:pt x="348" y="1"/>
                      <a:pt x="183" y="95"/>
                      <a:pt x="92" y="253"/>
                    </a:cubicBezTo>
                    <a:cubicBezTo>
                      <a:pt x="1" y="409"/>
                      <a:pt x="1" y="601"/>
                      <a:pt x="92" y="756"/>
                    </a:cubicBezTo>
                    <a:cubicBezTo>
                      <a:pt x="183" y="915"/>
                      <a:pt x="348" y="1010"/>
                      <a:pt x="530" y="1010"/>
                    </a:cubicBezTo>
                    <a:cubicBezTo>
                      <a:pt x="709" y="1010"/>
                      <a:pt x="878" y="915"/>
                      <a:pt x="966" y="756"/>
                    </a:cubicBezTo>
                    <a:cubicBezTo>
                      <a:pt x="1057" y="601"/>
                      <a:pt x="1057" y="409"/>
                      <a:pt x="966" y="253"/>
                    </a:cubicBezTo>
                    <a:cubicBezTo>
                      <a:pt x="878" y="95"/>
                      <a:pt x="709" y="1"/>
                      <a:pt x="530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5715491" y="1993487"/>
                <a:ext cx="270253" cy="163788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203" extrusionOk="0">
                    <a:moveTo>
                      <a:pt x="2845" y="0"/>
                    </a:moveTo>
                    <a:cubicBezTo>
                      <a:pt x="2775" y="0"/>
                      <a:pt x="2703" y="11"/>
                      <a:pt x="2633" y="35"/>
                    </a:cubicBezTo>
                    <a:cubicBezTo>
                      <a:pt x="1731" y="335"/>
                      <a:pt x="952" y="692"/>
                      <a:pt x="456" y="939"/>
                    </a:cubicBezTo>
                    <a:cubicBezTo>
                      <a:pt x="135" y="1097"/>
                      <a:pt x="1" y="1479"/>
                      <a:pt x="146" y="1806"/>
                    </a:cubicBezTo>
                    <a:cubicBezTo>
                      <a:pt x="254" y="2051"/>
                      <a:pt x="492" y="2203"/>
                      <a:pt x="751" y="2203"/>
                    </a:cubicBezTo>
                    <a:cubicBezTo>
                      <a:pt x="799" y="2203"/>
                      <a:pt x="847" y="2198"/>
                      <a:pt x="895" y="2187"/>
                    </a:cubicBezTo>
                    <a:lnTo>
                      <a:pt x="3058" y="1725"/>
                    </a:lnTo>
                    <a:cubicBezTo>
                      <a:pt x="3409" y="1648"/>
                      <a:pt x="3635" y="1310"/>
                      <a:pt x="3574" y="959"/>
                    </a:cubicBezTo>
                    <a:lnTo>
                      <a:pt x="3507" y="555"/>
                    </a:lnTo>
                    <a:cubicBezTo>
                      <a:pt x="3448" y="223"/>
                      <a:pt x="3160" y="0"/>
                      <a:pt x="2845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5865527" y="2020847"/>
                <a:ext cx="90927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69" extrusionOk="0">
                    <a:moveTo>
                      <a:pt x="611" y="0"/>
                    </a:moveTo>
                    <a:cubicBezTo>
                      <a:pt x="402" y="0"/>
                      <a:pt x="210" y="112"/>
                      <a:pt x="105" y="294"/>
                    </a:cubicBezTo>
                    <a:cubicBezTo>
                      <a:pt x="0" y="473"/>
                      <a:pt x="0" y="696"/>
                      <a:pt x="105" y="878"/>
                    </a:cubicBezTo>
                    <a:cubicBezTo>
                      <a:pt x="210" y="1057"/>
                      <a:pt x="402" y="1168"/>
                      <a:pt x="611" y="1168"/>
                    </a:cubicBezTo>
                    <a:cubicBezTo>
                      <a:pt x="821" y="1168"/>
                      <a:pt x="1012" y="1057"/>
                      <a:pt x="1117" y="878"/>
                    </a:cubicBezTo>
                    <a:cubicBezTo>
                      <a:pt x="1222" y="696"/>
                      <a:pt x="1222" y="473"/>
                      <a:pt x="1117" y="294"/>
                    </a:cubicBezTo>
                    <a:cubicBezTo>
                      <a:pt x="1012" y="112"/>
                      <a:pt x="821" y="0"/>
                      <a:pt x="61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5742331" y="2067761"/>
                <a:ext cx="72638" cy="6958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36" extrusionOk="0">
                    <a:moveTo>
                      <a:pt x="486" y="1"/>
                    </a:moveTo>
                    <a:cubicBezTo>
                      <a:pt x="321" y="1"/>
                      <a:pt x="166" y="88"/>
                      <a:pt x="81" y="233"/>
                    </a:cubicBezTo>
                    <a:cubicBezTo>
                      <a:pt x="0" y="378"/>
                      <a:pt x="0" y="557"/>
                      <a:pt x="81" y="702"/>
                    </a:cubicBezTo>
                    <a:cubicBezTo>
                      <a:pt x="166" y="847"/>
                      <a:pt x="321" y="936"/>
                      <a:pt x="486" y="936"/>
                    </a:cubicBezTo>
                    <a:cubicBezTo>
                      <a:pt x="655" y="936"/>
                      <a:pt x="810" y="847"/>
                      <a:pt x="891" y="702"/>
                    </a:cubicBezTo>
                    <a:cubicBezTo>
                      <a:pt x="976" y="557"/>
                      <a:pt x="976" y="378"/>
                      <a:pt x="891" y="233"/>
                    </a:cubicBezTo>
                    <a:cubicBezTo>
                      <a:pt x="810" y="88"/>
                      <a:pt x="655" y="1"/>
                      <a:pt x="486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6852507" y="3811612"/>
                <a:ext cx="114941" cy="44311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96" extrusionOk="0">
                    <a:moveTo>
                      <a:pt x="1274" y="0"/>
                    </a:moveTo>
                    <a:cubicBezTo>
                      <a:pt x="1268" y="0"/>
                      <a:pt x="1262" y="0"/>
                      <a:pt x="1255" y="1"/>
                    </a:cubicBezTo>
                    <a:lnTo>
                      <a:pt x="250" y="78"/>
                    </a:lnTo>
                    <a:cubicBezTo>
                      <a:pt x="108" y="88"/>
                      <a:pt x="0" y="214"/>
                      <a:pt x="10" y="355"/>
                    </a:cubicBezTo>
                    <a:cubicBezTo>
                      <a:pt x="23" y="492"/>
                      <a:pt x="134" y="596"/>
                      <a:pt x="266" y="596"/>
                    </a:cubicBezTo>
                    <a:cubicBezTo>
                      <a:pt x="274" y="596"/>
                      <a:pt x="282" y="595"/>
                      <a:pt x="290" y="594"/>
                    </a:cubicBezTo>
                    <a:lnTo>
                      <a:pt x="1296" y="521"/>
                    </a:lnTo>
                    <a:cubicBezTo>
                      <a:pt x="1438" y="507"/>
                      <a:pt x="1545" y="382"/>
                      <a:pt x="1536" y="240"/>
                    </a:cubicBezTo>
                    <a:cubicBezTo>
                      <a:pt x="1522" y="102"/>
                      <a:pt x="1408" y="0"/>
                      <a:pt x="1274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5896159" y="3911686"/>
                <a:ext cx="114941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600" extrusionOk="0">
                    <a:moveTo>
                      <a:pt x="1275" y="1"/>
                    </a:moveTo>
                    <a:cubicBezTo>
                      <a:pt x="1268" y="1"/>
                      <a:pt x="1262" y="1"/>
                      <a:pt x="1256" y="2"/>
                    </a:cubicBezTo>
                    <a:lnTo>
                      <a:pt x="250" y="78"/>
                    </a:lnTo>
                    <a:cubicBezTo>
                      <a:pt x="108" y="89"/>
                      <a:pt x="0" y="214"/>
                      <a:pt x="10" y="359"/>
                    </a:cubicBezTo>
                    <a:cubicBezTo>
                      <a:pt x="23" y="494"/>
                      <a:pt x="138" y="599"/>
                      <a:pt x="271" y="599"/>
                    </a:cubicBezTo>
                    <a:cubicBezTo>
                      <a:pt x="278" y="599"/>
                      <a:pt x="284" y="599"/>
                      <a:pt x="290" y="598"/>
                    </a:cubicBezTo>
                    <a:lnTo>
                      <a:pt x="1292" y="521"/>
                    </a:lnTo>
                    <a:cubicBezTo>
                      <a:pt x="1438" y="511"/>
                      <a:pt x="1546" y="382"/>
                      <a:pt x="1532" y="240"/>
                    </a:cubicBezTo>
                    <a:cubicBezTo>
                      <a:pt x="1523" y="105"/>
                      <a:pt x="1408" y="1"/>
                      <a:pt x="1275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5391331" y="4514803"/>
                <a:ext cx="747490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999" extrusionOk="0">
                    <a:moveTo>
                      <a:pt x="5029" y="1"/>
                    </a:moveTo>
                    <a:cubicBezTo>
                      <a:pt x="2251" y="1"/>
                      <a:pt x="1" y="450"/>
                      <a:pt x="1" y="1000"/>
                    </a:cubicBezTo>
                    <a:cubicBezTo>
                      <a:pt x="1" y="1550"/>
                      <a:pt x="2251" y="1999"/>
                      <a:pt x="5029" y="1999"/>
                    </a:cubicBezTo>
                    <a:cubicBezTo>
                      <a:pt x="7806" y="1999"/>
                      <a:pt x="10053" y="1550"/>
                      <a:pt x="10053" y="1000"/>
                    </a:cubicBezTo>
                    <a:cubicBezTo>
                      <a:pt x="10053" y="450"/>
                      <a:pt x="7806" y="1"/>
                      <a:pt x="5029" y="1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5285607" y="3140020"/>
                <a:ext cx="292706" cy="28252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800" extrusionOk="0">
                    <a:moveTo>
                      <a:pt x="2556" y="0"/>
                    </a:moveTo>
                    <a:cubicBezTo>
                      <a:pt x="1764" y="0"/>
                      <a:pt x="1632" y="1111"/>
                      <a:pt x="1632" y="1111"/>
                    </a:cubicBezTo>
                    <a:cubicBezTo>
                      <a:pt x="1632" y="1111"/>
                      <a:pt x="1487" y="1774"/>
                      <a:pt x="991" y="1774"/>
                    </a:cubicBezTo>
                    <a:cubicBezTo>
                      <a:pt x="975" y="1774"/>
                      <a:pt x="957" y="1773"/>
                      <a:pt x="940" y="1772"/>
                    </a:cubicBezTo>
                    <a:cubicBezTo>
                      <a:pt x="894" y="1768"/>
                      <a:pt x="849" y="1765"/>
                      <a:pt x="805" y="1765"/>
                    </a:cubicBezTo>
                    <a:cubicBezTo>
                      <a:pt x="340" y="1765"/>
                      <a:pt x="1" y="2004"/>
                      <a:pt x="22" y="2393"/>
                    </a:cubicBezTo>
                    <a:cubicBezTo>
                      <a:pt x="22" y="2393"/>
                      <a:pt x="218" y="2308"/>
                      <a:pt x="404" y="2308"/>
                    </a:cubicBezTo>
                    <a:cubicBezTo>
                      <a:pt x="529" y="2308"/>
                      <a:pt x="650" y="2346"/>
                      <a:pt x="704" y="2474"/>
                    </a:cubicBezTo>
                    <a:cubicBezTo>
                      <a:pt x="843" y="2788"/>
                      <a:pt x="751" y="3125"/>
                      <a:pt x="1423" y="3561"/>
                    </a:cubicBezTo>
                    <a:cubicBezTo>
                      <a:pt x="1662" y="3715"/>
                      <a:pt x="1981" y="3800"/>
                      <a:pt x="2305" y="3800"/>
                    </a:cubicBezTo>
                    <a:cubicBezTo>
                      <a:pt x="2896" y="3800"/>
                      <a:pt x="3503" y="3517"/>
                      <a:pt x="3673" y="2852"/>
                    </a:cubicBezTo>
                    <a:cubicBezTo>
                      <a:pt x="3936" y="1820"/>
                      <a:pt x="3933" y="382"/>
                      <a:pt x="2867" y="51"/>
                    </a:cubicBezTo>
                    <a:cubicBezTo>
                      <a:pt x="2754" y="16"/>
                      <a:pt x="2650" y="0"/>
                      <a:pt x="2556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5445531" y="3614885"/>
                <a:ext cx="226909" cy="194567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617" extrusionOk="0">
                    <a:moveTo>
                      <a:pt x="1856" y="1"/>
                    </a:moveTo>
                    <a:cubicBezTo>
                      <a:pt x="1854" y="1"/>
                      <a:pt x="1852" y="1"/>
                      <a:pt x="1850" y="1"/>
                    </a:cubicBezTo>
                    <a:cubicBezTo>
                      <a:pt x="1610" y="15"/>
                      <a:pt x="11" y="1955"/>
                      <a:pt x="8" y="2070"/>
                    </a:cubicBezTo>
                    <a:cubicBezTo>
                      <a:pt x="1" y="2181"/>
                      <a:pt x="821" y="2617"/>
                      <a:pt x="821" y="2617"/>
                    </a:cubicBezTo>
                    <a:lnTo>
                      <a:pt x="3051" y="767"/>
                    </a:lnTo>
                    <a:lnTo>
                      <a:pt x="3004" y="558"/>
                    </a:lnTo>
                    <a:cubicBezTo>
                      <a:pt x="3004" y="558"/>
                      <a:pt x="2105" y="1"/>
                      <a:pt x="1856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6071473" y="3122473"/>
                <a:ext cx="93678" cy="17144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306" extrusionOk="0">
                    <a:moveTo>
                      <a:pt x="1" y="0"/>
                    </a:moveTo>
                    <a:lnTo>
                      <a:pt x="574" y="2305"/>
                    </a:lnTo>
                    <a:lnTo>
                      <a:pt x="1060" y="2305"/>
                    </a:lnTo>
                    <a:cubicBezTo>
                      <a:pt x="1060" y="2305"/>
                      <a:pt x="1259" y="1971"/>
                      <a:pt x="1060" y="1107"/>
                    </a:cubicBezTo>
                    <a:cubicBezTo>
                      <a:pt x="857" y="24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5647239" y="2828424"/>
                <a:ext cx="32713" cy="3271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0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8" y="440"/>
                      <a:pt x="220" y="440"/>
                    </a:cubicBezTo>
                    <a:cubicBezTo>
                      <a:pt x="341" y="440"/>
                      <a:pt x="439" y="342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5341666" y="2999129"/>
                <a:ext cx="798046" cy="606527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8158" extrusionOk="0">
                    <a:moveTo>
                      <a:pt x="5992" y="1"/>
                    </a:moveTo>
                    <a:cubicBezTo>
                      <a:pt x="4495" y="1"/>
                      <a:pt x="2916" y="587"/>
                      <a:pt x="1799" y="2017"/>
                    </a:cubicBezTo>
                    <a:cubicBezTo>
                      <a:pt x="1799" y="2017"/>
                      <a:pt x="1" y="6235"/>
                      <a:pt x="4067" y="7801"/>
                    </a:cubicBezTo>
                    <a:cubicBezTo>
                      <a:pt x="4707" y="8048"/>
                      <a:pt x="5313" y="8158"/>
                      <a:pt x="5878" y="8158"/>
                    </a:cubicBezTo>
                    <a:cubicBezTo>
                      <a:pt x="8898" y="8158"/>
                      <a:pt x="10734" y="5004"/>
                      <a:pt x="10299" y="2715"/>
                    </a:cubicBezTo>
                    <a:cubicBezTo>
                      <a:pt x="9999" y="1135"/>
                      <a:pt x="8075" y="1"/>
                      <a:pt x="5992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5910880" y="3232881"/>
                <a:ext cx="80667" cy="911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226" extrusionOk="0">
                    <a:moveTo>
                      <a:pt x="1084" y="1"/>
                    </a:moveTo>
                    <a:cubicBezTo>
                      <a:pt x="1084" y="1"/>
                      <a:pt x="416" y="287"/>
                      <a:pt x="281" y="314"/>
                    </a:cubicBezTo>
                    <a:cubicBezTo>
                      <a:pt x="273" y="315"/>
                      <a:pt x="265" y="316"/>
                      <a:pt x="257" y="316"/>
                    </a:cubicBezTo>
                    <a:cubicBezTo>
                      <a:pt x="130" y="316"/>
                      <a:pt x="1" y="128"/>
                      <a:pt x="1" y="128"/>
                    </a:cubicBezTo>
                    <a:lnTo>
                      <a:pt x="1" y="155"/>
                    </a:lnTo>
                    <a:lnTo>
                      <a:pt x="541" y="1225"/>
                    </a:lnTo>
                    <a:cubicBezTo>
                      <a:pt x="542" y="1225"/>
                      <a:pt x="542" y="1225"/>
                      <a:pt x="543" y="1225"/>
                    </a:cubicBezTo>
                    <a:cubicBezTo>
                      <a:pt x="723" y="1225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5908947" y="3229089"/>
                <a:ext cx="85871" cy="96652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300" extrusionOk="0">
                    <a:moveTo>
                      <a:pt x="1154" y="0"/>
                    </a:moveTo>
                    <a:lnTo>
                      <a:pt x="1100" y="24"/>
                    </a:lnTo>
                    <a:cubicBezTo>
                      <a:pt x="1093" y="27"/>
                      <a:pt x="483" y="277"/>
                      <a:pt x="318" y="331"/>
                    </a:cubicBezTo>
                    <a:cubicBezTo>
                      <a:pt x="303" y="336"/>
                      <a:pt x="288" y="339"/>
                      <a:pt x="273" y="339"/>
                    </a:cubicBezTo>
                    <a:cubicBezTo>
                      <a:pt x="151" y="339"/>
                      <a:pt x="51" y="166"/>
                      <a:pt x="51" y="166"/>
                    </a:cubicBezTo>
                    <a:lnTo>
                      <a:pt x="0" y="193"/>
                    </a:lnTo>
                    <a:cubicBezTo>
                      <a:pt x="6" y="202"/>
                      <a:pt x="118" y="396"/>
                      <a:pt x="272" y="396"/>
                    </a:cubicBezTo>
                    <a:cubicBezTo>
                      <a:pt x="292" y="396"/>
                      <a:pt x="313" y="392"/>
                      <a:pt x="335" y="385"/>
                    </a:cubicBezTo>
                    <a:cubicBezTo>
                      <a:pt x="472" y="338"/>
                      <a:pt x="911" y="162"/>
                      <a:pt x="1067" y="98"/>
                    </a:cubicBezTo>
                    <a:lnTo>
                      <a:pt x="1067" y="98"/>
                    </a:lnTo>
                    <a:cubicBezTo>
                      <a:pt x="969" y="432"/>
                      <a:pt x="726" y="1158"/>
                      <a:pt x="553" y="1249"/>
                    </a:cubicBezTo>
                    <a:lnTo>
                      <a:pt x="581" y="1299"/>
                    </a:lnTo>
                    <a:cubicBezTo>
                      <a:pt x="820" y="1172"/>
                      <a:pt x="1124" y="102"/>
                      <a:pt x="1137" y="58"/>
                    </a:cubicBezTo>
                    <a:lnTo>
                      <a:pt x="1154" y="0"/>
                    </a:lnTo>
                    <a:close/>
                  </a:path>
                </a:pathLst>
              </a:custGeom>
              <a:solidFill>
                <a:srgbClr val="9F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5834152" y="3248197"/>
                <a:ext cx="35687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79" extrusionOk="0">
                    <a:moveTo>
                      <a:pt x="240" y="0"/>
                    </a:moveTo>
                    <a:cubicBezTo>
                      <a:pt x="109" y="0"/>
                      <a:pt x="0" y="108"/>
                      <a:pt x="0" y="240"/>
                    </a:cubicBezTo>
                    <a:cubicBezTo>
                      <a:pt x="0" y="371"/>
                      <a:pt x="109" y="479"/>
                      <a:pt x="240" y="479"/>
                    </a:cubicBezTo>
                    <a:cubicBezTo>
                      <a:pt x="372" y="479"/>
                      <a:pt x="480" y="371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5915415" y="3204777"/>
                <a:ext cx="35687" cy="35687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9" y="0"/>
                      <a:pt x="1" y="108"/>
                      <a:pt x="1" y="240"/>
                    </a:cubicBezTo>
                    <a:cubicBezTo>
                      <a:pt x="1" y="371"/>
                      <a:pt x="109" y="480"/>
                      <a:pt x="240" y="480"/>
                    </a:cubicBezTo>
                    <a:cubicBezTo>
                      <a:pt x="372" y="480"/>
                      <a:pt x="480" y="371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5798539" y="3304107"/>
                <a:ext cx="71299" cy="71299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59" extrusionOk="0">
                    <a:moveTo>
                      <a:pt x="479" y="1"/>
                    </a:moveTo>
                    <a:cubicBezTo>
                      <a:pt x="216" y="1"/>
                      <a:pt x="1" y="217"/>
                      <a:pt x="1" y="480"/>
                    </a:cubicBezTo>
                    <a:cubicBezTo>
                      <a:pt x="1" y="743"/>
                      <a:pt x="216" y="959"/>
                      <a:pt x="479" y="959"/>
                    </a:cubicBezTo>
                    <a:cubicBezTo>
                      <a:pt x="742" y="959"/>
                      <a:pt x="959" y="743"/>
                      <a:pt x="959" y="480"/>
                    </a:cubicBezTo>
                    <a:cubicBezTo>
                      <a:pt x="959" y="217"/>
                      <a:pt x="742" y="1"/>
                      <a:pt x="479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5903148" y="3327973"/>
                <a:ext cx="96057" cy="83492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23" extrusionOk="0">
                    <a:moveTo>
                      <a:pt x="1259" y="0"/>
                    </a:moveTo>
                    <a:lnTo>
                      <a:pt x="1259" y="0"/>
                    </a:lnTo>
                    <a:cubicBezTo>
                      <a:pt x="1259" y="0"/>
                      <a:pt x="1007" y="915"/>
                      <a:pt x="653" y="915"/>
                    </a:cubicBezTo>
                    <a:cubicBezTo>
                      <a:pt x="650" y="915"/>
                      <a:pt x="648" y="915"/>
                      <a:pt x="645" y="915"/>
                    </a:cubicBezTo>
                    <a:cubicBezTo>
                      <a:pt x="287" y="901"/>
                      <a:pt x="105" y="351"/>
                      <a:pt x="105" y="351"/>
                    </a:cubicBezTo>
                    <a:lnTo>
                      <a:pt x="105" y="351"/>
                    </a:lnTo>
                    <a:cubicBezTo>
                      <a:pt x="105" y="351"/>
                      <a:pt x="0" y="1066"/>
                      <a:pt x="645" y="1120"/>
                    </a:cubicBezTo>
                    <a:cubicBezTo>
                      <a:pt x="660" y="1121"/>
                      <a:pt x="674" y="1122"/>
                      <a:pt x="688" y="1122"/>
                    </a:cubicBezTo>
                    <a:cubicBezTo>
                      <a:pt x="1291" y="1122"/>
                      <a:pt x="1259" y="1"/>
                      <a:pt x="1259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5346944" y="3186339"/>
                <a:ext cx="278208" cy="214939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891" extrusionOk="0">
                    <a:moveTo>
                      <a:pt x="2100" y="0"/>
                    </a:moveTo>
                    <a:cubicBezTo>
                      <a:pt x="1906" y="0"/>
                      <a:pt x="1687" y="45"/>
                      <a:pt x="1442" y="154"/>
                    </a:cubicBezTo>
                    <a:cubicBezTo>
                      <a:pt x="1" y="795"/>
                      <a:pt x="628" y="2728"/>
                      <a:pt x="1694" y="2877"/>
                    </a:cubicBezTo>
                    <a:cubicBezTo>
                      <a:pt x="1759" y="2886"/>
                      <a:pt x="1824" y="2891"/>
                      <a:pt x="1888" y="2891"/>
                    </a:cubicBezTo>
                    <a:cubicBezTo>
                      <a:pt x="2878" y="2891"/>
                      <a:pt x="3742" y="1838"/>
                      <a:pt x="3412" y="1072"/>
                    </a:cubicBezTo>
                    <a:cubicBezTo>
                      <a:pt x="3412" y="1072"/>
                      <a:pt x="3049" y="0"/>
                      <a:pt x="2100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5420475" y="3258532"/>
                <a:ext cx="143268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26" extrusionOk="0">
                    <a:moveTo>
                      <a:pt x="862" y="1"/>
                    </a:moveTo>
                    <a:cubicBezTo>
                      <a:pt x="805" y="1"/>
                      <a:pt x="748" y="7"/>
                      <a:pt x="689" y="20"/>
                    </a:cubicBezTo>
                    <a:cubicBezTo>
                      <a:pt x="1" y="175"/>
                      <a:pt x="65" y="441"/>
                      <a:pt x="65" y="441"/>
                    </a:cubicBezTo>
                    <a:cubicBezTo>
                      <a:pt x="65" y="441"/>
                      <a:pt x="333" y="103"/>
                      <a:pt x="700" y="103"/>
                    </a:cubicBezTo>
                    <a:cubicBezTo>
                      <a:pt x="750" y="103"/>
                      <a:pt x="803" y="110"/>
                      <a:pt x="857" y="124"/>
                    </a:cubicBezTo>
                    <a:cubicBezTo>
                      <a:pt x="1274" y="238"/>
                      <a:pt x="1536" y="726"/>
                      <a:pt x="1795" y="726"/>
                    </a:cubicBezTo>
                    <a:cubicBezTo>
                      <a:pt x="1813" y="726"/>
                      <a:pt x="1831" y="723"/>
                      <a:pt x="1849" y="718"/>
                    </a:cubicBezTo>
                    <a:cubicBezTo>
                      <a:pt x="1927" y="699"/>
                      <a:pt x="1468" y="1"/>
                      <a:pt x="862" y="1"/>
                    </a:cubicBezTo>
                    <a:close/>
                  </a:path>
                </a:pathLst>
              </a:custGeom>
              <a:solidFill>
                <a:srgbClr val="8F4D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5953556" y="2902550"/>
                <a:ext cx="462962" cy="219994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59" extrusionOk="0">
                    <a:moveTo>
                      <a:pt x="4721" y="0"/>
                    </a:moveTo>
                    <a:cubicBezTo>
                      <a:pt x="4136" y="0"/>
                      <a:pt x="3447" y="135"/>
                      <a:pt x="2812" y="448"/>
                    </a:cubicBezTo>
                    <a:cubicBezTo>
                      <a:pt x="1330" y="1177"/>
                      <a:pt x="1" y="1905"/>
                      <a:pt x="1" y="1905"/>
                    </a:cubicBezTo>
                    <a:lnTo>
                      <a:pt x="1587" y="2958"/>
                    </a:lnTo>
                    <a:cubicBezTo>
                      <a:pt x="1587" y="2958"/>
                      <a:pt x="6226" y="1254"/>
                      <a:pt x="6142" y="606"/>
                    </a:cubicBezTo>
                    <a:cubicBezTo>
                      <a:pt x="6094" y="237"/>
                      <a:pt x="5498" y="0"/>
                      <a:pt x="4721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5525828" y="3172882"/>
                <a:ext cx="168694" cy="17129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304" extrusionOk="0">
                    <a:moveTo>
                      <a:pt x="139" y="1"/>
                    </a:moveTo>
                    <a:lnTo>
                      <a:pt x="1" y="135"/>
                    </a:lnTo>
                    <a:cubicBezTo>
                      <a:pt x="1" y="135"/>
                      <a:pt x="305" y="328"/>
                      <a:pt x="487" y="453"/>
                    </a:cubicBezTo>
                    <a:cubicBezTo>
                      <a:pt x="669" y="574"/>
                      <a:pt x="685" y="1043"/>
                      <a:pt x="628" y="1297"/>
                    </a:cubicBezTo>
                    <a:cubicBezTo>
                      <a:pt x="571" y="1546"/>
                      <a:pt x="132" y="2234"/>
                      <a:pt x="132" y="2234"/>
                    </a:cubicBezTo>
                    <a:cubicBezTo>
                      <a:pt x="132" y="2234"/>
                      <a:pt x="281" y="2304"/>
                      <a:pt x="537" y="2304"/>
                    </a:cubicBezTo>
                    <a:cubicBezTo>
                      <a:pt x="665" y="2304"/>
                      <a:pt x="820" y="2286"/>
                      <a:pt x="996" y="2234"/>
                    </a:cubicBezTo>
                    <a:cubicBezTo>
                      <a:pt x="1526" y="2079"/>
                      <a:pt x="1459" y="1641"/>
                      <a:pt x="1459" y="1641"/>
                    </a:cubicBezTo>
                    <a:lnTo>
                      <a:pt x="1459" y="1641"/>
                    </a:lnTo>
                    <a:lnTo>
                      <a:pt x="1576" y="2022"/>
                    </a:lnTo>
                    <a:cubicBezTo>
                      <a:pt x="1576" y="2022"/>
                      <a:pt x="2001" y="1809"/>
                      <a:pt x="2133" y="1266"/>
                    </a:cubicBezTo>
                    <a:cubicBezTo>
                      <a:pt x="2268" y="727"/>
                      <a:pt x="1650" y="544"/>
                      <a:pt x="1650" y="544"/>
                    </a:cubicBezTo>
                    <a:cubicBezTo>
                      <a:pt x="1680" y="534"/>
                      <a:pt x="1712" y="530"/>
                      <a:pt x="1744" y="530"/>
                    </a:cubicBezTo>
                    <a:cubicBezTo>
                      <a:pt x="1855" y="530"/>
                      <a:pt x="1961" y="581"/>
                      <a:pt x="1961" y="581"/>
                    </a:cubicBezTo>
                    <a:cubicBezTo>
                      <a:pt x="1803" y="342"/>
                      <a:pt x="1641" y="456"/>
                      <a:pt x="1317" y="395"/>
                    </a:cubicBezTo>
                    <a:cubicBezTo>
                      <a:pt x="996" y="331"/>
                      <a:pt x="1110" y="54"/>
                      <a:pt x="1110" y="54"/>
                    </a:cubicBezTo>
                    <a:lnTo>
                      <a:pt x="1110" y="54"/>
                    </a:lnTo>
                    <a:cubicBezTo>
                      <a:pt x="1079" y="59"/>
                      <a:pt x="1034" y="61"/>
                      <a:pt x="981" y="61"/>
                    </a:cubicBezTo>
                    <a:cubicBezTo>
                      <a:pt x="689" y="61"/>
                      <a:pt x="139" y="1"/>
                      <a:pt x="139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0"/>
              <p:cNvSpPr/>
              <p:nvPr/>
            </p:nvSpPr>
            <p:spPr>
              <a:xfrm>
                <a:off x="5392595" y="2842253"/>
                <a:ext cx="566528" cy="380436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117" extrusionOk="0">
                    <a:moveTo>
                      <a:pt x="4231" y="0"/>
                    </a:moveTo>
                    <a:cubicBezTo>
                      <a:pt x="3819" y="0"/>
                      <a:pt x="3440" y="27"/>
                      <a:pt x="3156" y="84"/>
                    </a:cubicBezTo>
                    <a:cubicBezTo>
                      <a:pt x="2032" y="307"/>
                      <a:pt x="385" y="1468"/>
                      <a:pt x="193" y="1937"/>
                    </a:cubicBezTo>
                    <a:cubicBezTo>
                      <a:pt x="1" y="2406"/>
                      <a:pt x="193" y="5116"/>
                      <a:pt x="193" y="5116"/>
                    </a:cubicBezTo>
                    <a:cubicBezTo>
                      <a:pt x="617" y="4722"/>
                      <a:pt x="1091" y="4650"/>
                      <a:pt x="1381" y="4650"/>
                    </a:cubicBezTo>
                    <a:cubicBezTo>
                      <a:pt x="1548" y="4650"/>
                      <a:pt x="1654" y="4674"/>
                      <a:pt x="1654" y="4674"/>
                    </a:cubicBezTo>
                    <a:lnTo>
                      <a:pt x="1910" y="4441"/>
                    </a:lnTo>
                    <a:lnTo>
                      <a:pt x="7620" y="1724"/>
                    </a:lnTo>
                    <a:cubicBezTo>
                      <a:pt x="7620" y="1724"/>
                      <a:pt x="7367" y="1171"/>
                      <a:pt x="7124" y="634"/>
                    </a:cubicBezTo>
                    <a:cubicBezTo>
                      <a:pt x="6943" y="236"/>
                      <a:pt x="5445" y="0"/>
                      <a:pt x="4231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0"/>
              <p:cNvSpPr/>
              <p:nvPr/>
            </p:nvSpPr>
            <p:spPr>
              <a:xfrm>
                <a:off x="5596310" y="3045671"/>
                <a:ext cx="366161" cy="196203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2639" extrusionOk="0">
                    <a:moveTo>
                      <a:pt x="4924" y="1"/>
                    </a:moveTo>
                    <a:lnTo>
                      <a:pt x="0" y="1918"/>
                    </a:lnTo>
                    <a:lnTo>
                      <a:pt x="298" y="2242"/>
                    </a:lnTo>
                    <a:cubicBezTo>
                      <a:pt x="298" y="2242"/>
                      <a:pt x="537" y="2525"/>
                      <a:pt x="1084" y="2620"/>
                    </a:cubicBezTo>
                    <a:cubicBezTo>
                      <a:pt x="1153" y="2632"/>
                      <a:pt x="1240" y="2638"/>
                      <a:pt x="1340" y="2638"/>
                    </a:cubicBezTo>
                    <a:cubicBezTo>
                      <a:pt x="2031" y="2638"/>
                      <a:pt x="3350" y="2331"/>
                      <a:pt x="3618" y="1388"/>
                    </a:cubicBezTo>
                    <a:cubicBezTo>
                      <a:pt x="3925" y="308"/>
                      <a:pt x="4924" y="61"/>
                      <a:pt x="4924" y="61"/>
                    </a:cubicBezTo>
                    <a:lnTo>
                      <a:pt x="4924" y="1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0"/>
              <p:cNvSpPr/>
              <p:nvPr/>
            </p:nvSpPr>
            <p:spPr>
              <a:xfrm>
                <a:off x="5542110" y="2889539"/>
                <a:ext cx="870089" cy="293227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944" extrusionOk="0">
                    <a:moveTo>
                      <a:pt x="11611" y="659"/>
                    </a:moveTo>
                    <a:cubicBezTo>
                      <a:pt x="11679" y="771"/>
                      <a:pt x="11703" y="853"/>
                      <a:pt x="11703" y="853"/>
                    </a:cubicBezTo>
                    <a:cubicBezTo>
                      <a:pt x="11690" y="787"/>
                      <a:pt x="11660" y="722"/>
                      <a:pt x="11611" y="659"/>
                    </a:cubicBezTo>
                    <a:close/>
                    <a:moveTo>
                      <a:pt x="10277" y="0"/>
                    </a:moveTo>
                    <a:cubicBezTo>
                      <a:pt x="10081" y="0"/>
                      <a:pt x="9859" y="24"/>
                      <a:pt x="9608" y="79"/>
                    </a:cubicBezTo>
                    <a:cubicBezTo>
                      <a:pt x="7853" y="464"/>
                      <a:pt x="5761" y="1001"/>
                      <a:pt x="4168" y="1669"/>
                    </a:cubicBezTo>
                    <a:cubicBezTo>
                      <a:pt x="2572" y="2337"/>
                      <a:pt x="179" y="3437"/>
                      <a:pt x="0" y="3886"/>
                    </a:cubicBezTo>
                    <a:cubicBezTo>
                      <a:pt x="0" y="3886"/>
                      <a:pt x="268" y="3943"/>
                      <a:pt x="727" y="3943"/>
                    </a:cubicBezTo>
                    <a:cubicBezTo>
                      <a:pt x="1363" y="3943"/>
                      <a:pt x="2367" y="3833"/>
                      <a:pt x="3540" y="3306"/>
                    </a:cubicBezTo>
                    <a:cubicBezTo>
                      <a:pt x="5562" y="2398"/>
                      <a:pt x="6854" y="1193"/>
                      <a:pt x="8787" y="569"/>
                    </a:cubicBezTo>
                    <a:cubicBezTo>
                      <a:pt x="9463" y="351"/>
                      <a:pt x="10011" y="266"/>
                      <a:pt x="10443" y="266"/>
                    </a:cubicBezTo>
                    <a:cubicBezTo>
                      <a:pt x="11066" y="266"/>
                      <a:pt x="11445" y="444"/>
                      <a:pt x="11611" y="659"/>
                    </a:cubicBezTo>
                    <a:lnTo>
                      <a:pt x="11611" y="659"/>
                    </a:lnTo>
                    <a:cubicBezTo>
                      <a:pt x="11460" y="407"/>
                      <a:pt x="11090" y="0"/>
                      <a:pt x="10277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0"/>
              <p:cNvSpPr/>
              <p:nvPr/>
            </p:nvSpPr>
            <p:spPr>
              <a:xfrm>
                <a:off x="5798539" y="3073775"/>
                <a:ext cx="124458" cy="159178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2141" extrusionOk="0">
                    <a:moveTo>
                      <a:pt x="1674" y="1"/>
                    </a:moveTo>
                    <a:lnTo>
                      <a:pt x="1195" y="271"/>
                    </a:lnTo>
                    <a:lnTo>
                      <a:pt x="479" y="1334"/>
                    </a:lnTo>
                    <a:lnTo>
                      <a:pt x="1" y="2141"/>
                    </a:lnTo>
                    <a:cubicBezTo>
                      <a:pt x="382" y="2069"/>
                      <a:pt x="1340" y="1509"/>
                      <a:pt x="1283" y="942"/>
                    </a:cubicBezTo>
                    <a:cubicBezTo>
                      <a:pt x="1228" y="372"/>
                      <a:pt x="1674" y="1"/>
                      <a:pt x="1674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0"/>
              <p:cNvSpPr/>
              <p:nvPr/>
            </p:nvSpPr>
            <p:spPr>
              <a:xfrm>
                <a:off x="5657797" y="3597190"/>
                <a:ext cx="91894" cy="101633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367" extrusionOk="0">
                    <a:moveTo>
                      <a:pt x="615" y="0"/>
                    </a:moveTo>
                    <a:lnTo>
                      <a:pt x="0" y="1046"/>
                    </a:lnTo>
                    <a:lnTo>
                      <a:pt x="615" y="1366"/>
                    </a:lnTo>
                    <a:lnTo>
                      <a:pt x="1235" y="114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C36A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5493188" y="3670275"/>
                <a:ext cx="341032" cy="326162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387" extrusionOk="0">
                    <a:moveTo>
                      <a:pt x="2278" y="1"/>
                    </a:moveTo>
                    <a:cubicBezTo>
                      <a:pt x="1757" y="1"/>
                      <a:pt x="986" y="849"/>
                      <a:pt x="986" y="849"/>
                    </a:cubicBezTo>
                    <a:lnTo>
                      <a:pt x="1" y="2098"/>
                    </a:lnTo>
                    <a:lnTo>
                      <a:pt x="2214" y="4386"/>
                    </a:lnTo>
                    <a:lnTo>
                      <a:pt x="2498" y="4085"/>
                    </a:lnTo>
                    <a:cubicBezTo>
                      <a:pt x="2498" y="4085"/>
                      <a:pt x="2616" y="4386"/>
                      <a:pt x="2947" y="4386"/>
                    </a:cubicBezTo>
                    <a:cubicBezTo>
                      <a:pt x="2956" y="4386"/>
                      <a:pt x="2965" y="4386"/>
                      <a:pt x="2974" y="4386"/>
                    </a:cubicBezTo>
                    <a:cubicBezTo>
                      <a:pt x="3325" y="4365"/>
                      <a:pt x="4586" y="3171"/>
                      <a:pt x="4586" y="3171"/>
                    </a:cubicBezTo>
                    <a:lnTo>
                      <a:pt x="3588" y="1588"/>
                    </a:lnTo>
                    <a:lnTo>
                      <a:pt x="2920" y="2448"/>
                    </a:lnTo>
                    <a:cubicBezTo>
                      <a:pt x="2920" y="2448"/>
                      <a:pt x="2920" y="201"/>
                      <a:pt x="2410" y="22"/>
                    </a:cubicBezTo>
                    <a:cubicBezTo>
                      <a:pt x="2369" y="7"/>
                      <a:pt x="2324" y="1"/>
                      <a:pt x="2278" y="1"/>
                    </a:cubicBez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0"/>
              <p:cNvSpPr/>
              <p:nvPr/>
            </p:nvSpPr>
            <p:spPr>
              <a:xfrm>
                <a:off x="5679878" y="3676818"/>
                <a:ext cx="451884" cy="265123"/>
              </a:xfrm>
              <a:custGeom>
                <a:avLst/>
                <a:gdLst/>
                <a:ahLst/>
                <a:cxnLst/>
                <a:rect l="l" t="t" r="r" b="b"/>
                <a:pathLst>
                  <a:path w="6078" h="3566" extrusionOk="0">
                    <a:moveTo>
                      <a:pt x="174" y="0"/>
                    </a:moveTo>
                    <a:cubicBezTo>
                      <a:pt x="66" y="0"/>
                      <a:pt x="0" y="2"/>
                      <a:pt x="0" y="2"/>
                    </a:cubicBezTo>
                    <a:lnTo>
                      <a:pt x="321" y="3565"/>
                    </a:lnTo>
                    <a:lnTo>
                      <a:pt x="1533" y="1696"/>
                    </a:lnTo>
                    <a:cubicBezTo>
                      <a:pt x="1533" y="1696"/>
                      <a:pt x="3988" y="3393"/>
                      <a:pt x="4454" y="3393"/>
                    </a:cubicBezTo>
                    <a:cubicBezTo>
                      <a:pt x="4457" y="3393"/>
                      <a:pt x="4459" y="3393"/>
                      <a:pt x="4461" y="3393"/>
                    </a:cubicBezTo>
                    <a:cubicBezTo>
                      <a:pt x="4906" y="3376"/>
                      <a:pt x="6077" y="1689"/>
                      <a:pt x="6077" y="1689"/>
                    </a:cubicBezTo>
                    <a:lnTo>
                      <a:pt x="5200" y="784"/>
                    </a:lnTo>
                    <a:lnTo>
                      <a:pt x="4374" y="1568"/>
                    </a:lnTo>
                    <a:cubicBezTo>
                      <a:pt x="4374" y="1568"/>
                      <a:pt x="2308" y="414"/>
                      <a:pt x="1759" y="191"/>
                    </a:cubicBezTo>
                    <a:cubicBezTo>
                      <a:pt x="1334" y="20"/>
                      <a:pt x="528" y="0"/>
                      <a:pt x="174" y="0"/>
                    </a:cubicBez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>
                <a:off x="6076009" y="3712282"/>
                <a:ext cx="108770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213" extrusionOk="0">
                    <a:moveTo>
                      <a:pt x="362" y="1"/>
                    </a:moveTo>
                    <a:cubicBezTo>
                      <a:pt x="301" y="1"/>
                      <a:pt x="0" y="439"/>
                      <a:pt x="0" y="439"/>
                    </a:cubicBezTo>
                    <a:lnTo>
                      <a:pt x="749" y="1212"/>
                    </a:lnTo>
                    <a:cubicBezTo>
                      <a:pt x="749" y="1212"/>
                      <a:pt x="1411" y="729"/>
                      <a:pt x="1455" y="591"/>
                    </a:cubicBezTo>
                    <a:cubicBezTo>
                      <a:pt x="1462" y="567"/>
                      <a:pt x="1450" y="558"/>
                      <a:pt x="1424" y="558"/>
                    </a:cubicBezTo>
                    <a:cubicBezTo>
                      <a:pt x="1299" y="558"/>
                      <a:pt x="857" y="790"/>
                      <a:pt x="857" y="790"/>
                    </a:cubicBezTo>
                    <a:cubicBezTo>
                      <a:pt x="857" y="790"/>
                      <a:pt x="1273" y="348"/>
                      <a:pt x="1279" y="243"/>
                    </a:cubicBezTo>
                    <a:cubicBezTo>
                      <a:pt x="1281" y="230"/>
                      <a:pt x="1272" y="224"/>
                      <a:pt x="1256" y="224"/>
                    </a:cubicBezTo>
                    <a:cubicBezTo>
                      <a:pt x="1148" y="224"/>
                      <a:pt x="709" y="486"/>
                      <a:pt x="709" y="486"/>
                    </a:cubicBezTo>
                    <a:cubicBezTo>
                      <a:pt x="709" y="486"/>
                      <a:pt x="942" y="243"/>
                      <a:pt x="979" y="78"/>
                    </a:cubicBezTo>
                    <a:cubicBezTo>
                      <a:pt x="983" y="56"/>
                      <a:pt x="975" y="46"/>
                      <a:pt x="956" y="46"/>
                    </a:cubicBezTo>
                    <a:cubicBezTo>
                      <a:pt x="839" y="46"/>
                      <a:pt x="328" y="439"/>
                      <a:pt x="328" y="439"/>
                    </a:cubicBezTo>
                    <a:cubicBezTo>
                      <a:pt x="328" y="439"/>
                      <a:pt x="388" y="95"/>
                      <a:pt x="371" y="11"/>
                    </a:cubicBezTo>
                    <a:cubicBezTo>
                      <a:pt x="370" y="4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>
                <a:off x="5763892" y="3775776"/>
                <a:ext cx="97693" cy="11471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543" extrusionOk="0">
                    <a:moveTo>
                      <a:pt x="318" y="0"/>
                    </a:moveTo>
                    <a:cubicBezTo>
                      <a:pt x="142" y="0"/>
                      <a:pt x="1" y="237"/>
                      <a:pt x="1" y="237"/>
                    </a:cubicBezTo>
                    <a:lnTo>
                      <a:pt x="814" y="1542"/>
                    </a:lnTo>
                    <a:cubicBezTo>
                      <a:pt x="814" y="1542"/>
                      <a:pt x="962" y="1465"/>
                      <a:pt x="1067" y="1316"/>
                    </a:cubicBezTo>
                    <a:cubicBezTo>
                      <a:pt x="1175" y="1168"/>
                      <a:pt x="979" y="756"/>
                      <a:pt x="979" y="756"/>
                    </a:cubicBezTo>
                    <a:cubicBezTo>
                      <a:pt x="979" y="756"/>
                      <a:pt x="1229" y="635"/>
                      <a:pt x="1269" y="517"/>
                    </a:cubicBezTo>
                    <a:cubicBezTo>
                      <a:pt x="1314" y="399"/>
                      <a:pt x="331" y="291"/>
                      <a:pt x="331" y="291"/>
                    </a:cubicBezTo>
                    <a:cubicBezTo>
                      <a:pt x="331" y="291"/>
                      <a:pt x="554" y="206"/>
                      <a:pt x="642" y="162"/>
                    </a:cubicBezTo>
                    <a:cubicBezTo>
                      <a:pt x="727" y="122"/>
                      <a:pt x="544" y="34"/>
                      <a:pt x="352" y="3"/>
                    </a:cubicBezTo>
                    <a:cubicBezTo>
                      <a:pt x="340" y="1"/>
                      <a:pt x="329" y="0"/>
                      <a:pt x="318" y="0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>
                <a:off x="5435271" y="3833173"/>
                <a:ext cx="398949" cy="673960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9065" extrusionOk="0">
                    <a:moveTo>
                      <a:pt x="871" y="1"/>
                    </a:moveTo>
                    <a:cubicBezTo>
                      <a:pt x="871" y="1"/>
                      <a:pt x="520" y="1874"/>
                      <a:pt x="375" y="3183"/>
                    </a:cubicBezTo>
                    <a:cubicBezTo>
                      <a:pt x="230" y="4492"/>
                      <a:pt x="0" y="9064"/>
                      <a:pt x="0" y="9064"/>
                    </a:cubicBezTo>
                    <a:lnTo>
                      <a:pt x="2183" y="9064"/>
                    </a:lnTo>
                    <a:lnTo>
                      <a:pt x="2183" y="3372"/>
                    </a:lnTo>
                    <a:lnTo>
                      <a:pt x="3611" y="8524"/>
                    </a:lnTo>
                    <a:lnTo>
                      <a:pt x="5365" y="8046"/>
                    </a:lnTo>
                    <a:cubicBezTo>
                      <a:pt x="5365" y="8046"/>
                      <a:pt x="3181" y="2110"/>
                      <a:pt x="3076" y="2110"/>
                    </a:cubicBezTo>
                    <a:cubicBezTo>
                      <a:pt x="3075" y="2110"/>
                      <a:pt x="3075" y="2110"/>
                      <a:pt x="3074" y="2110"/>
                    </a:cubicBezTo>
                    <a:cubicBezTo>
                      <a:pt x="3073" y="2112"/>
                      <a:pt x="3070" y="2113"/>
                      <a:pt x="3067" y="2113"/>
                    </a:cubicBezTo>
                    <a:cubicBezTo>
                      <a:pt x="2914" y="2113"/>
                      <a:pt x="871" y="1"/>
                      <a:pt x="871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5657797" y="3670647"/>
                <a:ext cx="78585" cy="15538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090" extrusionOk="0">
                    <a:moveTo>
                      <a:pt x="0" y="0"/>
                    </a:moveTo>
                    <a:lnTo>
                      <a:pt x="49" y="7"/>
                    </a:lnTo>
                    <a:lnTo>
                      <a:pt x="49" y="7"/>
                    </a:lnTo>
                    <a:cubicBezTo>
                      <a:pt x="33" y="3"/>
                      <a:pt x="17" y="1"/>
                      <a:pt x="0" y="0"/>
                    </a:cubicBezTo>
                    <a:close/>
                    <a:moveTo>
                      <a:pt x="49" y="7"/>
                    </a:moveTo>
                    <a:cubicBezTo>
                      <a:pt x="540" y="120"/>
                      <a:pt x="429" y="1543"/>
                      <a:pt x="429" y="1543"/>
                    </a:cubicBezTo>
                    <a:lnTo>
                      <a:pt x="540" y="2089"/>
                    </a:lnTo>
                    <a:cubicBezTo>
                      <a:pt x="1056" y="1425"/>
                      <a:pt x="618" y="85"/>
                      <a:pt x="618" y="8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5502036" y="3796817"/>
                <a:ext cx="136502" cy="83864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28" extrusionOk="0">
                    <a:moveTo>
                      <a:pt x="195" y="1"/>
                    </a:moveTo>
                    <a:lnTo>
                      <a:pt x="0" y="243"/>
                    </a:lnTo>
                    <a:lnTo>
                      <a:pt x="1835" y="1128"/>
                    </a:lnTo>
                    <a:lnTo>
                      <a:pt x="1741" y="49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5542110" y="3610945"/>
                <a:ext cx="130331" cy="64534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868" extrusionOk="0">
                    <a:moveTo>
                      <a:pt x="687" y="1"/>
                    </a:moveTo>
                    <a:cubicBezTo>
                      <a:pt x="687" y="1"/>
                      <a:pt x="686" y="1"/>
                      <a:pt x="686" y="1"/>
                    </a:cubicBezTo>
                    <a:cubicBezTo>
                      <a:pt x="537" y="7"/>
                      <a:pt x="156" y="273"/>
                      <a:pt x="98" y="328"/>
                    </a:cubicBezTo>
                    <a:cubicBezTo>
                      <a:pt x="45" y="382"/>
                      <a:pt x="0" y="432"/>
                      <a:pt x="0" y="432"/>
                    </a:cubicBezTo>
                    <a:lnTo>
                      <a:pt x="35" y="499"/>
                    </a:lnTo>
                    <a:cubicBezTo>
                      <a:pt x="35" y="499"/>
                      <a:pt x="460" y="206"/>
                      <a:pt x="554" y="206"/>
                    </a:cubicBezTo>
                    <a:cubicBezTo>
                      <a:pt x="648" y="206"/>
                      <a:pt x="1333" y="868"/>
                      <a:pt x="1333" y="868"/>
                    </a:cubicBezTo>
                    <a:lnTo>
                      <a:pt x="1637" y="814"/>
                    </a:lnTo>
                    <a:lnTo>
                      <a:pt x="1752" y="530"/>
                    </a:lnTo>
                    <a:cubicBezTo>
                      <a:pt x="1752" y="530"/>
                      <a:pt x="840" y="1"/>
                      <a:pt x="687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5493709" y="3705814"/>
                <a:ext cx="65574" cy="4245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71" extrusionOk="0">
                    <a:moveTo>
                      <a:pt x="315" y="0"/>
                    </a:moveTo>
                    <a:cubicBezTo>
                      <a:pt x="315" y="0"/>
                      <a:pt x="0" y="347"/>
                      <a:pt x="315" y="526"/>
                    </a:cubicBezTo>
                    <a:cubicBezTo>
                      <a:pt x="370" y="558"/>
                      <a:pt x="423" y="571"/>
                      <a:pt x="474" y="571"/>
                    </a:cubicBezTo>
                    <a:cubicBezTo>
                      <a:pt x="709" y="571"/>
                      <a:pt x="881" y="287"/>
                      <a:pt x="881" y="287"/>
                    </a:cubicBez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5516831" y="3732208"/>
                <a:ext cx="12862" cy="8996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21" extrusionOk="0">
                    <a:moveTo>
                      <a:pt x="103" y="1"/>
                    </a:moveTo>
                    <a:cubicBezTo>
                      <a:pt x="90" y="1"/>
                      <a:pt x="76" y="5"/>
                      <a:pt x="61" y="16"/>
                    </a:cubicBezTo>
                    <a:cubicBezTo>
                      <a:pt x="0" y="60"/>
                      <a:pt x="68" y="120"/>
                      <a:pt x="115" y="120"/>
                    </a:cubicBezTo>
                    <a:cubicBezTo>
                      <a:pt x="166" y="120"/>
                      <a:pt x="172" y="47"/>
                      <a:pt x="172" y="47"/>
                    </a:cubicBezTo>
                    <a:cubicBezTo>
                      <a:pt x="172" y="47"/>
                      <a:pt x="144" y="1"/>
                      <a:pt x="103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5758614" y="3679940"/>
                <a:ext cx="46021" cy="9992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44" extrusionOk="0">
                    <a:moveTo>
                      <a:pt x="1" y="1"/>
                    </a:moveTo>
                    <a:cubicBezTo>
                      <a:pt x="14" y="4"/>
                      <a:pt x="423" y="1292"/>
                      <a:pt x="423" y="1292"/>
                    </a:cubicBezTo>
                    <a:lnTo>
                      <a:pt x="619" y="1343"/>
                    </a:lnTo>
                    <a:lnTo>
                      <a:pt x="453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5703744" y="4414729"/>
                <a:ext cx="293301" cy="135312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820" extrusionOk="0">
                    <a:moveTo>
                      <a:pt x="2700" y="0"/>
                    </a:moveTo>
                    <a:cubicBezTo>
                      <a:pt x="2235" y="0"/>
                      <a:pt x="1754" y="224"/>
                      <a:pt x="1754" y="224"/>
                    </a:cubicBezTo>
                    <a:lnTo>
                      <a:pt x="0" y="702"/>
                    </a:lnTo>
                    <a:lnTo>
                      <a:pt x="142" y="1820"/>
                    </a:lnTo>
                    <a:lnTo>
                      <a:pt x="3945" y="1820"/>
                    </a:lnTo>
                    <a:cubicBezTo>
                      <a:pt x="3945" y="1820"/>
                      <a:pt x="3847" y="1175"/>
                      <a:pt x="3448" y="399"/>
                    </a:cubicBezTo>
                    <a:cubicBezTo>
                      <a:pt x="3294" y="93"/>
                      <a:pt x="3000" y="0"/>
                      <a:pt x="270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0"/>
              <p:cNvSpPr/>
              <p:nvPr/>
            </p:nvSpPr>
            <p:spPr>
              <a:xfrm>
                <a:off x="5714227" y="4549970"/>
                <a:ext cx="286312" cy="28921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9" extrusionOk="0">
                    <a:moveTo>
                      <a:pt x="1" y="1"/>
                    </a:moveTo>
                    <a:lnTo>
                      <a:pt x="1" y="244"/>
                    </a:lnTo>
                    <a:lnTo>
                      <a:pt x="1364" y="348"/>
                    </a:lnTo>
                    <a:lnTo>
                      <a:pt x="1557" y="176"/>
                    </a:lnTo>
                    <a:lnTo>
                      <a:pt x="1613" y="348"/>
                    </a:lnTo>
                    <a:lnTo>
                      <a:pt x="3851" y="389"/>
                    </a:lnTo>
                    <a:lnTo>
                      <a:pt x="3851" y="389"/>
                    </a:lnTo>
                    <a:lnTo>
                      <a:pt x="380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0"/>
              <p:cNvSpPr/>
              <p:nvPr/>
            </p:nvSpPr>
            <p:spPr>
              <a:xfrm>
                <a:off x="5845230" y="4426774"/>
                <a:ext cx="155312" cy="123268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658" extrusionOk="0">
                    <a:moveTo>
                      <a:pt x="1199" y="0"/>
                    </a:moveTo>
                    <a:cubicBezTo>
                      <a:pt x="951" y="0"/>
                      <a:pt x="494" y="62"/>
                      <a:pt x="290" y="484"/>
                    </a:cubicBezTo>
                    <a:cubicBezTo>
                      <a:pt x="0" y="1077"/>
                      <a:pt x="71" y="1658"/>
                      <a:pt x="71" y="1658"/>
                    </a:cubicBezTo>
                    <a:lnTo>
                      <a:pt x="2089" y="1658"/>
                    </a:lnTo>
                    <a:cubicBezTo>
                      <a:pt x="2089" y="1658"/>
                      <a:pt x="1910" y="244"/>
                      <a:pt x="1366" y="11"/>
                    </a:cubicBezTo>
                    <a:cubicBezTo>
                      <a:pt x="1366" y="11"/>
                      <a:pt x="1300" y="0"/>
                      <a:pt x="1199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0"/>
              <p:cNvSpPr/>
              <p:nvPr/>
            </p:nvSpPr>
            <p:spPr>
              <a:xfrm>
                <a:off x="5800323" y="4423577"/>
                <a:ext cx="54943" cy="83641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25" extrusionOk="0">
                    <a:moveTo>
                      <a:pt x="739" y="0"/>
                    </a:moveTo>
                    <a:lnTo>
                      <a:pt x="368" y="128"/>
                    </a:lnTo>
                    <a:cubicBezTo>
                      <a:pt x="368" y="128"/>
                      <a:pt x="172" y="466"/>
                      <a:pt x="88" y="658"/>
                    </a:cubicBezTo>
                    <a:cubicBezTo>
                      <a:pt x="3" y="851"/>
                      <a:pt x="0" y="1123"/>
                      <a:pt x="0" y="1123"/>
                    </a:cubicBezTo>
                    <a:lnTo>
                      <a:pt x="125" y="1123"/>
                    </a:lnTo>
                    <a:cubicBezTo>
                      <a:pt x="125" y="1123"/>
                      <a:pt x="125" y="1124"/>
                      <a:pt x="126" y="1124"/>
                    </a:cubicBezTo>
                    <a:cubicBezTo>
                      <a:pt x="130" y="1124"/>
                      <a:pt x="148" y="1100"/>
                      <a:pt x="199" y="793"/>
                    </a:cubicBezTo>
                    <a:cubicBezTo>
                      <a:pt x="257" y="425"/>
                      <a:pt x="739" y="0"/>
                      <a:pt x="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0"/>
              <p:cNvSpPr/>
              <p:nvPr/>
            </p:nvSpPr>
            <p:spPr>
              <a:xfrm>
                <a:off x="5425234" y="4441272"/>
                <a:ext cx="293375" cy="135387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1821" extrusionOk="0">
                    <a:moveTo>
                      <a:pt x="2700" y="0"/>
                    </a:moveTo>
                    <a:cubicBezTo>
                      <a:pt x="2235" y="0"/>
                      <a:pt x="1755" y="224"/>
                      <a:pt x="1755" y="224"/>
                    </a:cubicBezTo>
                    <a:lnTo>
                      <a:pt x="1" y="703"/>
                    </a:lnTo>
                    <a:lnTo>
                      <a:pt x="142" y="1820"/>
                    </a:lnTo>
                    <a:lnTo>
                      <a:pt x="3945" y="1820"/>
                    </a:lnTo>
                    <a:cubicBezTo>
                      <a:pt x="3945" y="1820"/>
                      <a:pt x="3847" y="1175"/>
                      <a:pt x="3449" y="396"/>
                    </a:cubicBezTo>
                    <a:cubicBezTo>
                      <a:pt x="3293" y="93"/>
                      <a:pt x="3000" y="0"/>
                      <a:pt x="270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0"/>
              <p:cNvSpPr/>
              <p:nvPr/>
            </p:nvSpPr>
            <p:spPr>
              <a:xfrm>
                <a:off x="5435791" y="4576587"/>
                <a:ext cx="286312" cy="28624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5" extrusionOk="0">
                    <a:moveTo>
                      <a:pt x="0" y="0"/>
                    </a:moveTo>
                    <a:lnTo>
                      <a:pt x="0" y="243"/>
                    </a:lnTo>
                    <a:lnTo>
                      <a:pt x="1363" y="347"/>
                    </a:lnTo>
                    <a:lnTo>
                      <a:pt x="1556" y="173"/>
                    </a:lnTo>
                    <a:lnTo>
                      <a:pt x="1613" y="347"/>
                    </a:lnTo>
                    <a:lnTo>
                      <a:pt x="3850" y="385"/>
                    </a:lnTo>
                    <a:lnTo>
                      <a:pt x="3803" y="0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0"/>
              <p:cNvSpPr/>
              <p:nvPr/>
            </p:nvSpPr>
            <p:spPr>
              <a:xfrm>
                <a:off x="5566719" y="4453168"/>
                <a:ext cx="155386" cy="123491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661" extrusionOk="0">
                    <a:moveTo>
                      <a:pt x="1197" y="0"/>
                    </a:moveTo>
                    <a:cubicBezTo>
                      <a:pt x="950" y="0"/>
                      <a:pt x="493" y="62"/>
                      <a:pt x="287" y="486"/>
                    </a:cubicBezTo>
                    <a:cubicBezTo>
                      <a:pt x="1" y="1080"/>
                      <a:pt x="68" y="1660"/>
                      <a:pt x="68" y="1660"/>
                    </a:cubicBezTo>
                    <a:lnTo>
                      <a:pt x="2089" y="1660"/>
                    </a:lnTo>
                    <a:cubicBezTo>
                      <a:pt x="2089" y="1660"/>
                      <a:pt x="1910" y="246"/>
                      <a:pt x="1364" y="10"/>
                    </a:cubicBezTo>
                    <a:cubicBezTo>
                      <a:pt x="1364" y="10"/>
                      <a:pt x="1298" y="0"/>
                      <a:pt x="1197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0"/>
              <p:cNvSpPr/>
              <p:nvPr/>
            </p:nvSpPr>
            <p:spPr>
              <a:xfrm>
                <a:off x="5521813" y="4449896"/>
                <a:ext cx="54720" cy="83864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28" extrusionOk="0">
                    <a:moveTo>
                      <a:pt x="736" y="0"/>
                    </a:moveTo>
                    <a:lnTo>
                      <a:pt x="368" y="132"/>
                    </a:lnTo>
                    <a:cubicBezTo>
                      <a:pt x="368" y="132"/>
                      <a:pt x="172" y="466"/>
                      <a:pt x="88" y="659"/>
                    </a:cubicBezTo>
                    <a:cubicBezTo>
                      <a:pt x="4" y="854"/>
                      <a:pt x="1" y="1127"/>
                      <a:pt x="1" y="1127"/>
                    </a:cubicBezTo>
                    <a:lnTo>
                      <a:pt x="122" y="1127"/>
                    </a:lnTo>
                    <a:cubicBezTo>
                      <a:pt x="122" y="1127"/>
                      <a:pt x="122" y="1128"/>
                      <a:pt x="123" y="1128"/>
                    </a:cubicBezTo>
                    <a:cubicBezTo>
                      <a:pt x="128" y="1128"/>
                      <a:pt x="147" y="1106"/>
                      <a:pt x="197" y="793"/>
                    </a:cubicBezTo>
                    <a:cubicBezTo>
                      <a:pt x="257" y="429"/>
                      <a:pt x="736" y="0"/>
                      <a:pt x="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0"/>
              <p:cNvSpPr/>
              <p:nvPr/>
            </p:nvSpPr>
            <p:spPr>
              <a:xfrm>
                <a:off x="5922924" y="3222621"/>
                <a:ext cx="68623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418" extrusionOk="0">
                    <a:moveTo>
                      <a:pt x="922" y="0"/>
                    </a:moveTo>
                    <a:lnTo>
                      <a:pt x="754" y="175"/>
                    </a:lnTo>
                    <a:cubicBezTo>
                      <a:pt x="845" y="139"/>
                      <a:pt x="909" y="111"/>
                      <a:pt x="912" y="111"/>
                    </a:cubicBezTo>
                    <a:lnTo>
                      <a:pt x="919" y="108"/>
                    </a:lnTo>
                    <a:cubicBezTo>
                      <a:pt x="919" y="74"/>
                      <a:pt x="922" y="37"/>
                      <a:pt x="922" y="0"/>
                    </a:cubicBezTo>
                    <a:close/>
                    <a:moveTo>
                      <a:pt x="909" y="283"/>
                    </a:moveTo>
                    <a:lnTo>
                      <a:pt x="909" y="283"/>
                    </a:lnTo>
                    <a:cubicBezTo>
                      <a:pt x="815" y="587"/>
                      <a:pt x="585" y="1285"/>
                      <a:pt x="393" y="1386"/>
                    </a:cubicBezTo>
                    <a:lnTo>
                      <a:pt x="365" y="1336"/>
                    </a:lnTo>
                    <a:lnTo>
                      <a:pt x="116" y="840"/>
                    </a:lnTo>
                    <a:lnTo>
                      <a:pt x="1" y="958"/>
                    </a:lnTo>
                    <a:lnTo>
                      <a:pt x="295" y="1417"/>
                    </a:lnTo>
                    <a:lnTo>
                      <a:pt x="304" y="1417"/>
                    </a:lnTo>
                    <a:cubicBezTo>
                      <a:pt x="376" y="1417"/>
                      <a:pt x="818" y="1374"/>
                      <a:pt x="909" y="283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0"/>
              <p:cNvSpPr/>
              <p:nvPr/>
            </p:nvSpPr>
            <p:spPr>
              <a:xfrm>
                <a:off x="5931475" y="3236376"/>
                <a:ext cx="56801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152" extrusionOk="0">
                    <a:moveTo>
                      <a:pt x="764" y="0"/>
                    </a:moveTo>
                    <a:lnTo>
                      <a:pt x="764" y="0"/>
                    </a:lnTo>
                    <a:cubicBezTo>
                      <a:pt x="713" y="21"/>
                      <a:pt x="632" y="55"/>
                      <a:pt x="544" y="88"/>
                    </a:cubicBezTo>
                    <a:lnTo>
                      <a:pt x="1" y="655"/>
                    </a:lnTo>
                    <a:lnTo>
                      <a:pt x="250" y="1151"/>
                    </a:lnTo>
                    <a:cubicBezTo>
                      <a:pt x="423" y="1060"/>
                      <a:pt x="666" y="334"/>
                      <a:pt x="764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0"/>
              <p:cNvSpPr/>
              <p:nvPr/>
            </p:nvSpPr>
            <p:spPr>
              <a:xfrm>
                <a:off x="5950062" y="3230576"/>
                <a:ext cx="41263" cy="9516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280" extrusionOk="0">
                    <a:moveTo>
                      <a:pt x="554" y="1"/>
                    </a:moveTo>
                    <a:lnTo>
                      <a:pt x="547" y="4"/>
                    </a:lnTo>
                    <a:cubicBezTo>
                      <a:pt x="544" y="4"/>
                      <a:pt x="480" y="32"/>
                      <a:pt x="389" y="68"/>
                    </a:cubicBezTo>
                    <a:lnTo>
                      <a:pt x="294" y="166"/>
                    </a:lnTo>
                    <a:cubicBezTo>
                      <a:pt x="382" y="133"/>
                      <a:pt x="463" y="99"/>
                      <a:pt x="514" y="78"/>
                    </a:cubicBezTo>
                    <a:lnTo>
                      <a:pt x="514" y="78"/>
                    </a:lnTo>
                    <a:cubicBezTo>
                      <a:pt x="416" y="412"/>
                      <a:pt x="173" y="1138"/>
                      <a:pt x="0" y="1229"/>
                    </a:cubicBezTo>
                    <a:lnTo>
                      <a:pt x="28" y="1279"/>
                    </a:lnTo>
                    <a:cubicBezTo>
                      <a:pt x="220" y="1178"/>
                      <a:pt x="450" y="480"/>
                      <a:pt x="544" y="176"/>
                    </a:cubicBezTo>
                    <a:cubicBezTo>
                      <a:pt x="547" y="122"/>
                      <a:pt x="551" y="61"/>
                      <a:pt x="554" y="1"/>
                    </a:cubicBezTo>
                    <a:close/>
                  </a:path>
                </a:pathLst>
              </a:custGeom>
              <a:solidFill>
                <a:srgbClr val="86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0"/>
              <p:cNvSpPr/>
              <p:nvPr/>
            </p:nvSpPr>
            <p:spPr>
              <a:xfrm>
                <a:off x="5829394" y="3258160"/>
                <a:ext cx="53307" cy="3524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74" extrusionOk="0">
                    <a:moveTo>
                      <a:pt x="520" y="1"/>
                    </a:moveTo>
                    <a:lnTo>
                      <a:pt x="520" y="1"/>
                    </a:lnTo>
                    <a:cubicBezTo>
                      <a:pt x="534" y="35"/>
                      <a:pt x="544" y="69"/>
                      <a:pt x="544" y="106"/>
                    </a:cubicBezTo>
                    <a:cubicBezTo>
                      <a:pt x="544" y="237"/>
                      <a:pt x="436" y="345"/>
                      <a:pt x="304" y="345"/>
                    </a:cubicBezTo>
                    <a:cubicBezTo>
                      <a:pt x="173" y="345"/>
                      <a:pt x="64" y="237"/>
                      <a:pt x="64" y="106"/>
                    </a:cubicBezTo>
                    <a:lnTo>
                      <a:pt x="64" y="89"/>
                    </a:lnTo>
                    <a:cubicBezTo>
                      <a:pt x="61" y="95"/>
                      <a:pt x="58" y="99"/>
                      <a:pt x="58" y="99"/>
                    </a:cubicBezTo>
                    <a:cubicBezTo>
                      <a:pt x="58" y="99"/>
                      <a:pt x="0" y="440"/>
                      <a:pt x="297" y="474"/>
                    </a:cubicBezTo>
                    <a:lnTo>
                      <a:pt x="331" y="474"/>
                    </a:lnTo>
                    <a:cubicBezTo>
                      <a:pt x="598" y="474"/>
                      <a:pt x="716" y="139"/>
                      <a:pt x="520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0"/>
              <p:cNvSpPr/>
              <p:nvPr/>
            </p:nvSpPr>
            <p:spPr>
              <a:xfrm>
                <a:off x="5834152" y="3254665"/>
                <a:ext cx="35687" cy="2914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92" extrusionOk="0">
                    <a:moveTo>
                      <a:pt x="301" y="1"/>
                    </a:moveTo>
                    <a:cubicBezTo>
                      <a:pt x="159" y="1"/>
                      <a:pt x="34" y="105"/>
                      <a:pt x="0" y="136"/>
                    </a:cubicBezTo>
                    <a:lnTo>
                      <a:pt x="0" y="153"/>
                    </a:lnTo>
                    <a:cubicBezTo>
                      <a:pt x="0" y="284"/>
                      <a:pt x="109" y="392"/>
                      <a:pt x="240" y="392"/>
                    </a:cubicBezTo>
                    <a:cubicBezTo>
                      <a:pt x="372" y="392"/>
                      <a:pt x="480" y="284"/>
                      <a:pt x="480" y="153"/>
                    </a:cubicBezTo>
                    <a:cubicBezTo>
                      <a:pt x="480" y="116"/>
                      <a:pt x="470" y="82"/>
                      <a:pt x="456" y="48"/>
                    </a:cubicBezTo>
                    <a:cubicBezTo>
                      <a:pt x="453" y="48"/>
                      <a:pt x="450" y="44"/>
                      <a:pt x="450" y="44"/>
                    </a:cubicBezTo>
                    <a:cubicBezTo>
                      <a:pt x="399" y="14"/>
                      <a:pt x="348" y="1"/>
                      <a:pt x="301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0"/>
              <p:cNvSpPr/>
              <p:nvPr/>
            </p:nvSpPr>
            <p:spPr>
              <a:xfrm>
                <a:off x="5918166" y="3203513"/>
                <a:ext cx="54497" cy="3397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57" extrusionOk="0">
                    <a:moveTo>
                      <a:pt x="1" y="385"/>
                    </a:moveTo>
                    <a:lnTo>
                      <a:pt x="4" y="388"/>
                    </a:lnTo>
                    <a:cubicBezTo>
                      <a:pt x="4" y="385"/>
                      <a:pt x="1" y="385"/>
                      <a:pt x="1" y="385"/>
                    </a:cubicBezTo>
                    <a:close/>
                    <a:moveTo>
                      <a:pt x="332" y="0"/>
                    </a:moveTo>
                    <a:cubicBezTo>
                      <a:pt x="301" y="0"/>
                      <a:pt x="271" y="7"/>
                      <a:pt x="240" y="21"/>
                    </a:cubicBezTo>
                    <a:cubicBezTo>
                      <a:pt x="355" y="38"/>
                      <a:pt x="443" y="139"/>
                      <a:pt x="443" y="257"/>
                    </a:cubicBezTo>
                    <a:cubicBezTo>
                      <a:pt x="443" y="341"/>
                      <a:pt x="402" y="412"/>
                      <a:pt x="338" y="456"/>
                    </a:cubicBezTo>
                    <a:cubicBezTo>
                      <a:pt x="406" y="449"/>
                      <a:pt x="477" y="432"/>
                      <a:pt x="551" y="396"/>
                    </a:cubicBezTo>
                    <a:cubicBezTo>
                      <a:pt x="733" y="301"/>
                      <a:pt x="547" y="0"/>
                      <a:pt x="332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0"/>
              <p:cNvSpPr/>
              <p:nvPr/>
            </p:nvSpPr>
            <p:spPr>
              <a:xfrm>
                <a:off x="5918166" y="3205000"/>
                <a:ext cx="32936" cy="3249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7" extrusionOk="0">
                    <a:moveTo>
                      <a:pt x="240" y="1"/>
                    </a:moveTo>
                    <a:cubicBezTo>
                      <a:pt x="150" y="41"/>
                      <a:pt x="58" y="149"/>
                      <a:pt x="1" y="365"/>
                    </a:cubicBezTo>
                    <a:cubicBezTo>
                      <a:pt x="1" y="365"/>
                      <a:pt x="4" y="365"/>
                      <a:pt x="4" y="368"/>
                    </a:cubicBezTo>
                    <a:cubicBezTo>
                      <a:pt x="24" y="379"/>
                      <a:pt x="139" y="436"/>
                      <a:pt x="292" y="436"/>
                    </a:cubicBezTo>
                    <a:lnTo>
                      <a:pt x="338" y="436"/>
                    </a:lnTo>
                    <a:cubicBezTo>
                      <a:pt x="402" y="392"/>
                      <a:pt x="443" y="321"/>
                      <a:pt x="443" y="237"/>
                    </a:cubicBezTo>
                    <a:cubicBezTo>
                      <a:pt x="443" y="119"/>
                      <a:pt x="355" y="18"/>
                      <a:pt x="24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0"/>
              <p:cNvSpPr/>
              <p:nvPr/>
            </p:nvSpPr>
            <p:spPr>
              <a:xfrm>
                <a:off x="5803074" y="3085076"/>
                <a:ext cx="127803" cy="146836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975" extrusionOk="0">
                    <a:moveTo>
                      <a:pt x="1718" y="0"/>
                    </a:moveTo>
                    <a:cubicBezTo>
                      <a:pt x="1589" y="75"/>
                      <a:pt x="1461" y="146"/>
                      <a:pt x="1337" y="213"/>
                    </a:cubicBezTo>
                    <a:cubicBezTo>
                      <a:pt x="1259" y="365"/>
                      <a:pt x="1201" y="561"/>
                      <a:pt x="1222" y="790"/>
                    </a:cubicBezTo>
                    <a:cubicBezTo>
                      <a:pt x="1276" y="1330"/>
                      <a:pt x="415" y="1860"/>
                      <a:pt x="0" y="1975"/>
                    </a:cubicBezTo>
                    <a:cubicBezTo>
                      <a:pt x="71" y="1958"/>
                      <a:pt x="220" y="1924"/>
                      <a:pt x="536" y="1850"/>
                    </a:cubicBezTo>
                    <a:cubicBezTo>
                      <a:pt x="1134" y="1712"/>
                      <a:pt x="1566" y="1175"/>
                      <a:pt x="1613" y="430"/>
                    </a:cubicBezTo>
                    <a:cubicBezTo>
                      <a:pt x="1623" y="264"/>
                      <a:pt x="1664" y="122"/>
                      <a:pt x="1718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0"/>
              <p:cNvSpPr/>
              <p:nvPr/>
            </p:nvSpPr>
            <p:spPr>
              <a:xfrm>
                <a:off x="5871029" y="3116451"/>
                <a:ext cx="1338" cy="1784"/>
              </a:xfrm>
              <a:custGeom>
                <a:avLst/>
                <a:gdLst/>
                <a:ahLst/>
                <a:cxnLst/>
                <a:rect l="l" t="t" r="r" b="b"/>
                <a:pathLst>
                  <a:path w="18" h="24" extrusionOk="0">
                    <a:moveTo>
                      <a:pt x="18" y="0"/>
                    </a:moveTo>
                    <a:cubicBezTo>
                      <a:pt x="10" y="4"/>
                      <a:pt x="7" y="4"/>
                      <a:pt x="4" y="8"/>
                    </a:cubicBezTo>
                    <a:cubicBezTo>
                      <a:pt x="1" y="14"/>
                      <a:pt x="1" y="21"/>
                      <a:pt x="1" y="24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5798539" y="3100912"/>
                <a:ext cx="103938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776" extrusionOk="0">
                    <a:moveTo>
                      <a:pt x="1398" y="0"/>
                    </a:moveTo>
                    <a:lnTo>
                      <a:pt x="1398" y="0"/>
                    </a:lnTo>
                    <a:cubicBezTo>
                      <a:pt x="1259" y="71"/>
                      <a:pt x="1124" y="142"/>
                      <a:pt x="993" y="209"/>
                    </a:cubicBezTo>
                    <a:lnTo>
                      <a:pt x="976" y="233"/>
                    </a:lnTo>
                    <a:cubicBezTo>
                      <a:pt x="949" y="385"/>
                      <a:pt x="996" y="553"/>
                      <a:pt x="959" y="847"/>
                    </a:cubicBezTo>
                    <a:cubicBezTo>
                      <a:pt x="891" y="1357"/>
                      <a:pt x="1" y="1776"/>
                      <a:pt x="1" y="1776"/>
                    </a:cubicBezTo>
                    <a:lnTo>
                      <a:pt x="61" y="1762"/>
                    </a:lnTo>
                    <a:cubicBezTo>
                      <a:pt x="476" y="1647"/>
                      <a:pt x="1337" y="1117"/>
                      <a:pt x="1283" y="577"/>
                    </a:cubicBezTo>
                    <a:cubicBezTo>
                      <a:pt x="1262" y="348"/>
                      <a:pt x="1320" y="152"/>
                      <a:pt x="1398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5582258" y="3241134"/>
                <a:ext cx="123268" cy="113454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526" extrusionOk="0">
                    <a:moveTo>
                      <a:pt x="1354" y="0"/>
                    </a:moveTo>
                    <a:cubicBezTo>
                      <a:pt x="1394" y="95"/>
                      <a:pt x="1411" y="209"/>
                      <a:pt x="1374" y="348"/>
                    </a:cubicBezTo>
                    <a:cubicBezTo>
                      <a:pt x="1242" y="891"/>
                      <a:pt x="817" y="1104"/>
                      <a:pt x="817" y="1104"/>
                    </a:cubicBezTo>
                    <a:lnTo>
                      <a:pt x="700" y="723"/>
                    </a:lnTo>
                    <a:lnTo>
                      <a:pt x="700" y="723"/>
                    </a:lnTo>
                    <a:cubicBezTo>
                      <a:pt x="700" y="723"/>
                      <a:pt x="767" y="1161"/>
                      <a:pt x="237" y="1316"/>
                    </a:cubicBezTo>
                    <a:cubicBezTo>
                      <a:pt x="193" y="1327"/>
                      <a:pt x="153" y="1337"/>
                      <a:pt x="112" y="1347"/>
                    </a:cubicBezTo>
                    <a:cubicBezTo>
                      <a:pt x="78" y="1401"/>
                      <a:pt x="41" y="1455"/>
                      <a:pt x="1" y="1505"/>
                    </a:cubicBezTo>
                    <a:lnTo>
                      <a:pt x="338" y="1384"/>
                    </a:lnTo>
                    <a:cubicBezTo>
                      <a:pt x="338" y="1384"/>
                      <a:pt x="355" y="1435"/>
                      <a:pt x="389" y="1525"/>
                    </a:cubicBezTo>
                    <a:cubicBezTo>
                      <a:pt x="780" y="1452"/>
                      <a:pt x="770" y="1168"/>
                      <a:pt x="770" y="1168"/>
                    </a:cubicBezTo>
                    <a:lnTo>
                      <a:pt x="770" y="1168"/>
                    </a:lnTo>
                    <a:lnTo>
                      <a:pt x="949" y="1438"/>
                    </a:lnTo>
                    <a:cubicBezTo>
                      <a:pt x="949" y="1438"/>
                      <a:pt x="1229" y="1374"/>
                      <a:pt x="1472" y="824"/>
                    </a:cubicBezTo>
                    <a:cubicBezTo>
                      <a:pt x="1658" y="402"/>
                      <a:pt x="1475" y="115"/>
                      <a:pt x="1377" y="4"/>
                    </a:cubicBezTo>
                    <a:cubicBezTo>
                      <a:pt x="1371" y="0"/>
                      <a:pt x="1360" y="0"/>
                      <a:pt x="1354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5542630" y="3341282"/>
                <a:ext cx="48028" cy="1330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179" extrusionOk="0">
                    <a:moveTo>
                      <a:pt x="645" y="0"/>
                    </a:moveTo>
                    <a:cubicBezTo>
                      <a:pt x="520" y="27"/>
                      <a:pt x="409" y="37"/>
                      <a:pt x="311" y="37"/>
                    </a:cubicBezTo>
                    <a:cubicBezTo>
                      <a:pt x="189" y="37"/>
                      <a:pt x="95" y="24"/>
                      <a:pt x="28" y="7"/>
                    </a:cubicBezTo>
                    <a:cubicBezTo>
                      <a:pt x="18" y="16"/>
                      <a:pt x="11" y="27"/>
                      <a:pt x="1" y="37"/>
                    </a:cubicBezTo>
                    <a:cubicBezTo>
                      <a:pt x="88" y="84"/>
                      <a:pt x="240" y="152"/>
                      <a:pt x="473" y="178"/>
                    </a:cubicBezTo>
                    <a:lnTo>
                      <a:pt x="534" y="158"/>
                    </a:lnTo>
                    <a:cubicBezTo>
                      <a:pt x="574" y="108"/>
                      <a:pt x="611" y="54"/>
                      <a:pt x="645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5544638" y="3240911"/>
                <a:ext cx="142599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387" extrusionOk="0">
                    <a:moveTo>
                      <a:pt x="1816" y="0"/>
                    </a:moveTo>
                    <a:lnTo>
                      <a:pt x="1391" y="1059"/>
                    </a:lnTo>
                    <a:lnTo>
                      <a:pt x="1206" y="726"/>
                    </a:lnTo>
                    <a:lnTo>
                      <a:pt x="1206" y="726"/>
                    </a:lnTo>
                    <a:cubicBezTo>
                      <a:pt x="1206" y="726"/>
                      <a:pt x="1206" y="726"/>
                      <a:pt x="1206" y="726"/>
                    </a:cubicBezTo>
                    <a:cubicBezTo>
                      <a:pt x="1206" y="726"/>
                      <a:pt x="1121" y="1047"/>
                      <a:pt x="695" y="1215"/>
                    </a:cubicBezTo>
                    <a:cubicBezTo>
                      <a:pt x="449" y="1310"/>
                      <a:pt x="217" y="1330"/>
                      <a:pt x="64" y="1330"/>
                    </a:cubicBezTo>
                    <a:lnTo>
                      <a:pt x="18" y="1330"/>
                    </a:lnTo>
                    <a:cubicBezTo>
                      <a:pt x="14" y="1340"/>
                      <a:pt x="7" y="1346"/>
                      <a:pt x="1" y="1357"/>
                    </a:cubicBezTo>
                    <a:cubicBezTo>
                      <a:pt x="68" y="1374"/>
                      <a:pt x="162" y="1387"/>
                      <a:pt x="284" y="1387"/>
                    </a:cubicBezTo>
                    <a:cubicBezTo>
                      <a:pt x="382" y="1387"/>
                      <a:pt x="493" y="1377"/>
                      <a:pt x="618" y="1350"/>
                    </a:cubicBezTo>
                    <a:cubicBezTo>
                      <a:pt x="659" y="1340"/>
                      <a:pt x="699" y="1330"/>
                      <a:pt x="743" y="1319"/>
                    </a:cubicBezTo>
                    <a:cubicBezTo>
                      <a:pt x="1273" y="1164"/>
                      <a:pt x="1206" y="726"/>
                      <a:pt x="1206" y="726"/>
                    </a:cubicBezTo>
                    <a:lnTo>
                      <a:pt x="1206" y="726"/>
                    </a:lnTo>
                    <a:lnTo>
                      <a:pt x="1323" y="1107"/>
                    </a:lnTo>
                    <a:cubicBezTo>
                      <a:pt x="1323" y="1107"/>
                      <a:pt x="1748" y="894"/>
                      <a:pt x="1880" y="351"/>
                    </a:cubicBezTo>
                    <a:cubicBezTo>
                      <a:pt x="1917" y="212"/>
                      <a:pt x="1900" y="98"/>
                      <a:pt x="1860" y="3"/>
                    </a:cubicBezTo>
                    <a:cubicBezTo>
                      <a:pt x="1843" y="3"/>
                      <a:pt x="1829" y="0"/>
                      <a:pt x="1816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0"/>
              <p:cNvSpPr/>
              <p:nvPr/>
            </p:nvSpPr>
            <p:spPr>
              <a:xfrm>
                <a:off x="5679655" y="3237416"/>
                <a:ext cx="5056" cy="4015"/>
              </a:xfrm>
              <a:custGeom>
                <a:avLst/>
                <a:gdLst/>
                <a:ahLst/>
                <a:cxnLst/>
                <a:rect l="l" t="t" r="r" b="b"/>
                <a:pathLst>
                  <a:path w="68" h="54" extrusionOk="0">
                    <a:moveTo>
                      <a:pt x="17" y="0"/>
                    </a:moveTo>
                    <a:lnTo>
                      <a:pt x="0" y="47"/>
                    </a:lnTo>
                    <a:cubicBezTo>
                      <a:pt x="13" y="47"/>
                      <a:pt x="27" y="50"/>
                      <a:pt x="44" y="50"/>
                    </a:cubicBezTo>
                    <a:cubicBezTo>
                      <a:pt x="50" y="50"/>
                      <a:pt x="61" y="50"/>
                      <a:pt x="67" y="54"/>
                    </a:cubicBezTo>
                    <a:cubicBezTo>
                      <a:pt x="41" y="2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5413189" y="3257193"/>
                <a:ext cx="138584" cy="98659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327" extrusionOk="0">
                    <a:moveTo>
                      <a:pt x="969" y="1"/>
                    </a:moveTo>
                    <a:cubicBezTo>
                      <a:pt x="874" y="1"/>
                      <a:pt x="773" y="21"/>
                      <a:pt x="666" y="68"/>
                    </a:cubicBezTo>
                    <a:cubicBezTo>
                      <a:pt x="702" y="58"/>
                      <a:pt x="742" y="48"/>
                      <a:pt x="787" y="38"/>
                    </a:cubicBezTo>
                    <a:cubicBezTo>
                      <a:pt x="844" y="24"/>
                      <a:pt x="901" y="18"/>
                      <a:pt x="959" y="18"/>
                    </a:cubicBezTo>
                    <a:cubicBezTo>
                      <a:pt x="1087" y="18"/>
                      <a:pt x="1205" y="48"/>
                      <a:pt x="1317" y="99"/>
                    </a:cubicBezTo>
                    <a:cubicBezTo>
                      <a:pt x="1215" y="38"/>
                      <a:pt x="1097" y="1"/>
                      <a:pt x="969" y="1"/>
                    </a:cubicBezTo>
                    <a:close/>
                    <a:moveTo>
                      <a:pt x="797" y="122"/>
                    </a:moveTo>
                    <a:cubicBezTo>
                      <a:pt x="635" y="122"/>
                      <a:pt x="490" y="186"/>
                      <a:pt x="382" y="261"/>
                    </a:cubicBezTo>
                    <a:cubicBezTo>
                      <a:pt x="1" y="666"/>
                      <a:pt x="301" y="1317"/>
                      <a:pt x="985" y="1326"/>
                    </a:cubicBezTo>
                    <a:lnTo>
                      <a:pt x="1036" y="1326"/>
                    </a:lnTo>
                    <a:cubicBezTo>
                      <a:pt x="1435" y="1326"/>
                      <a:pt x="1637" y="1273"/>
                      <a:pt x="1742" y="1168"/>
                    </a:cubicBezTo>
                    <a:cubicBezTo>
                      <a:pt x="1678" y="1127"/>
                      <a:pt x="1647" y="1100"/>
                      <a:pt x="1647" y="1100"/>
                    </a:cubicBezTo>
                    <a:cubicBezTo>
                      <a:pt x="1647" y="1100"/>
                      <a:pt x="1752" y="938"/>
                      <a:pt x="1863" y="742"/>
                    </a:cubicBezTo>
                    <a:cubicBezTo>
                      <a:pt x="1613" y="706"/>
                      <a:pt x="1354" y="250"/>
                      <a:pt x="955" y="142"/>
                    </a:cubicBezTo>
                    <a:cubicBezTo>
                      <a:pt x="901" y="125"/>
                      <a:pt x="848" y="122"/>
                      <a:pt x="797" y="122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5441590" y="3258457"/>
                <a:ext cx="110183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726" extrusionOk="0">
                    <a:moveTo>
                      <a:pt x="577" y="1"/>
                    </a:moveTo>
                    <a:cubicBezTo>
                      <a:pt x="519" y="1"/>
                      <a:pt x="462" y="7"/>
                      <a:pt x="405" y="21"/>
                    </a:cubicBezTo>
                    <a:cubicBezTo>
                      <a:pt x="360" y="31"/>
                      <a:pt x="320" y="41"/>
                      <a:pt x="284" y="51"/>
                    </a:cubicBezTo>
                    <a:lnTo>
                      <a:pt x="279" y="51"/>
                    </a:lnTo>
                    <a:cubicBezTo>
                      <a:pt x="162" y="105"/>
                      <a:pt x="71" y="169"/>
                      <a:pt x="0" y="244"/>
                    </a:cubicBezTo>
                    <a:cubicBezTo>
                      <a:pt x="108" y="169"/>
                      <a:pt x="253" y="105"/>
                      <a:pt x="415" y="105"/>
                    </a:cubicBezTo>
                    <a:cubicBezTo>
                      <a:pt x="466" y="105"/>
                      <a:pt x="519" y="108"/>
                      <a:pt x="573" y="125"/>
                    </a:cubicBezTo>
                    <a:cubicBezTo>
                      <a:pt x="972" y="233"/>
                      <a:pt x="1231" y="689"/>
                      <a:pt x="1481" y="725"/>
                    </a:cubicBezTo>
                    <a:cubicBezTo>
                      <a:pt x="1481" y="725"/>
                      <a:pt x="1289" y="280"/>
                      <a:pt x="935" y="82"/>
                    </a:cubicBezTo>
                    <a:cubicBezTo>
                      <a:pt x="823" y="31"/>
                      <a:pt x="705" y="1"/>
                      <a:pt x="577" y="1"/>
                    </a:cubicBezTo>
                    <a:close/>
                  </a:path>
                </a:pathLst>
              </a:custGeom>
              <a:solidFill>
                <a:srgbClr val="782E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5535642" y="3312360"/>
                <a:ext cx="16133" cy="2743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69" extrusionOk="0">
                    <a:moveTo>
                      <a:pt x="216" y="0"/>
                    </a:moveTo>
                    <a:cubicBezTo>
                      <a:pt x="105" y="196"/>
                      <a:pt x="0" y="358"/>
                      <a:pt x="0" y="358"/>
                    </a:cubicBezTo>
                    <a:cubicBezTo>
                      <a:pt x="0" y="358"/>
                      <a:pt x="54" y="365"/>
                      <a:pt x="139" y="369"/>
                    </a:cubicBezTo>
                    <a:cubicBezTo>
                      <a:pt x="199" y="274"/>
                      <a:pt x="209" y="153"/>
                      <a:pt x="216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5535642" y="3338977"/>
                <a:ext cx="9070" cy="50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8" extrusionOk="0">
                    <a:moveTo>
                      <a:pt x="0" y="0"/>
                    </a:moveTo>
                    <a:cubicBezTo>
                      <a:pt x="0" y="0"/>
                      <a:pt x="31" y="27"/>
                      <a:pt x="95" y="68"/>
                    </a:cubicBezTo>
                    <a:cubicBezTo>
                      <a:pt x="105" y="58"/>
                      <a:pt x="112" y="47"/>
                      <a:pt x="122" y="38"/>
                    </a:cubicBezTo>
                    <a:cubicBezTo>
                      <a:pt x="44" y="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A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5535642" y="3338977"/>
                <a:ext cx="10334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4" y="17"/>
                      <a:pt x="122" y="38"/>
                    </a:cubicBezTo>
                    <a:cubicBezTo>
                      <a:pt x="128" y="27"/>
                      <a:pt x="135" y="21"/>
                      <a:pt x="139" y="11"/>
                    </a:cubicBezTo>
                    <a:cubicBezTo>
                      <a:pt x="54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5467836" y="3422024"/>
                <a:ext cx="215385" cy="170181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2289" extrusionOk="0">
                    <a:moveTo>
                      <a:pt x="1" y="0"/>
                    </a:moveTo>
                    <a:cubicBezTo>
                      <a:pt x="65" y="162"/>
                      <a:pt x="136" y="297"/>
                      <a:pt x="224" y="429"/>
                    </a:cubicBezTo>
                    <a:cubicBezTo>
                      <a:pt x="143" y="287"/>
                      <a:pt x="68" y="145"/>
                      <a:pt x="7" y="0"/>
                    </a:cubicBezTo>
                    <a:close/>
                    <a:moveTo>
                      <a:pt x="1513" y="1694"/>
                    </a:moveTo>
                    <a:lnTo>
                      <a:pt x="1519" y="1745"/>
                    </a:lnTo>
                    <a:cubicBezTo>
                      <a:pt x="1915" y="2008"/>
                      <a:pt x="2424" y="2180"/>
                      <a:pt x="2896" y="2288"/>
                    </a:cubicBezTo>
                    <a:cubicBezTo>
                      <a:pt x="2720" y="2238"/>
                      <a:pt x="2549" y="2180"/>
                      <a:pt x="2370" y="2113"/>
                    </a:cubicBezTo>
                    <a:cubicBezTo>
                      <a:pt x="2049" y="1988"/>
                      <a:pt x="1766" y="1850"/>
                      <a:pt x="1513" y="1694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0"/>
              <p:cNvSpPr/>
              <p:nvPr/>
            </p:nvSpPr>
            <p:spPr>
              <a:xfrm>
                <a:off x="5559210" y="3534142"/>
                <a:ext cx="21635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" y="85"/>
                      <a:pt x="186" y="166"/>
                      <a:pt x="290" y="237"/>
                    </a:cubicBezTo>
                    <a:lnTo>
                      <a:pt x="284" y="186"/>
                    </a:lnTo>
                    <a:cubicBezTo>
                      <a:pt x="186" y="126"/>
                      <a:pt x="91" y="65"/>
                      <a:pt x="0" y="1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5460103" y="3399422"/>
                <a:ext cx="8327" cy="2267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0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5" y="112"/>
                      <a:pt x="68" y="214"/>
                      <a:pt x="105" y="304"/>
                    </a:cubicBezTo>
                    <a:lnTo>
                      <a:pt x="111" y="304"/>
                    </a:lnTo>
                    <a:cubicBezTo>
                      <a:pt x="71" y="203"/>
                      <a:pt x="35" y="102"/>
                      <a:pt x="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5459285" y="3354516"/>
                <a:ext cx="312483" cy="249436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355" extrusionOk="0">
                    <a:moveTo>
                      <a:pt x="2043" y="0"/>
                    </a:moveTo>
                    <a:cubicBezTo>
                      <a:pt x="1985" y="11"/>
                      <a:pt x="1918" y="17"/>
                      <a:pt x="1843" y="17"/>
                    </a:cubicBezTo>
                    <a:cubicBezTo>
                      <a:pt x="1766" y="17"/>
                      <a:pt x="1698" y="14"/>
                      <a:pt x="1634" y="8"/>
                    </a:cubicBezTo>
                    <a:cubicBezTo>
                      <a:pt x="1334" y="365"/>
                      <a:pt x="872" y="628"/>
                      <a:pt x="376" y="628"/>
                    </a:cubicBezTo>
                    <a:cubicBezTo>
                      <a:pt x="312" y="628"/>
                      <a:pt x="248" y="625"/>
                      <a:pt x="183" y="615"/>
                    </a:cubicBezTo>
                    <a:cubicBezTo>
                      <a:pt x="119" y="608"/>
                      <a:pt x="62" y="592"/>
                      <a:pt x="1" y="571"/>
                    </a:cubicBezTo>
                    <a:lnTo>
                      <a:pt x="1" y="571"/>
                    </a:lnTo>
                    <a:cubicBezTo>
                      <a:pt x="5" y="581"/>
                      <a:pt x="8" y="595"/>
                      <a:pt x="11" y="605"/>
                    </a:cubicBezTo>
                    <a:cubicBezTo>
                      <a:pt x="46" y="706"/>
                      <a:pt x="82" y="807"/>
                      <a:pt x="122" y="908"/>
                    </a:cubicBezTo>
                    <a:cubicBezTo>
                      <a:pt x="183" y="1053"/>
                      <a:pt x="258" y="1195"/>
                      <a:pt x="339" y="1337"/>
                    </a:cubicBezTo>
                    <a:cubicBezTo>
                      <a:pt x="541" y="1631"/>
                      <a:pt x="835" y="1904"/>
                      <a:pt x="1344" y="2414"/>
                    </a:cubicBezTo>
                    <a:lnTo>
                      <a:pt x="1344" y="2417"/>
                    </a:lnTo>
                    <a:cubicBezTo>
                      <a:pt x="1435" y="2481"/>
                      <a:pt x="1530" y="2542"/>
                      <a:pt x="1628" y="2602"/>
                    </a:cubicBezTo>
                    <a:cubicBezTo>
                      <a:pt x="1881" y="2758"/>
                      <a:pt x="2164" y="2896"/>
                      <a:pt x="2485" y="3021"/>
                    </a:cubicBezTo>
                    <a:cubicBezTo>
                      <a:pt x="2664" y="3088"/>
                      <a:pt x="2835" y="3146"/>
                      <a:pt x="3011" y="3196"/>
                    </a:cubicBezTo>
                    <a:cubicBezTo>
                      <a:pt x="3156" y="3227"/>
                      <a:pt x="3298" y="3257"/>
                      <a:pt x="3430" y="3277"/>
                    </a:cubicBezTo>
                    <a:lnTo>
                      <a:pt x="4202" y="3355"/>
                    </a:lnTo>
                    <a:cubicBezTo>
                      <a:pt x="3278" y="3058"/>
                      <a:pt x="2282" y="615"/>
                      <a:pt x="2043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5459285" y="3354516"/>
                <a:ext cx="121558" cy="4676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29" extrusionOk="0">
                    <a:moveTo>
                      <a:pt x="1594" y="0"/>
                    </a:moveTo>
                    <a:lnTo>
                      <a:pt x="1" y="571"/>
                    </a:lnTo>
                    <a:cubicBezTo>
                      <a:pt x="62" y="592"/>
                      <a:pt x="119" y="608"/>
                      <a:pt x="183" y="615"/>
                    </a:cubicBezTo>
                    <a:cubicBezTo>
                      <a:pt x="248" y="625"/>
                      <a:pt x="312" y="628"/>
                      <a:pt x="376" y="628"/>
                    </a:cubicBezTo>
                    <a:cubicBezTo>
                      <a:pt x="872" y="628"/>
                      <a:pt x="1334" y="365"/>
                      <a:pt x="1634" y="8"/>
                    </a:cubicBezTo>
                    <a:cubicBezTo>
                      <a:pt x="1621" y="4"/>
                      <a:pt x="1608" y="4"/>
                      <a:pt x="1594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5580771" y="3343958"/>
                <a:ext cx="30408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60" extrusionOk="0">
                    <a:moveTo>
                      <a:pt x="358" y="1"/>
                    </a:moveTo>
                    <a:lnTo>
                      <a:pt x="21" y="122"/>
                    </a:lnTo>
                    <a:cubicBezTo>
                      <a:pt x="14" y="129"/>
                      <a:pt x="7" y="139"/>
                      <a:pt x="0" y="150"/>
                    </a:cubicBezTo>
                    <a:cubicBezTo>
                      <a:pt x="64" y="156"/>
                      <a:pt x="132" y="159"/>
                      <a:pt x="209" y="159"/>
                    </a:cubicBezTo>
                    <a:cubicBezTo>
                      <a:pt x="284" y="159"/>
                      <a:pt x="351" y="153"/>
                      <a:pt x="409" y="142"/>
                    </a:cubicBezTo>
                    <a:cubicBezTo>
                      <a:pt x="375" y="52"/>
                      <a:pt x="358" y="1"/>
                      <a:pt x="358" y="1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5577723" y="3353029"/>
                <a:ext cx="4610" cy="2082"/>
              </a:xfrm>
              <a:custGeom>
                <a:avLst/>
                <a:gdLst/>
                <a:ahLst/>
                <a:cxnLst/>
                <a:rect l="l" t="t" r="r" b="b"/>
                <a:pathLst>
                  <a:path w="62" h="28" extrusionOk="0">
                    <a:moveTo>
                      <a:pt x="62" y="0"/>
                    </a:moveTo>
                    <a:lnTo>
                      <a:pt x="1" y="20"/>
                    </a:lnTo>
                    <a:cubicBezTo>
                      <a:pt x="15" y="24"/>
                      <a:pt x="28" y="24"/>
                      <a:pt x="41" y="28"/>
                    </a:cubicBezTo>
                    <a:cubicBezTo>
                      <a:pt x="48" y="17"/>
                      <a:pt x="55" y="7"/>
                      <a:pt x="62" y="0"/>
                    </a:cubicBezTo>
                    <a:close/>
                  </a:path>
                </a:pathLst>
              </a:custGeom>
              <a:solidFill>
                <a:srgbClr val="8A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0"/>
              <p:cNvSpPr/>
              <p:nvPr/>
            </p:nvSpPr>
            <p:spPr>
              <a:xfrm>
                <a:off x="5768948" y="3603882"/>
                <a:ext cx="10111" cy="185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5" extrusionOk="0">
                    <a:moveTo>
                      <a:pt x="37" y="1"/>
                    </a:moveTo>
                    <a:lnTo>
                      <a:pt x="0" y="15"/>
                    </a:lnTo>
                    <a:cubicBezTo>
                      <a:pt x="88" y="21"/>
                      <a:pt x="135" y="24"/>
                      <a:pt x="135" y="24"/>
                    </a:cubicBezTo>
                    <a:cubicBezTo>
                      <a:pt x="105" y="18"/>
                      <a:pt x="71" y="11"/>
                      <a:pt x="37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0"/>
              <p:cNvSpPr/>
              <p:nvPr/>
            </p:nvSpPr>
            <p:spPr>
              <a:xfrm>
                <a:off x="5729766" y="3601949"/>
                <a:ext cx="37992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55" extrusionOk="0">
                    <a:moveTo>
                      <a:pt x="1" y="0"/>
                    </a:moveTo>
                    <a:lnTo>
                      <a:pt x="267" y="50"/>
                    </a:lnTo>
                    <a:lnTo>
                      <a:pt x="214" y="155"/>
                    </a:lnTo>
                    <a:lnTo>
                      <a:pt x="510" y="47"/>
                    </a:lnTo>
                    <a:cubicBezTo>
                      <a:pt x="345" y="41"/>
                      <a:pt x="173" y="27"/>
                      <a:pt x="1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0"/>
              <p:cNvSpPr/>
              <p:nvPr/>
            </p:nvSpPr>
            <p:spPr>
              <a:xfrm>
                <a:off x="5703447" y="3597190"/>
                <a:ext cx="65574" cy="832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12" extrusionOk="0">
                    <a:moveTo>
                      <a:pt x="1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close/>
                    <a:moveTo>
                      <a:pt x="7" y="1"/>
                    </a:moveTo>
                    <a:lnTo>
                      <a:pt x="355" y="64"/>
                    </a:lnTo>
                    <a:cubicBezTo>
                      <a:pt x="527" y="91"/>
                      <a:pt x="699" y="105"/>
                      <a:pt x="864" y="111"/>
                    </a:cubicBezTo>
                    <a:lnTo>
                      <a:pt x="881" y="105"/>
                    </a:lnTo>
                    <a:cubicBezTo>
                      <a:pt x="730" y="94"/>
                      <a:pt x="462" y="67"/>
                      <a:pt x="146" y="13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5679878" y="3597190"/>
                <a:ext cx="69812" cy="40371"/>
              </a:xfrm>
              <a:custGeom>
                <a:avLst/>
                <a:gdLst/>
                <a:ahLst/>
                <a:cxnLst/>
                <a:rect l="l" t="t" r="r" b="b"/>
                <a:pathLst>
                  <a:path w="939" h="543" extrusionOk="0">
                    <a:moveTo>
                      <a:pt x="318" y="0"/>
                    </a:moveTo>
                    <a:lnTo>
                      <a:pt x="0" y="543"/>
                    </a:lnTo>
                    <a:lnTo>
                      <a:pt x="885" y="219"/>
                    </a:lnTo>
                    <a:lnTo>
                      <a:pt x="938" y="114"/>
                    </a:lnTo>
                    <a:lnTo>
                      <a:pt x="672" y="64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A4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0"/>
              <p:cNvSpPr/>
              <p:nvPr/>
            </p:nvSpPr>
            <p:spPr>
              <a:xfrm>
                <a:off x="5771699" y="3603882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0"/>
              <p:cNvSpPr/>
              <p:nvPr/>
            </p:nvSpPr>
            <p:spPr>
              <a:xfrm>
                <a:off x="5714227" y="3598157"/>
                <a:ext cx="57545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7" y="54"/>
                      <a:pt x="585" y="81"/>
                      <a:pt x="736" y="92"/>
                    </a:cubicBezTo>
                    <a:lnTo>
                      <a:pt x="773" y="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6325895" y="2890654"/>
                <a:ext cx="37174" cy="1033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3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6" y="24"/>
                      <a:pt x="361" y="75"/>
                      <a:pt x="500" y="139"/>
                    </a:cubicBezTo>
                    <a:cubicBezTo>
                      <a:pt x="355" y="61"/>
                      <a:pt x="189" y="8"/>
                      <a:pt x="0" y="0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0"/>
              <p:cNvSpPr/>
              <p:nvPr/>
            </p:nvSpPr>
            <p:spPr>
              <a:xfrm>
                <a:off x="5930805" y="3050206"/>
                <a:ext cx="45649" cy="3494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470" extrusionOk="0">
                    <a:moveTo>
                      <a:pt x="425" y="0"/>
                    </a:moveTo>
                    <a:cubicBezTo>
                      <a:pt x="394" y="17"/>
                      <a:pt x="368" y="34"/>
                      <a:pt x="337" y="51"/>
                    </a:cubicBezTo>
                    <a:cubicBezTo>
                      <a:pt x="223" y="142"/>
                      <a:pt x="91" y="277"/>
                      <a:pt x="0" y="469"/>
                    </a:cubicBezTo>
                    <a:cubicBezTo>
                      <a:pt x="202" y="358"/>
                      <a:pt x="408" y="240"/>
                      <a:pt x="614" y="122"/>
                    </a:cubicBez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0"/>
              <p:cNvSpPr/>
              <p:nvPr/>
            </p:nvSpPr>
            <p:spPr>
              <a:xfrm>
                <a:off x="5962404" y="2909241"/>
                <a:ext cx="443111" cy="150033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2018" extrusionOk="0">
                    <a:moveTo>
                      <a:pt x="4791" y="1"/>
                    </a:moveTo>
                    <a:cubicBezTo>
                      <a:pt x="4360" y="1"/>
                      <a:pt x="3813" y="85"/>
                      <a:pt x="3134" y="304"/>
                    </a:cubicBezTo>
                    <a:cubicBezTo>
                      <a:pt x="1957" y="685"/>
                      <a:pt x="1016" y="1283"/>
                      <a:pt x="0" y="1896"/>
                    </a:cubicBezTo>
                    <a:lnTo>
                      <a:pt x="189" y="2018"/>
                    </a:lnTo>
                    <a:cubicBezTo>
                      <a:pt x="1161" y="1458"/>
                      <a:pt x="2139" y="867"/>
                      <a:pt x="2952" y="554"/>
                    </a:cubicBezTo>
                    <a:cubicBezTo>
                      <a:pt x="3637" y="284"/>
                      <a:pt x="4252" y="203"/>
                      <a:pt x="4744" y="203"/>
                    </a:cubicBezTo>
                    <a:cubicBezTo>
                      <a:pt x="5493" y="203"/>
                      <a:pt x="5959" y="392"/>
                      <a:pt x="5959" y="392"/>
                    </a:cubicBezTo>
                    <a:cubicBezTo>
                      <a:pt x="5791" y="176"/>
                      <a:pt x="5412" y="1"/>
                      <a:pt x="4791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0"/>
              <p:cNvSpPr/>
              <p:nvPr/>
            </p:nvSpPr>
            <p:spPr>
              <a:xfrm>
                <a:off x="5534601" y="3162399"/>
                <a:ext cx="21635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5" extrusionOk="0">
                    <a:moveTo>
                      <a:pt x="291" y="0"/>
                    </a:moveTo>
                    <a:lnTo>
                      <a:pt x="0" y="135"/>
                    </a:lnTo>
                    <a:cubicBezTo>
                      <a:pt x="8" y="139"/>
                      <a:pt x="14" y="142"/>
                      <a:pt x="21" y="145"/>
                    </a:cubicBezTo>
                    <a:lnTo>
                      <a:pt x="21" y="142"/>
                    </a:lnTo>
                    <a:cubicBezTo>
                      <a:pt x="21" y="142"/>
                      <a:pt x="65" y="148"/>
                      <a:pt x="136" y="155"/>
                    </a:cubicBezTo>
                    <a:cubicBezTo>
                      <a:pt x="170" y="108"/>
                      <a:pt x="223" y="54"/>
                      <a:pt x="291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0"/>
              <p:cNvSpPr/>
              <p:nvPr/>
            </p:nvSpPr>
            <p:spPr>
              <a:xfrm>
                <a:off x="5536088" y="3172882"/>
                <a:ext cx="8624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9" extrusionOk="0">
                    <a:moveTo>
                      <a:pt x="1" y="1"/>
                    </a:moveTo>
                    <a:lnTo>
                      <a:pt x="1" y="4"/>
                    </a:lnTo>
                    <a:cubicBezTo>
                      <a:pt x="35" y="14"/>
                      <a:pt x="69" y="28"/>
                      <a:pt x="99" y="38"/>
                    </a:cubicBezTo>
                    <a:cubicBezTo>
                      <a:pt x="106" y="31"/>
                      <a:pt x="109" y="21"/>
                      <a:pt x="116" y="14"/>
                    </a:cubicBezTo>
                    <a:cubicBezTo>
                      <a:pt x="45" y="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0"/>
              <p:cNvSpPr/>
              <p:nvPr/>
            </p:nvSpPr>
            <p:spPr>
              <a:xfrm>
                <a:off x="5606868" y="3182398"/>
                <a:ext cx="4312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58" h="22" extrusionOk="0">
                    <a:moveTo>
                      <a:pt x="4" y="1"/>
                    </a:moveTo>
                    <a:cubicBezTo>
                      <a:pt x="4" y="7"/>
                      <a:pt x="0" y="15"/>
                      <a:pt x="0" y="21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0"/>
              <p:cNvSpPr/>
              <p:nvPr/>
            </p:nvSpPr>
            <p:spPr>
              <a:xfrm>
                <a:off x="5562482" y="3181134"/>
                <a:ext cx="44757" cy="334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5" extrusionOk="0">
                    <a:moveTo>
                      <a:pt x="0" y="1"/>
                    </a:moveTo>
                    <a:cubicBezTo>
                      <a:pt x="148" y="32"/>
                      <a:pt x="293" y="45"/>
                      <a:pt x="446" y="45"/>
                    </a:cubicBezTo>
                    <a:cubicBezTo>
                      <a:pt x="493" y="45"/>
                      <a:pt x="540" y="45"/>
                      <a:pt x="591" y="41"/>
                    </a:cubicBezTo>
                    <a:lnTo>
                      <a:pt x="597" y="38"/>
                    </a:lnTo>
                    <a:cubicBezTo>
                      <a:pt x="597" y="32"/>
                      <a:pt x="601" y="24"/>
                      <a:pt x="601" y="18"/>
                    </a:cubicBezTo>
                    <a:lnTo>
                      <a:pt x="601" y="18"/>
                    </a:lnTo>
                    <a:cubicBezTo>
                      <a:pt x="550" y="21"/>
                      <a:pt x="500" y="21"/>
                      <a:pt x="452" y="21"/>
                    </a:cubicBezTo>
                    <a:cubicBezTo>
                      <a:pt x="270" y="21"/>
                      <a:pt x="118" y="11"/>
                      <a:pt x="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0"/>
              <p:cNvSpPr/>
              <p:nvPr/>
            </p:nvSpPr>
            <p:spPr>
              <a:xfrm>
                <a:off x="5534601" y="3160317"/>
                <a:ext cx="23866" cy="1211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3" extrusionOk="0">
                    <a:moveTo>
                      <a:pt x="321" y="1"/>
                    </a:moveTo>
                    <a:lnTo>
                      <a:pt x="0" y="163"/>
                    </a:lnTo>
                    <a:lnTo>
                      <a:pt x="291" y="28"/>
                    </a:lnTo>
                    <a:cubicBezTo>
                      <a:pt x="301" y="18"/>
                      <a:pt x="311" y="11"/>
                      <a:pt x="321" y="1"/>
                    </a:cubicBezTo>
                    <a:close/>
                  </a:path>
                </a:pathLst>
              </a:custGeom>
              <a:solidFill>
                <a:srgbClr val="BB3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5606347" y="3094072"/>
                <a:ext cx="281108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213" extrusionOk="0">
                    <a:moveTo>
                      <a:pt x="3780" y="1"/>
                    </a:moveTo>
                    <a:lnTo>
                      <a:pt x="3780" y="1"/>
                    </a:lnTo>
                    <a:cubicBezTo>
                      <a:pt x="3433" y="190"/>
                      <a:pt x="3068" y="379"/>
                      <a:pt x="2676" y="555"/>
                    </a:cubicBezTo>
                    <a:cubicBezTo>
                      <a:pt x="2194" y="770"/>
                      <a:pt x="1742" y="916"/>
                      <a:pt x="1330" y="1013"/>
                    </a:cubicBezTo>
                    <a:cubicBezTo>
                      <a:pt x="1513" y="980"/>
                      <a:pt x="1708" y="946"/>
                      <a:pt x="1927" y="912"/>
                    </a:cubicBezTo>
                    <a:cubicBezTo>
                      <a:pt x="2407" y="831"/>
                      <a:pt x="2967" y="605"/>
                      <a:pt x="3564" y="309"/>
                    </a:cubicBezTo>
                    <a:cubicBezTo>
                      <a:pt x="3584" y="207"/>
                      <a:pt x="3638" y="116"/>
                      <a:pt x="3780" y="1"/>
                    </a:cubicBezTo>
                    <a:close/>
                    <a:moveTo>
                      <a:pt x="527" y="1152"/>
                    </a:moveTo>
                    <a:cubicBezTo>
                      <a:pt x="362" y="1172"/>
                      <a:pt x="206" y="1182"/>
                      <a:pt x="65" y="1189"/>
                    </a:cubicBezTo>
                    <a:lnTo>
                      <a:pt x="7" y="1209"/>
                    </a:lnTo>
                    <a:lnTo>
                      <a:pt x="1" y="1212"/>
                    </a:lnTo>
                    <a:cubicBezTo>
                      <a:pt x="159" y="1206"/>
                      <a:pt x="331" y="1186"/>
                      <a:pt x="527" y="1152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5543374" y="2890431"/>
                <a:ext cx="862134" cy="292334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3932" extrusionOk="0">
                    <a:moveTo>
                      <a:pt x="11594" y="644"/>
                    </a:moveTo>
                    <a:cubicBezTo>
                      <a:pt x="11595" y="644"/>
                      <a:pt x="11595" y="645"/>
                      <a:pt x="11595" y="645"/>
                    </a:cubicBezTo>
                    <a:cubicBezTo>
                      <a:pt x="11595" y="644"/>
                      <a:pt x="11595" y="644"/>
                      <a:pt x="11594" y="644"/>
                    </a:cubicBezTo>
                    <a:close/>
                    <a:moveTo>
                      <a:pt x="5791" y="2055"/>
                    </a:moveTo>
                    <a:cubicBezTo>
                      <a:pt x="5791" y="2056"/>
                      <a:pt x="5761" y="2068"/>
                      <a:pt x="5710" y="2096"/>
                    </a:cubicBezTo>
                    <a:cubicBezTo>
                      <a:pt x="5761" y="2065"/>
                      <a:pt x="5791" y="2056"/>
                      <a:pt x="5791" y="2055"/>
                    </a:cubicBezTo>
                    <a:close/>
                    <a:moveTo>
                      <a:pt x="10407" y="0"/>
                    </a:moveTo>
                    <a:cubicBezTo>
                      <a:pt x="9800" y="0"/>
                      <a:pt x="9243" y="152"/>
                      <a:pt x="8096" y="567"/>
                    </a:cubicBezTo>
                    <a:cubicBezTo>
                      <a:pt x="6881" y="1009"/>
                      <a:pt x="4853" y="2281"/>
                      <a:pt x="3324" y="3048"/>
                    </a:cubicBezTo>
                    <a:cubicBezTo>
                      <a:pt x="2296" y="3567"/>
                      <a:pt x="1236" y="3651"/>
                      <a:pt x="656" y="3651"/>
                    </a:cubicBezTo>
                    <a:cubicBezTo>
                      <a:pt x="375" y="3651"/>
                      <a:pt x="206" y="3631"/>
                      <a:pt x="206" y="3631"/>
                    </a:cubicBezTo>
                    <a:lnTo>
                      <a:pt x="203" y="3631"/>
                    </a:lnTo>
                    <a:cubicBezTo>
                      <a:pt x="193" y="3641"/>
                      <a:pt x="183" y="3648"/>
                      <a:pt x="173" y="3658"/>
                    </a:cubicBezTo>
                    <a:cubicBezTo>
                      <a:pt x="105" y="3712"/>
                      <a:pt x="52" y="3766"/>
                      <a:pt x="18" y="3813"/>
                    </a:cubicBezTo>
                    <a:cubicBezTo>
                      <a:pt x="11" y="3820"/>
                      <a:pt x="8" y="3830"/>
                      <a:pt x="1" y="3837"/>
                    </a:cubicBezTo>
                    <a:cubicBezTo>
                      <a:pt x="89" y="3867"/>
                      <a:pt x="173" y="3891"/>
                      <a:pt x="257" y="3911"/>
                    </a:cubicBezTo>
                    <a:cubicBezTo>
                      <a:pt x="375" y="3921"/>
                      <a:pt x="527" y="3931"/>
                      <a:pt x="709" y="3931"/>
                    </a:cubicBezTo>
                    <a:cubicBezTo>
                      <a:pt x="757" y="3931"/>
                      <a:pt x="807" y="3931"/>
                      <a:pt x="858" y="3928"/>
                    </a:cubicBezTo>
                    <a:lnTo>
                      <a:pt x="912" y="3928"/>
                    </a:lnTo>
                    <a:cubicBezTo>
                      <a:pt x="1053" y="3921"/>
                      <a:pt x="1209" y="3911"/>
                      <a:pt x="1374" y="3891"/>
                    </a:cubicBezTo>
                    <a:cubicBezTo>
                      <a:pt x="1603" y="3857"/>
                      <a:pt x="1866" y="3806"/>
                      <a:pt x="2177" y="3752"/>
                    </a:cubicBezTo>
                    <a:cubicBezTo>
                      <a:pt x="2589" y="3655"/>
                      <a:pt x="3041" y="3509"/>
                      <a:pt x="3523" y="3294"/>
                    </a:cubicBezTo>
                    <a:cubicBezTo>
                      <a:pt x="3915" y="3118"/>
                      <a:pt x="4280" y="2929"/>
                      <a:pt x="4627" y="2740"/>
                    </a:cubicBezTo>
                    <a:lnTo>
                      <a:pt x="4627" y="2737"/>
                    </a:lnTo>
                    <a:cubicBezTo>
                      <a:pt x="4914" y="2497"/>
                      <a:pt x="5498" y="2200"/>
                      <a:pt x="5710" y="2096"/>
                    </a:cubicBezTo>
                    <a:lnTo>
                      <a:pt x="5710" y="2096"/>
                    </a:lnTo>
                    <a:cubicBezTo>
                      <a:pt x="5666" y="2119"/>
                      <a:pt x="5612" y="2153"/>
                      <a:pt x="5548" y="2200"/>
                    </a:cubicBezTo>
                    <a:cubicBezTo>
                      <a:pt x="5579" y="2183"/>
                      <a:pt x="5605" y="2166"/>
                      <a:pt x="5636" y="2149"/>
                    </a:cubicBezTo>
                    <a:cubicBezTo>
                      <a:pt x="6652" y="1536"/>
                      <a:pt x="7593" y="938"/>
                      <a:pt x="8770" y="557"/>
                    </a:cubicBezTo>
                    <a:cubicBezTo>
                      <a:pt x="9449" y="338"/>
                      <a:pt x="9996" y="254"/>
                      <a:pt x="10427" y="254"/>
                    </a:cubicBezTo>
                    <a:cubicBezTo>
                      <a:pt x="11048" y="254"/>
                      <a:pt x="11426" y="428"/>
                      <a:pt x="11594" y="644"/>
                    </a:cubicBezTo>
                    <a:lnTo>
                      <a:pt x="11594" y="644"/>
                    </a:lnTo>
                    <a:cubicBezTo>
                      <a:pt x="11582" y="627"/>
                      <a:pt x="11371" y="323"/>
                      <a:pt x="11025" y="142"/>
                    </a:cubicBezTo>
                    <a:cubicBezTo>
                      <a:pt x="10886" y="78"/>
                      <a:pt x="10721" y="27"/>
                      <a:pt x="10525" y="3"/>
                    </a:cubicBezTo>
                    <a:lnTo>
                      <a:pt x="10519" y="3"/>
                    </a:lnTo>
                    <a:cubicBezTo>
                      <a:pt x="10482" y="0"/>
                      <a:pt x="10444" y="0"/>
                      <a:pt x="10407" y="0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5967831" y="3043217"/>
                <a:ext cx="6096" cy="3048"/>
              </a:xfrm>
              <a:custGeom>
                <a:avLst/>
                <a:gdLst/>
                <a:ahLst/>
                <a:cxnLst/>
                <a:rect l="l" t="t" r="r" b="b"/>
                <a:pathLst>
                  <a:path w="82" h="41" extrusionOk="0">
                    <a:moveTo>
                      <a:pt x="82" y="0"/>
                    </a:moveTo>
                    <a:cubicBezTo>
                      <a:pt x="82" y="1"/>
                      <a:pt x="52" y="10"/>
                      <a:pt x="1" y="41"/>
                    </a:cubicBezTo>
                    <a:cubicBezTo>
                      <a:pt x="52" y="13"/>
                      <a:pt x="82" y="1"/>
                      <a:pt x="82" y="0"/>
                    </a:cubicBezTo>
                    <a:close/>
                  </a:path>
                </a:pathLst>
              </a:custGeom>
              <a:solidFill>
                <a:srgbClr val="8E2F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5902404" y="3053998"/>
                <a:ext cx="53456" cy="46988"/>
              </a:xfrm>
              <a:custGeom>
                <a:avLst/>
                <a:gdLst/>
                <a:ahLst/>
                <a:cxnLst/>
                <a:rect l="l" t="t" r="r" b="b"/>
                <a:pathLst>
                  <a:path w="719" h="632" extrusionOk="0">
                    <a:moveTo>
                      <a:pt x="719" y="0"/>
                    </a:moveTo>
                    <a:lnTo>
                      <a:pt x="719" y="0"/>
                    </a:lnTo>
                    <a:cubicBezTo>
                      <a:pt x="574" y="88"/>
                      <a:pt x="426" y="179"/>
                      <a:pt x="277" y="267"/>
                    </a:cubicBezTo>
                    <a:cubicBezTo>
                      <a:pt x="267" y="273"/>
                      <a:pt x="112" y="405"/>
                      <a:pt x="1" y="631"/>
                    </a:cubicBezTo>
                    <a:cubicBezTo>
                      <a:pt x="125" y="564"/>
                      <a:pt x="253" y="493"/>
                      <a:pt x="382" y="418"/>
                    </a:cubicBezTo>
                    <a:cubicBezTo>
                      <a:pt x="473" y="226"/>
                      <a:pt x="605" y="91"/>
                      <a:pt x="719" y="0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0"/>
              <p:cNvSpPr/>
              <p:nvPr/>
            </p:nvSpPr>
            <p:spPr>
              <a:xfrm>
                <a:off x="5871252" y="3093849"/>
                <a:ext cx="16208" cy="2319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312" extrusionOk="0">
                    <a:moveTo>
                      <a:pt x="217" y="1"/>
                    </a:moveTo>
                    <a:lnTo>
                      <a:pt x="212" y="8"/>
                    </a:lnTo>
                    <a:lnTo>
                      <a:pt x="212" y="8"/>
                    </a:lnTo>
                    <a:cubicBezTo>
                      <a:pt x="214" y="6"/>
                      <a:pt x="216" y="5"/>
                      <a:pt x="217" y="4"/>
                    </a:cubicBezTo>
                    <a:lnTo>
                      <a:pt x="217" y="1"/>
                    </a:lnTo>
                    <a:close/>
                    <a:moveTo>
                      <a:pt x="212" y="8"/>
                    </a:moveTo>
                    <a:cubicBezTo>
                      <a:pt x="74" y="121"/>
                      <a:pt x="21" y="211"/>
                      <a:pt x="1" y="312"/>
                    </a:cubicBezTo>
                    <a:cubicBezTo>
                      <a:pt x="4" y="308"/>
                      <a:pt x="7" y="308"/>
                      <a:pt x="15" y="304"/>
                    </a:cubicBezTo>
                    <a:lnTo>
                      <a:pt x="212" y="8"/>
                    </a:ln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0"/>
              <p:cNvSpPr/>
              <p:nvPr/>
            </p:nvSpPr>
            <p:spPr>
              <a:xfrm>
                <a:off x="5887386" y="3046191"/>
                <a:ext cx="80518" cy="4773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642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871" y="105"/>
                      <a:pt x="287" y="402"/>
                      <a:pt x="0" y="642"/>
                    </a:cubicBezTo>
                    <a:lnTo>
                      <a:pt x="479" y="372"/>
                    </a:lnTo>
                    <a:cubicBezTo>
                      <a:pt x="628" y="284"/>
                      <a:pt x="776" y="193"/>
                      <a:pt x="921" y="105"/>
                    </a:cubicBezTo>
                    <a:cubicBezTo>
                      <a:pt x="985" y="58"/>
                      <a:pt x="1039" y="24"/>
                      <a:pt x="1083" y="1"/>
                    </a:cubicBezTo>
                    <a:close/>
                  </a:path>
                </a:pathLst>
              </a:custGeom>
              <a:solidFill>
                <a:srgbClr val="8E2F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5872293" y="3073775"/>
                <a:ext cx="5070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75" extrusionOk="0">
                    <a:moveTo>
                      <a:pt x="682" y="1"/>
                    </a:moveTo>
                    <a:lnTo>
                      <a:pt x="203" y="271"/>
                    </a:lnTo>
                    <a:lnTo>
                      <a:pt x="1" y="574"/>
                    </a:lnTo>
                    <a:cubicBezTo>
                      <a:pt x="132" y="507"/>
                      <a:pt x="267" y="436"/>
                      <a:pt x="406" y="365"/>
                    </a:cubicBezTo>
                    <a:cubicBezTo>
                      <a:pt x="517" y="139"/>
                      <a:pt x="672" y="7"/>
                      <a:pt x="682" y="1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5409918" y="2880914"/>
                <a:ext cx="132264" cy="99626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340" extrusionOk="0">
                    <a:moveTo>
                      <a:pt x="1778" y="0"/>
                    </a:moveTo>
                    <a:lnTo>
                      <a:pt x="1778" y="0"/>
                    </a:lnTo>
                    <a:cubicBezTo>
                      <a:pt x="1495" y="114"/>
                      <a:pt x="1252" y="223"/>
                      <a:pt x="1037" y="341"/>
                    </a:cubicBezTo>
                    <a:lnTo>
                      <a:pt x="1050" y="429"/>
                    </a:lnTo>
                    <a:cubicBezTo>
                      <a:pt x="1276" y="276"/>
                      <a:pt x="1526" y="128"/>
                      <a:pt x="1778" y="0"/>
                    </a:cubicBezTo>
                    <a:close/>
                    <a:moveTo>
                      <a:pt x="369" y="833"/>
                    </a:moveTo>
                    <a:cubicBezTo>
                      <a:pt x="230" y="975"/>
                      <a:pt x="109" y="1140"/>
                      <a:pt x="1" y="1340"/>
                    </a:cubicBezTo>
                    <a:cubicBezTo>
                      <a:pt x="71" y="1228"/>
                      <a:pt x="207" y="1086"/>
                      <a:pt x="382" y="931"/>
                    </a:cubicBezTo>
                    <a:lnTo>
                      <a:pt x="369" y="833"/>
                    </a:ln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5437278" y="2906267"/>
                <a:ext cx="50705" cy="43939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91" extrusionOk="0">
                    <a:moveTo>
                      <a:pt x="669" y="0"/>
                    </a:moveTo>
                    <a:cubicBezTo>
                      <a:pt x="405" y="142"/>
                      <a:pt x="186" y="296"/>
                      <a:pt x="1" y="492"/>
                    </a:cubicBezTo>
                    <a:lnTo>
                      <a:pt x="14" y="590"/>
                    </a:lnTo>
                    <a:cubicBezTo>
                      <a:pt x="196" y="432"/>
                      <a:pt x="426" y="256"/>
                      <a:pt x="682" y="88"/>
                    </a:cubicBez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5378543" y="2986266"/>
                <a:ext cx="28475" cy="24668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18" extrusionOk="0">
                    <a:moveTo>
                      <a:pt x="382" y="0"/>
                    </a:moveTo>
                    <a:lnTo>
                      <a:pt x="382" y="0"/>
                    </a:lnTo>
                    <a:cubicBezTo>
                      <a:pt x="1" y="753"/>
                      <a:pt x="297" y="3318"/>
                      <a:pt x="297" y="3318"/>
                    </a:cubicBezTo>
                    <a:cubicBezTo>
                      <a:pt x="297" y="3318"/>
                      <a:pt x="318" y="3297"/>
                      <a:pt x="358" y="3266"/>
                    </a:cubicBezTo>
                    <a:cubicBezTo>
                      <a:pt x="375" y="3212"/>
                      <a:pt x="382" y="3179"/>
                      <a:pt x="382" y="3179"/>
                    </a:cubicBezTo>
                    <a:cubicBezTo>
                      <a:pt x="382" y="3179"/>
                      <a:pt x="190" y="469"/>
                      <a:pt x="382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0"/>
              <p:cNvSpPr/>
              <p:nvPr/>
            </p:nvSpPr>
            <p:spPr>
              <a:xfrm>
                <a:off x="5405159" y="3192510"/>
                <a:ext cx="56058" cy="3665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93" extrusionOk="0">
                    <a:moveTo>
                      <a:pt x="753" y="0"/>
                    </a:moveTo>
                    <a:lnTo>
                      <a:pt x="753" y="0"/>
                    </a:lnTo>
                    <a:cubicBezTo>
                      <a:pt x="523" y="61"/>
                      <a:pt x="267" y="182"/>
                      <a:pt x="24" y="405"/>
                    </a:cubicBezTo>
                    <a:cubicBezTo>
                      <a:pt x="24" y="405"/>
                      <a:pt x="17" y="438"/>
                      <a:pt x="0" y="492"/>
                    </a:cubicBezTo>
                    <a:cubicBezTo>
                      <a:pt x="78" y="432"/>
                      <a:pt x="227" y="321"/>
                      <a:pt x="402" y="212"/>
                    </a:cubicBezTo>
                    <a:cubicBezTo>
                      <a:pt x="480" y="162"/>
                      <a:pt x="564" y="114"/>
                      <a:pt x="659" y="71"/>
                    </a:cubicBezTo>
                    <a:cubicBezTo>
                      <a:pt x="676" y="64"/>
                      <a:pt x="693" y="58"/>
                      <a:pt x="709" y="50"/>
                    </a:cubicBezTo>
                    <a:cubicBezTo>
                      <a:pt x="722" y="47"/>
                      <a:pt x="733" y="41"/>
                      <a:pt x="743" y="37"/>
                    </a:cubicBezTo>
                    <a:cubicBezTo>
                      <a:pt x="746" y="24"/>
                      <a:pt x="749" y="10"/>
                      <a:pt x="753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0"/>
              <p:cNvSpPr/>
              <p:nvPr/>
            </p:nvSpPr>
            <p:spPr>
              <a:xfrm>
                <a:off x="5460326" y="3180911"/>
                <a:ext cx="67136" cy="1442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94" extrusionOk="0">
                    <a:moveTo>
                      <a:pt x="871" y="1"/>
                    </a:moveTo>
                    <a:lnTo>
                      <a:pt x="773" y="88"/>
                    </a:lnTo>
                    <a:cubicBezTo>
                      <a:pt x="817" y="99"/>
                      <a:pt x="862" y="105"/>
                      <a:pt x="902" y="119"/>
                    </a:cubicBezTo>
                    <a:cubicBezTo>
                      <a:pt x="892" y="85"/>
                      <a:pt x="882" y="44"/>
                      <a:pt x="871" y="1"/>
                    </a:cubicBezTo>
                    <a:close/>
                    <a:moveTo>
                      <a:pt x="304" y="102"/>
                    </a:moveTo>
                    <a:lnTo>
                      <a:pt x="304" y="102"/>
                    </a:lnTo>
                    <a:cubicBezTo>
                      <a:pt x="217" y="112"/>
                      <a:pt x="116" y="125"/>
                      <a:pt x="11" y="156"/>
                    </a:cubicBezTo>
                    <a:cubicBezTo>
                      <a:pt x="7" y="166"/>
                      <a:pt x="4" y="180"/>
                      <a:pt x="1" y="193"/>
                    </a:cubicBezTo>
                    <a:cubicBezTo>
                      <a:pt x="108" y="153"/>
                      <a:pt x="210" y="122"/>
                      <a:pt x="304" y="102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5434973" y="3187454"/>
                <a:ext cx="94719" cy="20892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81" extrusionOk="0">
                    <a:moveTo>
                      <a:pt x="327" y="111"/>
                    </a:moveTo>
                    <a:cubicBezTo>
                      <a:pt x="321" y="114"/>
                      <a:pt x="314" y="116"/>
                      <a:pt x="308" y="118"/>
                    </a:cubicBezTo>
                    <a:cubicBezTo>
                      <a:pt x="315" y="117"/>
                      <a:pt x="322" y="114"/>
                      <a:pt x="327" y="111"/>
                    </a:cubicBezTo>
                    <a:close/>
                    <a:moveTo>
                      <a:pt x="1114" y="0"/>
                    </a:moveTo>
                    <a:lnTo>
                      <a:pt x="1084" y="31"/>
                    </a:lnTo>
                    <a:cubicBezTo>
                      <a:pt x="1084" y="31"/>
                      <a:pt x="980" y="7"/>
                      <a:pt x="814" y="7"/>
                    </a:cubicBezTo>
                    <a:cubicBezTo>
                      <a:pt x="764" y="7"/>
                      <a:pt x="706" y="7"/>
                      <a:pt x="645" y="14"/>
                    </a:cubicBezTo>
                    <a:cubicBezTo>
                      <a:pt x="551" y="34"/>
                      <a:pt x="449" y="65"/>
                      <a:pt x="342" y="105"/>
                    </a:cubicBezTo>
                    <a:cubicBezTo>
                      <a:pt x="337" y="107"/>
                      <a:pt x="333" y="109"/>
                      <a:pt x="327" y="111"/>
                    </a:cubicBezTo>
                    <a:lnTo>
                      <a:pt x="327" y="111"/>
                    </a:lnTo>
                    <a:cubicBezTo>
                      <a:pt x="431" y="76"/>
                      <a:pt x="548" y="65"/>
                      <a:pt x="662" y="65"/>
                    </a:cubicBezTo>
                    <a:cubicBezTo>
                      <a:pt x="973" y="65"/>
                      <a:pt x="1273" y="159"/>
                      <a:pt x="1273" y="159"/>
                    </a:cubicBezTo>
                    <a:cubicBezTo>
                      <a:pt x="1273" y="159"/>
                      <a:pt x="1259" y="112"/>
                      <a:pt x="1243" y="31"/>
                    </a:cubicBezTo>
                    <a:cubicBezTo>
                      <a:pt x="1203" y="17"/>
                      <a:pt x="1158" y="11"/>
                      <a:pt x="1114" y="0"/>
                    </a:cubicBezTo>
                    <a:close/>
                    <a:moveTo>
                      <a:pt x="258" y="139"/>
                    </a:moveTo>
                    <a:cubicBezTo>
                      <a:pt x="163" y="182"/>
                      <a:pt x="79" y="230"/>
                      <a:pt x="1" y="280"/>
                    </a:cubicBezTo>
                    <a:cubicBezTo>
                      <a:pt x="82" y="233"/>
                      <a:pt x="170" y="182"/>
                      <a:pt x="258" y="139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5392595" y="2880617"/>
                <a:ext cx="154643" cy="342073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601" extrusionOk="0">
                    <a:moveTo>
                      <a:pt x="2019" y="1"/>
                    </a:moveTo>
                    <a:cubicBezTo>
                      <a:pt x="2019" y="1"/>
                      <a:pt x="2016" y="1"/>
                      <a:pt x="2011" y="4"/>
                    </a:cubicBezTo>
                    <a:cubicBezTo>
                      <a:pt x="1759" y="132"/>
                      <a:pt x="1509" y="280"/>
                      <a:pt x="1283" y="433"/>
                    </a:cubicBezTo>
                    <a:cubicBezTo>
                      <a:pt x="1027" y="601"/>
                      <a:pt x="797" y="777"/>
                      <a:pt x="615" y="935"/>
                    </a:cubicBezTo>
                    <a:cubicBezTo>
                      <a:pt x="440" y="1090"/>
                      <a:pt x="304" y="1232"/>
                      <a:pt x="234" y="1344"/>
                    </a:cubicBezTo>
                    <a:cubicBezTo>
                      <a:pt x="220" y="1370"/>
                      <a:pt x="206" y="1394"/>
                      <a:pt x="193" y="1421"/>
                    </a:cubicBezTo>
                    <a:cubicBezTo>
                      <a:pt x="1" y="1890"/>
                      <a:pt x="193" y="4600"/>
                      <a:pt x="193" y="4600"/>
                    </a:cubicBezTo>
                    <a:cubicBezTo>
                      <a:pt x="436" y="4377"/>
                      <a:pt x="692" y="4256"/>
                      <a:pt x="922" y="4195"/>
                    </a:cubicBezTo>
                    <a:cubicBezTo>
                      <a:pt x="1027" y="4164"/>
                      <a:pt x="1128" y="4151"/>
                      <a:pt x="1215" y="4141"/>
                    </a:cubicBezTo>
                    <a:cubicBezTo>
                      <a:pt x="1276" y="4134"/>
                      <a:pt x="1334" y="4134"/>
                      <a:pt x="1384" y="4134"/>
                    </a:cubicBezTo>
                    <a:cubicBezTo>
                      <a:pt x="1550" y="4134"/>
                      <a:pt x="1654" y="4158"/>
                      <a:pt x="1654" y="4158"/>
                    </a:cubicBezTo>
                    <a:lnTo>
                      <a:pt x="1684" y="4127"/>
                    </a:lnTo>
                    <a:lnTo>
                      <a:pt x="1782" y="4040"/>
                    </a:lnTo>
                    <a:cubicBezTo>
                      <a:pt x="1664" y="3540"/>
                      <a:pt x="1408" y="2383"/>
                      <a:pt x="1354" y="1657"/>
                    </a:cubicBezTo>
                    <a:cubicBezTo>
                      <a:pt x="1287" y="739"/>
                      <a:pt x="2080" y="1"/>
                      <a:pt x="2019" y="1"/>
                    </a:cubicBezTo>
                    <a:close/>
                  </a:path>
                </a:pathLst>
              </a:custGeom>
              <a:solidFill>
                <a:srgbClr val="BB3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5671551" y="3671613"/>
                <a:ext cx="4089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" extrusionOk="0">
                    <a:moveTo>
                      <a:pt x="1" y="1"/>
                    </a:moveTo>
                    <a:cubicBezTo>
                      <a:pt x="2" y="1"/>
                      <a:pt x="3" y="1"/>
                      <a:pt x="4" y="2"/>
                    </a:cubicBezTo>
                    <a:lnTo>
                      <a:pt x="4" y="2"/>
                    </a:lnTo>
                    <a:cubicBezTo>
                      <a:pt x="3" y="1"/>
                      <a:pt x="2" y="1"/>
                      <a:pt x="1" y="1"/>
                    </a:cubicBezTo>
                    <a:close/>
                    <a:moveTo>
                      <a:pt x="4" y="2"/>
                    </a:moveTo>
                    <a:lnTo>
                      <a:pt x="4" y="2"/>
                    </a:lnTo>
                    <a:cubicBezTo>
                      <a:pt x="7" y="3"/>
                      <a:pt x="9" y="4"/>
                      <a:pt x="11" y="4"/>
                    </a:cubicBezTo>
                    <a:cubicBezTo>
                      <a:pt x="21" y="7"/>
                      <a:pt x="31" y="11"/>
                      <a:pt x="45" y="18"/>
                    </a:cubicBezTo>
                    <a:lnTo>
                      <a:pt x="55" y="21"/>
                    </a:lnTo>
                    <a:cubicBezTo>
                      <a:pt x="39" y="12"/>
                      <a:pt x="20" y="5"/>
                      <a:pt x="4" y="2"/>
                    </a:cubicBezTo>
                    <a:close/>
                  </a:path>
                </a:pathLst>
              </a:custGeom>
              <a:solidFill>
                <a:srgbClr val="A4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5657797" y="3671390"/>
                <a:ext cx="33159" cy="127209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711" extrusionOk="0">
                    <a:moveTo>
                      <a:pt x="149" y="1"/>
                    </a:moveTo>
                    <a:cubicBezTo>
                      <a:pt x="132" y="1"/>
                      <a:pt x="118" y="1"/>
                      <a:pt x="105" y="4"/>
                    </a:cubicBezTo>
                    <a:lnTo>
                      <a:pt x="230" y="21"/>
                    </a:lnTo>
                    <a:cubicBezTo>
                      <a:pt x="216" y="14"/>
                      <a:pt x="206" y="10"/>
                      <a:pt x="196" y="7"/>
                    </a:cubicBezTo>
                    <a:cubicBezTo>
                      <a:pt x="193" y="7"/>
                      <a:pt x="190" y="4"/>
                      <a:pt x="186" y="4"/>
                    </a:cubicBezTo>
                    <a:cubicBezTo>
                      <a:pt x="173" y="1"/>
                      <a:pt x="162" y="1"/>
                      <a:pt x="149" y="1"/>
                    </a:cubicBezTo>
                    <a:close/>
                    <a:moveTo>
                      <a:pt x="88" y="7"/>
                    </a:moveTo>
                    <a:cubicBezTo>
                      <a:pt x="37" y="21"/>
                      <a:pt x="0" y="48"/>
                      <a:pt x="0" y="48"/>
                    </a:cubicBezTo>
                    <a:cubicBezTo>
                      <a:pt x="165" y="200"/>
                      <a:pt x="257" y="699"/>
                      <a:pt x="304" y="1097"/>
                    </a:cubicBezTo>
                    <a:lnTo>
                      <a:pt x="446" y="1711"/>
                    </a:lnTo>
                    <a:lnTo>
                      <a:pt x="429" y="1533"/>
                    </a:lnTo>
                    <a:lnTo>
                      <a:pt x="318" y="287"/>
                    </a:lnTo>
                    <a:cubicBezTo>
                      <a:pt x="263" y="152"/>
                      <a:pt x="190" y="48"/>
                      <a:pt x="88" y="7"/>
                    </a:cubicBez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0"/>
              <p:cNvSpPr/>
              <p:nvPr/>
            </p:nvSpPr>
            <p:spPr>
              <a:xfrm>
                <a:off x="5681365" y="3692728"/>
                <a:ext cx="12862" cy="109737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476" extrusionOk="0">
                    <a:moveTo>
                      <a:pt x="1" y="0"/>
                    </a:moveTo>
                    <a:lnTo>
                      <a:pt x="112" y="1246"/>
                    </a:lnTo>
                    <a:cubicBezTo>
                      <a:pt x="112" y="1239"/>
                      <a:pt x="172" y="446"/>
                      <a:pt x="1" y="0"/>
                    </a:cubicBezTo>
                    <a:close/>
                    <a:moveTo>
                      <a:pt x="112" y="1246"/>
                    </a:moveTo>
                    <a:lnTo>
                      <a:pt x="129" y="1424"/>
                    </a:lnTo>
                    <a:lnTo>
                      <a:pt x="132" y="1448"/>
                    </a:lnTo>
                    <a:lnTo>
                      <a:pt x="159" y="1475"/>
                    </a:lnTo>
                    <a:lnTo>
                      <a:pt x="112" y="1246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0"/>
              <p:cNvSpPr/>
              <p:nvPr/>
            </p:nvSpPr>
            <p:spPr>
              <a:xfrm>
                <a:off x="5664339" y="3671613"/>
                <a:ext cx="32639" cy="13085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60" extrusionOk="0">
                    <a:moveTo>
                      <a:pt x="17" y="1"/>
                    </a:moveTo>
                    <a:cubicBezTo>
                      <a:pt x="10" y="1"/>
                      <a:pt x="7" y="4"/>
                      <a:pt x="0" y="4"/>
                    </a:cubicBezTo>
                    <a:cubicBezTo>
                      <a:pt x="102" y="45"/>
                      <a:pt x="175" y="149"/>
                      <a:pt x="230" y="284"/>
                    </a:cubicBezTo>
                    <a:cubicBezTo>
                      <a:pt x="401" y="730"/>
                      <a:pt x="341" y="1523"/>
                      <a:pt x="341" y="1530"/>
                    </a:cubicBezTo>
                    <a:lnTo>
                      <a:pt x="388" y="1759"/>
                    </a:lnTo>
                    <a:cubicBezTo>
                      <a:pt x="388" y="1759"/>
                      <a:pt x="439" y="655"/>
                      <a:pt x="311" y="250"/>
                    </a:cubicBezTo>
                    <a:cubicBezTo>
                      <a:pt x="267" y="119"/>
                      <a:pt x="209" y="52"/>
                      <a:pt x="152" y="21"/>
                    </a:cubicBezTo>
                    <a:lnTo>
                      <a:pt x="142" y="18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5542110" y="3626261"/>
                <a:ext cx="99180" cy="53753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723" extrusionOk="0">
                    <a:moveTo>
                      <a:pt x="554" y="0"/>
                    </a:moveTo>
                    <a:cubicBezTo>
                      <a:pt x="460" y="0"/>
                      <a:pt x="35" y="293"/>
                      <a:pt x="35" y="293"/>
                    </a:cubicBezTo>
                    <a:lnTo>
                      <a:pt x="0" y="480"/>
                    </a:lnTo>
                    <a:lnTo>
                      <a:pt x="615" y="152"/>
                    </a:lnTo>
                    <a:lnTo>
                      <a:pt x="1206" y="723"/>
                    </a:lnTo>
                    <a:cubicBezTo>
                      <a:pt x="1246" y="698"/>
                      <a:pt x="1290" y="678"/>
                      <a:pt x="1333" y="658"/>
                    </a:cubicBezTo>
                    <a:cubicBezTo>
                      <a:pt x="1324" y="648"/>
                      <a:pt x="645" y="0"/>
                      <a:pt x="554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5631700" y="3674662"/>
                <a:ext cx="13383" cy="535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80" y="0"/>
                    </a:moveTo>
                    <a:lnTo>
                      <a:pt x="128" y="11"/>
                    </a:lnTo>
                    <a:lnTo>
                      <a:pt x="128" y="7"/>
                    </a:lnTo>
                    <a:cubicBezTo>
                      <a:pt x="85" y="27"/>
                      <a:pt x="41" y="47"/>
                      <a:pt x="1" y="72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5544638" y="3616967"/>
                <a:ext cx="108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787" extrusionOk="0">
                    <a:moveTo>
                      <a:pt x="645" y="1"/>
                    </a:moveTo>
                    <a:cubicBezTo>
                      <a:pt x="635" y="1"/>
                      <a:pt x="625" y="1"/>
                      <a:pt x="614" y="4"/>
                    </a:cubicBezTo>
                    <a:cubicBezTo>
                      <a:pt x="402" y="78"/>
                      <a:pt x="1" y="418"/>
                      <a:pt x="1" y="418"/>
                    </a:cubicBezTo>
                    <a:cubicBezTo>
                      <a:pt x="1" y="418"/>
                      <a:pt x="426" y="125"/>
                      <a:pt x="520" y="125"/>
                    </a:cubicBezTo>
                    <a:cubicBezTo>
                      <a:pt x="611" y="125"/>
                      <a:pt x="1290" y="773"/>
                      <a:pt x="1299" y="783"/>
                    </a:cubicBezTo>
                    <a:lnTo>
                      <a:pt x="1299" y="787"/>
                    </a:lnTo>
                    <a:lnTo>
                      <a:pt x="1351" y="776"/>
                    </a:lnTo>
                    <a:lnTo>
                      <a:pt x="1465" y="733"/>
                    </a:lnTo>
                    <a:cubicBezTo>
                      <a:pt x="1465" y="733"/>
                      <a:pt x="885" y="1"/>
                      <a:pt x="645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5513263" y="3705814"/>
                <a:ext cx="3866" cy="4833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52" y="0"/>
                    </a:moveTo>
                    <a:cubicBezTo>
                      <a:pt x="52" y="0"/>
                      <a:pt x="28" y="24"/>
                      <a:pt x="1" y="64"/>
                    </a:cubicBezTo>
                    <a:cubicBezTo>
                      <a:pt x="28" y="24"/>
                      <a:pt x="52" y="0"/>
                      <a:pt x="52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5511553" y="3705814"/>
                <a:ext cx="5576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75" h="111" extrusionOk="0">
                    <a:moveTo>
                      <a:pt x="75" y="0"/>
                    </a:moveTo>
                    <a:lnTo>
                      <a:pt x="75" y="0"/>
                    </a:lnTo>
                    <a:cubicBezTo>
                      <a:pt x="75" y="0"/>
                      <a:pt x="51" y="24"/>
                      <a:pt x="24" y="64"/>
                    </a:cubicBezTo>
                    <a:cubicBezTo>
                      <a:pt x="17" y="78"/>
                      <a:pt x="7" y="94"/>
                      <a:pt x="0" y="111"/>
                    </a:cubicBezTo>
                    <a:cubicBezTo>
                      <a:pt x="44" y="44"/>
                      <a:pt x="75" y="0"/>
                      <a:pt x="75" y="0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5489397" y="3716074"/>
                <a:ext cx="69887" cy="4617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21" extrusionOk="0">
                    <a:moveTo>
                      <a:pt x="278" y="1"/>
                    </a:moveTo>
                    <a:cubicBezTo>
                      <a:pt x="197" y="125"/>
                      <a:pt x="86" y="300"/>
                      <a:pt x="52" y="385"/>
                    </a:cubicBezTo>
                    <a:cubicBezTo>
                      <a:pt x="1" y="513"/>
                      <a:pt x="96" y="621"/>
                      <a:pt x="420" y="621"/>
                    </a:cubicBezTo>
                    <a:cubicBezTo>
                      <a:pt x="437" y="621"/>
                      <a:pt x="454" y="618"/>
                      <a:pt x="474" y="618"/>
                    </a:cubicBezTo>
                    <a:cubicBezTo>
                      <a:pt x="838" y="608"/>
                      <a:pt x="939" y="149"/>
                      <a:pt x="939" y="149"/>
                    </a:cubicBezTo>
                    <a:lnTo>
                      <a:pt x="939" y="149"/>
                    </a:lnTo>
                    <a:cubicBezTo>
                      <a:pt x="939" y="149"/>
                      <a:pt x="767" y="432"/>
                      <a:pt x="531" y="432"/>
                    </a:cubicBezTo>
                    <a:cubicBezTo>
                      <a:pt x="480" y="432"/>
                      <a:pt x="426" y="418"/>
                      <a:pt x="373" y="388"/>
                    </a:cubicBezTo>
                    <a:cubicBezTo>
                      <a:pt x="187" y="284"/>
                      <a:pt x="220" y="118"/>
                      <a:pt x="278" y="1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>
                <a:off x="5503300" y="3713992"/>
                <a:ext cx="55984" cy="3427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61" extrusionOk="0">
                    <a:moveTo>
                      <a:pt x="111" y="1"/>
                    </a:moveTo>
                    <a:cubicBezTo>
                      <a:pt x="105" y="12"/>
                      <a:pt x="97" y="18"/>
                      <a:pt x="91" y="29"/>
                    </a:cubicBezTo>
                    <a:cubicBezTo>
                      <a:pt x="33" y="146"/>
                      <a:pt x="0" y="312"/>
                      <a:pt x="186" y="416"/>
                    </a:cubicBezTo>
                    <a:cubicBezTo>
                      <a:pt x="239" y="446"/>
                      <a:pt x="293" y="460"/>
                      <a:pt x="344" y="460"/>
                    </a:cubicBezTo>
                    <a:cubicBezTo>
                      <a:pt x="580" y="460"/>
                      <a:pt x="752" y="177"/>
                      <a:pt x="752" y="177"/>
                    </a:cubicBezTo>
                    <a:lnTo>
                      <a:pt x="752" y="177"/>
                    </a:lnTo>
                    <a:cubicBezTo>
                      <a:pt x="752" y="177"/>
                      <a:pt x="513" y="369"/>
                      <a:pt x="317" y="369"/>
                    </a:cubicBezTo>
                    <a:cubicBezTo>
                      <a:pt x="256" y="369"/>
                      <a:pt x="203" y="352"/>
                      <a:pt x="158" y="308"/>
                    </a:cubicBezTo>
                    <a:cubicBezTo>
                      <a:pt x="54" y="200"/>
                      <a:pt x="74" y="82"/>
                      <a:pt x="111" y="1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>
                <a:off x="5675863" y="3733843"/>
                <a:ext cx="20892" cy="13508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817" extrusionOk="0">
                    <a:moveTo>
                      <a:pt x="0" y="0"/>
                    </a:moveTo>
                    <a:lnTo>
                      <a:pt x="156" y="1816"/>
                    </a:lnTo>
                    <a:lnTo>
                      <a:pt x="280" y="1746"/>
                    </a:lnTo>
                    <a:lnTo>
                      <a:pt x="203" y="891"/>
                    </a:lnTo>
                    <a:lnTo>
                      <a:pt x="105" y="784"/>
                    </a:lnTo>
                    <a:cubicBezTo>
                      <a:pt x="105" y="784"/>
                      <a:pt x="95" y="547"/>
                      <a:pt x="61" y="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5690882" y="3793322"/>
                <a:ext cx="88176" cy="703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46" extrusionOk="0">
                    <a:moveTo>
                      <a:pt x="983" y="1"/>
                    </a:moveTo>
                    <a:lnTo>
                      <a:pt x="125" y="611"/>
                    </a:lnTo>
                    <a:lnTo>
                      <a:pt x="4" y="95"/>
                    </a:lnTo>
                    <a:lnTo>
                      <a:pt x="1" y="91"/>
                    </a:lnTo>
                    <a:lnTo>
                      <a:pt x="78" y="946"/>
                    </a:lnTo>
                    <a:lnTo>
                      <a:pt x="1185" y="338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>
                <a:off x="5680324" y="3752951"/>
                <a:ext cx="1063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35" extrusionOk="0">
                    <a:moveTo>
                      <a:pt x="1" y="0"/>
                    </a:moveTo>
                    <a:cubicBezTo>
                      <a:pt x="35" y="290"/>
                      <a:pt x="45" y="527"/>
                      <a:pt x="45" y="527"/>
                    </a:cubicBezTo>
                    <a:lnTo>
                      <a:pt x="143" y="634"/>
                    </a:lnTo>
                    <a:lnTo>
                      <a:pt x="143" y="6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5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5690882" y="3798601"/>
                <a:ext cx="297" cy="1859"/>
              </a:xfrm>
              <a:custGeom>
                <a:avLst/>
                <a:gdLst/>
                <a:ahLst/>
                <a:cxnLst/>
                <a:rect l="l" t="t" r="r" b="b"/>
                <a:pathLst>
                  <a:path w="4" h="25" extrusionOk="0">
                    <a:moveTo>
                      <a:pt x="1" y="0"/>
                    </a:moveTo>
                    <a:lnTo>
                      <a:pt x="1" y="20"/>
                    </a:lnTo>
                    <a:lnTo>
                      <a:pt x="4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5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5559210" y="3786854"/>
                <a:ext cx="119699" cy="203266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734" extrusionOk="0">
                    <a:moveTo>
                      <a:pt x="807" y="0"/>
                    </a:moveTo>
                    <a:lnTo>
                      <a:pt x="486" y="469"/>
                    </a:lnTo>
                    <a:lnTo>
                      <a:pt x="969" y="620"/>
                    </a:lnTo>
                    <a:cubicBezTo>
                      <a:pt x="878" y="273"/>
                      <a:pt x="807" y="0"/>
                      <a:pt x="807" y="0"/>
                    </a:cubicBezTo>
                    <a:close/>
                    <a:moveTo>
                      <a:pt x="976" y="651"/>
                    </a:moveTo>
                    <a:lnTo>
                      <a:pt x="1066" y="1262"/>
                    </a:lnTo>
                    <a:lnTo>
                      <a:pt x="223" y="854"/>
                    </a:lnTo>
                    <a:lnTo>
                      <a:pt x="0" y="1178"/>
                    </a:lnTo>
                    <a:lnTo>
                      <a:pt x="1407" y="2733"/>
                    </a:lnTo>
                    <a:lnTo>
                      <a:pt x="1610" y="2517"/>
                    </a:lnTo>
                    <a:cubicBezTo>
                      <a:pt x="1610" y="2517"/>
                      <a:pt x="1549" y="2372"/>
                      <a:pt x="1407" y="2085"/>
                    </a:cubicBezTo>
                    <a:cubicBezTo>
                      <a:pt x="1320" y="1913"/>
                      <a:pt x="1121" y="1198"/>
                      <a:pt x="976" y="651"/>
                    </a:cubicBez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5575790" y="3821649"/>
                <a:ext cx="62749" cy="59032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94" extrusionOk="0">
                    <a:moveTo>
                      <a:pt x="263" y="1"/>
                    </a:moveTo>
                    <a:lnTo>
                      <a:pt x="0" y="386"/>
                    </a:lnTo>
                    <a:lnTo>
                      <a:pt x="843" y="794"/>
                    </a:lnTo>
                    <a:lnTo>
                      <a:pt x="753" y="183"/>
                    </a:lnTo>
                    <a:cubicBezTo>
                      <a:pt x="753" y="173"/>
                      <a:pt x="749" y="163"/>
                      <a:pt x="746" y="152"/>
                    </a:cubicBez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5597574" y="4408187"/>
                <a:ext cx="112488" cy="10773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49" extrusionOk="0">
                    <a:moveTo>
                      <a:pt x="213" y="453"/>
                    </a:moveTo>
                    <a:cubicBezTo>
                      <a:pt x="115" y="460"/>
                      <a:pt x="58" y="474"/>
                      <a:pt x="28" y="483"/>
                    </a:cubicBezTo>
                    <a:cubicBezTo>
                      <a:pt x="89" y="470"/>
                      <a:pt x="153" y="460"/>
                      <a:pt x="213" y="453"/>
                    </a:cubicBezTo>
                    <a:close/>
                    <a:moveTo>
                      <a:pt x="0" y="1"/>
                    </a:moveTo>
                    <a:lnTo>
                      <a:pt x="0" y="487"/>
                    </a:lnTo>
                    <a:lnTo>
                      <a:pt x="8" y="1"/>
                    </a:lnTo>
                    <a:close/>
                    <a:moveTo>
                      <a:pt x="581" y="460"/>
                    </a:moveTo>
                    <a:lnTo>
                      <a:pt x="581" y="460"/>
                    </a:lnTo>
                    <a:cubicBezTo>
                      <a:pt x="716" y="483"/>
                      <a:pt x="844" y="531"/>
                      <a:pt x="952" y="619"/>
                    </a:cubicBezTo>
                    <a:cubicBezTo>
                      <a:pt x="1202" y="726"/>
                      <a:pt x="1377" y="1091"/>
                      <a:pt x="1492" y="1449"/>
                    </a:cubicBezTo>
                    <a:cubicBezTo>
                      <a:pt x="1499" y="1445"/>
                      <a:pt x="1506" y="1445"/>
                      <a:pt x="1512" y="1445"/>
                    </a:cubicBezTo>
                    <a:lnTo>
                      <a:pt x="1472" y="1145"/>
                    </a:lnTo>
                    <a:cubicBezTo>
                      <a:pt x="1357" y="815"/>
                      <a:pt x="1175" y="531"/>
                      <a:pt x="891" y="494"/>
                    </a:cubicBezTo>
                    <a:cubicBezTo>
                      <a:pt x="773" y="477"/>
                      <a:pt x="668" y="466"/>
                      <a:pt x="581" y="460"/>
                    </a:cubicBezTo>
                    <a:close/>
                  </a:path>
                </a:pathLst>
              </a:custGeom>
              <a:solidFill>
                <a:srgbClr val="998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5597574" y="4083877"/>
                <a:ext cx="4312" cy="10765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48" extrusionOk="0">
                    <a:moveTo>
                      <a:pt x="0" y="0"/>
                    </a:moveTo>
                    <a:lnTo>
                      <a:pt x="0" y="1343"/>
                    </a:lnTo>
                    <a:cubicBezTo>
                      <a:pt x="14" y="1380"/>
                      <a:pt x="31" y="1414"/>
                      <a:pt x="44" y="1447"/>
                    </a:cubicBezTo>
                    <a:lnTo>
                      <a:pt x="58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0"/>
              <p:cNvSpPr/>
              <p:nvPr/>
            </p:nvSpPr>
            <p:spPr>
              <a:xfrm>
                <a:off x="5597574" y="4183653"/>
                <a:ext cx="3346" cy="134272"/>
              </a:xfrm>
              <a:custGeom>
                <a:avLst/>
                <a:gdLst/>
                <a:ahLst/>
                <a:cxnLst/>
                <a:rect l="l" t="t" r="r" b="b"/>
                <a:pathLst>
                  <a:path w="45" h="1806" extrusionOk="0">
                    <a:moveTo>
                      <a:pt x="0" y="1"/>
                    </a:moveTo>
                    <a:lnTo>
                      <a:pt x="0" y="1806"/>
                    </a:lnTo>
                    <a:lnTo>
                      <a:pt x="21" y="1799"/>
                    </a:lnTo>
                    <a:lnTo>
                      <a:pt x="44" y="105"/>
                    </a:lnTo>
                    <a:cubicBezTo>
                      <a:pt x="31" y="72"/>
                      <a:pt x="14" y="38"/>
                      <a:pt x="0" y="1"/>
                    </a:cubicBezTo>
                    <a:close/>
                  </a:path>
                </a:pathLst>
              </a:custGeom>
              <a:solidFill>
                <a:srgbClr val="998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0"/>
              <p:cNvSpPr/>
              <p:nvPr/>
            </p:nvSpPr>
            <p:spPr>
              <a:xfrm>
                <a:off x="5597574" y="4317407"/>
                <a:ext cx="1561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22" extrusionOk="0">
                    <a:moveTo>
                      <a:pt x="21" y="0"/>
                    </a:moveTo>
                    <a:lnTo>
                      <a:pt x="0" y="7"/>
                    </a:lnTo>
                    <a:lnTo>
                      <a:pt x="0" y="1222"/>
                    </a:lnTo>
                    <a:lnTo>
                      <a:pt x="8" y="12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18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5708503" y="4515621"/>
                <a:ext cx="13606" cy="61039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1" extrusionOk="0">
                    <a:moveTo>
                      <a:pt x="20" y="0"/>
                    </a:moveTo>
                    <a:cubicBezTo>
                      <a:pt x="14" y="0"/>
                      <a:pt x="7" y="0"/>
                      <a:pt x="0" y="4"/>
                    </a:cubicBezTo>
                    <a:cubicBezTo>
                      <a:pt x="10" y="41"/>
                      <a:pt x="24" y="78"/>
                      <a:pt x="34" y="119"/>
                    </a:cubicBezTo>
                    <a:lnTo>
                      <a:pt x="20" y="0"/>
                    </a:lnTo>
                    <a:close/>
                    <a:moveTo>
                      <a:pt x="165" y="712"/>
                    </a:moveTo>
                    <a:cubicBezTo>
                      <a:pt x="176" y="780"/>
                      <a:pt x="182" y="820"/>
                      <a:pt x="182" y="820"/>
                    </a:cubicBezTo>
                    <a:cubicBezTo>
                      <a:pt x="182" y="820"/>
                      <a:pt x="179" y="780"/>
                      <a:pt x="176" y="712"/>
                    </a:cubicBezTo>
                    <a:close/>
                  </a:path>
                </a:pathLst>
              </a:custGeom>
              <a:solidFill>
                <a:srgbClr val="4D4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5557500" y="3874362"/>
                <a:ext cx="52415" cy="6929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932" extrusionOk="0">
                    <a:moveTo>
                      <a:pt x="23" y="1"/>
                    </a:moveTo>
                    <a:lnTo>
                      <a:pt x="0" y="233"/>
                    </a:lnTo>
                    <a:cubicBezTo>
                      <a:pt x="229" y="466"/>
                      <a:pt x="479" y="712"/>
                      <a:pt x="705" y="932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5502036" y="3891686"/>
                <a:ext cx="292334" cy="580803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7812" extrusionOk="0">
                    <a:moveTo>
                      <a:pt x="746" y="0"/>
                    </a:moveTo>
                    <a:lnTo>
                      <a:pt x="0" y="7812"/>
                    </a:lnTo>
                    <a:lnTo>
                      <a:pt x="634" y="7640"/>
                    </a:lnTo>
                    <a:lnTo>
                      <a:pt x="833" y="7569"/>
                    </a:lnTo>
                    <a:cubicBezTo>
                      <a:pt x="935" y="7532"/>
                      <a:pt x="1100" y="7474"/>
                      <a:pt x="1285" y="7434"/>
                    </a:cubicBezTo>
                    <a:lnTo>
                      <a:pt x="1285" y="6948"/>
                    </a:lnTo>
                    <a:lnTo>
                      <a:pt x="1285" y="5733"/>
                    </a:lnTo>
                    <a:lnTo>
                      <a:pt x="1285" y="3928"/>
                    </a:lnTo>
                    <a:lnTo>
                      <a:pt x="1285" y="2585"/>
                    </a:lnTo>
                    <a:lnTo>
                      <a:pt x="1343" y="2797"/>
                    </a:lnTo>
                    <a:lnTo>
                      <a:pt x="2713" y="7737"/>
                    </a:lnTo>
                    <a:lnTo>
                      <a:pt x="3931" y="7407"/>
                    </a:lnTo>
                    <a:lnTo>
                      <a:pt x="2234" y="2811"/>
                    </a:lnTo>
                    <a:lnTo>
                      <a:pt x="1576" y="867"/>
                    </a:lnTo>
                    <a:lnTo>
                      <a:pt x="1451" y="699"/>
                    </a:lnTo>
                    <a:cubicBezTo>
                      <a:pt x="1225" y="479"/>
                      <a:pt x="975" y="233"/>
                      <a:pt x="746" y="0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5703744" y="4442313"/>
                <a:ext cx="130480" cy="10773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449" extrusionOk="0">
                    <a:moveTo>
                      <a:pt x="44" y="686"/>
                    </a:moveTo>
                    <a:lnTo>
                      <a:pt x="84" y="986"/>
                    </a:lnTo>
                    <a:lnTo>
                      <a:pt x="98" y="1105"/>
                    </a:lnTo>
                    <a:cubicBezTo>
                      <a:pt x="131" y="1226"/>
                      <a:pt x="162" y="1344"/>
                      <a:pt x="182" y="1449"/>
                    </a:cubicBezTo>
                    <a:lnTo>
                      <a:pt x="212" y="1449"/>
                    </a:lnTo>
                    <a:cubicBezTo>
                      <a:pt x="186" y="1229"/>
                      <a:pt x="135" y="943"/>
                      <a:pt x="44" y="686"/>
                    </a:cubicBezTo>
                    <a:close/>
                    <a:moveTo>
                      <a:pt x="1218" y="1"/>
                    </a:moveTo>
                    <a:lnTo>
                      <a:pt x="0" y="331"/>
                    </a:lnTo>
                    <a:lnTo>
                      <a:pt x="321" y="1449"/>
                    </a:lnTo>
                    <a:lnTo>
                      <a:pt x="1667" y="1348"/>
                    </a:lnTo>
                    <a:lnTo>
                      <a:pt x="1754" y="1449"/>
                    </a:lnTo>
                    <a:lnTo>
                      <a:pt x="1754" y="1449"/>
                    </a:lnTo>
                    <a:lnTo>
                      <a:pt x="1471" y="683"/>
                    </a:lnTo>
                    <a:cubicBezTo>
                      <a:pt x="1441" y="858"/>
                      <a:pt x="1427" y="871"/>
                      <a:pt x="1424" y="871"/>
                    </a:cubicBezTo>
                    <a:lnTo>
                      <a:pt x="1299" y="871"/>
                    </a:lnTo>
                    <a:cubicBezTo>
                      <a:pt x="1299" y="871"/>
                      <a:pt x="1302" y="619"/>
                      <a:pt x="1377" y="429"/>
                    </a:cubicBezTo>
                    <a:lnTo>
                      <a:pt x="1218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5717276" y="4549970"/>
                <a:ext cx="431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251" extrusionOk="0">
                    <a:moveTo>
                      <a:pt x="0" y="1"/>
                    </a:moveTo>
                    <a:cubicBezTo>
                      <a:pt x="21" y="102"/>
                      <a:pt x="38" y="190"/>
                      <a:pt x="47" y="250"/>
                    </a:cubicBezTo>
                    <a:lnTo>
                      <a:pt x="58" y="250"/>
                    </a:lnTo>
                    <a:cubicBezTo>
                      <a:pt x="51" y="190"/>
                      <a:pt x="44" y="102"/>
                      <a:pt x="30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0"/>
              <p:cNvSpPr/>
              <p:nvPr/>
            </p:nvSpPr>
            <p:spPr>
              <a:xfrm>
                <a:off x="5800323" y="4474208"/>
                <a:ext cx="12788" cy="32936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43" extrusionOk="0">
                    <a:moveTo>
                      <a:pt x="78" y="0"/>
                    </a:moveTo>
                    <a:cubicBezTo>
                      <a:pt x="3" y="190"/>
                      <a:pt x="0" y="442"/>
                      <a:pt x="0" y="442"/>
                    </a:cubicBezTo>
                    <a:lnTo>
                      <a:pt x="125" y="442"/>
                    </a:lnTo>
                    <a:cubicBezTo>
                      <a:pt x="128" y="442"/>
                      <a:pt x="142" y="429"/>
                      <a:pt x="172" y="254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0"/>
              <p:cNvSpPr/>
              <p:nvPr/>
            </p:nvSpPr>
            <p:spPr>
              <a:xfrm>
                <a:off x="5559210" y="4441644"/>
                <a:ext cx="109142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040" extrusionOk="0">
                    <a:moveTo>
                      <a:pt x="1464" y="165"/>
                    </a:moveTo>
                    <a:lnTo>
                      <a:pt x="1464" y="165"/>
                    </a:lnTo>
                    <a:cubicBezTo>
                      <a:pt x="1465" y="166"/>
                      <a:pt x="1467" y="167"/>
                      <a:pt x="1468" y="169"/>
                    </a:cubicBezTo>
                    <a:lnTo>
                      <a:pt x="1465" y="165"/>
                    </a:lnTo>
                    <a:cubicBezTo>
                      <a:pt x="1465" y="165"/>
                      <a:pt x="1464" y="165"/>
                      <a:pt x="1464" y="165"/>
                    </a:cubicBezTo>
                    <a:close/>
                    <a:moveTo>
                      <a:pt x="126" y="150"/>
                    </a:moveTo>
                    <a:cubicBezTo>
                      <a:pt x="103" y="158"/>
                      <a:pt x="83" y="165"/>
                      <a:pt x="64" y="172"/>
                    </a:cubicBezTo>
                    <a:lnTo>
                      <a:pt x="126" y="150"/>
                    </a:lnTo>
                    <a:close/>
                    <a:moveTo>
                      <a:pt x="854" y="0"/>
                    </a:moveTo>
                    <a:cubicBezTo>
                      <a:pt x="807" y="0"/>
                      <a:pt x="767" y="3"/>
                      <a:pt x="729" y="3"/>
                    </a:cubicBezTo>
                    <a:cubicBezTo>
                      <a:pt x="669" y="10"/>
                      <a:pt x="605" y="20"/>
                      <a:pt x="544" y="33"/>
                    </a:cubicBezTo>
                    <a:cubicBezTo>
                      <a:pt x="524" y="37"/>
                      <a:pt x="516" y="44"/>
                      <a:pt x="516" y="44"/>
                    </a:cubicBezTo>
                    <a:lnTo>
                      <a:pt x="516" y="37"/>
                    </a:lnTo>
                    <a:cubicBezTo>
                      <a:pt x="411" y="60"/>
                      <a:pt x="313" y="88"/>
                      <a:pt x="229" y="115"/>
                    </a:cubicBezTo>
                    <a:lnTo>
                      <a:pt x="229" y="115"/>
                    </a:lnTo>
                    <a:cubicBezTo>
                      <a:pt x="231" y="112"/>
                      <a:pt x="233" y="111"/>
                      <a:pt x="233" y="111"/>
                    </a:cubicBezTo>
                    <a:lnTo>
                      <a:pt x="233" y="111"/>
                    </a:lnTo>
                    <a:lnTo>
                      <a:pt x="126" y="150"/>
                    </a:lnTo>
                    <a:lnTo>
                      <a:pt x="126" y="150"/>
                    </a:lnTo>
                    <a:cubicBezTo>
                      <a:pt x="157" y="139"/>
                      <a:pt x="191" y="127"/>
                      <a:pt x="229" y="115"/>
                    </a:cubicBezTo>
                    <a:lnTo>
                      <a:pt x="229" y="115"/>
                    </a:lnTo>
                    <a:cubicBezTo>
                      <a:pt x="207" y="135"/>
                      <a:pt x="108" y="229"/>
                      <a:pt x="0" y="354"/>
                    </a:cubicBezTo>
                    <a:lnTo>
                      <a:pt x="243" y="1039"/>
                    </a:lnTo>
                    <a:cubicBezTo>
                      <a:pt x="277" y="911"/>
                      <a:pt x="324" y="776"/>
                      <a:pt x="388" y="641"/>
                    </a:cubicBezTo>
                    <a:cubicBezTo>
                      <a:pt x="594" y="219"/>
                      <a:pt x="1050" y="155"/>
                      <a:pt x="1299" y="155"/>
                    </a:cubicBezTo>
                    <a:cubicBezTo>
                      <a:pt x="1393" y="155"/>
                      <a:pt x="1455" y="164"/>
                      <a:pt x="1464" y="165"/>
                    </a:cubicBezTo>
                    <a:lnTo>
                      <a:pt x="1464" y="165"/>
                    </a:lnTo>
                    <a:cubicBezTo>
                      <a:pt x="1357" y="80"/>
                      <a:pt x="1231" y="33"/>
                      <a:pt x="1097" y="10"/>
                    </a:cubicBezTo>
                    <a:cubicBezTo>
                      <a:pt x="1002" y="3"/>
                      <a:pt x="921" y="0"/>
                      <a:pt x="854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5577277" y="4453093"/>
                <a:ext cx="144829" cy="123566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662" extrusionOk="0">
                    <a:moveTo>
                      <a:pt x="1056" y="1"/>
                    </a:moveTo>
                    <a:cubicBezTo>
                      <a:pt x="807" y="1"/>
                      <a:pt x="351" y="65"/>
                      <a:pt x="145" y="487"/>
                    </a:cubicBezTo>
                    <a:cubicBezTo>
                      <a:pt x="81" y="622"/>
                      <a:pt x="34" y="757"/>
                      <a:pt x="0" y="885"/>
                    </a:cubicBezTo>
                    <a:lnTo>
                      <a:pt x="277" y="1661"/>
                    </a:lnTo>
                    <a:lnTo>
                      <a:pt x="1947" y="1661"/>
                    </a:lnTo>
                    <a:cubicBezTo>
                      <a:pt x="1947" y="1661"/>
                      <a:pt x="1941" y="1621"/>
                      <a:pt x="1930" y="1553"/>
                    </a:cubicBezTo>
                    <a:cubicBezTo>
                      <a:pt x="1921" y="1493"/>
                      <a:pt x="1904" y="1405"/>
                      <a:pt x="1883" y="1304"/>
                    </a:cubicBezTo>
                    <a:cubicBezTo>
                      <a:pt x="1863" y="1199"/>
                      <a:pt x="1832" y="1081"/>
                      <a:pt x="1799" y="960"/>
                    </a:cubicBezTo>
                    <a:cubicBezTo>
                      <a:pt x="1789" y="919"/>
                      <a:pt x="1775" y="882"/>
                      <a:pt x="1765" y="845"/>
                    </a:cubicBezTo>
                    <a:cubicBezTo>
                      <a:pt x="1650" y="487"/>
                      <a:pt x="1475" y="122"/>
                      <a:pt x="1225" y="15"/>
                    </a:cubicBezTo>
                    <a:lnTo>
                      <a:pt x="1222" y="11"/>
                    </a:lnTo>
                    <a:cubicBezTo>
                      <a:pt x="1222" y="11"/>
                      <a:pt x="1158" y="1"/>
                      <a:pt x="1056" y="1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5549173" y="4449896"/>
                <a:ext cx="27360" cy="18141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44" extrusionOk="0">
                    <a:moveTo>
                      <a:pt x="368" y="0"/>
                    </a:moveTo>
                    <a:lnTo>
                      <a:pt x="199" y="61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88" y="108"/>
                    </a:lnTo>
                    <a:lnTo>
                      <a:pt x="135" y="243"/>
                    </a:lnTo>
                    <a:cubicBezTo>
                      <a:pt x="257" y="101"/>
                      <a:pt x="368" y="0"/>
                      <a:pt x="368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7512502" y="4423800"/>
                <a:ext cx="747490" cy="148546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998" extrusionOk="0">
                    <a:moveTo>
                      <a:pt x="5026" y="0"/>
                    </a:moveTo>
                    <a:cubicBezTo>
                      <a:pt x="2252" y="0"/>
                      <a:pt x="1" y="446"/>
                      <a:pt x="1" y="999"/>
                    </a:cubicBezTo>
                    <a:cubicBezTo>
                      <a:pt x="1" y="1549"/>
                      <a:pt x="2252" y="1998"/>
                      <a:pt x="5026" y="1998"/>
                    </a:cubicBezTo>
                    <a:cubicBezTo>
                      <a:pt x="7803" y="1998"/>
                      <a:pt x="10053" y="1549"/>
                      <a:pt x="10053" y="999"/>
                    </a:cubicBezTo>
                    <a:cubicBezTo>
                      <a:pt x="10053" y="446"/>
                      <a:pt x="7803" y="0"/>
                      <a:pt x="5026" y="0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7776960" y="3507749"/>
                <a:ext cx="341775" cy="346608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4662" extrusionOk="0">
                    <a:moveTo>
                      <a:pt x="1919" y="0"/>
                    </a:moveTo>
                    <a:cubicBezTo>
                      <a:pt x="759" y="0"/>
                      <a:pt x="105" y="950"/>
                      <a:pt x="105" y="950"/>
                    </a:cubicBezTo>
                    <a:lnTo>
                      <a:pt x="0" y="862"/>
                    </a:lnTo>
                    <a:lnTo>
                      <a:pt x="0" y="862"/>
                    </a:lnTo>
                    <a:cubicBezTo>
                      <a:pt x="1" y="862"/>
                      <a:pt x="1363" y="4361"/>
                      <a:pt x="2282" y="4611"/>
                    </a:cubicBezTo>
                    <a:cubicBezTo>
                      <a:pt x="2408" y="4645"/>
                      <a:pt x="2537" y="4662"/>
                      <a:pt x="2667" y="4662"/>
                    </a:cubicBezTo>
                    <a:cubicBezTo>
                      <a:pt x="3481" y="4662"/>
                      <a:pt x="4311" y="4015"/>
                      <a:pt x="4445" y="3069"/>
                    </a:cubicBezTo>
                    <a:cubicBezTo>
                      <a:pt x="4596" y="1972"/>
                      <a:pt x="3483" y="166"/>
                      <a:pt x="2170" y="15"/>
                    </a:cubicBezTo>
                    <a:cubicBezTo>
                      <a:pt x="2084" y="5"/>
                      <a:pt x="2000" y="0"/>
                      <a:pt x="1919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7435476" y="3553399"/>
                <a:ext cx="612475" cy="651953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8769" extrusionOk="0">
                    <a:moveTo>
                      <a:pt x="6035" y="1"/>
                    </a:moveTo>
                    <a:cubicBezTo>
                      <a:pt x="5495" y="1"/>
                      <a:pt x="5005" y="194"/>
                      <a:pt x="5005" y="194"/>
                    </a:cubicBezTo>
                    <a:cubicBezTo>
                      <a:pt x="4311" y="753"/>
                      <a:pt x="3756" y="932"/>
                      <a:pt x="3329" y="932"/>
                    </a:cubicBezTo>
                    <a:cubicBezTo>
                      <a:pt x="2561" y="932"/>
                      <a:pt x="2208" y="349"/>
                      <a:pt x="2208" y="349"/>
                    </a:cubicBezTo>
                    <a:cubicBezTo>
                      <a:pt x="2208" y="349"/>
                      <a:pt x="1988" y="247"/>
                      <a:pt x="1712" y="247"/>
                    </a:cubicBezTo>
                    <a:cubicBezTo>
                      <a:pt x="1502" y="247"/>
                      <a:pt x="1260" y="306"/>
                      <a:pt x="1057" y="515"/>
                    </a:cubicBezTo>
                    <a:cubicBezTo>
                      <a:pt x="585" y="1000"/>
                      <a:pt x="32" y="3140"/>
                      <a:pt x="15" y="3167"/>
                    </a:cubicBezTo>
                    <a:cubicBezTo>
                      <a:pt x="1" y="3197"/>
                      <a:pt x="1944" y="3602"/>
                      <a:pt x="1944" y="3602"/>
                    </a:cubicBezTo>
                    <a:lnTo>
                      <a:pt x="3021" y="8769"/>
                    </a:lnTo>
                    <a:lnTo>
                      <a:pt x="8238" y="8562"/>
                    </a:lnTo>
                    <a:lnTo>
                      <a:pt x="6621" y="2610"/>
                    </a:lnTo>
                    <a:lnTo>
                      <a:pt x="8238" y="2114"/>
                    </a:lnTo>
                    <a:cubicBezTo>
                      <a:pt x="8238" y="2114"/>
                      <a:pt x="7711" y="970"/>
                      <a:pt x="7006" y="326"/>
                    </a:cubicBezTo>
                    <a:cubicBezTo>
                      <a:pt x="6735" y="77"/>
                      <a:pt x="6375" y="1"/>
                      <a:pt x="6035" y="1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0"/>
              <p:cNvSpPr/>
              <p:nvPr/>
            </p:nvSpPr>
            <p:spPr>
              <a:xfrm>
                <a:off x="7254660" y="2926192"/>
                <a:ext cx="671284" cy="566825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7624" extrusionOk="0">
                    <a:moveTo>
                      <a:pt x="4510" y="0"/>
                    </a:moveTo>
                    <a:cubicBezTo>
                      <a:pt x="4402" y="0"/>
                      <a:pt x="4297" y="16"/>
                      <a:pt x="4194" y="49"/>
                    </a:cubicBezTo>
                    <a:cubicBezTo>
                      <a:pt x="2227" y="680"/>
                      <a:pt x="1012" y="2640"/>
                      <a:pt x="1012" y="2640"/>
                    </a:cubicBezTo>
                    <a:cubicBezTo>
                      <a:pt x="1012" y="2640"/>
                      <a:pt x="0" y="5320"/>
                      <a:pt x="1816" y="6588"/>
                    </a:cubicBezTo>
                    <a:cubicBezTo>
                      <a:pt x="2757" y="7248"/>
                      <a:pt x="3978" y="7624"/>
                      <a:pt x="5118" y="7624"/>
                    </a:cubicBezTo>
                    <a:cubicBezTo>
                      <a:pt x="6171" y="7624"/>
                      <a:pt x="7155" y="7303"/>
                      <a:pt x="7785" y="6588"/>
                    </a:cubicBezTo>
                    <a:cubicBezTo>
                      <a:pt x="9029" y="5178"/>
                      <a:pt x="6456" y="0"/>
                      <a:pt x="4510" y="0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0"/>
              <p:cNvSpPr/>
              <p:nvPr/>
            </p:nvSpPr>
            <p:spPr>
              <a:xfrm>
                <a:off x="7539341" y="3017344"/>
                <a:ext cx="92637" cy="40222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41" extrusionOk="0">
                    <a:moveTo>
                      <a:pt x="522" y="0"/>
                    </a:moveTo>
                    <a:cubicBezTo>
                      <a:pt x="486" y="0"/>
                      <a:pt x="449" y="5"/>
                      <a:pt x="413" y="14"/>
                    </a:cubicBezTo>
                    <a:cubicBezTo>
                      <a:pt x="1" y="122"/>
                      <a:pt x="35" y="220"/>
                      <a:pt x="35" y="220"/>
                    </a:cubicBezTo>
                    <a:lnTo>
                      <a:pt x="143" y="540"/>
                    </a:lnTo>
                    <a:cubicBezTo>
                      <a:pt x="143" y="540"/>
                      <a:pt x="581" y="365"/>
                      <a:pt x="929" y="365"/>
                    </a:cubicBezTo>
                    <a:cubicBezTo>
                      <a:pt x="1046" y="365"/>
                      <a:pt x="1153" y="386"/>
                      <a:pt x="1229" y="439"/>
                    </a:cubicBezTo>
                    <a:cubicBezTo>
                      <a:pt x="1232" y="441"/>
                      <a:pt x="1233" y="441"/>
                      <a:pt x="1234" y="441"/>
                    </a:cubicBezTo>
                    <a:cubicBezTo>
                      <a:pt x="1245" y="441"/>
                      <a:pt x="1158" y="332"/>
                      <a:pt x="1024" y="220"/>
                    </a:cubicBezTo>
                    <a:cubicBezTo>
                      <a:pt x="888" y="110"/>
                      <a:pt x="706" y="0"/>
                      <a:pt x="522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7465885" y="3019649"/>
                <a:ext cx="59775" cy="5643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59" extrusionOk="0">
                    <a:moveTo>
                      <a:pt x="635" y="0"/>
                    </a:moveTo>
                    <a:cubicBezTo>
                      <a:pt x="0" y="139"/>
                      <a:pt x="54" y="759"/>
                      <a:pt x="54" y="759"/>
                    </a:cubicBezTo>
                    <a:cubicBezTo>
                      <a:pt x="190" y="468"/>
                      <a:pt x="487" y="421"/>
                      <a:pt x="663" y="421"/>
                    </a:cubicBezTo>
                    <a:cubicBezTo>
                      <a:pt x="747" y="421"/>
                      <a:pt x="803" y="432"/>
                      <a:pt x="803" y="432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7530568" y="3131692"/>
                <a:ext cx="41486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533" extrusionOk="0">
                    <a:moveTo>
                      <a:pt x="483" y="1"/>
                    </a:moveTo>
                    <a:cubicBezTo>
                      <a:pt x="483" y="24"/>
                      <a:pt x="459" y="966"/>
                      <a:pt x="389" y="966"/>
                    </a:cubicBezTo>
                    <a:cubicBezTo>
                      <a:pt x="385" y="966"/>
                      <a:pt x="382" y="964"/>
                      <a:pt x="379" y="960"/>
                    </a:cubicBezTo>
                    <a:cubicBezTo>
                      <a:pt x="298" y="865"/>
                      <a:pt x="109" y="541"/>
                      <a:pt x="109" y="541"/>
                    </a:cubicBezTo>
                    <a:lnTo>
                      <a:pt x="109" y="541"/>
                    </a:lnTo>
                    <a:cubicBezTo>
                      <a:pt x="109" y="541"/>
                      <a:pt x="1" y="1000"/>
                      <a:pt x="227" y="1293"/>
                    </a:cubicBezTo>
                    <a:cubicBezTo>
                      <a:pt x="383" y="1501"/>
                      <a:pt x="422" y="1533"/>
                      <a:pt x="431" y="1533"/>
                    </a:cubicBezTo>
                    <a:cubicBezTo>
                      <a:pt x="435" y="1533"/>
                      <a:pt x="433" y="1527"/>
                      <a:pt x="433" y="1527"/>
                    </a:cubicBezTo>
                    <a:cubicBezTo>
                      <a:pt x="433" y="1527"/>
                      <a:pt x="521" y="1287"/>
                      <a:pt x="538" y="859"/>
                    </a:cubicBezTo>
                    <a:cubicBezTo>
                      <a:pt x="558" y="430"/>
                      <a:pt x="483" y="1"/>
                      <a:pt x="483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7529081" y="3131469"/>
                <a:ext cx="39776" cy="115759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557" extrusionOk="0">
                    <a:moveTo>
                      <a:pt x="477" y="1"/>
                    </a:moveTo>
                    <a:cubicBezTo>
                      <a:pt x="460" y="385"/>
                      <a:pt x="430" y="801"/>
                      <a:pt x="399" y="919"/>
                    </a:cubicBezTo>
                    <a:cubicBezTo>
                      <a:pt x="324" y="804"/>
                      <a:pt x="156" y="534"/>
                      <a:pt x="153" y="530"/>
                    </a:cubicBezTo>
                    <a:lnTo>
                      <a:pt x="122" y="477"/>
                    </a:lnTo>
                    <a:lnTo>
                      <a:pt x="102" y="538"/>
                    </a:lnTo>
                    <a:cubicBezTo>
                      <a:pt x="98" y="551"/>
                      <a:pt x="0" y="885"/>
                      <a:pt x="149" y="1186"/>
                    </a:cubicBezTo>
                    <a:cubicBezTo>
                      <a:pt x="294" y="1482"/>
                      <a:pt x="433" y="1553"/>
                      <a:pt x="439" y="1556"/>
                    </a:cubicBezTo>
                    <a:lnTo>
                      <a:pt x="463" y="1506"/>
                    </a:lnTo>
                    <a:cubicBezTo>
                      <a:pt x="463" y="1506"/>
                      <a:pt x="335" y="1438"/>
                      <a:pt x="200" y="1158"/>
                    </a:cubicBezTo>
                    <a:cubicBezTo>
                      <a:pt x="98" y="956"/>
                      <a:pt x="122" y="726"/>
                      <a:pt x="142" y="619"/>
                    </a:cubicBezTo>
                    <a:lnTo>
                      <a:pt x="142" y="619"/>
                    </a:lnTo>
                    <a:cubicBezTo>
                      <a:pt x="203" y="717"/>
                      <a:pt x="328" y="915"/>
                      <a:pt x="375" y="980"/>
                    </a:cubicBezTo>
                    <a:cubicBezTo>
                      <a:pt x="385" y="994"/>
                      <a:pt x="398" y="996"/>
                      <a:pt x="407" y="996"/>
                    </a:cubicBezTo>
                    <a:cubicBezTo>
                      <a:pt x="411" y="996"/>
                      <a:pt x="414" y="996"/>
                      <a:pt x="416" y="996"/>
                    </a:cubicBezTo>
                    <a:cubicBezTo>
                      <a:pt x="436" y="990"/>
                      <a:pt x="494" y="973"/>
                      <a:pt x="534" y="4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9F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7599564" y="3175410"/>
                <a:ext cx="77396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21" y="0"/>
                    </a:moveTo>
                    <a:cubicBezTo>
                      <a:pt x="234" y="0"/>
                      <a:pt x="1" y="233"/>
                      <a:pt x="1" y="520"/>
                    </a:cubicBezTo>
                    <a:cubicBezTo>
                      <a:pt x="1" y="807"/>
                      <a:pt x="234" y="1040"/>
                      <a:pt x="521" y="1040"/>
                    </a:cubicBezTo>
                    <a:cubicBezTo>
                      <a:pt x="807" y="1040"/>
                      <a:pt x="1041" y="807"/>
                      <a:pt x="1041" y="520"/>
                    </a:cubicBezTo>
                    <a:cubicBezTo>
                      <a:pt x="1041" y="233"/>
                      <a:pt x="807" y="0"/>
                      <a:pt x="521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7436517" y="3188718"/>
                <a:ext cx="77544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0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0"/>
                    </a:cubicBezTo>
                    <a:cubicBezTo>
                      <a:pt x="1" y="807"/>
                      <a:pt x="233" y="1040"/>
                      <a:pt x="521" y="1040"/>
                    </a:cubicBezTo>
                    <a:cubicBezTo>
                      <a:pt x="810" y="1040"/>
                      <a:pt x="1043" y="807"/>
                      <a:pt x="1043" y="520"/>
                    </a:cubicBezTo>
                    <a:cubicBezTo>
                      <a:pt x="1043" y="233"/>
                      <a:pt x="810" y="0"/>
                      <a:pt x="521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0"/>
              <p:cNvSpPr/>
              <p:nvPr/>
            </p:nvSpPr>
            <p:spPr>
              <a:xfrm>
                <a:off x="7498747" y="3135261"/>
                <a:ext cx="37471" cy="3747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504" extrusionOk="0">
                    <a:moveTo>
                      <a:pt x="250" y="1"/>
                    </a:moveTo>
                    <a:cubicBezTo>
                      <a:pt x="112" y="1"/>
                      <a:pt x="0" y="112"/>
                      <a:pt x="0" y="253"/>
                    </a:cubicBezTo>
                    <a:cubicBezTo>
                      <a:pt x="0" y="392"/>
                      <a:pt x="112" y="504"/>
                      <a:pt x="250" y="504"/>
                    </a:cubicBezTo>
                    <a:cubicBezTo>
                      <a:pt x="388" y="504"/>
                      <a:pt x="503" y="392"/>
                      <a:pt x="503" y="253"/>
                    </a:cubicBezTo>
                    <a:cubicBezTo>
                      <a:pt x="503" y="112"/>
                      <a:pt x="388" y="1"/>
                      <a:pt x="250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0"/>
              <p:cNvSpPr/>
              <p:nvPr/>
            </p:nvSpPr>
            <p:spPr>
              <a:xfrm>
                <a:off x="7586553" y="3122473"/>
                <a:ext cx="37397" cy="376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7" extrusionOk="0">
                    <a:moveTo>
                      <a:pt x="253" y="0"/>
                    </a:moveTo>
                    <a:cubicBezTo>
                      <a:pt x="112" y="0"/>
                      <a:pt x="1" y="115"/>
                      <a:pt x="1" y="254"/>
                    </a:cubicBezTo>
                    <a:cubicBezTo>
                      <a:pt x="1" y="392"/>
                      <a:pt x="112" y="506"/>
                      <a:pt x="253" y="506"/>
                    </a:cubicBezTo>
                    <a:cubicBezTo>
                      <a:pt x="392" y="506"/>
                      <a:pt x="503" y="392"/>
                      <a:pt x="503" y="254"/>
                    </a:cubicBezTo>
                    <a:cubicBezTo>
                      <a:pt x="503" y="115"/>
                      <a:pt x="392" y="0"/>
                      <a:pt x="253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0"/>
              <p:cNvSpPr/>
              <p:nvPr/>
            </p:nvSpPr>
            <p:spPr>
              <a:xfrm>
                <a:off x="7536144" y="3261729"/>
                <a:ext cx="87804" cy="6037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12" extrusionOk="0">
                    <a:moveTo>
                      <a:pt x="982" y="0"/>
                    </a:moveTo>
                    <a:cubicBezTo>
                      <a:pt x="982" y="1"/>
                      <a:pt x="1016" y="605"/>
                      <a:pt x="766" y="661"/>
                    </a:cubicBezTo>
                    <a:cubicBezTo>
                      <a:pt x="720" y="672"/>
                      <a:pt x="678" y="676"/>
                      <a:pt x="639" y="676"/>
                    </a:cubicBezTo>
                    <a:cubicBezTo>
                      <a:pt x="463" y="676"/>
                      <a:pt x="350" y="579"/>
                      <a:pt x="237" y="466"/>
                    </a:cubicBezTo>
                    <a:cubicBezTo>
                      <a:pt x="98" y="331"/>
                      <a:pt x="0" y="331"/>
                      <a:pt x="0" y="331"/>
                    </a:cubicBezTo>
                    <a:lnTo>
                      <a:pt x="0" y="331"/>
                    </a:lnTo>
                    <a:cubicBezTo>
                      <a:pt x="33" y="420"/>
                      <a:pt x="283" y="811"/>
                      <a:pt x="647" y="811"/>
                    </a:cubicBezTo>
                    <a:cubicBezTo>
                      <a:pt x="658" y="811"/>
                      <a:pt x="668" y="811"/>
                      <a:pt x="679" y="810"/>
                    </a:cubicBezTo>
                    <a:cubicBezTo>
                      <a:pt x="1059" y="787"/>
                      <a:pt x="1181" y="111"/>
                      <a:pt x="1181" y="111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0"/>
              <p:cNvSpPr/>
              <p:nvPr/>
            </p:nvSpPr>
            <p:spPr>
              <a:xfrm>
                <a:off x="7469677" y="2896081"/>
                <a:ext cx="654332" cy="596490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8023" extrusionOk="0">
                    <a:moveTo>
                      <a:pt x="2096" y="0"/>
                    </a:moveTo>
                    <a:cubicBezTo>
                      <a:pt x="1697" y="0"/>
                      <a:pt x="1280" y="47"/>
                      <a:pt x="844" y="150"/>
                    </a:cubicBezTo>
                    <a:lnTo>
                      <a:pt x="0" y="454"/>
                    </a:lnTo>
                    <a:cubicBezTo>
                      <a:pt x="0" y="454"/>
                      <a:pt x="1920" y="1102"/>
                      <a:pt x="2733" y="2421"/>
                    </a:cubicBezTo>
                    <a:cubicBezTo>
                      <a:pt x="3543" y="3741"/>
                      <a:pt x="4761" y="8023"/>
                      <a:pt x="4761" y="8023"/>
                    </a:cubicBezTo>
                    <a:lnTo>
                      <a:pt x="7055" y="7290"/>
                    </a:lnTo>
                    <a:lnTo>
                      <a:pt x="6691" y="5512"/>
                    </a:lnTo>
                    <a:lnTo>
                      <a:pt x="7238" y="7027"/>
                    </a:lnTo>
                    <a:lnTo>
                      <a:pt x="8213" y="6562"/>
                    </a:lnTo>
                    <a:lnTo>
                      <a:pt x="7724" y="5182"/>
                    </a:lnTo>
                    <a:lnTo>
                      <a:pt x="8335" y="6376"/>
                    </a:lnTo>
                    <a:lnTo>
                      <a:pt x="8801" y="6153"/>
                    </a:lnTo>
                    <a:cubicBezTo>
                      <a:pt x="8801" y="6153"/>
                      <a:pt x="6650" y="0"/>
                      <a:pt x="2096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0"/>
              <p:cNvSpPr/>
              <p:nvPr/>
            </p:nvSpPr>
            <p:spPr>
              <a:xfrm>
                <a:off x="7146036" y="2929761"/>
                <a:ext cx="371366" cy="591137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7951" extrusionOk="0">
                    <a:moveTo>
                      <a:pt x="4353" y="1"/>
                    </a:moveTo>
                    <a:cubicBezTo>
                      <a:pt x="1285" y="1226"/>
                      <a:pt x="0" y="5336"/>
                      <a:pt x="50" y="5353"/>
                    </a:cubicBezTo>
                    <a:cubicBezTo>
                      <a:pt x="101" y="5369"/>
                      <a:pt x="1782" y="7236"/>
                      <a:pt x="1782" y="7236"/>
                    </a:cubicBezTo>
                    <a:lnTo>
                      <a:pt x="2345" y="6584"/>
                    </a:lnTo>
                    <a:lnTo>
                      <a:pt x="2031" y="7367"/>
                    </a:lnTo>
                    <a:lnTo>
                      <a:pt x="3047" y="7951"/>
                    </a:lnTo>
                    <a:lnTo>
                      <a:pt x="3627" y="6766"/>
                    </a:lnTo>
                    <a:cubicBezTo>
                      <a:pt x="1664" y="5275"/>
                      <a:pt x="2473" y="2592"/>
                      <a:pt x="2473" y="2592"/>
                    </a:cubicBezTo>
                    <a:lnTo>
                      <a:pt x="2473" y="2592"/>
                    </a:lnTo>
                    <a:cubicBezTo>
                      <a:pt x="2482" y="2593"/>
                      <a:pt x="2491" y="2593"/>
                      <a:pt x="2500" y="2593"/>
                    </a:cubicBezTo>
                    <a:cubicBezTo>
                      <a:pt x="3619" y="2593"/>
                      <a:pt x="4994" y="271"/>
                      <a:pt x="4994" y="271"/>
                    </a:cubicBezTo>
                    <a:lnTo>
                      <a:pt x="4353" y="1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0"/>
              <p:cNvSpPr/>
              <p:nvPr/>
            </p:nvSpPr>
            <p:spPr>
              <a:xfrm>
                <a:off x="7576293" y="3482470"/>
                <a:ext cx="231295" cy="21873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942" extrusionOk="0">
                    <a:moveTo>
                      <a:pt x="1941" y="0"/>
                    </a:moveTo>
                    <a:lnTo>
                      <a:pt x="982" y="142"/>
                    </a:lnTo>
                    <a:lnTo>
                      <a:pt x="1070" y="136"/>
                    </a:lnTo>
                    <a:lnTo>
                      <a:pt x="1070" y="1762"/>
                    </a:lnTo>
                    <a:lnTo>
                      <a:pt x="314" y="1303"/>
                    </a:lnTo>
                    <a:lnTo>
                      <a:pt x="314" y="1303"/>
                    </a:lnTo>
                    <a:cubicBezTo>
                      <a:pt x="314" y="1303"/>
                      <a:pt x="0" y="2778"/>
                      <a:pt x="1354" y="2933"/>
                    </a:cubicBezTo>
                    <a:cubicBezTo>
                      <a:pt x="1405" y="2939"/>
                      <a:pt x="1455" y="2941"/>
                      <a:pt x="1503" y="2941"/>
                    </a:cubicBezTo>
                    <a:cubicBezTo>
                      <a:pt x="2740" y="2941"/>
                      <a:pt x="3111" y="1148"/>
                      <a:pt x="3111" y="1148"/>
                    </a:cubicBezTo>
                    <a:lnTo>
                      <a:pt x="3111" y="1148"/>
                    </a:lnTo>
                    <a:lnTo>
                      <a:pt x="2268" y="1536"/>
                    </a:lnTo>
                    <a:lnTo>
                      <a:pt x="1941" y="0"/>
                    </a:lnTo>
                    <a:close/>
                  </a:path>
                </a:pathLst>
              </a:custGeom>
              <a:solidFill>
                <a:srgbClr val="C36A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0"/>
              <p:cNvSpPr/>
              <p:nvPr/>
            </p:nvSpPr>
            <p:spPr>
              <a:xfrm>
                <a:off x="7857777" y="3637264"/>
                <a:ext cx="104161" cy="15412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073" extrusionOk="0">
                    <a:moveTo>
                      <a:pt x="0" y="0"/>
                    </a:moveTo>
                    <a:cubicBezTo>
                      <a:pt x="0" y="0"/>
                      <a:pt x="317" y="1637"/>
                      <a:pt x="1100" y="2073"/>
                    </a:cubicBezTo>
                    <a:lnTo>
                      <a:pt x="941" y="1482"/>
                    </a:lnTo>
                    <a:lnTo>
                      <a:pt x="1401" y="1340"/>
                    </a:lnTo>
                    <a:cubicBezTo>
                      <a:pt x="1401" y="1340"/>
                      <a:pt x="996" y="75"/>
                      <a:pt x="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0"/>
              <p:cNvSpPr/>
              <p:nvPr/>
            </p:nvSpPr>
            <p:spPr>
              <a:xfrm>
                <a:off x="7837926" y="3574663"/>
                <a:ext cx="72043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336" extrusionOk="0">
                    <a:moveTo>
                      <a:pt x="337" y="1"/>
                    </a:moveTo>
                    <a:cubicBezTo>
                      <a:pt x="138" y="1"/>
                      <a:pt x="1" y="60"/>
                      <a:pt x="1" y="60"/>
                    </a:cubicBezTo>
                    <a:cubicBezTo>
                      <a:pt x="31" y="275"/>
                      <a:pt x="214" y="336"/>
                      <a:pt x="414" y="336"/>
                    </a:cubicBezTo>
                    <a:cubicBezTo>
                      <a:pt x="677" y="336"/>
                      <a:pt x="969" y="229"/>
                      <a:pt x="969" y="229"/>
                    </a:cubicBezTo>
                    <a:cubicBezTo>
                      <a:pt x="744" y="48"/>
                      <a:pt x="516" y="1"/>
                      <a:pt x="337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0"/>
              <p:cNvSpPr/>
              <p:nvPr/>
            </p:nvSpPr>
            <p:spPr>
              <a:xfrm>
                <a:off x="7716292" y="3729828"/>
                <a:ext cx="97916" cy="1425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918" extrusionOk="0">
                    <a:moveTo>
                      <a:pt x="0" y="1"/>
                    </a:moveTo>
                    <a:cubicBezTo>
                      <a:pt x="0" y="1225"/>
                      <a:pt x="1228" y="1917"/>
                      <a:pt x="1228" y="1917"/>
                    </a:cubicBezTo>
                    <a:cubicBezTo>
                      <a:pt x="1316" y="628"/>
                      <a:pt x="84" y="39"/>
                      <a:pt x="23" y="39"/>
                    </a:cubicBezTo>
                    <a:cubicBezTo>
                      <a:pt x="20" y="39"/>
                      <a:pt x="20" y="40"/>
                      <a:pt x="20" y="4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0"/>
              <p:cNvSpPr/>
              <p:nvPr/>
            </p:nvSpPr>
            <p:spPr>
              <a:xfrm>
                <a:off x="7787741" y="3771984"/>
                <a:ext cx="67582" cy="10044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351" extrusionOk="0">
                    <a:moveTo>
                      <a:pt x="838" y="1"/>
                    </a:moveTo>
                    <a:cubicBezTo>
                      <a:pt x="838" y="1"/>
                      <a:pt x="0" y="139"/>
                      <a:pt x="267" y="1350"/>
                    </a:cubicBezTo>
                    <a:cubicBezTo>
                      <a:pt x="267" y="1350"/>
                      <a:pt x="908" y="1050"/>
                      <a:pt x="838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0"/>
              <p:cNvSpPr/>
              <p:nvPr/>
            </p:nvSpPr>
            <p:spPr>
              <a:xfrm>
                <a:off x="7709005" y="3850422"/>
                <a:ext cx="98585" cy="31077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418" extrusionOk="0">
                    <a:moveTo>
                      <a:pt x="471" y="0"/>
                    </a:moveTo>
                    <a:cubicBezTo>
                      <a:pt x="315" y="0"/>
                      <a:pt x="153" y="36"/>
                      <a:pt x="0" y="130"/>
                    </a:cubicBezTo>
                    <a:cubicBezTo>
                      <a:pt x="0" y="130"/>
                      <a:pt x="295" y="418"/>
                      <a:pt x="776" y="418"/>
                    </a:cubicBezTo>
                    <a:cubicBezTo>
                      <a:pt x="939" y="418"/>
                      <a:pt x="1124" y="384"/>
                      <a:pt x="1326" y="295"/>
                    </a:cubicBezTo>
                    <a:cubicBezTo>
                      <a:pt x="1326" y="295"/>
                      <a:pt x="923" y="0"/>
                      <a:pt x="47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0"/>
              <p:cNvSpPr/>
              <p:nvPr/>
            </p:nvSpPr>
            <p:spPr>
              <a:xfrm>
                <a:off x="7869004" y="4060829"/>
                <a:ext cx="138584" cy="4929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663" extrusionOk="0">
                    <a:moveTo>
                      <a:pt x="1371" y="0"/>
                    </a:moveTo>
                    <a:cubicBezTo>
                      <a:pt x="607" y="0"/>
                      <a:pt x="1" y="547"/>
                      <a:pt x="1" y="547"/>
                    </a:cubicBezTo>
                    <a:cubicBezTo>
                      <a:pt x="202" y="630"/>
                      <a:pt x="395" y="663"/>
                      <a:pt x="576" y="663"/>
                    </a:cubicBezTo>
                    <a:cubicBezTo>
                      <a:pt x="952" y="663"/>
                      <a:pt x="1271" y="518"/>
                      <a:pt x="1492" y="374"/>
                    </a:cubicBezTo>
                    <a:cubicBezTo>
                      <a:pt x="1718" y="229"/>
                      <a:pt x="1840" y="84"/>
                      <a:pt x="1826" y="84"/>
                    </a:cubicBezTo>
                    <a:lnTo>
                      <a:pt x="1863" y="81"/>
                    </a:lnTo>
                    <a:cubicBezTo>
                      <a:pt x="1695" y="24"/>
                      <a:pt x="1529" y="0"/>
                      <a:pt x="137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7869004" y="4101424"/>
                <a:ext cx="77396" cy="60742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7" extrusionOk="0">
                    <a:moveTo>
                      <a:pt x="1" y="1"/>
                    </a:moveTo>
                    <a:cubicBezTo>
                      <a:pt x="1" y="1"/>
                      <a:pt x="69" y="591"/>
                      <a:pt x="926" y="817"/>
                    </a:cubicBezTo>
                    <a:cubicBezTo>
                      <a:pt x="926" y="817"/>
                      <a:pt x="1041" y="111"/>
                      <a:pt x="1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7864246" y="4025885"/>
                <a:ext cx="51002" cy="756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7" extrusionOk="0">
                    <a:moveTo>
                      <a:pt x="554" y="0"/>
                    </a:moveTo>
                    <a:cubicBezTo>
                      <a:pt x="554" y="0"/>
                      <a:pt x="1" y="288"/>
                      <a:pt x="65" y="1017"/>
                    </a:cubicBezTo>
                    <a:cubicBezTo>
                      <a:pt x="65" y="1017"/>
                      <a:pt x="686" y="578"/>
                      <a:pt x="554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7524843" y="3716297"/>
                <a:ext cx="102451" cy="3933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29" extrusionOk="0">
                    <a:moveTo>
                      <a:pt x="995" y="0"/>
                    </a:moveTo>
                    <a:cubicBezTo>
                      <a:pt x="403" y="0"/>
                      <a:pt x="1" y="436"/>
                      <a:pt x="1" y="436"/>
                    </a:cubicBezTo>
                    <a:cubicBezTo>
                      <a:pt x="235" y="502"/>
                      <a:pt x="430" y="529"/>
                      <a:pt x="592" y="529"/>
                    </a:cubicBezTo>
                    <a:cubicBezTo>
                      <a:pt x="1269" y="529"/>
                      <a:pt x="1377" y="61"/>
                      <a:pt x="1377" y="61"/>
                    </a:cubicBezTo>
                    <a:cubicBezTo>
                      <a:pt x="1243" y="18"/>
                      <a:pt x="1115" y="0"/>
                      <a:pt x="995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7507966" y="3647301"/>
                <a:ext cx="72340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64" extrusionOk="0">
                    <a:moveTo>
                      <a:pt x="558" y="1"/>
                    </a:moveTo>
                    <a:cubicBezTo>
                      <a:pt x="1" y="524"/>
                      <a:pt x="228" y="1364"/>
                      <a:pt x="228" y="1364"/>
                    </a:cubicBezTo>
                    <a:cubicBezTo>
                      <a:pt x="973" y="709"/>
                      <a:pt x="558" y="1"/>
                      <a:pt x="558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0"/>
              <p:cNvSpPr/>
              <p:nvPr/>
            </p:nvSpPr>
            <p:spPr>
              <a:xfrm>
                <a:off x="7680381" y="3966704"/>
                <a:ext cx="83344" cy="105871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424" extrusionOk="0">
                    <a:moveTo>
                      <a:pt x="703" y="0"/>
                    </a:moveTo>
                    <a:lnTo>
                      <a:pt x="703" y="0"/>
                    </a:lnTo>
                    <a:cubicBezTo>
                      <a:pt x="0" y="1046"/>
                      <a:pt x="631" y="1424"/>
                      <a:pt x="631" y="1424"/>
                    </a:cubicBezTo>
                    <a:cubicBezTo>
                      <a:pt x="1120" y="749"/>
                      <a:pt x="703" y="0"/>
                      <a:pt x="703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0"/>
              <p:cNvSpPr/>
              <p:nvPr/>
            </p:nvSpPr>
            <p:spPr>
              <a:xfrm>
                <a:off x="7732574" y="3966704"/>
                <a:ext cx="88920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1" y="654"/>
                      <a:pt x="775" y="746"/>
                      <a:pt x="1031" y="746"/>
                    </a:cubicBezTo>
                    <a:cubicBezTo>
                      <a:pt x="1131" y="746"/>
                      <a:pt x="1195" y="732"/>
                      <a:pt x="1195" y="732"/>
                    </a:cubicBezTo>
                    <a:cubicBezTo>
                      <a:pt x="867" y="4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7849004" y="3716297"/>
                <a:ext cx="267948" cy="322371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336" extrusionOk="0">
                    <a:moveTo>
                      <a:pt x="2423" y="1"/>
                    </a:moveTo>
                    <a:lnTo>
                      <a:pt x="1123" y="389"/>
                    </a:lnTo>
                    <a:cubicBezTo>
                      <a:pt x="1123" y="389"/>
                      <a:pt x="1059" y="419"/>
                      <a:pt x="897" y="436"/>
                    </a:cubicBezTo>
                    <a:cubicBezTo>
                      <a:pt x="735" y="449"/>
                      <a:pt x="908" y="750"/>
                      <a:pt x="908" y="750"/>
                    </a:cubicBezTo>
                    <a:cubicBezTo>
                      <a:pt x="908" y="750"/>
                      <a:pt x="902" y="743"/>
                      <a:pt x="875" y="743"/>
                    </a:cubicBezTo>
                    <a:cubicBezTo>
                      <a:pt x="826" y="743"/>
                      <a:pt x="708" y="765"/>
                      <a:pt x="432" y="884"/>
                    </a:cubicBezTo>
                    <a:cubicBezTo>
                      <a:pt x="0" y="1071"/>
                      <a:pt x="176" y="1829"/>
                      <a:pt x="270" y="2099"/>
                    </a:cubicBezTo>
                    <a:cubicBezTo>
                      <a:pt x="336" y="2289"/>
                      <a:pt x="580" y="2317"/>
                      <a:pt x="720" y="2317"/>
                    </a:cubicBezTo>
                    <a:cubicBezTo>
                      <a:pt x="779" y="2317"/>
                      <a:pt x="820" y="2312"/>
                      <a:pt x="820" y="2312"/>
                    </a:cubicBezTo>
                    <a:cubicBezTo>
                      <a:pt x="820" y="2312"/>
                      <a:pt x="1002" y="3500"/>
                      <a:pt x="1424" y="3982"/>
                    </a:cubicBezTo>
                    <a:cubicBezTo>
                      <a:pt x="1614" y="4198"/>
                      <a:pt x="1875" y="4336"/>
                      <a:pt x="2149" y="4336"/>
                    </a:cubicBezTo>
                    <a:cubicBezTo>
                      <a:pt x="2482" y="4336"/>
                      <a:pt x="2835" y="4133"/>
                      <a:pt x="3107" y="3622"/>
                    </a:cubicBezTo>
                    <a:cubicBezTo>
                      <a:pt x="3604" y="2686"/>
                      <a:pt x="2423" y="1"/>
                      <a:pt x="2423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7402614" y="3791315"/>
                <a:ext cx="272261" cy="24378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279" extrusionOk="0">
                    <a:moveTo>
                      <a:pt x="555" y="1"/>
                    </a:moveTo>
                    <a:cubicBezTo>
                      <a:pt x="555" y="1"/>
                      <a:pt x="1" y="2474"/>
                      <a:pt x="709" y="3071"/>
                    </a:cubicBezTo>
                    <a:cubicBezTo>
                      <a:pt x="882" y="3217"/>
                      <a:pt x="1081" y="3279"/>
                      <a:pt x="1286" y="3279"/>
                    </a:cubicBezTo>
                    <a:cubicBezTo>
                      <a:pt x="1920" y="3279"/>
                      <a:pt x="2610" y="2683"/>
                      <a:pt x="2748" y="2140"/>
                    </a:cubicBezTo>
                    <a:cubicBezTo>
                      <a:pt x="2748" y="2140"/>
                      <a:pt x="3129" y="2113"/>
                      <a:pt x="3268" y="1836"/>
                    </a:cubicBezTo>
                    <a:cubicBezTo>
                      <a:pt x="3406" y="1563"/>
                      <a:pt x="3662" y="571"/>
                      <a:pt x="3268" y="415"/>
                    </a:cubicBezTo>
                    <a:cubicBezTo>
                      <a:pt x="2968" y="300"/>
                      <a:pt x="2296" y="286"/>
                      <a:pt x="1994" y="286"/>
                    </a:cubicBezTo>
                    <a:cubicBezTo>
                      <a:pt x="1901" y="286"/>
                      <a:pt x="1843" y="288"/>
                      <a:pt x="1843" y="288"/>
                    </a:cubicBez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7539639" y="3571837"/>
                <a:ext cx="57768" cy="23858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209" extrusionOk="0">
                    <a:moveTo>
                      <a:pt x="344" y="0"/>
                    </a:moveTo>
                    <a:lnTo>
                      <a:pt x="0" y="41"/>
                    </a:lnTo>
                    <a:lnTo>
                      <a:pt x="344" y="3209"/>
                    </a:lnTo>
                    <a:lnTo>
                      <a:pt x="777" y="3209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7868781" y="3553473"/>
                <a:ext cx="34943" cy="22014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2961" extrusionOk="0">
                    <a:moveTo>
                      <a:pt x="0" y="1"/>
                    </a:moveTo>
                    <a:lnTo>
                      <a:pt x="257" y="2940"/>
                    </a:lnTo>
                    <a:lnTo>
                      <a:pt x="469" y="2960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0"/>
              <p:cNvSpPr/>
              <p:nvPr/>
            </p:nvSpPr>
            <p:spPr>
              <a:xfrm>
                <a:off x="7726552" y="4198746"/>
                <a:ext cx="100369" cy="264231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3554" extrusionOk="0">
                    <a:moveTo>
                      <a:pt x="1350" y="0"/>
                    </a:moveTo>
                    <a:lnTo>
                      <a:pt x="1" y="51"/>
                    </a:lnTo>
                    <a:lnTo>
                      <a:pt x="806" y="3297"/>
                    </a:lnTo>
                    <a:lnTo>
                      <a:pt x="1350" y="3554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0"/>
              <p:cNvSpPr/>
              <p:nvPr/>
            </p:nvSpPr>
            <p:spPr>
              <a:xfrm>
                <a:off x="7906922" y="4190940"/>
                <a:ext cx="141037" cy="29107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3915" extrusionOk="0">
                    <a:moveTo>
                      <a:pt x="1543" y="1"/>
                    </a:moveTo>
                    <a:lnTo>
                      <a:pt x="0" y="62"/>
                    </a:lnTo>
                    <a:lnTo>
                      <a:pt x="1353" y="3915"/>
                    </a:lnTo>
                    <a:lnTo>
                      <a:pt x="1897" y="3915"/>
                    </a:ln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7623207" y="4414952"/>
                <a:ext cx="227801" cy="83121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118" extrusionOk="0">
                    <a:moveTo>
                      <a:pt x="1958" y="0"/>
                    </a:moveTo>
                    <a:cubicBezTo>
                      <a:pt x="1104" y="0"/>
                      <a:pt x="0" y="1118"/>
                      <a:pt x="0" y="1118"/>
                    </a:cubicBezTo>
                    <a:lnTo>
                      <a:pt x="1765" y="1118"/>
                    </a:lnTo>
                    <a:lnTo>
                      <a:pt x="2355" y="805"/>
                    </a:lnTo>
                    <a:lnTo>
                      <a:pt x="2389" y="1118"/>
                    </a:lnTo>
                    <a:lnTo>
                      <a:pt x="3000" y="1003"/>
                    </a:lnTo>
                    <a:cubicBezTo>
                      <a:pt x="3000" y="1003"/>
                      <a:pt x="3064" y="278"/>
                      <a:pt x="2190" y="31"/>
                    </a:cubicBezTo>
                    <a:cubicBezTo>
                      <a:pt x="2116" y="10"/>
                      <a:pt x="2038" y="0"/>
                      <a:pt x="1958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0"/>
              <p:cNvSpPr/>
              <p:nvPr/>
            </p:nvSpPr>
            <p:spPr>
              <a:xfrm>
                <a:off x="7869004" y="4411235"/>
                <a:ext cx="190330" cy="8683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68" extrusionOk="0">
                    <a:moveTo>
                      <a:pt x="1035" y="0"/>
                    </a:moveTo>
                    <a:cubicBezTo>
                      <a:pt x="955" y="0"/>
                      <a:pt x="880" y="16"/>
                      <a:pt x="814" y="51"/>
                    </a:cubicBezTo>
                    <a:cubicBezTo>
                      <a:pt x="254" y="344"/>
                      <a:pt x="1" y="1168"/>
                      <a:pt x="1" y="1168"/>
                    </a:cubicBezTo>
                    <a:lnTo>
                      <a:pt x="1570" y="1168"/>
                    </a:lnTo>
                    <a:lnTo>
                      <a:pt x="1786" y="838"/>
                    </a:lnTo>
                    <a:lnTo>
                      <a:pt x="1863" y="1168"/>
                    </a:lnTo>
                    <a:lnTo>
                      <a:pt x="2559" y="1168"/>
                    </a:lnTo>
                    <a:lnTo>
                      <a:pt x="2491" y="855"/>
                    </a:lnTo>
                    <a:cubicBezTo>
                      <a:pt x="2491" y="855"/>
                      <a:pt x="1624" y="0"/>
                      <a:pt x="1035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0"/>
              <p:cNvSpPr/>
              <p:nvPr/>
            </p:nvSpPr>
            <p:spPr>
              <a:xfrm>
                <a:off x="7469677" y="2929761"/>
                <a:ext cx="47954" cy="2044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75" extrusionOk="0">
                    <a:moveTo>
                      <a:pt x="0" y="1"/>
                    </a:moveTo>
                    <a:lnTo>
                      <a:pt x="641" y="271"/>
                    </a:lnTo>
                    <a:lnTo>
                      <a:pt x="637" y="274"/>
                    </a:lnTo>
                    <a:cubicBezTo>
                      <a:pt x="641" y="274"/>
                      <a:pt x="645" y="274"/>
                      <a:pt x="645" y="271"/>
                    </a:cubicBezTo>
                    <a:cubicBezTo>
                      <a:pt x="267" y="9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0"/>
              <p:cNvSpPr/>
              <p:nvPr/>
            </p:nvSpPr>
            <p:spPr>
              <a:xfrm>
                <a:off x="7501498" y="2949910"/>
                <a:ext cx="196203" cy="174642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349" extrusionOk="0">
                    <a:moveTo>
                      <a:pt x="217" y="0"/>
                    </a:moveTo>
                    <a:cubicBezTo>
                      <a:pt x="217" y="3"/>
                      <a:pt x="213" y="3"/>
                      <a:pt x="209" y="3"/>
                    </a:cubicBezTo>
                    <a:cubicBezTo>
                      <a:pt x="196" y="27"/>
                      <a:pt x="122" y="152"/>
                      <a:pt x="0" y="331"/>
                    </a:cubicBezTo>
                    <a:cubicBezTo>
                      <a:pt x="169" y="486"/>
                      <a:pt x="396" y="655"/>
                      <a:pt x="703" y="813"/>
                    </a:cubicBezTo>
                    <a:cubicBezTo>
                      <a:pt x="770" y="847"/>
                      <a:pt x="837" y="884"/>
                      <a:pt x="905" y="924"/>
                    </a:cubicBezTo>
                    <a:cubicBezTo>
                      <a:pt x="912" y="924"/>
                      <a:pt x="918" y="921"/>
                      <a:pt x="922" y="921"/>
                    </a:cubicBezTo>
                    <a:cubicBezTo>
                      <a:pt x="958" y="911"/>
                      <a:pt x="992" y="907"/>
                      <a:pt x="1030" y="907"/>
                    </a:cubicBezTo>
                    <a:cubicBezTo>
                      <a:pt x="1212" y="907"/>
                      <a:pt x="1397" y="1019"/>
                      <a:pt x="1533" y="1127"/>
                    </a:cubicBezTo>
                    <a:cubicBezTo>
                      <a:pt x="1667" y="1238"/>
                      <a:pt x="1755" y="1349"/>
                      <a:pt x="1745" y="1349"/>
                    </a:cubicBezTo>
                    <a:cubicBezTo>
                      <a:pt x="1742" y="1349"/>
                      <a:pt x="1742" y="1349"/>
                      <a:pt x="1738" y="1346"/>
                    </a:cubicBezTo>
                    <a:cubicBezTo>
                      <a:pt x="1728" y="1336"/>
                      <a:pt x="1712" y="1329"/>
                      <a:pt x="1698" y="1323"/>
                    </a:cubicBezTo>
                    <a:lnTo>
                      <a:pt x="1525" y="1357"/>
                    </a:lnTo>
                    <a:cubicBezTo>
                      <a:pt x="1978" y="1707"/>
                      <a:pt x="2396" y="2106"/>
                      <a:pt x="2639" y="2349"/>
                    </a:cubicBezTo>
                    <a:cubicBezTo>
                      <a:pt x="2525" y="2089"/>
                      <a:pt x="2410" y="1869"/>
                      <a:pt x="2305" y="1697"/>
                    </a:cubicBezTo>
                    <a:cubicBezTo>
                      <a:pt x="1796" y="867"/>
                      <a:pt x="851" y="307"/>
                      <a:pt x="217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0"/>
              <p:cNvSpPr/>
              <p:nvPr/>
            </p:nvSpPr>
            <p:spPr>
              <a:xfrm>
                <a:off x="7568784" y="3017344"/>
                <a:ext cx="62749" cy="32936"/>
              </a:xfrm>
              <a:custGeom>
                <a:avLst/>
                <a:gdLst/>
                <a:ahLst/>
                <a:cxnLst/>
                <a:rect l="l" t="t" r="r" b="b"/>
                <a:pathLst>
                  <a:path w="844" h="443" extrusionOk="0">
                    <a:moveTo>
                      <a:pt x="125" y="0"/>
                    </a:moveTo>
                    <a:cubicBezTo>
                      <a:pt x="87" y="0"/>
                      <a:pt x="53" y="4"/>
                      <a:pt x="17" y="14"/>
                    </a:cubicBezTo>
                    <a:cubicBezTo>
                      <a:pt x="13" y="14"/>
                      <a:pt x="7" y="17"/>
                      <a:pt x="0" y="17"/>
                    </a:cubicBezTo>
                    <a:cubicBezTo>
                      <a:pt x="87" y="72"/>
                      <a:pt x="179" y="129"/>
                      <a:pt x="266" y="190"/>
                    </a:cubicBezTo>
                    <a:cubicBezTo>
                      <a:pt x="287" y="190"/>
                      <a:pt x="304" y="187"/>
                      <a:pt x="321" y="187"/>
                    </a:cubicBezTo>
                    <a:cubicBezTo>
                      <a:pt x="596" y="187"/>
                      <a:pt x="761" y="344"/>
                      <a:pt x="807" y="394"/>
                    </a:cubicBezTo>
                    <a:lnTo>
                      <a:pt x="807" y="394"/>
                    </a:lnTo>
                    <a:cubicBezTo>
                      <a:pt x="770" y="351"/>
                      <a:pt x="707" y="286"/>
                      <a:pt x="628" y="220"/>
                    </a:cubicBezTo>
                    <a:cubicBezTo>
                      <a:pt x="492" y="112"/>
                      <a:pt x="307" y="0"/>
                      <a:pt x="125" y="0"/>
                    </a:cubicBezTo>
                    <a:close/>
                    <a:moveTo>
                      <a:pt x="807" y="394"/>
                    </a:moveTo>
                    <a:lnTo>
                      <a:pt x="807" y="394"/>
                    </a:lnTo>
                    <a:cubicBezTo>
                      <a:pt x="811" y="400"/>
                      <a:pt x="815" y="405"/>
                      <a:pt x="819" y="409"/>
                    </a:cubicBezTo>
                    <a:lnTo>
                      <a:pt x="819" y="409"/>
                    </a:lnTo>
                    <a:lnTo>
                      <a:pt x="820" y="409"/>
                    </a:lnTo>
                    <a:cubicBezTo>
                      <a:pt x="820" y="409"/>
                      <a:pt x="815" y="404"/>
                      <a:pt x="807" y="394"/>
                    </a:cubicBezTo>
                    <a:close/>
                    <a:moveTo>
                      <a:pt x="819" y="409"/>
                    </a:moveTo>
                    <a:lnTo>
                      <a:pt x="793" y="416"/>
                    </a:lnTo>
                    <a:cubicBezTo>
                      <a:pt x="807" y="422"/>
                      <a:pt x="823" y="429"/>
                      <a:pt x="833" y="439"/>
                    </a:cubicBezTo>
                    <a:cubicBezTo>
                      <a:pt x="837" y="442"/>
                      <a:pt x="837" y="442"/>
                      <a:pt x="840" y="442"/>
                    </a:cubicBezTo>
                    <a:cubicBezTo>
                      <a:pt x="843" y="442"/>
                      <a:pt x="836" y="430"/>
                      <a:pt x="819" y="409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0"/>
              <p:cNvSpPr/>
              <p:nvPr/>
            </p:nvSpPr>
            <p:spPr>
              <a:xfrm>
                <a:off x="7469677" y="2928497"/>
                <a:ext cx="254938" cy="212857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2863" extrusionOk="0">
                    <a:moveTo>
                      <a:pt x="503" y="1"/>
                    </a:moveTo>
                    <a:cubicBezTo>
                      <a:pt x="202" y="1"/>
                      <a:pt x="0" y="18"/>
                      <a:pt x="0" y="18"/>
                    </a:cubicBezTo>
                    <a:cubicBezTo>
                      <a:pt x="0" y="18"/>
                      <a:pt x="266" y="109"/>
                      <a:pt x="645" y="288"/>
                    </a:cubicBezTo>
                    <a:cubicBezTo>
                      <a:pt x="1279" y="595"/>
                      <a:pt x="2224" y="1155"/>
                      <a:pt x="2733" y="1985"/>
                    </a:cubicBezTo>
                    <a:cubicBezTo>
                      <a:pt x="2838" y="2157"/>
                      <a:pt x="2953" y="2377"/>
                      <a:pt x="3067" y="2637"/>
                    </a:cubicBezTo>
                    <a:cubicBezTo>
                      <a:pt x="3202" y="2768"/>
                      <a:pt x="3283" y="2855"/>
                      <a:pt x="3294" y="2863"/>
                    </a:cubicBezTo>
                    <a:cubicBezTo>
                      <a:pt x="3330" y="2863"/>
                      <a:pt x="3428" y="871"/>
                      <a:pt x="2551" y="382"/>
                    </a:cubicBezTo>
                    <a:cubicBezTo>
                      <a:pt x="1974" y="58"/>
                      <a:pt x="1067" y="1"/>
                      <a:pt x="503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0"/>
              <p:cNvSpPr/>
              <p:nvPr/>
            </p:nvSpPr>
            <p:spPr>
              <a:xfrm>
                <a:off x="7469677" y="2929761"/>
                <a:ext cx="47731" cy="44757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02" extrusionOk="0">
                    <a:moveTo>
                      <a:pt x="0" y="1"/>
                    </a:moveTo>
                    <a:cubicBezTo>
                      <a:pt x="0" y="1"/>
                      <a:pt x="78" y="274"/>
                      <a:pt x="428" y="602"/>
                    </a:cubicBezTo>
                    <a:cubicBezTo>
                      <a:pt x="550" y="423"/>
                      <a:pt x="624" y="298"/>
                      <a:pt x="637" y="274"/>
                    </a:cubicBezTo>
                    <a:lnTo>
                      <a:pt x="641" y="2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0"/>
              <p:cNvSpPr/>
              <p:nvPr/>
            </p:nvSpPr>
            <p:spPr>
              <a:xfrm>
                <a:off x="7585586" y="3138979"/>
                <a:ext cx="45203" cy="2869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86" extrusionOk="0">
                    <a:moveTo>
                      <a:pt x="516" y="1"/>
                    </a:moveTo>
                    <a:lnTo>
                      <a:pt x="516" y="32"/>
                    </a:lnTo>
                    <a:cubicBezTo>
                      <a:pt x="516" y="170"/>
                      <a:pt x="405" y="284"/>
                      <a:pt x="266" y="284"/>
                    </a:cubicBezTo>
                    <a:cubicBezTo>
                      <a:pt x="125" y="284"/>
                      <a:pt x="14" y="170"/>
                      <a:pt x="14" y="32"/>
                    </a:cubicBezTo>
                    <a:lnTo>
                      <a:pt x="14" y="32"/>
                    </a:lnTo>
                    <a:cubicBezTo>
                      <a:pt x="14" y="32"/>
                      <a:pt x="0" y="305"/>
                      <a:pt x="189" y="369"/>
                    </a:cubicBezTo>
                    <a:cubicBezTo>
                      <a:pt x="219" y="379"/>
                      <a:pt x="246" y="386"/>
                      <a:pt x="277" y="386"/>
                    </a:cubicBezTo>
                    <a:cubicBezTo>
                      <a:pt x="445" y="386"/>
                      <a:pt x="607" y="234"/>
                      <a:pt x="516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0"/>
              <p:cNvSpPr/>
              <p:nvPr/>
            </p:nvSpPr>
            <p:spPr>
              <a:xfrm>
                <a:off x="7586553" y="3127975"/>
                <a:ext cx="37397" cy="3219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3" extrusionOk="0">
                    <a:moveTo>
                      <a:pt x="294" y="1"/>
                    </a:moveTo>
                    <a:cubicBezTo>
                      <a:pt x="163" y="1"/>
                      <a:pt x="24" y="96"/>
                      <a:pt x="1" y="180"/>
                    </a:cubicBezTo>
                    <a:cubicBezTo>
                      <a:pt x="1" y="318"/>
                      <a:pt x="112" y="432"/>
                      <a:pt x="253" y="432"/>
                    </a:cubicBezTo>
                    <a:cubicBezTo>
                      <a:pt x="392" y="432"/>
                      <a:pt x="503" y="318"/>
                      <a:pt x="503" y="180"/>
                    </a:cubicBezTo>
                    <a:lnTo>
                      <a:pt x="503" y="149"/>
                    </a:lnTo>
                    <a:lnTo>
                      <a:pt x="503" y="146"/>
                    </a:lnTo>
                    <a:cubicBezTo>
                      <a:pt x="459" y="38"/>
                      <a:pt x="378" y="1"/>
                      <a:pt x="294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0"/>
              <p:cNvSpPr/>
              <p:nvPr/>
            </p:nvSpPr>
            <p:spPr>
              <a:xfrm>
                <a:off x="7492204" y="3147529"/>
                <a:ext cx="40222" cy="34497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64" extrusionOk="0">
                    <a:moveTo>
                      <a:pt x="102" y="1"/>
                    </a:moveTo>
                    <a:cubicBezTo>
                      <a:pt x="58" y="31"/>
                      <a:pt x="24" y="71"/>
                      <a:pt x="14" y="109"/>
                    </a:cubicBezTo>
                    <a:cubicBezTo>
                      <a:pt x="14" y="109"/>
                      <a:pt x="1" y="382"/>
                      <a:pt x="189" y="446"/>
                    </a:cubicBezTo>
                    <a:cubicBezTo>
                      <a:pt x="217" y="456"/>
                      <a:pt x="247" y="463"/>
                      <a:pt x="278" y="463"/>
                    </a:cubicBezTo>
                    <a:cubicBezTo>
                      <a:pt x="402" y="463"/>
                      <a:pt x="524" y="379"/>
                      <a:pt x="541" y="241"/>
                    </a:cubicBezTo>
                    <a:lnTo>
                      <a:pt x="541" y="241"/>
                    </a:lnTo>
                    <a:cubicBezTo>
                      <a:pt x="493" y="301"/>
                      <a:pt x="423" y="339"/>
                      <a:pt x="338" y="339"/>
                    </a:cubicBezTo>
                    <a:cubicBezTo>
                      <a:pt x="200" y="339"/>
                      <a:pt x="88" y="227"/>
                      <a:pt x="88" y="88"/>
                    </a:cubicBezTo>
                    <a:cubicBezTo>
                      <a:pt x="88" y="55"/>
                      <a:pt x="91" y="28"/>
                      <a:pt x="102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0"/>
              <p:cNvSpPr/>
              <p:nvPr/>
            </p:nvSpPr>
            <p:spPr>
              <a:xfrm>
                <a:off x="7498747" y="3142250"/>
                <a:ext cx="33977" cy="3048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10" extrusionOk="0">
                    <a:moveTo>
                      <a:pt x="220" y="1"/>
                    </a:moveTo>
                    <a:cubicBezTo>
                      <a:pt x="145" y="1"/>
                      <a:pt x="71" y="31"/>
                      <a:pt x="14" y="72"/>
                    </a:cubicBezTo>
                    <a:cubicBezTo>
                      <a:pt x="3" y="99"/>
                      <a:pt x="0" y="126"/>
                      <a:pt x="0" y="159"/>
                    </a:cubicBezTo>
                    <a:cubicBezTo>
                      <a:pt x="0" y="298"/>
                      <a:pt x="112" y="410"/>
                      <a:pt x="250" y="410"/>
                    </a:cubicBezTo>
                    <a:cubicBezTo>
                      <a:pt x="335" y="410"/>
                      <a:pt x="405" y="372"/>
                      <a:pt x="453" y="312"/>
                    </a:cubicBezTo>
                    <a:cubicBezTo>
                      <a:pt x="456" y="261"/>
                      <a:pt x="449" y="207"/>
                      <a:pt x="425" y="150"/>
                    </a:cubicBezTo>
                    <a:cubicBezTo>
                      <a:pt x="385" y="41"/>
                      <a:pt x="304" y="1"/>
                      <a:pt x="22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0"/>
              <p:cNvSpPr/>
              <p:nvPr/>
            </p:nvSpPr>
            <p:spPr>
              <a:xfrm>
                <a:off x="7547668" y="3044407"/>
                <a:ext cx="67284" cy="18438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48" extrusionOk="0">
                    <a:moveTo>
                      <a:pt x="797" y="1"/>
                    </a:moveTo>
                    <a:cubicBezTo>
                      <a:pt x="452" y="8"/>
                      <a:pt x="31" y="176"/>
                      <a:pt x="31" y="176"/>
                    </a:cubicBezTo>
                    <a:lnTo>
                      <a:pt x="1" y="89"/>
                    </a:lnTo>
                    <a:lnTo>
                      <a:pt x="51" y="248"/>
                    </a:lnTo>
                    <a:lnTo>
                      <a:pt x="904" y="86"/>
                    </a:lnTo>
                    <a:cubicBezTo>
                      <a:pt x="868" y="55"/>
                      <a:pt x="831" y="28"/>
                      <a:pt x="797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0"/>
              <p:cNvSpPr/>
              <p:nvPr/>
            </p:nvSpPr>
            <p:spPr>
              <a:xfrm>
                <a:off x="7547668" y="3031396"/>
                <a:ext cx="59255" cy="2617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52" extrusionOk="0">
                    <a:moveTo>
                      <a:pt x="550" y="1"/>
                    </a:moveTo>
                    <a:cubicBezTo>
                      <a:pt x="513" y="4"/>
                      <a:pt x="476" y="10"/>
                      <a:pt x="435" y="18"/>
                    </a:cubicBezTo>
                    <a:cubicBezTo>
                      <a:pt x="7" y="112"/>
                      <a:pt x="1" y="257"/>
                      <a:pt x="1" y="264"/>
                    </a:cubicBezTo>
                    <a:lnTo>
                      <a:pt x="31" y="351"/>
                    </a:lnTo>
                    <a:cubicBezTo>
                      <a:pt x="31" y="351"/>
                      <a:pt x="452" y="183"/>
                      <a:pt x="797" y="176"/>
                    </a:cubicBezTo>
                    <a:cubicBezTo>
                      <a:pt x="716" y="115"/>
                      <a:pt x="635" y="58"/>
                      <a:pt x="55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0"/>
              <p:cNvSpPr/>
              <p:nvPr/>
            </p:nvSpPr>
            <p:spPr>
              <a:xfrm>
                <a:off x="7606850" y="3044407"/>
                <a:ext cx="20892" cy="639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6" extrusionOk="0">
                    <a:moveTo>
                      <a:pt x="1" y="1"/>
                    </a:moveTo>
                    <a:cubicBezTo>
                      <a:pt x="35" y="28"/>
                      <a:pt x="72" y="55"/>
                      <a:pt x="108" y="86"/>
                    </a:cubicBezTo>
                    <a:lnTo>
                      <a:pt x="281" y="52"/>
                    </a:lnTo>
                    <a:cubicBezTo>
                      <a:pt x="210" y="14"/>
                      <a:pt x="119" y="1"/>
                      <a:pt x="21" y="1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0"/>
              <p:cNvSpPr/>
              <p:nvPr/>
            </p:nvSpPr>
            <p:spPr>
              <a:xfrm>
                <a:off x="7588560" y="3031173"/>
                <a:ext cx="41189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230" extrusionOk="0">
                    <a:moveTo>
                      <a:pt x="55" y="1"/>
                    </a:moveTo>
                    <a:cubicBezTo>
                      <a:pt x="38" y="1"/>
                      <a:pt x="21" y="4"/>
                      <a:pt x="0" y="4"/>
                    </a:cubicBezTo>
                    <a:cubicBezTo>
                      <a:pt x="85" y="61"/>
                      <a:pt x="166" y="118"/>
                      <a:pt x="247" y="179"/>
                    </a:cubicBezTo>
                    <a:lnTo>
                      <a:pt x="267" y="179"/>
                    </a:lnTo>
                    <a:cubicBezTo>
                      <a:pt x="365" y="179"/>
                      <a:pt x="456" y="192"/>
                      <a:pt x="527" y="230"/>
                    </a:cubicBezTo>
                    <a:lnTo>
                      <a:pt x="554" y="223"/>
                    </a:lnTo>
                    <a:cubicBezTo>
                      <a:pt x="554" y="223"/>
                      <a:pt x="382" y="1"/>
                      <a:pt x="55" y="1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0"/>
              <p:cNvSpPr/>
              <p:nvPr/>
            </p:nvSpPr>
            <p:spPr>
              <a:xfrm>
                <a:off x="7469900" y="3050950"/>
                <a:ext cx="55761" cy="2512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338" extrusionOk="0">
                    <a:moveTo>
                      <a:pt x="611" y="1"/>
                    </a:moveTo>
                    <a:cubicBezTo>
                      <a:pt x="432" y="1"/>
                      <a:pt x="136" y="48"/>
                      <a:pt x="0" y="338"/>
                    </a:cubicBezTo>
                    <a:lnTo>
                      <a:pt x="749" y="11"/>
                    </a:lnTo>
                    <a:cubicBezTo>
                      <a:pt x="749" y="11"/>
                      <a:pt x="695" y="1"/>
                      <a:pt x="611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0"/>
              <p:cNvSpPr/>
              <p:nvPr/>
            </p:nvSpPr>
            <p:spPr>
              <a:xfrm>
                <a:off x="7469900" y="3035113"/>
                <a:ext cx="55761" cy="4096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51" extrusionOk="0">
                    <a:moveTo>
                      <a:pt x="456" y="1"/>
                    </a:moveTo>
                    <a:cubicBezTo>
                      <a:pt x="419" y="1"/>
                      <a:pt x="378" y="8"/>
                      <a:pt x="335" y="32"/>
                    </a:cubicBezTo>
                    <a:cubicBezTo>
                      <a:pt x="78" y="163"/>
                      <a:pt x="0" y="551"/>
                      <a:pt x="0" y="551"/>
                    </a:cubicBezTo>
                    <a:cubicBezTo>
                      <a:pt x="136" y="261"/>
                      <a:pt x="432" y="214"/>
                      <a:pt x="611" y="214"/>
                    </a:cubicBezTo>
                    <a:cubicBezTo>
                      <a:pt x="695" y="214"/>
                      <a:pt x="749" y="224"/>
                      <a:pt x="749" y="224"/>
                    </a:cubicBezTo>
                    <a:cubicBezTo>
                      <a:pt x="749" y="224"/>
                      <a:pt x="642" y="1"/>
                      <a:pt x="456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0"/>
              <p:cNvSpPr/>
              <p:nvPr/>
            </p:nvSpPr>
            <p:spPr>
              <a:xfrm>
                <a:off x="7480903" y="3465890"/>
                <a:ext cx="129067" cy="26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56" extrusionOk="0">
                    <a:moveTo>
                      <a:pt x="0" y="1"/>
                    </a:moveTo>
                    <a:cubicBezTo>
                      <a:pt x="443" y="170"/>
                      <a:pt x="1037" y="329"/>
                      <a:pt x="1735" y="355"/>
                    </a:cubicBezTo>
                    <a:cubicBezTo>
                      <a:pt x="1182" y="318"/>
                      <a:pt x="615" y="197"/>
                      <a:pt x="75" y="1"/>
                    </a:cubicBezTo>
                    <a:close/>
                  </a:path>
                </a:pathLst>
              </a:custGeom>
              <a:solidFill>
                <a:srgbClr val="BC6D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0"/>
              <p:cNvSpPr/>
              <p:nvPr/>
            </p:nvSpPr>
            <p:spPr>
              <a:xfrm>
                <a:off x="7415922" y="3432805"/>
                <a:ext cx="391663" cy="33159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46" extrusionOk="0">
                    <a:moveTo>
                      <a:pt x="5268" y="101"/>
                    </a:moveTo>
                    <a:lnTo>
                      <a:pt x="5268" y="101"/>
                    </a:lnTo>
                    <a:cubicBezTo>
                      <a:pt x="5191" y="166"/>
                      <a:pt x="5106" y="223"/>
                      <a:pt x="5022" y="277"/>
                    </a:cubicBezTo>
                    <a:cubicBezTo>
                      <a:pt x="5120" y="223"/>
                      <a:pt x="5204" y="166"/>
                      <a:pt x="5268" y="101"/>
                    </a:cubicBezTo>
                    <a:close/>
                    <a:moveTo>
                      <a:pt x="1" y="0"/>
                    </a:moveTo>
                    <a:cubicBezTo>
                      <a:pt x="11" y="11"/>
                      <a:pt x="328" y="237"/>
                      <a:pt x="874" y="446"/>
                    </a:cubicBezTo>
                    <a:lnTo>
                      <a:pt x="949" y="446"/>
                    </a:lnTo>
                    <a:cubicBezTo>
                      <a:pt x="619" y="324"/>
                      <a:pt x="298" y="176"/>
                      <a:pt x="1" y="0"/>
                    </a:cubicBezTo>
                    <a:close/>
                  </a:path>
                </a:pathLst>
              </a:custGeom>
              <a:solidFill>
                <a:srgbClr val="313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0"/>
              <p:cNvSpPr/>
              <p:nvPr/>
            </p:nvSpPr>
            <p:spPr>
              <a:xfrm>
                <a:off x="7415699" y="3276003"/>
                <a:ext cx="392703" cy="216574"/>
              </a:xfrm>
              <a:custGeom>
                <a:avLst/>
                <a:gdLst/>
                <a:ahLst/>
                <a:cxnLst/>
                <a:rect l="l" t="t" r="r" b="b"/>
                <a:pathLst>
                  <a:path w="5282" h="2913" extrusionOk="0">
                    <a:moveTo>
                      <a:pt x="0" y="2109"/>
                    </a:moveTo>
                    <a:cubicBezTo>
                      <a:pt x="2" y="2110"/>
                      <a:pt x="4" y="2110"/>
                      <a:pt x="6" y="2111"/>
                    </a:cubicBezTo>
                    <a:lnTo>
                      <a:pt x="6" y="2111"/>
                    </a:lnTo>
                    <a:cubicBezTo>
                      <a:pt x="5" y="2110"/>
                      <a:pt x="4" y="2110"/>
                      <a:pt x="4" y="2109"/>
                    </a:cubicBezTo>
                    <a:close/>
                    <a:moveTo>
                      <a:pt x="4576" y="0"/>
                    </a:moveTo>
                    <a:cubicBezTo>
                      <a:pt x="4576" y="0"/>
                      <a:pt x="3064" y="2214"/>
                      <a:pt x="837" y="2214"/>
                    </a:cubicBezTo>
                    <a:cubicBezTo>
                      <a:pt x="569" y="2214"/>
                      <a:pt x="294" y="2181"/>
                      <a:pt x="6" y="2111"/>
                    </a:cubicBezTo>
                    <a:lnTo>
                      <a:pt x="6" y="2111"/>
                    </a:lnTo>
                    <a:cubicBezTo>
                      <a:pt x="303" y="2286"/>
                      <a:pt x="622" y="2433"/>
                      <a:pt x="952" y="2555"/>
                    </a:cubicBezTo>
                    <a:cubicBezTo>
                      <a:pt x="1492" y="2751"/>
                      <a:pt x="2059" y="2872"/>
                      <a:pt x="2612" y="2909"/>
                    </a:cubicBezTo>
                    <a:cubicBezTo>
                      <a:pt x="2676" y="2909"/>
                      <a:pt x="2737" y="2913"/>
                      <a:pt x="2801" y="2913"/>
                    </a:cubicBezTo>
                    <a:cubicBezTo>
                      <a:pt x="2939" y="2913"/>
                      <a:pt x="3084" y="2906"/>
                      <a:pt x="3230" y="2892"/>
                    </a:cubicBezTo>
                    <a:lnTo>
                      <a:pt x="3230" y="2707"/>
                    </a:lnTo>
                    <a:lnTo>
                      <a:pt x="4182" y="2707"/>
                    </a:lnTo>
                    <a:cubicBezTo>
                      <a:pt x="4461" y="2626"/>
                      <a:pt x="4782" y="2518"/>
                      <a:pt x="5025" y="2386"/>
                    </a:cubicBezTo>
                    <a:cubicBezTo>
                      <a:pt x="5109" y="2332"/>
                      <a:pt x="5194" y="2275"/>
                      <a:pt x="5271" y="2210"/>
                    </a:cubicBezTo>
                    <a:cubicBezTo>
                      <a:pt x="5275" y="2207"/>
                      <a:pt x="5278" y="2207"/>
                      <a:pt x="5281" y="2204"/>
                    </a:cubicBezTo>
                    <a:lnTo>
                      <a:pt x="4576" y="0"/>
                    </a:lnTo>
                    <a:close/>
                  </a:path>
                </a:pathLst>
              </a:custGeom>
              <a:solidFill>
                <a:srgbClr val="C08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0"/>
              <p:cNvSpPr/>
              <p:nvPr/>
            </p:nvSpPr>
            <p:spPr>
              <a:xfrm>
                <a:off x="7530345" y="3191915"/>
                <a:ext cx="34423" cy="6713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03" extrusionOk="0">
                    <a:moveTo>
                      <a:pt x="463" y="615"/>
                    </a:moveTo>
                    <a:lnTo>
                      <a:pt x="457" y="643"/>
                    </a:lnTo>
                    <a:lnTo>
                      <a:pt x="457" y="643"/>
                    </a:lnTo>
                    <a:cubicBezTo>
                      <a:pt x="459" y="635"/>
                      <a:pt x="461" y="626"/>
                      <a:pt x="463" y="615"/>
                    </a:cubicBezTo>
                    <a:close/>
                    <a:moveTo>
                      <a:pt x="457" y="643"/>
                    </a:moveTo>
                    <a:lnTo>
                      <a:pt x="457" y="643"/>
                    </a:lnTo>
                    <a:cubicBezTo>
                      <a:pt x="452" y="663"/>
                      <a:pt x="447" y="678"/>
                      <a:pt x="443" y="689"/>
                    </a:cubicBezTo>
                    <a:cubicBezTo>
                      <a:pt x="443" y="689"/>
                      <a:pt x="446" y="689"/>
                      <a:pt x="446" y="693"/>
                    </a:cubicBezTo>
                    <a:lnTo>
                      <a:pt x="457" y="643"/>
                    </a:lnTo>
                    <a:close/>
                    <a:moveTo>
                      <a:pt x="48" y="1"/>
                    </a:moveTo>
                    <a:cubicBezTo>
                      <a:pt x="24" y="109"/>
                      <a:pt x="0" y="304"/>
                      <a:pt x="78" y="544"/>
                    </a:cubicBezTo>
                    <a:cubicBezTo>
                      <a:pt x="186" y="888"/>
                      <a:pt x="365" y="902"/>
                      <a:pt x="392" y="902"/>
                    </a:cubicBezTo>
                    <a:lnTo>
                      <a:pt x="396" y="902"/>
                    </a:lnTo>
                    <a:lnTo>
                      <a:pt x="446" y="696"/>
                    </a:lnTo>
                    <a:lnTo>
                      <a:pt x="436" y="717"/>
                    </a:lnTo>
                    <a:cubicBezTo>
                      <a:pt x="436" y="720"/>
                      <a:pt x="436" y="723"/>
                      <a:pt x="433" y="723"/>
                    </a:cubicBezTo>
                    <a:lnTo>
                      <a:pt x="422" y="743"/>
                    </a:lnTo>
                    <a:cubicBezTo>
                      <a:pt x="416" y="740"/>
                      <a:pt x="277" y="669"/>
                      <a:pt x="132" y="373"/>
                    </a:cubicBezTo>
                    <a:cubicBezTo>
                      <a:pt x="68" y="244"/>
                      <a:pt x="51" y="113"/>
                      <a:pt x="48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0"/>
              <p:cNvSpPr/>
              <p:nvPr/>
            </p:nvSpPr>
            <p:spPr>
              <a:xfrm>
                <a:off x="7537854" y="3189238"/>
                <a:ext cx="27434" cy="5650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60" extrusionOk="0">
                    <a:moveTo>
                      <a:pt x="8" y="0"/>
                    </a:moveTo>
                    <a:cubicBezTo>
                      <a:pt x="1" y="111"/>
                      <a:pt x="14" y="253"/>
                      <a:pt x="82" y="381"/>
                    </a:cubicBezTo>
                    <a:cubicBezTo>
                      <a:pt x="206" y="634"/>
                      <a:pt x="321" y="712"/>
                      <a:pt x="342" y="725"/>
                    </a:cubicBezTo>
                    <a:cubicBezTo>
                      <a:pt x="348" y="709"/>
                      <a:pt x="355" y="685"/>
                      <a:pt x="362" y="651"/>
                    </a:cubicBezTo>
                    <a:lnTo>
                      <a:pt x="368" y="624"/>
                    </a:lnTo>
                    <a:lnTo>
                      <a:pt x="8" y="0"/>
                    </a:lnTo>
                    <a:close/>
                    <a:moveTo>
                      <a:pt x="335" y="753"/>
                    </a:moveTo>
                    <a:lnTo>
                      <a:pt x="332" y="759"/>
                    </a:lnTo>
                    <a:cubicBezTo>
                      <a:pt x="335" y="759"/>
                      <a:pt x="335" y="756"/>
                      <a:pt x="335" y="753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0"/>
              <p:cNvSpPr/>
              <p:nvPr/>
            </p:nvSpPr>
            <p:spPr>
              <a:xfrm>
                <a:off x="7533914" y="3185447"/>
                <a:ext cx="29590" cy="6178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831" extrusionOk="0">
                    <a:moveTo>
                      <a:pt x="30" y="0"/>
                    </a:moveTo>
                    <a:cubicBezTo>
                      <a:pt x="30" y="0"/>
                      <a:pt x="16" y="31"/>
                      <a:pt x="0" y="88"/>
                    </a:cubicBezTo>
                    <a:cubicBezTo>
                      <a:pt x="3" y="200"/>
                      <a:pt x="20" y="331"/>
                      <a:pt x="84" y="460"/>
                    </a:cubicBezTo>
                    <a:cubicBezTo>
                      <a:pt x="229" y="756"/>
                      <a:pt x="368" y="827"/>
                      <a:pt x="374" y="830"/>
                    </a:cubicBezTo>
                    <a:lnTo>
                      <a:pt x="385" y="810"/>
                    </a:lnTo>
                    <a:lnTo>
                      <a:pt x="388" y="804"/>
                    </a:lnTo>
                    <a:lnTo>
                      <a:pt x="398" y="783"/>
                    </a:lnTo>
                    <a:lnTo>
                      <a:pt x="398" y="780"/>
                    </a:lnTo>
                    <a:cubicBezTo>
                      <a:pt x="398" y="776"/>
                      <a:pt x="395" y="776"/>
                      <a:pt x="395" y="776"/>
                    </a:cubicBezTo>
                    <a:cubicBezTo>
                      <a:pt x="374" y="763"/>
                      <a:pt x="259" y="685"/>
                      <a:pt x="135" y="432"/>
                    </a:cubicBezTo>
                    <a:cubicBezTo>
                      <a:pt x="67" y="304"/>
                      <a:pt x="54" y="162"/>
                      <a:pt x="61" y="51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6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0"/>
              <p:cNvSpPr/>
              <p:nvPr/>
            </p:nvSpPr>
            <p:spPr>
              <a:xfrm>
                <a:off x="7720529" y="3481727"/>
                <a:ext cx="2528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34" y="1"/>
                    </a:moveTo>
                    <a:lnTo>
                      <a:pt x="34" y="1"/>
                    </a:lnTo>
                    <a:cubicBezTo>
                      <a:pt x="24" y="4"/>
                      <a:pt x="14" y="7"/>
                      <a:pt x="1" y="10"/>
                    </a:cubicBezTo>
                    <a:lnTo>
                      <a:pt x="7" y="3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B56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0"/>
              <p:cNvSpPr/>
              <p:nvPr/>
            </p:nvSpPr>
            <p:spPr>
              <a:xfrm>
                <a:off x="7655846" y="3477191"/>
                <a:ext cx="70779" cy="14944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01" extrusionOk="0">
                    <a:moveTo>
                      <a:pt x="952" y="1"/>
                    </a:moveTo>
                    <a:cubicBezTo>
                      <a:pt x="587" y="102"/>
                      <a:pt x="284" y="156"/>
                      <a:pt x="284" y="156"/>
                    </a:cubicBezTo>
                    <a:cubicBezTo>
                      <a:pt x="189" y="169"/>
                      <a:pt x="94" y="180"/>
                      <a:pt x="0" y="186"/>
                    </a:cubicBezTo>
                    <a:lnTo>
                      <a:pt x="0" y="200"/>
                    </a:lnTo>
                    <a:lnTo>
                      <a:pt x="871" y="71"/>
                    </a:lnTo>
                    <a:cubicBezTo>
                      <a:pt x="884" y="68"/>
                      <a:pt x="894" y="65"/>
                      <a:pt x="904" y="62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0"/>
              <p:cNvSpPr/>
              <p:nvPr/>
            </p:nvSpPr>
            <p:spPr>
              <a:xfrm>
                <a:off x="7655846" y="3482470"/>
                <a:ext cx="65277" cy="8944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203" extrusionOk="0">
                    <a:moveTo>
                      <a:pt x="871" y="0"/>
                    </a:moveTo>
                    <a:lnTo>
                      <a:pt x="0" y="129"/>
                    </a:lnTo>
                    <a:lnTo>
                      <a:pt x="0" y="1202"/>
                    </a:lnTo>
                    <a:lnTo>
                      <a:pt x="877" y="28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B15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0"/>
              <p:cNvSpPr/>
              <p:nvPr/>
            </p:nvSpPr>
            <p:spPr>
              <a:xfrm>
                <a:off x="7655846" y="3477191"/>
                <a:ext cx="70779" cy="1390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87" extrusionOk="0">
                    <a:moveTo>
                      <a:pt x="0" y="1"/>
                    </a:moveTo>
                    <a:lnTo>
                      <a:pt x="0" y="186"/>
                    </a:lnTo>
                    <a:cubicBezTo>
                      <a:pt x="94" y="180"/>
                      <a:pt x="189" y="169"/>
                      <a:pt x="284" y="156"/>
                    </a:cubicBezTo>
                    <a:cubicBezTo>
                      <a:pt x="284" y="156"/>
                      <a:pt x="587" y="102"/>
                      <a:pt x="952" y="1"/>
                    </a:cubicBezTo>
                    <a:close/>
                  </a:path>
                </a:pathLst>
              </a:custGeom>
              <a:solidFill>
                <a:srgbClr val="AF6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0"/>
              <p:cNvSpPr/>
              <p:nvPr/>
            </p:nvSpPr>
            <p:spPr>
              <a:xfrm>
                <a:off x="7576293" y="3574588"/>
                <a:ext cx="230329" cy="140517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90" extrusionOk="0">
                    <a:moveTo>
                      <a:pt x="3087" y="0"/>
                    </a:moveTo>
                    <a:cubicBezTo>
                      <a:pt x="2993" y="368"/>
                      <a:pt x="2568" y="1701"/>
                      <a:pt x="1505" y="1701"/>
                    </a:cubicBezTo>
                    <a:cubicBezTo>
                      <a:pt x="1455" y="1701"/>
                      <a:pt x="1407" y="1701"/>
                      <a:pt x="1354" y="1694"/>
                    </a:cubicBezTo>
                    <a:cubicBezTo>
                      <a:pt x="1" y="1539"/>
                      <a:pt x="314" y="65"/>
                      <a:pt x="314" y="64"/>
                    </a:cubicBezTo>
                    <a:lnTo>
                      <a:pt x="314" y="64"/>
                    </a:lnTo>
                    <a:cubicBezTo>
                      <a:pt x="98" y="756"/>
                      <a:pt x="250" y="1711"/>
                      <a:pt x="1667" y="1879"/>
                    </a:cubicBezTo>
                    <a:cubicBezTo>
                      <a:pt x="1721" y="1887"/>
                      <a:pt x="1775" y="1890"/>
                      <a:pt x="1826" y="1890"/>
                    </a:cubicBezTo>
                    <a:cubicBezTo>
                      <a:pt x="2440" y="1890"/>
                      <a:pt x="2763" y="1418"/>
                      <a:pt x="2925" y="945"/>
                    </a:cubicBezTo>
                    <a:cubicBezTo>
                      <a:pt x="3091" y="473"/>
                      <a:pt x="3098" y="0"/>
                      <a:pt x="3091" y="0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0"/>
              <p:cNvSpPr/>
              <p:nvPr/>
            </p:nvSpPr>
            <p:spPr>
              <a:xfrm>
                <a:off x="7576293" y="3574588"/>
                <a:ext cx="229585" cy="126539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1702" extrusionOk="0">
                    <a:moveTo>
                      <a:pt x="3087" y="0"/>
                    </a:moveTo>
                    <a:cubicBezTo>
                      <a:pt x="3085" y="11"/>
                      <a:pt x="3081" y="23"/>
                      <a:pt x="3078" y="36"/>
                    </a:cubicBezTo>
                    <a:lnTo>
                      <a:pt x="3078" y="36"/>
                    </a:lnTo>
                    <a:cubicBezTo>
                      <a:pt x="3083" y="20"/>
                      <a:pt x="3086" y="9"/>
                      <a:pt x="3087" y="4"/>
                    </a:cubicBezTo>
                    <a:lnTo>
                      <a:pt x="3087" y="0"/>
                    </a:lnTo>
                    <a:close/>
                    <a:moveTo>
                      <a:pt x="3078" y="36"/>
                    </a:moveTo>
                    <a:lnTo>
                      <a:pt x="3078" y="36"/>
                    </a:lnTo>
                    <a:cubicBezTo>
                      <a:pt x="3002" y="273"/>
                      <a:pt x="2493" y="1566"/>
                      <a:pt x="1549" y="1566"/>
                    </a:cubicBezTo>
                    <a:lnTo>
                      <a:pt x="1545" y="1566"/>
                    </a:lnTo>
                    <a:cubicBezTo>
                      <a:pt x="536" y="1563"/>
                      <a:pt x="314" y="65"/>
                      <a:pt x="314" y="64"/>
                    </a:cubicBezTo>
                    <a:lnTo>
                      <a:pt x="314" y="64"/>
                    </a:lnTo>
                    <a:cubicBezTo>
                      <a:pt x="314" y="65"/>
                      <a:pt x="0" y="1539"/>
                      <a:pt x="1354" y="1694"/>
                    </a:cubicBezTo>
                    <a:cubicBezTo>
                      <a:pt x="1407" y="1701"/>
                      <a:pt x="1455" y="1701"/>
                      <a:pt x="1505" y="1701"/>
                    </a:cubicBezTo>
                    <a:cubicBezTo>
                      <a:pt x="2536" y="1701"/>
                      <a:pt x="2967" y="447"/>
                      <a:pt x="3078" y="36"/>
                    </a:cubicBezTo>
                    <a:close/>
                  </a:path>
                </a:pathLst>
              </a:custGeom>
              <a:solidFill>
                <a:srgbClr val="B15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0"/>
              <p:cNvSpPr/>
              <p:nvPr/>
            </p:nvSpPr>
            <p:spPr>
              <a:xfrm>
                <a:off x="8028854" y="3716297"/>
                <a:ext cx="372" cy="74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6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0"/>
              <p:cNvSpPr/>
              <p:nvPr/>
            </p:nvSpPr>
            <p:spPr>
              <a:xfrm>
                <a:off x="7958371" y="3716297"/>
                <a:ext cx="70556" cy="2014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71" extrusionOk="0">
                    <a:moveTo>
                      <a:pt x="948" y="1"/>
                    </a:moveTo>
                    <a:lnTo>
                      <a:pt x="1" y="152"/>
                    </a:lnTo>
                    <a:cubicBezTo>
                      <a:pt x="24" y="210"/>
                      <a:pt x="37" y="253"/>
                      <a:pt x="44" y="270"/>
                    </a:cubicBez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0"/>
              <p:cNvSpPr/>
              <p:nvPr/>
            </p:nvSpPr>
            <p:spPr>
              <a:xfrm>
                <a:off x="7907888" y="3727598"/>
                <a:ext cx="53828" cy="2111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4" extrusionOk="0">
                    <a:moveTo>
                      <a:pt x="680" y="0"/>
                    </a:moveTo>
                    <a:lnTo>
                      <a:pt x="1" y="112"/>
                    </a:lnTo>
                    <a:lnTo>
                      <a:pt x="102" y="284"/>
                    </a:lnTo>
                    <a:lnTo>
                      <a:pt x="105" y="284"/>
                    </a:lnTo>
                    <a:cubicBezTo>
                      <a:pt x="267" y="267"/>
                      <a:pt x="331" y="237"/>
                      <a:pt x="331" y="237"/>
                    </a:cubicBezTo>
                    <a:lnTo>
                      <a:pt x="723" y="118"/>
                    </a:lnTo>
                    <a:cubicBezTo>
                      <a:pt x="716" y="101"/>
                      <a:pt x="703" y="58"/>
                      <a:pt x="680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0"/>
              <p:cNvSpPr/>
              <p:nvPr/>
            </p:nvSpPr>
            <p:spPr>
              <a:xfrm>
                <a:off x="7915472" y="3716297"/>
                <a:ext cx="113752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66" extrusionOk="0">
                    <a:moveTo>
                      <a:pt x="1525" y="1"/>
                    </a:moveTo>
                    <a:lnTo>
                      <a:pt x="621" y="270"/>
                    </a:lnTo>
                    <a:lnTo>
                      <a:pt x="229" y="389"/>
                    </a:lnTo>
                    <a:cubicBezTo>
                      <a:pt x="229" y="389"/>
                      <a:pt x="165" y="419"/>
                      <a:pt x="3" y="436"/>
                    </a:cubicBezTo>
                    <a:lnTo>
                      <a:pt x="0" y="436"/>
                    </a:lnTo>
                    <a:lnTo>
                      <a:pt x="179" y="750"/>
                    </a:lnTo>
                    <a:cubicBezTo>
                      <a:pt x="179" y="750"/>
                      <a:pt x="115" y="750"/>
                      <a:pt x="24" y="763"/>
                    </a:cubicBezTo>
                    <a:lnTo>
                      <a:pt x="75" y="763"/>
                    </a:lnTo>
                    <a:cubicBezTo>
                      <a:pt x="152" y="763"/>
                      <a:pt x="250" y="763"/>
                      <a:pt x="365" y="770"/>
                    </a:cubicBezTo>
                    <a:cubicBezTo>
                      <a:pt x="719" y="787"/>
                      <a:pt x="833" y="1266"/>
                      <a:pt x="833" y="1266"/>
                    </a:cubicBezTo>
                    <a:lnTo>
                      <a:pt x="1529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0"/>
              <p:cNvSpPr/>
              <p:nvPr/>
            </p:nvSpPr>
            <p:spPr>
              <a:xfrm>
                <a:off x="7469677" y="3797040"/>
                <a:ext cx="137022" cy="1769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238" extrusionOk="0">
                    <a:moveTo>
                      <a:pt x="0" y="1"/>
                    </a:moveTo>
                    <a:lnTo>
                      <a:pt x="941" y="211"/>
                    </a:lnTo>
                    <a:cubicBezTo>
                      <a:pt x="941" y="211"/>
                      <a:pt x="1002" y="207"/>
                      <a:pt x="1100" y="207"/>
                    </a:cubicBezTo>
                    <a:cubicBezTo>
                      <a:pt x="1255" y="207"/>
                      <a:pt x="1512" y="214"/>
                      <a:pt x="1765" y="234"/>
                    </a:cubicBezTo>
                    <a:cubicBezTo>
                      <a:pt x="1789" y="234"/>
                      <a:pt x="1814" y="234"/>
                      <a:pt x="1837" y="236"/>
                    </a:cubicBezTo>
                    <a:lnTo>
                      <a:pt x="1837" y="236"/>
                    </a:lnTo>
                    <a:lnTo>
                      <a:pt x="1383" y="180"/>
                    </a:lnTo>
                    <a:lnTo>
                      <a:pt x="1285" y="180"/>
                    </a:lnTo>
                    <a:lnTo>
                      <a:pt x="1285" y="167"/>
                    </a:lnTo>
                    <a:lnTo>
                      <a:pt x="0" y="1"/>
                    </a:lnTo>
                    <a:close/>
                    <a:moveTo>
                      <a:pt x="1837" y="236"/>
                    </a:moveTo>
                    <a:lnTo>
                      <a:pt x="1842" y="237"/>
                    </a:lnTo>
                    <a:cubicBezTo>
                      <a:pt x="1841" y="237"/>
                      <a:pt x="1839" y="237"/>
                      <a:pt x="1837" y="236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0"/>
              <p:cNvSpPr/>
              <p:nvPr/>
            </p:nvSpPr>
            <p:spPr>
              <a:xfrm>
                <a:off x="7469677" y="3797040"/>
                <a:ext cx="131223" cy="116279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64" extrusionOk="0">
                    <a:moveTo>
                      <a:pt x="1723" y="231"/>
                    </a:moveTo>
                    <a:cubicBezTo>
                      <a:pt x="1737" y="232"/>
                      <a:pt x="1751" y="233"/>
                      <a:pt x="1765" y="234"/>
                    </a:cubicBezTo>
                    <a:cubicBezTo>
                      <a:pt x="1751" y="231"/>
                      <a:pt x="1737" y="231"/>
                      <a:pt x="1723" y="231"/>
                    </a:cubicBezTo>
                    <a:close/>
                    <a:moveTo>
                      <a:pt x="0" y="1"/>
                    </a:moveTo>
                    <a:lnTo>
                      <a:pt x="0" y="1564"/>
                    </a:lnTo>
                    <a:cubicBezTo>
                      <a:pt x="0" y="1564"/>
                      <a:pt x="543" y="871"/>
                      <a:pt x="941" y="504"/>
                    </a:cubicBezTo>
                    <a:cubicBezTo>
                      <a:pt x="1195" y="274"/>
                      <a:pt x="1512" y="231"/>
                      <a:pt x="1714" y="231"/>
                    </a:cubicBezTo>
                    <a:cubicBezTo>
                      <a:pt x="1717" y="231"/>
                      <a:pt x="1720" y="231"/>
                      <a:pt x="1723" y="231"/>
                    </a:cubicBezTo>
                    <a:lnTo>
                      <a:pt x="1723" y="231"/>
                    </a:lnTo>
                    <a:cubicBezTo>
                      <a:pt x="1484" y="213"/>
                      <a:pt x="1247" y="207"/>
                      <a:pt x="1100" y="207"/>
                    </a:cubicBezTo>
                    <a:cubicBezTo>
                      <a:pt x="1002" y="207"/>
                      <a:pt x="941" y="211"/>
                      <a:pt x="941" y="2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0"/>
              <p:cNvSpPr/>
              <p:nvPr/>
            </p:nvSpPr>
            <p:spPr>
              <a:xfrm>
                <a:off x="7565215" y="3809382"/>
                <a:ext cx="7360" cy="1041"/>
              </a:xfrm>
              <a:custGeom>
                <a:avLst/>
                <a:gdLst/>
                <a:ahLst/>
                <a:cxnLst/>
                <a:rect l="l" t="t" r="r" b="b"/>
                <a:pathLst>
                  <a:path w="99" h="14" extrusionOk="0">
                    <a:moveTo>
                      <a:pt x="0" y="1"/>
                    </a:moveTo>
                    <a:lnTo>
                      <a:pt x="0" y="14"/>
                    </a:lnTo>
                    <a:lnTo>
                      <a:pt x="98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4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0"/>
              <p:cNvSpPr/>
              <p:nvPr/>
            </p:nvSpPr>
            <p:spPr>
              <a:xfrm>
                <a:off x="7606627" y="3814660"/>
                <a:ext cx="5279" cy="818"/>
              </a:xfrm>
              <a:custGeom>
                <a:avLst/>
                <a:gdLst/>
                <a:ahLst/>
                <a:cxnLst/>
                <a:rect l="l" t="t" r="r" b="b"/>
                <a:pathLst>
                  <a:path w="71" h="11" extrusionOk="0">
                    <a:moveTo>
                      <a:pt x="0" y="0"/>
                    </a:moveTo>
                    <a:lnTo>
                      <a:pt x="68" y="10"/>
                    </a:lnTo>
                    <a:lnTo>
                      <a:pt x="68" y="10"/>
                    </a:lnTo>
                    <a:cubicBezTo>
                      <a:pt x="59" y="9"/>
                      <a:pt x="35" y="3"/>
                      <a:pt x="0" y="0"/>
                    </a:cubicBezTo>
                    <a:close/>
                    <a:moveTo>
                      <a:pt x="68" y="10"/>
                    </a:moveTo>
                    <a:cubicBezTo>
                      <a:pt x="69" y="11"/>
                      <a:pt x="70" y="11"/>
                      <a:pt x="71" y="11"/>
                    </a:cubicBezTo>
                    <a:lnTo>
                      <a:pt x="68" y="10"/>
                    </a:ln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0"/>
              <p:cNvSpPr/>
              <p:nvPr/>
            </p:nvSpPr>
            <p:spPr>
              <a:xfrm>
                <a:off x="7611832" y="3815404"/>
                <a:ext cx="372" cy="74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1" y="1"/>
                    </a:moveTo>
                    <a:lnTo>
                      <a:pt x="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0"/>
              <p:cNvSpPr/>
              <p:nvPr/>
            </p:nvSpPr>
            <p:spPr>
              <a:xfrm>
                <a:off x="7906922" y="4038673"/>
                <a:ext cx="141037" cy="156873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110" extrusionOk="0">
                    <a:moveTo>
                      <a:pt x="1344" y="1"/>
                    </a:moveTo>
                    <a:lnTo>
                      <a:pt x="1897" y="2035"/>
                    </a:lnTo>
                    <a:lnTo>
                      <a:pt x="1353" y="1"/>
                    </a:lnTo>
                    <a:close/>
                    <a:moveTo>
                      <a:pt x="1897" y="2035"/>
                    </a:moveTo>
                    <a:lnTo>
                      <a:pt x="1543" y="2049"/>
                    </a:lnTo>
                    <a:lnTo>
                      <a:pt x="0" y="2110"/>
                    </a:lnTo>
                    <a:lnTo>
                      <a:pt x="0" y="2110"/>
                    </a:lnTo>
                    <a:lnTo>
                      <a:pt x="1897" y="2035"/>
                    </a:lnTo>
                    <a:close/>
                  </a:path>
                </a:pathLst>
              </a:custGeom>
              <a:solidFill>
                <a:srgbClr val="B56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0"/>
              <p:cNvSpPr/>
              <p:nvPr/>
            </p:nvSpPr>
            <p:spPr>
              <a:xfrm>
                <a:off x="7823354" y="3656818"/>
                <a:ext cx="224604" cy="538722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7246" extrusionOk="0">
                    <a:moveTo>
                      <a:pt x="1071" y="1313"/>
                    </a:moveTo>
                    <a:lnTo>
                      <a:pt x="1080" y="1570"/>
                    </a:lnTo>
                    <a:lnTo>
                      <a:pt x="1097" y="1354"/>
                    </a:lnTo>
                    <a:cubicBezTo>
                      <a:pt x="1088" y="1340"/>
                      <a:pt x="1080" y="1327"/>
                      <a:pt x="1071" y="1313"/>
                    </a:cubicBezTo>
                    <a:close/>
                    <a:moveTo>
                      <a:pt x="524" y="1"/>
                    </a:moveTo>
                    <a:cubicBezTo>
                      <a:pt x="1" y="463"/>
                      <a:pt x="18" y="1401"/>
                      <a:pt x="41" y="1709"/>
                    </a:cubicBezTo>
                    <a:cubicBezTo>
                      <a:pt x="197" y="1577"/>
                      <a:pt x="359" y="1550"/>
                      <a:pt x="359" y="1550"/>
                    </a:cubicBezTo>
                    <a:lnTo>
                      <a:pt x="359" y="1550"/>
                    </a:lnTo>
                    <a:cubicBezTo>
                      <a:pt x="386" y="1975"/>
                      <a:pt x="298" y="2279"/>
                      <a:pt x="183" y="2488"/>
                    </a:cubicBezTo>
                    <a:lnTo>
                      <a:pt x="747" y="5333"/>
                    </a:lnTo>
                    <a:cubicBezTo>
                      <a:pt x="892" y="5076"/>
                      <a:pt x="1104" y="4964"/>
                      <a:pt x="1104" y="4964"/>
                    </a:cubicBezTo>
                    <a:lnTo>
                      <a:pt x="1104" y="4964"/>
                    </a:lnTo>
                    <a:cubicBezTo>
                      <a:pt x="1182" y="5305"/>
                      <a:pt x="996" y="5599"/>
                      <a:pt x="834" y="5781"/>
                    </a:cubicBezTo>
                    <a:lnTo>
                      <a:pt x="841" y="5811"/>
                    </a:lnTo>
                    <a:cubicBezTo>
                      <a:pt x="1084" y="5653"/>
                      <a:pt x="1502" y="5434"/>
                      <a:pt x="1985" y="5434"/>
                    </a:cubicBezTo>
                    <a:cubicBezTo>
                      <a:pt x="2144" y="5434"/>
                      <a:pt x="2309" y="5457"/>
                      <a:pt x="2477" y="5515"/>
                    </a:cubicBezTo>
                    <a:lnTo>
                      <a:pt x="2440" y="5518"/>
                    </a:lnTo>
                    <a:cubicBezTo>
                      <a:pt x="2454" y="5518"/>
                      <a:pt x="2329" y="5663"/>
                      <a:pt x="2106" y="5808"/>
                    </a:cubicBezTo>
                    <a:cubicBezTo>
                      <a:pt x="1887" y="5953"/>
                      <a:pt x="1566" y="6098"/>
                      <a:pt x="1192" y="6098"/>
                    </a:cubicBezTo>
                    <a:cubicBezTo>
                      <a:pt x="1155" y="6098"/>
                      <a:pt x="1114" y="6095"/>
                      <a:pt x="1074" y="6091"/>
                    </a:cubicBezTo>
                    <a:lnTo>
                      <a:pt x="1074" y="6091"/>
                    </a:lnTo>
                    <a:cubicBezTo>
                      <a:pt x="1617" y="6325"/>
                      <a:pt x="1540" y="6797"/>
                      <a:pt x="1540" y="6797"/>
                    </a:cubicBezTo>
                    <a:cubicBezTo>
                      <a:pt x="1297" y="6733"/>
                      <a:pt x="1114" y="6638"/>
                      <a:pt x="982" y="6537"/>
                    </a:cubicBezTo>
                    <a:lnTo>
                      <a:pt x="982" y="6537"/>
                    </a:lnTo>
                    <a:lnTo>
                      <a:pt x="1124" y="7246"/>
                    </a:lnTo>
                    <a:lnTo>
                      <a:pt x="3021" y="7171"/>
                    </a:lnTo>
                    <a:lnTo>
                      <a:pt x="2468" y="5137"/>
                    </a:lnTo>
                    <a:cubicBezTo>
                      <a:pt x="2292" y="5130"/>
                      <a:pt x="2120" y="5065"/>
                      <a:pt x="1968" y="4961"/>
                    </a:cubicBezTo>
                    <a:cubicBezTo>
                      <a:pt x="1931" y="4944"/>
                      <a:pt x="1890" y="4914"/>
                      <a:pt x="1853" y="4867"/>
                    </a:cubicBezTo>
                    <a:cubicBezTo>
                      <a:pt x="1823" y="4839"/>
                      <a:pt x="1796" y="4813"/>
                      <a:pt x="1769" y="4782"/>
                    </a:cubicBezTo>
                    <a:cubicBezTo>
                      <a:pt x="1347" y="4300"/>
                      <a:pt x="1165" y="3112"/>
                      <a:pt x="1165" y="3112"/>
                    </a:cubicBezTo>
                    <a:cubicBezTo>
                      <a:pt x="1165" y="3112"/>
                      <a:pt x="1121" y="3119"/>
                      <a:pt x="1063" y="3119"/>
                    </a:cubicBezTo>
                    <a:cubicBezTo>
                      <a:pt x="990" y="3119"/>
                      <a:pt x="888" y="3109"/>
                      <a:pt x="797" y="3075"/>
                    </a:cubicBezTo>
                    <a:cubicBezTo>
                      <a:pt x="770" y="3068"/>
                      <a:pt x="747" y="3058"/>
                      <a:pt x="726" y="3038"/>
                    </a:cubicBezTo>
                    <a:cubicBezTo>
                      <a:pt x="675" y="3008"/>
                      <a:pt x="638" y="2960"/>
                      <a:pt x="615" y="2899"/>
                    </a:cubicBezTo>
                    <a:cubicBezTo>
                      <a:pt x="521" y="2629"/>
                      <a:pt x="345" y="1871"/>
                      <a:pt x="777" y="1684"/>
                    </a:cubicBezTo>
                    <a:cubicBezTo>
                      <a:pt x="912" y="1624"/>
                      <a:pt x="1010" y="1590"/>
                      <a:pt x="1080" y="1570"/>
                    </a:cubicBezTo>
                    <a:lnTo>
                      <a:pt x="1080" y="1570"/>
                    </a:lnTo>
                    <a:lnTo>
                      <a:pt x="1080" y="1570"/>
                    </a:lnTo>
                    <a:lnTo>
                      <a:pt x="868" y="1550"/>
                    </a:lnTo>
                    <a:lnTo>
                      <a:pt x="800" y="810"/>
                    </a:lnTo>
                    <a:cubicBezTo>
                      <a:pt x="669" y="507"/>
                      <a:pt x="577" y="203"/>
                      <a:pt x="524" y="1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0"/>
              <p:cNvSpPr/>
              <p:nvPr/>
            </p:nvSpPr>
            <p:spPr>
              <a:xfrm>
                <a:off x="7862313" y="3656818"/>
                <a:ext cx="45649" cy="100667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3" y="203"/>
                      <a:pt x="145" y="507"/>
                      <a:pt x="276" y="810"/>
                    </a:cubicBezTo>
                    <a:lnTo>
                      <a:pt x="243" y="419"/>
                    </a:lnTo>
                    <a:lnTo>
                      <a:pt x="0" y="1"/>
                    </a:lnTo>
                    <a:close/>
                    <a:moveTo>
                      <a:pt x="530" y="915"/>
                    </a:moveTo>
                    <a:lnTo>
                      <a:pt x="547" y="1313"/>
                    </a:lnTo>
                    <a:cubicBezTo>
                      <a:pt x="556" y="1327"/>
                      <a:pt x="564" y="1340"/>
                      <a:pt x="573" y="1354"/>
                    </a:cubicBezTo>
                    <a:lnTo>
                      <a:pt x="600" y="1064"/>
                    </a:lnTo>
                    <a:lnTo>
                      <a:pt x="614" y="1064"/>
                    </a:lnTo>
                    <a:lnTo>
                      <a:pt x="530" y="915"/>
                    </a:ln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0"/>
              <p:cNvSpPr/>
              <p:nvPr/>
            </p:nvSpPr>
            <p:spPr>
              <a:xfrm>
                <a:off x="7826402" y="3771984"/>
                <a:ext cx="25650" cy="69812"/>
              </a:xfrm>
              <a:custGeom>
                <a:avLst/>
                <a:gdLst/>
                <a:ahLst/>
                <a:cxnLst/>
                <a:rect l="l" t="t" r="r" b="b"/>
                <a:pathLst>
                  <a:path w="345" h="939" extrusionOk="0">
                    <a:moveTo>
                      <a:pt x="318" y="1"/>
                    </a:moveTo>
                    <a:cubicBezTo>
                      <a:pt x="318" y="1"/>
                      <a:pt x="156" y="28"/>
                      <a:pt x="0" y="160"/>
                    </a:cubicBezTo>
                    <a:cubicBezTo>
                      <a:pt x="4" y="224"/>
                      <a:pt x="7" y="261"/>
                      <a:pt x="7" y="261"/>
                    </a:cubicBezTo>
                    <a:lnTo>
                      <a:pt x="142" y="939"/>
                    </a:lnTo>
                    <a:cubicBezTo>
                      <a:pt x="257" y="730"/>
                      <a:pt x="345" y="426"/>
                      <a:pt x="318" y="1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0"/>
              <p:cNvSpPr/>
              <p:nvPr/>
            </p:nvSpPr>
            <p:spPr>
              <a:xfrm>
                <a:off x="7885807" y="4060755"/>
                <a:ext cx="121781" cy="49441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665" extrusionOk="0">
                    <a:moveTo>
                      <a:pt x="1145" y="1"/>
                    </a:moveTo>
                    <a:cubicBezTo>
                      <a:pt x="662" y="1"/>
                      <a:pt x="244" y="220"/>
                      <a:pt x="1" y="378"/>
                    </a:cubicBezTo>
                    <a:lnTo>
                      <a:pt x="41" y="594"/>
                    </a:lnTo>
                    <a:cubicBezTo>
                      <a:pt x="116" y="612"/>
                      <a:pt x="180" y="635"/>
                      <a:pt x="234" y="658"/>
                    </a:cubicBezTo>
                    <a:cubicBezTo>
                      <a:pt x="274" y="662"/>
                      <a:pt x="315" y="665"/>
                      <a:pt x="352" y="665"/>
                    </a:cubicBezTo>
                    <a:cubicBezTo>
                      <a:pt x="726" y="665"/>
                      <a:pt x="1047" y="520"/>
                      <a:pt x="1266" y="375"/>
                    </a:cubicBezTo>
                    <a:cubicBezTo>
                      <a:pt x="1489" y="230"/>
                      <a:pt x="1614" y="85"/>
                      <a:pt x="1600" y="85"/>
                    </a:cubicBezTo>
                    <a:lnTo>
                      <a:pt x="1637" y="82"/>
                    </a:lnTo>
                    <a:cubicBezTo>
                      <a:pt x="1469" y="24"/>
                      <a:pt x="1304" y="1"/>
                      <a:pt x="1145" y="1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0"/>
              <p:cNvSpPr/>
              <p:nvPr/>
            </p:nvSpPr>
            <p:spPr>
              <a:xfrm>
                <a:off x="7888855" y="4104918"/>
                <a:ext cx="54794" cy="57248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70" extrusionOk="0">
                    <a:moveTo>
                      <a:pt x="0" y="0"/>
                    </a:moveTo>
                    <a:lnTo>
                      <a:pt x="101" y="510"/>
                    </a:lnTo>
                    <a:cubicBezTo>
                      <a:pt x="233" y="611"/>
                      <a:pt x="416" y="706"/>
                      <a:pt x="659" y="770"/>
                    </a:cubicBezTo>
                    <a:cubicBezTo>
                      <a:pt x="659" y="770"/>
                      <a:pt x="736" y="298"/>
                      <a:pt x="193" y="64"/>
                    </a:cubicBezTo>
                    <a:cubicBezTo>
                      <a:pt x="139" y="41"/>
                      <a:pt x="75" y="18"/>
                      <a:pt x="0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0"/>
              <p:cNvSpPr/>
              <p:nvPr/>
            </p:nvSpPr>
            <p:spPr>
              <a:xfrm>
                <a:off x="7878818" y="4025885"/>
                <a:ext cx="32416" cy="6081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818" extrusionOk="0">
                    <a:moveTo>
                      <a:pt x="358" y="0"/>
                    </a:moveTo>
                    <a:cubicBezTo>
                      <a:pt x="358" y="0"/>
                      <a:pt x="146" y="112"/>
                      <a:pt x="1" y="369"/>
                    </a:cubicBezTo>
                    <a:lnTo>
                      <a:pt x="88" y="817"/>
                    </a:lnTo>
                    <a:cubicBezTo>
                      <a:pt x="250" y="635"/>
                      <a:pt x="436" y="341"/>
                      <a:pt x="358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0"/>
              <p:cNvSpPr/>
              <p:nvPr/>
            </p:nvSpPr>
            <p:spPr>
              <a:xfrm>
                <a:off x="7849004" y="3772951"/>
                <a:ext cx="158583" cy="265792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575" extrusionOk="0">
                    <a:moveTo>
                      <a:pt x="918" y="1"/>
                    </a:moveTo>
                    <a:cubicBezTo>
                      <a:pt x="796" y="1"/>
                      <a:pt x="735" y="8"/>
                      <a:pt x="735" y="8"/>
                    </a:cubicBezTo>
                    <a:cubicBezTo>
                      <a:pt x="665" y="28"/>
                      <a:pt x="567" y="62"/>
                      <a:pt x="432" y="122"/>
                    </a:cubicBezTo>
                    <a:cubicBezTo>
                      <a:pt x="0" y="309"/>
                      <a:pt x="176" y="1067"/>
                      <a:pt x="270" y="1337"/>
                    </a:cubicBezTo>
                    <a:cubicBezTo>
                      <a:pt x="293" y="1398"/>
                      <a:pt x="330" y="1446"/>
                      <a:pt x="381" y="1476"/>
                    </a:cubicBezTo>
                    <a:cubicBezTo>
                      <a:pt x="199" y="1321"/>
                      <a:pt x="168" y="726"/>
                      <a:pt x="266" y="379"/>
                    </a:cubicBezTo>
                    <a:cubicBezTo>
                      <a:pt x="341" y="106"/>
                      <a:pt x="705" y="25"/>
                      <a:pt x="918" y="1"/>
                    </a:cubicBezTo>
                    <a:close/>
                    <a:moveTo>
                      <a:pt x="452" y="1513"/>
                    </a:moveTo>
                    <a:cubicBezTo>
                      <a:pt x="543" y="1547"/>
                      <a:pt x="645" y="1557"/>
                      <a:pt x="718" y="1557"/>
                    </a:cubicBezTo>
                    <a:cubicBezTo>
                      <a:pt x="776" y="1557"/>
                      <a:pt x="820" y="1550"/>
                      <a:pt x="820" y="1550"/>
                    </a:cubicBezTo>
                    <a:lnTo>
                      <a:pt x="807" y="1550"/>
                    </a:lnTo>
                    <a:cubicBezTo>
                      <a:pt x="769" y="1550"/>
                      <a:pt x="651" y="1547"/>
                      <a:pt x="455" y="1513"/>
                    </a:cubicBezTo>
                    <a:close/>
                    <a:moveTo>
                      <a:pt x="820" y="1550"/>
                    </a:moveTo>
                    <a:lnTo>
                      <a:pt x="820" y="1550"/>
                    </a:lnTo>
                    <a:cubicBezTo>
                      <a:pt x="820" y="1551"/>
                      <a:pt x="1002" y="2738"/>
                      <a:pt x="1424" y="3220"/>
                    </a:cubicBezTo>
                    <a:cubicBezTo>
                      <a:pt x="1451" y="3251"/>
                      <a:pt x="1478" y="3277"/>
                      <a:pt x="1508" y="3305"/>
                    </a:cubicBezTo>
                    <a:cubicBezTo>
                      <a:pt x="1157" y="2907"/>
                      <a:pt x="820" y="1551"/>
                      <a:pt x="820" y="1550"/>
                    </a:cubicBezTo>
                    <a:close/>
                    <a:moveTo>
                      <a:pt x="1623" y="3399"/>
                    </a:moveTo>
                    <a:cubicBezTo>
                      <a:pt x="1624" y="3400"/>
                      <a:pt x="1626" y="3401"/>
                      <a:pt x="1627" y="3402"/>
                    </a:cubicBezTo>
                    <a:lnTo>
                      <a:pt x="1627" y="3402"/>
                    </a:lnTo>
                    <a:cubicBezTo>
                      <a:pt x="1625" y="3401"/>
                      <a:pt x="1624" y="3400"/>
                      <a:pt x="1623" y="3399"/>
                    </a:cubicBezTo>
                    <a:close/>
                    <a:moveTo>
                      <a:pt x="1627" y="3402"/>
                    </a:moveTo>
                    <a:cubicBezTo>
                      <a:pt x="1778" y="3504"/>
                      <a:pt x="1948" y="3568"/>
                      <a:pt x="2123" y="3575"/>
                    </a:cubicBezTo>
                    <a:lnTo>
                      <a:pt x="2132" y="3575"/>
                    </a:lnTo>
                    <a:cubicBezTo>
                      <a:pt x="2132" y="3575"/>
                      <a:pt x="2018" y="3564"/>
                      <a:pt x="1629" y="3402"/>
                    </a:cubicBezTo>
                    <a:cubicBezTo>
                      <a:pt x="1629" y="3402"/>
                      <a:pt x="1628" y="3402"/>
                      <a:pt x="1627" y="3402"/>
                    </a:cubicBez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0"/>
              <p:cNvSpPr/>
              <p:nvPr/>
            </p:nvSpPr>
            <p:spPr>
              <a:xfrm>
                <a:off x="8054132" y="4474729"/>
                <a:ext cx="8624" cy="2334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14" extrusionOk="0">
                    <a:moveTo>
                      <a:pt x="1" y="1"/>
                    </a:moveTo>
                    <a:lnTo>
                      <a:pt x="69" y="314"/>
                    </a:lnTo>
                    <a:cubicBezTo>
                      <a:pt x="116" y="31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362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0"/>
              <p:cNvSpPr/>
              <p:nvPr/>
            </p:nvSpPr>
            <p:spPr>
              <a:xfrm>
                <a:off x="7880305" y="3687970"/>
                <a:ext cx="23419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152" extrusionOk="0">
                    <a:moveTo>
                      <a:pt x="1" y="0"/>
                    </a:moveTo>
                    <a:lnTo>
                      <a:pt x="34" y="391"/>
                    </a:lnTo>
                    <a:lnTo>
                      <a:pt x="102" y="1131"/>
                    </a:lnTo>
                    <a:lnTo>
                      <a:pt x="314" y="1151"/>
                    </a:lnTo>
                    <a:lnTo>
                      <a:pt x="305" y="894"/>
                    </a:lnTo>
                    <a:lnTo>
                      <a:pt x="288" y="49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D4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0"/>
              <p:cNvSpPr/>
              <p:nvPr/>
            </p:nvSpPr>
            <p:spPr>
              <a:xfrm>
                <a:off x="7906922" y="4190940"/>
                <a:ext cx="139773" cy="27679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3723" extrusionOk="0">
                    <a:moveTo>
                      <a:pt x="1543" y="1"/>
                    </a:moveTo>
                    <a:lnTo>
                      <a:pt x="0" y="62"/>
                    </a:lnTo>
                    <a:lnTo>
                      <a:pt x="931" y="295"/>
                    </a:lnTo>
                    <a:lnTo>
                      <a:pt x="1316" y="3281"/>
                    </a:lnTo>
                    <a:cubicBezTo>
                      <a:pt x="1553" y="3436"/>
                      <a:pt x="1762" y="3615"/>
                      <a:pt x="1880" y="3723"/>
                    </a:cubicBez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0"/>
              <p:cNvSpPr/>
              <p:nvPr/>
            </p:nvSpPr>
            <p:spPr>
              <a:xfrm>
                <a:off x="7869004" y="4434804"/>
                <a:ext cx="190330" cy="6327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851" extrusionOk="0">
                    <a:moveTo>
                      <a:pt x="1826" y="1"/>
                    </a:moveTo>
                    <a:lnTo>
                      <a:pt x="1863" y="291"/>
                    </a:lnTo>
                    <a:lnTo>
                      <a:pt x="173" y="449"/>
                    </a:lnTo>
                    <a:lnTo>
                      <a:pt x="1" y="851"/>
                    </a:lnTo>
                    <a:lnTo>
                      <a:pt x="1570" y="851"/>
                    </a:lnTo>
                    <a:lnTo>
                      <a:pt x="1786" y="521"/>
                    </a:lnTo>
                    <a:lnTo>
                      <a:pt x="1863" y="851"/>
                    </a:lnTo>
                    <a:lnTo>
                      <a:pt x="2559" y="851"/>
                    </a:lnTo>
                    <a:lnTo>
                      <a:pt x="2491" y="538"/>
                    </a:lnTo>
                    <a:lnTo>
                      <a:pt x="2390" y="443"/>
                    </a:lnTo>
                    <a:cubicBezTo>
                      <a:pt x="2272" y="335"/>
                      <a:pt x="2063" y="156"/>
                      <a:pt x="1826" y="1"/>
                    </a:cubicBezTo>
                    <a:close/>
                  </a:path>
                </a:pathLst>
              </a:custGeom>
              <a:solidFill>
                <a:srgbClr val="4748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7903650" y="3757412"/>
                <a:ext cx="12862" cy="1620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18" extrusionOk="0">
                    <a:moveTo>
                      <a:pt x="17" y="1"/>
                    </a:moveTo>
                    <a:lnTo>
                      <a:pt x="0" y="217"/>
                    </a:lnTo>
                    <a:cubicBezTo>
                      <a:pt x="72" y="197"/>
                      <a:pt x="112" y="190"/>
                      <a:pt x="139" y="190"/>
                    </a:cubicBezTo>
                    <a:cubicBezTo>
                      <a:pt x="159" y="190"/>
                      <a:pt x="170" y="197"/>
                      <a:pt x="173" y="197"/>
                    </a:cubicBezTo>
                    <a:cubicBezTo>
                      <a:pt x="119" y="136"/>
                      <a:pt x="64" y="72"/>
                      <a:pt x="17" y="1"/>
                    </a:cubicBezTo>
                    <a:close/>
                  </a:path>
                </a:pathLst>
              </a:custGeom>
              <a:solidFill>
                <a:srgbClr val="C77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0"/>
              <p:cNvSpPr/>
              <p:nvPr/>
            </p:nvSpPr>
            <p:spPr>
              <a:xfrm>
                <a:off x="7903874" y="3735851"/>
                <a:ext cx="12639" cy="362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487" extrusionOk="0">
                    <a:moveTo>
                      <a:pt x="41" y="1"/>
                    </a:moveTo>
                    <a:lnTo>
                      <a:pt x="14" y="291"/>
                    </a:lnTo>
                    <a:cubicBezTo>
                      <a:pt x="61" y="362"/>
                      <a:pt x="116" y="426"/>
                      <a:pt x="170" y="487"/>
                    </a:cubicBezTo>
                    <a:cubicBezTo>
                      <a:pt x="170" y="487"/>
                      <a:pt x="1" y="193"/>
                      <a:pt x="156" y="173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A02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0"/>
              <p:cNvSpPr/>
              <p:nvPr/>
            </p:nvSpPr>
            <p:spPr>
              <a:xfrm>
                <a:off x="7903650" y="3748639"/>
                <a:ext cx="25204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6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4" y="21"/>
                      <a:pt x="173" y="315"/>
                      <a:pt x="173" y="315"/>
                    </a:cubicBezTo>
                    <a:cubicBezTo>
                      <a:pt x="170" y="315"/>
                      <a:pt x="159" y="308"/>
                      <a:pt x="139" y="308"/>
                    </a:cubicBezTo>
                    <a:cubicBezTo>
                      <a:pt x="112" y="308"/>
                      <a:pt x="72" y="315"/>
                      <a:pt x="0" y="335"/>
                    </a:cubicBezTo>
                    <a:cubicBezTo>
                      <a:pt x="0" y="335"/>
                      <a:pt x="61" y="328"/>
                      <a:pt x="183" y="328"/>
                    </a:cubicBezTo>
                    <a:cubicBezTo>
                      <a:pt x="274" y="315"/>
                      <a:pt x="338" y="315"/>
                      <a:pt x="338" y="315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A7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0"/>
              <p:cNvSpPr/>
              <p:nvPr/>
            </p:nvSpPr>
            <p:spPr>
              <a:xfrm>
                <a:off x="7826848" y="4401941"/>
                <a:ext cx="1115" cy="22899"/>
              </a:xfrm>
              <a:custGeom>
                <a:avLst/>
                <a:gdLst/>
                <a:ahLst/>
                <a:cxnLst/>
                <a:rect l="l" t="t" r="r" b="b"/>
                <a:pathLst>
                  <a:path w="15" h="308" extrusionOk="0">
                    <a:moveTo>
                      <a:pt x="1" y="0"/>
                    </a:moveTo>
                    <a:lnTo>
                      <a:pt x="1" y="307"/>
                    </a:lnTo>
                    <a:cubicBezTo>
                      <a:pt x="8" y="307"/>
                      <a:pt x="11" y="304"/>
                      <a:pt x="15" y="304"/>
                    </a:cubicBezTo>
                    <a:cubicBezTo>
                      <a:pt x="11" y="220"/>
                      <a:pt x="4" y="119"/>
                      <a:pt x="1" y="0"/>
                    </a:cubicBezTo>
                    <a:close/>
                  </a:path>
                </a:pathLst>
              </a:custGeom>
              <a:solidFill>
                <a:srgbClr val="7C9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>
                <a:off x="7826848" y="4424543"/>
                <a:ext cx="7360" cy="24386"/>
              </a:xfrm>
              <a:custGeom>
                <a:avLst/>
                <a:gdLst/>
                <a:ahLst/>
                <a:cxnLst/>
                <a:rect l="l" t="t" r="r" b="b"/>
                <a:pathLst>
                  <a:path w="99" h="328" extrusionOk="0">
                    <a:moveTo>
                      <a:pt x="15" y="0"/>
                    </a:moveTo>
                    <a:cubicBezTo>
                      <a:pt x="11" y="0"/>
                      <a:pt x="8" y="3"/>
                      <a:pt x="1" y="3"/>
                    </a:cubicBezTo>
                    <a:lnTo>
                      <a:pt x="1" y="210"/>
                    </a:lnTo>
                    <a:cubicBezTo>
                      <a:pt x="41" y="250"/>
                      <a:pt x="72" y="287"/>
                      <a:pt x="99" y="327"/>
                    </a:cubicBezTo>
                    <a:cubicBezTo>
                      <a:pt x="82" y="291"/>
                      <a:pt x="65" y="260"/>
                      <a:pt x="49" y="240"/>
                    </a:cubicBezTo>
                    <a:cubicBezTo>
                      <a:pt x="35" y="223"/>
                      <a:pt x="24" y="135"/>
                      <a:pt x="15" y="0"/>
                    </a:cubicBezTo>
                    <a:close/>
                  </a:path>
                </a:pathLst>
              </a:custGeom>
              <a:solidFill>
                <a:srgbClr val="5362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>
                <a:off x="7744841" y="4198746"/>
                <a:ext cx="82080" cy="24140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3247" extrusionOk="0">
                    <a:moveTo>
                      <a:pt x="1104" y="0"/>
                    </a:moveTo>
                    <a:lnTo>
                      <a:pt x="1" y="41"/>
                    </a:lnTo>
                    <a:lnTo>
                      <a:pt x="611" y="567"/>
                    </a:lnTo>
                    <a:lnTo>
                      <a:pt x="814" y="3037"/>
                    </a:lnTo>
                    <a:cubicBezTo>
                      <a:pt x="935" y="3098"/>
                      <a:pt x="1030" y="3169"/>
                      <a:pt x="1104" y="3247"/>
                    </a:cubicBezTo>
                    <a:lnTo>
                      <a:pt x="1104" y="3040"/>
                    </a:lnTo>
                    <a:lnTo>
                      <a:pt x="1104" y="2733"/>
                    </a:lnTo>
                    <a:cubicBezTo>
                      <a:pt x="1077" y="1802"/>
                      <a:pt x="1104" y="0"/>
                      <a:pt x="1104" y="0"/>
                    </a:cubicBez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>
                <a:off x="7700158" y="4424543"/>
                <a:ext cx="146093" cy="7353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89" extrusionOk="0">
                    <a:moveTo>
                      <a:pt x="1415" y="0"/>
                    </a:moveTo>
                    <a:lnTo>
                      <a:pt x="1449" y="429"/>
                    </a:lnTo>
                    <a:cubicBezTo>
                      <a:pt x="1449" y="429"/>
                      <a:pt x="1323" y="294"/>
                      <a:pt x="1118" y="294"/>
                    </a:cubicBezTo>
                    <a:cubicBezTo>
                      <a:pt x="1020" y="294"/>
                      <a:pt x="909" y="321"/>
                      <a:pt x="784" y="405"/>
                    </a:cubicBezTo>
                    <a:cubicBezTo>
                      <a:pt x="379" y="665"/>
                      <a:pt x="1" y="989"/>
                      <a:pt x="1" y="989"/>
                    </a:cubicBezTo>
                    <a:lnTo>
                      <a:pt x="730" y="989"/>
                    </a:lnTo>
                    <a:lnTo>
                      <a:pt x="1320" y="676"/>
                    </a:lnTo>
                    <a:lnTo>
                      <a:pt x="1354" y="989"/>
                    </a:lnTo>
                    <a:lnTo>
                      <a:pt x="1965" y="874"/>
                    </a:lnTo>
                    <a:cubicBezTo>
                      <a:pt x="1965" y="874"/>
                      <a:pt x="1887" y="517"/>
                      <a:pt x="1803" y="327"/>
                    </a:cubicBezTo>
                    <a:cubicBezTo>
                      <a:pt x="1776" y="287"/>
                      <a:pt x="1745" y="250"/>
                      <a:pt x="1705" y="210"/>
                    </a:cubicBezTo>
                    <a:cubicBezTo>
                      <a:pt x="1631" y="132"/>
                      <a:pt x="1536" y="61"/>
                      <a:pt x="1415" y="0"/>
                    </a:cubicBezTo>
                    <a:close/>
                  </a:path>
                </a:pathLst>
              </a:custGeom>
              <a:solidFill>
                <a:srgbClr val="4748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6033407" y="1969324"/>
                <a:ext cx="60519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489" extrusionOk="0">
                    <a:moveTo>
                      <a:pt x="387" y="1"/>
                    </a:moveTo>
                    <a:cubicBezTo>
                      <a:pt x="366" y="1"/>
                      <a:pt x="344" y="2"/>
                      <a:pt x="321" y="5"/>
                    </a:cubicBezTo>
                    <a:cubicBezTo>
                      <a:pt x="240" y="19"/>
                      <a:pt x="172" y="49"/>
                      <a:pt x="118" y="100"/>
                    </a:cubicBezTo>
                    <a:cubicBezTo>
                      <a:pt x="37" y="181"/>
                      <a:pt x="0" y="288"/>
                      <a:pt x="13" y="420"/>
                    </a:cubicBezTo>
                    <a:cubicBezTo>
                      <a:pt x="20" y="491"/>
                      <a:pt x="44" y="559"/>
                      <a:pt x="84" y="616"/>
                    </a:cubicBezTo>
                    <a:cubicBezTo>
                      <a:pt x="118" y="667"/>
                      <a:pt x="179" y="721"/>
                      <a:pt x="260" y="778"/>
                    </a:cubicBezTo>
                    <a:cubicBezTo>
                      <a:pt x="354" y="846"/>
                      <a:pt x="428" y="896"/>
                      <a:pt x="475" y="930"/>
                    </a:cubicBezTo>
                    <a:cubicBezTo>
                      <a:pt x="536" y="981"/>
                      <a:pt x="570" y="1037"/>
                      <a:pt x="577" y="1098"/>
                    </a:cubicBezTo>
                    <a:cubicBezTo>
                      <a:pt x="580" y="1139"/>
                      <a:pt x="577" y="1173"/>
                      <a:pt x="564" y="1196"/>
                    </a:cubicBezTo>
                    <a:cubicBezTo>
                      <a:pt x="539" y="1247"/>
                      <a:pt x="503" y="1277"/>
                      <a:pt x="455" y="1284"/>
                    </a:cubicBezTo>
                    <a:cubicBezTo>
                      <a:pt x="446" y="1286"/>
                      <a:pt x="438" y="1287"/>
                      <a:pt x="430" y="1287"/>
                    </a:cubicBezTo>
                    <a:cubicBezTo>
                      <a:pt x="404" y="1287"/>
                      <a:pt x="381" y="1278"/>
                      <a:pt x="357" y="1257"/>
                    </a:cubicBezTo>
                    <a:cubicBezTo>
                      <a:pt x="317" y="1227"/>
                      <a:pt x="290" y="1169"/>
                      <a:pt x="270" y="1085"/>
                    </a:cubicBezTo>
                    <a:lnTo>
                      <a:pt x="61" y="1132"/>
                    </a:lnTo>
                    <a:cubicBezTo>
                      <a:pt x="74" y="1210"/>
                      <a:pt x="94" y="1274"/>
                      <a:pt x="128" y="1331"/>
                    </a:cubicBezTo>
                    <a:cubicBezTo>
                      <a:pt x="162" y="1386"/>
                      <a:pt x="206" y="1426"/>
                      <a:pt x="256" y="1453"/>
                    </a:cubicBezTo>
                    <a:cubicBezTo>
                      <a:pt x="302" y="1477"/>
                      <a:pt x="352" y="1489"/>
                      <a:pt x="409" y="1489"/>
                    </a:cubicBezTo>
                    <a:cubicBezTo>
                      <a:pt x="432" y="1489"/>
                      <a:pt x="457" y="1487"/>
                      <a:pt x="483" y="1483"/>
                    </a:cubicBezTo>
                    <a:cubicBezTo>
                      <a:pt x="530" y="1476"/>
                      <a:pt x="570" y="1467"/>
                      <a:pt x="604" y="1450"/>
                    </a:cubicBezTo>
                    <a:cubicBezTo>
                      <a:pt x="668" y="1419"/>
                      <a:pt x="715" y="1375"/>
                      <a:pt x="746" y="1321"/>
                    </a:cubicBezTo>
                    <a:cubicBezTo>
                      <a:pt x="793" y="1244"/>
                      <a:pt x="813" y="1152"/>
                      <a:pt x="799" y="1051"/>
                    </a:cubicBezTo>
                    <a:cubicBezTo>
                      <a:pt x="796" y="1011"/>
                      <a:pt x="779" y="967"/>
                      <a:pt x="752" y="920"/>
                    </a:cubicBezTo>
                    <a:cubicBezTo>
                      <a:pt x="742" y="900"/>
                      <a:pt x="729" y="880"/>
                      <a:pt x="712" y="855"/>
                    </a:cubicBezTo>
                    <a:cubicBezTo>
                      <a:pt x="678" y="808"/>
                      <a:pt x="631" y="761"/>
                      <a:pt x="570" y="718"/>
                    </a:cubicBezTo>
                    <a:cubicBezTo>
                      <a:pt x="553" y="704"/>
                      <a:pt x="516" y="677"/>
                      <a:pt x="458" y="643"/>
                    </a:cubicBezTo>
                    <a:cubicBezTo>
                      <a:pt x="411" y="616"/>
                      <a:pt x="374" y="589"/>
                      <a:pt x="351" y="569"/>
                    </a:cubicBezTo>
                    <a:cubicBezTo>
                      <a:pt x="287" y="508"/>
                      <a:pt x="249" y="444"/>
                      <a:pt x="243" y="380"/>
                    </a:cubicBezTo>
                    <a:cubicBezTo>
                      <a:pt x="240" y="336"/>
                      <a:pt x="243" y="299"/>
                      <a:pt x="260" y="268"/>
                    </a:cubicBezTo>
                    <a:cubicBezTo>
                      <a:pt x="276" y="232"/>
                      <a:pt x="304" y="207"/>
                      <a:pt x="347" y="201"/>
                    </a:cubicBezTo>
                    <a:cubicBezTo>
                      <a:pt x="355" y="200"/>
                      <a:pt x="363" y="199"/>
                      <a:pt x="370" y="199"/>
                    </a:cubicBezTo>
                    <a:cubicBezTo>
                      <a:pt x="397" y="199"/>
                      <a:pt x="420" y="208"/>
                      <a:pt x="438" y="224"/>
                    </a:cubicBezTo>
                    <a:cubicBezTo>
                      <a:pt x="469" y="252"/>
                      <a:pt x="492" y="296"/>
                      <a:pt x="503" y="353"/>
                    </a:cubicBezTo>
                    <a:lnTo>
                      <a:pt x="712" y="282"/>
                    </a:lnTo>
                    <a:cubicBezTo>
                      <a:pt x="701" y="221"/>
                      <a:pt x="681" y="167"/>
                      <a:pt x="648" y="123"/>
                    </a:cubicBezTo>
                    <a:cubicBezTo>
                      <a:pt x="617" y="79"/>
                      <a:pt x="577" y="45"/>
                      <a:pt x="530" y="29"/>
                    </a:cubicBezTo>
                    <a:cubicBezTo>
                      <a:pt x="486" y="10"/>
                      <a:pt x="440" y="1"/>
                      <a:pt x="387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6095116" y="1959956"/>
                <a:ext cx="59998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489" extrusionOk="0">
                    <a:moveTo>
                      <a:pt x="396" y="0"/>
                    </a:moveTo>
                    <a:cubicBezTo>
                      <a:pt x="375" y="0"/>
                      <a:pt x="353" y="2"/>
                      <a:pt x="331" y="6"/>
                    </a:cubicBezTo>
                    <a:cubicBezTo>
                      <a:pt x="233" y="20"/>
                      <a:pt x="152" y="67"/>
                      <a:pt x="91" y="145"/>
                    </a:cubicBezTo>
                    <a:cubicBezTo>
                      <a:pt x="27" y="222"/>
                      <a:pt x="0" y="310"/>
                      <a:pt x="10" y="405"/>
                    </a:cubicBezTo>
                    <a:lnTo>
                      <a:pt x="88" y="1194"/>
                    </a:lnTo>
                    <a:cubicBezTo>
                      <a:pt x="98" y="1289"/>
                      <a:pt x="142" y="1366"/>
                      <a:pt x="216" y="1420"/>
                    </a:cubicBezTo>
                    <a:cubicBezTo>
                      <a:pt x="278" y="1466"/>
                      <a:pt x="344" y="1488"/>
                      <a:pt x="418" y="1488"/>
                    </a:cubicBezTo>
                    <a:cubicBezTo>
                      <a:pt x="437" y="1488"/>
                      <a:pt x="456" y="1487"/>
                      <a:pt x="475" y="1484"/>
                    </a:cubicBezTo>
                    <a:cubicBezTo>
                      <a:pt x="573" y="1467"/>
                      <a:pt x="654" y="1423"/>
                      <a:pt x="715" y="1346"/>
                    </a:cubicBezTo>
                    <a:cubicBezTo>
                      <a:pt x="779" y="1269"/>
                      <a:pt x="807" y="1180"/>
                      <a:pt x="796" y="1087"/>
                    </a:cubicBezTo>
                    <a:lnTo>
                      <a:pt x="776" y="884"/>
                    </a:lnTo>
                    <a:lnTo>
                      <a:pt x="544" y="917"/>
                    </a:lnTo>
                    <a:lnTo>
                      <a:pt x="564" y="1120"/>
                    </a:lnTo>
                    <a:cubicBezTo>
                      <a:pt x="567" y="1154"/>
                      <a:pt x="556" y="1184"/>
                      <a:pt x="536" y="1211"/>
                    </a:cubicBezTo>
                    <a:cubicBezTo>
                      <a:pt x="513" y="1241"/>
                      <a:pt x="483" y="1258"/>
                      <a:pt x="449" y="1261"/>
                    </a:cubicBezTo>
                    <a:cubicBezTo>
                      <a:pt x="439" y="1263"/>
                      <a:pt x="430" y="1264"/>
                      <a:pt x="422" y="1264"/>
                    </a:cubicBezTo>
                    <a:cubicBezTo>
                      <a:pt x="396" y="1264"/>
                      <a:pt x="375" y="1256"/>
                      <a:pt x="354" y="1241"/>
                    </a:cubicBezTo>
                    <a:cubicBezTo>
                      <a:pt x="327" y="1221"/>
                      <a:pt x="310" y="1191"/>
                      <a:pt x="307" y="1157"/>
                    </a:cubicBezTo>
                    <a:lnTo>
                      <a:pt x="229" y="367"/>
                    </a:lnTo>
                    <a:cubicBezTo>
                      <a:pt x="226" y="333"/>
                      <a:pt x="236" y="300"/>
                      <a:pt x="260" y="273"/>
                    </a:cubicBezTo>
                    <a:cubicBezTo>
                      <a:pt x="280" y="246"/>
                      <a:pt x="310" y="229"/>
                      <a:pt x="344" y="222"/>
                    </a:cubicBezTo>
                    <a:cubicBezTo>
                      <a:pt x="352" y="221"/>
                      <a:pt x="359" y="220"/>
                      <a:pt x="367" y="220"/>
                    </a:cubicBezTo>
                    <a:cubicBezTo>
                      <a:pt x="394" y="220"/>
                      <a:pt x="417" y="230"/>
                      <a:pt x="438" y="246"/>
                    </a:cubicBezTo>
                    <a:cubicBezTo>
                      <a:pt x="466" y="266"/>
                      <a:pt x="483" y="293"/>
                      <a:pt x="486" y="327"/>
                    </a:cubicBezTo>
                    <a:lnTo>
                      <a:pt x="503" y="499"/>
                    </a:lnTo>
                    <a:lnTo>
                      <a:pt x="732" y="462"/>
                    </a:lnTo>
                    <a:lnTo>
                      <a:pt x="718" y="297"/>
                    </a:lnTo>
                    <a:cubicBezTo>
                      <a:pt x="709" y="202"/>
                      <a:pt x="665" y="124"/>
                      <a:pt x="590" y="67"/>
                    </a:cubicBezTo>
                    <a:cubicBezTo>
                      <a:pt x="533" y="23"/>
                      <a:pt x="468" y="0"/>
                      <a:pt x="396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>
                <a:off x="6154521" y="1947837"/>
                <a:ext cx="64088" cy="11575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557" extrusionOk="0">
                    <a:moveTo>
                      <a:pt x="716" y="1"/>
                    </a:moveTo>
                    <a:lnTo>
                      <a:pt x="494" y="38"/>
                    </a:lnTo>
                    <a:lnTo>
                      <a:pt x="554" y="649"/>
                    </a:lnTo>
                    <a:lnTo>
                      <a:pt x="284" y="692"/>
                    </a:lnTo>
                    <a:lnTo>
                      <a:pt x="223" y="79"/>
                    </a:lnTo>
                    <a:lnTo>
                      <a:pt x="0" y="112"/>
                    </a:lnTo>
                    <a:lnTo>
                      <a:pt x="145" y="1556"/>
                    </a:lnTo>
                    <a:lnTo>
                      <a:pt x="368" y="1522"/>
                    </a:lnTo>
                    <a:lnTo>
                      <a:pt x="307" y="909"/>
                    </a:lnTo>
                    <a:lnTo>
                      <a:pt x="578" y="868"/>
                    </a:lnTo>
                    <a:lnTo>
                      <a:pt x="639" y="1482"/>
                    </a:lnTo>
                    <a:lnTo>
                      <a:pt x="861" y="1445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0"/>
              <p:cNvSpPr/>
              <p:nvPr/>
            </p:nvSpPr>
            <p:spPr>
              <a:xfrm>
                <a:off x="6219279" y="1940699"/>
                <a:ext cx="59775" cy="110778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490" extrusionOk="0">
                    <a:moveTo>
                      <a:pt x="358" y="221"/>
                    </a:moveTo>
                    <a:cubicBezTo>
                      <a:pt x="388" y="221"/>
                      <a:pt x="413" y="228"/>
                      <a:pt x="436" y="245"/>
                    </a:cubicBezTo>
                    <a:cubicBezTo>
                      <a:pt x="462" y="265"/>
                      <a:pt x="479" y="293"/>
                      <a:pt x="483" y="326"/>
                    </a:cubicBezTo>
                    <a:lnTo>
                      <a:pt x="560" y="1119"/>
                    </a:lnTo>
                    <a:cubicBezTo>
                      <a:pt x="564" y="1153"/>
                      <a:pt x="554" y="1184"/>
                      <a:pt x="534" y="1214"/>
                    </a:cubicBezTo>
                    <a:cubicBezTo>
                      <a:pt x="509" y="1240"/>
                      <a:pt x="483" y="1257"/>
                      <a:pt x="445" y="1261"/>
                    </a:cubicBezTo>
                    <a:cubicBezTo>
                      <a:pt x="437" y="1262"/>
                      <a:pt x="429" y="1263"/>
                      <a:pt x="420" y="1263"/>
                    </a:cubicBezTo>
                    <a:cubicBezTo>
                      <a:pt x="395" y="1263"/>
                      <a:pt x="371" y="1255"/>
                      <a:pt x="351" y="1240"/>
                    </a:cubicBezTo>
                    <a:cubicBezTo>
                      <a:pt x="324" y="1220"/>
                      <a:pt x="307" y="1193"/>
                      <a:pt x="304" y="1156"/>
                    </a:cubicBezTo>
                    <a:lnTo>
                      <a:pt x="226" y="366"/>
                    </a:lnTo>
                    <a:cubicBezTo>
                      <a:pt x="223" y="333"/>
                      <a:pt x="233" y="302"/>
                      <a:pt x="257" y="273"/>
                    </a:cubicBezTo>
                    <a:cubicBezTo>
                      <a:pt x="277" y="245"/>
                      <a:pt x="307" y="228"/>
                      <a:pt x="341" y="221"/>
                    </a:cubicBezTo>
                    <a:cubicBezTo>
                      <a:pt x="347" y="221"/>
                      <a:pt x="353" y="221"/>
                      <a:pt x="358" y="221"/>
                    </a:cubicBezTo>
                    <a:close/>
                    <a:moveTo>
                      <a:pt x="387" y="0"/>
                    </a:moveTo>
                    <a:cubicBezTo>
                      <a:pt x="367" y="0"/>
                      <a:pt x="347" y="2"/>
                      <a:pt x="327" y="5"/>
                    </a:cubicBezTo>
                    <a:cubicBezTo>
                      <a:pt x="230" y="19"/>
                      <a:pt x="152" y="66"/>
                      <a:pt x="88" y="144"/>
                    </a:cubicBezTo>
                    <a:cubicBezTo>
                      <a:pt x="28" y="221"/>
                      <a:pt x="0" y="309"/>
                      <a:pt x="7" y="404"/>
                    </a:cubicBezTo>
                    <a:lnTo>
                      <a:pt x="88" y="1193"/>
                    </a:lnTo>
                    <a:cubicBezTo>
                      <a:pt x="98" y="1288"/>
                      <a:pt x="138" y="1366"/>
                      <a:pt x="213" y="1422"/>
                    </a:cubicBezTo>
                    <a:cubicBezTo>
                      <a:pt x="273" y="1467"/>
                      <a:pt x="337" y="1489"/>
                      <a:pt x="408" y="1489"/>
                    </a:cubicBezTo>
                    <a:cubicBezTo>
                      <a:pt x="429" y="1489"/>
                      <a:pt x="451" y="1487"/>
                      <a:pt x="473" y="1483"/>
                    </a:cubicBezTo>
                    <a:cubicBezTo>
                      <a:pt x="570" y="1470"/>
                      <a:pt x="651" y="1422"/>
                      <a:pt x="716" y="1346"/>
                    </a:cubicBezTo>
                    <a:cubicBezTo>
                      <a:pt x="777" y="1268"/>
                      <a:pt x="803" y="1180"/>
                      <a:pt x="793" y="1086"/>
                    </a:cubicBezTo>
                    <a:lnTo>
                      <a:pt x="716" y="296"/>
                    </a:lnTo>
                    <a:cubicBezTo>
                      <a:pt x="705" y="201"/>
                      <a:pt x="662" y="124"/>
                      <a:pt x="587" y="70"/>
                    </a:cubicBezTo>
                    <a:cubicBezTo>
                      <a:pt x="529" y="24"/>
                      <a:pt x="461" y="0"/>
                      <a:pt x="387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0"/>
              <p:cNvSpPr/>
              <p:nvPr/>
            </p:nvSpPr>
            <p:spPr>
              <a:xfrm>
                <a:off x="6280988" y="1931108"/>
                <a:ext cx="59998" cy="110852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491" extrusionOk="0">
                    <a:moveTo>
                      <a:pt x="362" y="222"/>
                    </a:moveTo>
                    <a:cubicBezTo>
                      <a:pt x="391" y="222"/>
                      <a:pt x="417" y="229"/>
                      <a:pt x="439" y="246"/>
                    </a:cubicBezTo>
                    <a:cubicBezTo>
                      <a:pt x="466" y="266"/>
                      <a:pt x="480" y="293"/>
                      <a:pt x="486" y="327"/>
                    </a:cubicBezTo>
                    <a:lnTo>
                      <a:pt x="564" y="1120"/>
                    </a:lnTo>
                    <a:cubicBezTo>
                      <a:pt x="567" y="1154"/>
                      <a:pt x="557" y="1184"/>
                      <a:pt x="534" y="1211"/>
                    </a:cubicBezTo>
                    <a:cubicBezTo>
                      <a:pt x="514" y="1241"/>
                      <a:pt x="483" y="1258"/>
                      <a:pt x="449" y="1262"/>
                    </a:cubicBezTo>
                    <a:cubicBezTo>
                      <a:pt x="440" y="1263"/>
                      <a:pt x="431" y="1264"/>
                      <a:pt x="423" y="1264"/>
                    </a:cubicBezTo>
                    <a:cubicBezTo>
                      <a:pt x="397" y="1264"/>
                      <a:pt x="375" y="1257"/>
                      <a:pt x="355" y="1241"/>
                    </a:cubicBezTo>
                    <a:cubicBezTo>
                      <a:pt x="327" y="1221"/>
                      <a:pt x="311" y="1194"/>
                      <a:pt x="307" y="1157"/>
                    </a:cubicBezTo>
                    <a:lnTo>
                      <a:pt x="230" y="367"/>
                    </a:lnTo>
                    <a:cubicBezTo>
                      <a:pt x="226" y="333"/>
                      <a:pt x="233" y="304"/>
                      <a:pt x="257" y="273"/>
                    </a:cubicBezTo>
                    <a:cubicBezTo>
                      <a:pt x="280" y="246"/>
                      <a:pt x="311" y="229"/>
                      <a:pt x="344" y="223"/>
                    </a:cubicBezTo>
                    <a:cubicBezTo>
                      <a:pt x="350" y="222"/>
                      <a:pt x="356" y="222"/>
                      <a:pt x="362" y="222"/>
                    </a:cubicBezTo>
                    <a:close/>
                    <a:moveTo>
                      <a:pt x="390" y="1"/>
                    </a:moveTo>
                    <a:cubicBezTo>
                      <a:pt x="370" y="1"/>
                      <a:pt x="349" y="3"/>
                      <a:pt x="327" y="6"/>
                    </a:cubicBezTo>
                    <a:cubicBezTo>
                      <a:pt x="233" y="20"/>
                      <a:pt x="152" y="67"/>
                      <a:pt x="92" y="145"/>
                    </a:cubicBezTo>
                    <a:cubicBezTo>
                      <a:pt x="28" y="223"/>
                      <a:pt x="0" y="310"/>
                      <a:pt x="11" y="405"/>
                    </a:cubicBezTo>
                    <a:lnTo>
                      <a:pt x="88" y="1194"/>
                    </a:lnTo>
                    <a:cubicBezTo>
                      <a:pt x="98" y="1288"/>
                      <a:pt x="142" y="1366"/>
                      <a:pt x="216" y="1424"/>
                    </a:cubicBezTo>
                    <a:cubicBezTo>
                      <a:pt x="274" y="1468"/>
                      <a:pt x="339" y="1490"/>
                      <a:pt x="411" y="1490"/>
                    </a:cubicBezTo>
                    <a:cubicBezTo>
                      <a:pt x="432" y="1490"/>
                      <a:pt x="454" y="1488"/>
                      <a:pt x="476" y="1484"/>
                    </a:cubicBezTo>
                    <a:cubicBezTo>
                      <a:pt x="574" y="1471"/>
                      <a:pt x="655" y="1424"/>
                      <a:pt x="716" y="1346"/>
                    </a:cubicBezTo>
                    <a:cubicBezTo>
                      <a:pt x="780" y="1268"/>
                      <a:pt x="807" y="1181"/>
                      <a:pt x="797" y="1086"/>
                    </a:cubicBezTo>
                    <a:lnTo>
                      <a:pt x="716" y="296"/>
                    </a:lnTo>
                    <a:cubicBezTo>
                      <a:pt x="709" y="202"/>
                      <a:pt x="665" y="125"/>
                      <a:pt x="590" y="70"/>
                    </a:cubicBezTo>
                    <a:cubicBezTo>
                      <a:pt x="530" y="25"/>
                      <a:pt x="464" y="1"/>
                      <a:pt x="390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0"/>
              <p:cNvSpPr/>
              <p:nvPr/>
            </p:nvSpPr>
            <p:spPr>
              <a:xfrm>
                <a:off x="6341731" y="1924789"/>
                <a:ext cx="55761" cy="10996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479" extrusionOk="0">
                    <a:moveTo>
                      <a:pt x="223" y="1"/>
                    </a:moveTo>
                    <a:lnTo>
                      <a:pt x="0" y="34"/>
                    </a:lnTo>
                    <a:lnTo>
                      <a:pt x="142" y="1479"/>
                    </a:lnTo>
                    <a:lnTo>
                      <a:pt x="749" y="1384"/>
                    </a:lnTo>
                    <a:lnTo>
                      <a:pt x="729" y="1168"/>
                    </a:lnTo>
                    <a:lnTo>
                      <a:pt x="344" y="1228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0"/>
              <p:cNvSpPr/>
              <p:nvPr/>
            </p:nvSpPr>
            <p:spPr>
              <a:xfrm>
                <a:off x="6399649" y="1914082"/>
                <a:ext cx="64311" cy="11167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502" extrusionOk="0">
                    <a:moveTo>
                      <a:pt x="387" y="226"/>
                    </a:moveTo>
                    <a:cubicBezTo>
                      <a:pt x="418" y="226"/>
                      <a:pt x="447" y="235"/>
                      <a:pt x="469" y="252"/>
                    </a:cubicBezTo>
                    <a:cubicBezTo>
                      <a:pt x="500" y="279"/>
                      <a:pt x="520" y="323"/>
                      <a:pt x="527" y="380"/>
                    </a:cubicBezTo>
                    <a:cubicBezTo>
                      <a:pt x="530" y="418"/>
                      <a:pt x="527" y="448"/>
                      <a:pt x="523" y="475"/>
                    </a:cubicBezTo>
                    <a:cubicBezTo>
                      <a:pt x="506" y="545"/>
                      <a:pt x="463" y="586"/>
                      <a:pt x="391" y="596"/>
                    </a:cubicBezTo>
                    <a:lnTo>
                      <a:pt x="301" y="610"/>
                    </a:lnTo>
                    <a:lnTo>
                      <a:pt x="263" y="242"/>
                    </a:lnTo>
                    <a:lnTo>
                      <a:pt x="355" y="229"/>
                    </a:lnTo>
                    <a:cubicBezTo>
                      <a:pt x="366" y="227"/>
                      <a:pt x="376" y="226"/>
                      <a:pt x="387" y="226"/>
                    </a:cubicBezTo>
                    <a:close/>
                    <a:moveTo>
                      <a:pt x="452" y="802"/>
                    </a:moveTo>
                    <a:cubicBezTo>
                      <a:pt x="490" y="802"/>
                      <a:pt x="521" y="813"/>
                      <a:pt x="544" y="836"/>
                    </a:cubicBezTo>
                    <a:cubicBezTo>
                      <a:pt x="578" y="866"/>
                      <a:pt x="601" y="924"/>
                      <a:pt x="608" y="1005"/>
                    </a:cubicBezTo>
                    <a:cubicBezTo>
                      <a:pt x="611" y="1039"/>
                      <a:pt x="611" y="1069"/>
                      <a:pt x="601" y="1096"/>
                    </a:cubicBezTo>
                    <a:cubicBezTo>
                      <a:pt x="581" y="1177"/>
                      <a:pt x="533" y="1224"/>
                      <a:pt x="456" y="1234"/>
                    </a:cubicBezTo>
                    <a:lnTo>
                      <a:pt x="365" y="1251"/>
                    </a:lnTo>
                    <a:lnTo>
                      <a:pt x="321" y="819"/>
                    </a:lnTo>
                    <a:lnTo>
                      <a:pt x="412" y="805"/>
                    </a:lnTo>
                    <a:cubicBezTo>
                      <a:pt x="426" y="803"/>
                      <a:pt x="439" y="802"/>
                      <a:pt x="452" y="802"/>
                    </a:cubicBezTo>
                    <a:close/>
                    <a:moveTo>
                      <a:pt x="408" y="0"/>
                    </a:moveTo>
                    <a:cubicBezTo>
                      <a:pt x="384" y="0"/>
                      <a:pt x="360" y="2"/>
                      <a:pt x="335" y="6"/>
                    </a:cubicBezTo>
                    <a:lnTo>
                      <a:pt x="0" y="56"/>
                    </a:lnTo>
                    <a:lnTo>
                      <a:pt x="145" y="1501"/>
                    </a:lnTo>
                    <a:lnTo>
                      <a:pt x="557" y="1440"/>
                    </a:lnTo>
                    <a:cubicBezTo>
                      <a:pt x="611" y="1430"/>
                      <a:pt x="668" y="1403"/>
                      <a:pt x="719" y="1363"/>
                    </a:cubicBezTo>
                    <a:cubicBezTo>
                      <a:pt x="766" y="1325"/>
                      <a:pt x="804" y="1278"/>
                      <a:pt x="824" y="1224"/>
                    </a:cubicBezTo>
                    <a:cubicBezTo>
                      <a:pt x="854" y="1153"/>
                      <a:pt x="864" y="1076"/>
                      <a:pt x="854" y="984"/>
                    </a:cubicBezTo>
                    <a:cubicBezTo>
                      <a:pt x="851" y="947"/>
                      <a:pt x="844" y="914"/>
                      <a:pt x="837" y="883"/>
                    </a:cubicBezTo>
                    <a:cubicBezTo>
                      <a:pt x="821" y="826"/>
                      <a:pt x="800" y="782"/>
                      <a:pt x="773" y="748"/>
                    </a:cubicBezTo>
                    <a:cubicBezTo>
                      <a:pt x="732" y="701"/>
                      <a:pt x="685" y="671"/>
                      <a:pt x="634" y="660"/>
                    </a:cubicBezTo>
                    <a:cubicBezTo>
                      <a:pt x="665" y="640"/>
                      <a:pt x="689" y="620"/>
                      <a:pt x="706" y="590"/>
                    </a:cubicBezTo>
                    <a:cubicBezTo>
                      <a:pt x="753" y="525"/>
                      <a:pt x="773" y="441"/>
                      <a:pt x="763" y="347"/>
                    </a:cubicBezTo>
                    <a:cubicBezTo>
                      <a:pt x="756" y="286"/>
                      <a:pt x="746" y="235"/>
                      <a:pt x="726" y="195"/>
                    </a:cubicBezTo>
                    <a:cubicBezTo>
                      <a:pt x="692" y="120"/>
                      <a:pt x="645" y="67"/>
                      <a:pt x="581" y="36"/>
                    </a:cubicBezTo>
                    <a:cubicBezTo>
                      <a:pt x="525" y="12"/>
                      <a:pt x="468" y="0"/>
                      <a:pt x="408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6464853" y="1900179"/>
                <a:ext cx="61560" cy="11315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522" extrusionOk="0">
                    <a:moveTo>
                      <a:pt x="706" y="0"/>
                    </a:moveTo>
                    <a:lnTo>
                      <a:pt x="473" y="38"/>
                    </a:lnTo>
                    <a:lnTo>
                      <a:pt x="584" y="1151"/>
                    </a:lnTo>
                    <a:cubicBezTo>
                      <a:pt x="587" y="1185"/>
                      <a:pt x="578" y="1218"/>
                      <a:pt x="558" y="1246"/>
                    </a:cubicBezTo>
                    <a:cubicBezTo>
                      <a:pt x="534" y="1273"/>
                      <a:pt x="503" y="1290"/>
                      <a:pt x="470" y="1296"/>
                    </a:cubicBezTo>
                    <a:cubicBezTo>
                      <a:pt x="464" y="1297"/>
                      <a:pt x="458" y="1297"/>
                      <a:pt x="453" y="1297"/>
                    </a:cubicBezTo>
                    <a:cubicBezTo>
                      <a:pt x="423" y="1297"/>
                      <a:pt x="398" y="1290"/>
                      <a:pt x="375" y="1273"/>
                    </a:cubicBezTo>
                    <a:cubicBezTo>
                      <a:pt x="349" y="1252"/>
                      <a:pt x="332" y="1226"/>
                      <a:pt x="328" y="1192"/>
                    </a:cubicBezTo>
                    <a:lnTo>
                      <a:pt x="217" y="78"/>
                    </a:lnTo>
                    <a:lnTo>
                      <a:pt x="0" y="112"/>
                    </a:lnTo>
                    <a:lnTo>
                      <a:pt x="109" y="1226"/>
                    </a:lnTo>
                    <a:cubicBezTo>
                      <a:pt x="119" y="1324"/>
                      <a:pt x="162" y="1397"/>
                      <a:pt x="237" y="1455"/>
                    </a:cubicBezTo>
                    <a:cubicBezTo>
                      <a:pt x="295" y="1497"/>
                      <a:pt x="362" y="1521"/>
                      <a:pt x="435" y="1521"/>
                    </a:cubicBezTo>
                    <a:cubicBezTo>
                      <a:pt x="455" y="1521"/>
                      <a:pt x="476" y="1519"/>
                      <a:pt x="497" y="1516"/>
                    </a:cubicBezTo>
                    <a:cubicBezTo>
                      <a:pt x="595" y="1502"/>
                      <a:pt x="676" y="1455"/>
                      <a:pt x="737" y="1377"/>
                    </a:cubicBezTo>
                    <a:cubicBezTo>
                      <a:pt x="800" y="1303"/>
                      <a:pt x="827" y="1215"/>
                      <a:pt x="817" y="1117"/>
                    </a:cubicBez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0"/>
              <p:cNvSpPr/>
              <p:nvPr/>
            </p:nvSpPr>
            <p:spPr>
              <a:xfrm>
                <a:off x="6529313" y="1892893"/>
                <a:ext cx="60519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489" extrusionOk="0">
                    <a:moveTo>
                      <a:pt x="398" y="1"/>
                    </a:moveTo>
                    <a:cubicBezTo>
                      <a:pt x="373" y="1"/>
                      <a:pt x="348" y="3"/>
                      <a:pt x="321" y="8"/>
                    </a:cubicBezTo>
                    <a:cubicBezTo>
                      <a:pt x="237" y="17"/>
                      <a:pt x="173" y="51"/>
                      <a:pt x="119" y="98"/>
                    </a:cubicBezTo>
                    <a:cubicBezTo>
                      <a:pt x="35" y="179"/>
                      <a:pt x="1" y="288"/>
                      <a:pt x="14" y="419"/>
                    </a:cubicBezTo>
                    <a:cubicBezTo>
                      <a:pt x="21" y="494"/>
                      <a:pt x="44" y="558"/>
                      <a:pt x="82" y="615"/>
                    </a:cubicBezTo>
                    <a:cubicBezTo>
                      <a:pt x="119" y="665"/>
                      <a:pt x="180" y="720"/>
                      <a:pt x="261" y="777"/>
                    </a:cubicBezTo>
                    <a:cubicBezTo>
                      <a:pt x="355" y="847"/>
                      <a:pt x="426" y="899"/>
                      <a:pt x="477" y="932"/>
                    </a:cubicBezTo>
                    <a:cubicBezTo>
                      <a:pt x="538" y="983"/>
                      <a:pt x="571" y="1037"/>
                      <a:pt x="578" y="1098"/>
                    </a:cubicBezTo>
                    <a:cubicBezTo>
                      <a:pt x="581" y="1138"/>
                      <a:pt x="578" y="1171"/>
                      <a:pt x="564" y="1195"/>
                    </a:cubicBezTo>
                    <a:cubicBezTo>
                      <a:pt x="541" y="1246"/>
                      <a:pt x="504" y="1276"/>
                      <a:pt x="453" y="1283"/>
                    </a:cubicBezTo>
                    <a:cubicBezTo>
                      <a:pt x="445" y="1285"/>
                      <a:pt x="437" y="1286"/>
                      <a:pt x="429" y="1286"/>
                    </a:cubicBezTo>
                    <a:cubicBezTo>
                      <a:pt x="405" y="1286"/>
                      <a:pt x="381" y="1278"/>
                      <a:pt x="359" y="1260"/>
                    </a:cubicBezTo>
                    <a:cubicBezTo>
                      <a:pt x="318" y="1226"/>
                      <a:pt x="291" y="1168"/>
                      <a:pt x="271" y="1084"/>
                    </a:cubicBezTo>
                    <a:lnTo>
                      <a:pt x="61" y="1134"/>
                    </a:lnTo>
                    <a:cubicBezTo>
                      <a:pt x="72" y="1209"/>
                      <a:pt x="95" y="1276"/>
                      <a:pt x="129" y="1330"/>
                    </a:cubicBezTo>
                    <a:cubicBezTo>
                      <a:pt x="163" y="1384"/>
                      <a:pt x="206" y="1428"/>
                      <a:pt x="257" y="1455"/>
                    </a:cubicBezTo>
                    <a:cubicBezTo>
                      <a:pt x="299" y="1478"/>
                      <a:pt x="349" y="1489"/>
                      <a:pt x="403" y="1489"/>
                    </a:cubicBezTo>
                    <a:cubicBezTo>
                      <a:pt x="428" y="1489"/>
                      <a:pt x="454" y="1486"/>
                      <a:pt x="480" y="1482"/>
                    </a:cubicBezTo>
                    <a:cubicBezTo>
                      <a:pt x="527" y="1475"/>
                      <a:pt x="568" y="1465"/>
                      <a:pt x="605" y="1448"/>
                    </a:cubicBezTo>
                    <a:cubicBezTo>
                      <a:pt x="669" y="1418"/>
                      <a:pt x="717" y="1377"/>
                      <a:pt x="747" y="1324"/>
                    </a:cubicBezTo>
                    <a:cubicBezTo>
                      <a:pt x="794" y="1243"/>
                      <a:pt x="814" y="1151"/>
                      <a:pt x="801" y="1053"/>
                    </a:cubicBezTo>
                    <a:cubicBezTo>
                      <a:pt x="798" y="1009"/>
                      <a:pt x="781" y="966"/>
                      <a:pt x="753" y="919"/>
                    </a:cubicBezTo>
                    <a:cubicBezTo>
                      <a:pt x="743" y="899"/>
                      <a:pt x="730" y="878"/>
                      <a:pt x="713" y="855"/>
                    </a:cubicBezTo>
                    <a:cubicBezTo>
                      <a:pt x="679" y="807"/>
                      <a:pt x="632" y="763"/>
                      <a:pt x="571" y="716"/>
                    </a:cubicBezTo>
                    <a:cubicBezTo>
                      <a:pt x="551" y="703"/>
                      <a:pt x="514" y="679"/>
                      <a:pt x="460" y="645"/>
                    </a:cubicBezTo>
                    <a:cubicBezTo>
                      <a:pt x="413" y="615"/>
                      <a:pt x="376" y="592"/>
                      <a:pt x="352" y="567"/>
                    </a:cubicBezTo>
                    <a:cubicBezTo>
                      <a:pt x="284" y="507"/>
                      <a:pt x="251" y="446"/>
                      <a:pt x="244" y="379"/>
                    </a:cubicBezTo>
                    <a:cubicBezTo>
                      <a:pt x="240" y="335"/>
                      <a:pt x="244" y="301"/>
                      <a:pt x="257" y="268"/>
                    </a:cubicBezTo>
                    <a:cubicBezTo>
                      <a:pt x="278" y="230"/>
                      <a:pt x="304" y="207"/>
                      <a:pt x="345" y="200"/>
                    </a:cubicBezTo>
                    <a:cubicBezTo>
                      <a:pt x="351" y="199"/>
                      <a:pt x="358" y="199"/>
                      <a:pt x="364" y="199"/>
                    </a:cubicBezTo>
                    <a:cubicBezTo>
                      <a:pt x="395" y="199"/>
                      <a:pt x="420" y="206"/>
                      <a:pt x="440" y="223"/>
                    </a:cubicBezTo>
                    <a:cubicBezTo>
                      <a:pt x="470" y="251"/>
                      <a:pt x="494" y="294"/>
                      <a:pt x="504" y="355"/>
                    </a:cubicBezTo>
                    <a:lnTo>
                      <a:pt x="713" y="284"/>
                    </a:lnTo>
                    <a:cubicBezTo>
                      <a:pt x="703" y="220"/>
                      <a:pt x="679" y="166"/>
                      <a:pt x="649" y="122"/>
                    </a:cubicBezTo>
                    <a:cubicBezTo>
                      <a:pt x="615" y="78"/>
                      <a:pt x="578" y="48"/>
                      <a:pt x="530" y="28"/>
                    </a:cubicBezTo>
                    <a:cubicBezTo>
                      <a:pt x="490" y="10"/>
                      <a:pt x="446" y="1"/>
                      <a:pt x="39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40"/>
            <p:cNvGrpSpPr/>
            <p:nvPr/>
          </p:nvGrpSpPr>
          <p:grpSpPr>
            <a:xfrm>
              <a:off x="3773865" y="3371274"/>
              <a:ext cx="1259768" cy="1291971"/>
              <a:chOff x="4899754" y="1596674"/>
              <a:chExt cx="3049546" cy="3127501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5080025" y="4494675"/>
                <a:ext cx="2800500" cy="2295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4" name="Google Shape;1504;p40"/>
              <p:cNvGrpSpPr/>
              <p:nvPr/>
            </p:nvGrpSpPr>
            <p:grpSpPr>
              <a:xfrm flipH="1">
                <a:off x="4899754" y="1596674"/>
                <a:ext cx="3049546" cy="3044212"/>
                <a:chOff x="6943075" y="2574300"/>
                <a:chExt cx="1023750" cy="1021925"/>
              </a:xfrm>
            </p:grpSpPr>
            <p:sp>
              <p:nvSpPr>
                <p:cNvPr id="1505" name="Google Shape;1505;p40"/>
                <p:cNvSpPr/>
                <p:nvPr/>
              </p:nvSpPr>
              <p:spPr>
                <a:xfrm>
                  <a:off x="6983400" y="2591950"/>
                  <a:ext cx="959125" cy="100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65" h="40171" extrusionOk="0">
                      <a:moveTo>
                        <a:pt x="17578" y="1"/>
                      </a:moveTo>
                      <a:cubicBezTo>
                        <a:pt x="16527" y="1"/>
                        <a:pt x="15467" y="164"/>
                        <a:pt x="14408" y="509"/>
                      </a:cubicBezTo>
                      <a:cubicBezTo>
                        <a:pt x="5481" y="3425"/>
                        <a:pt x="1767" y="15980"/>
                        <a:pt x="881" y="25879"/>
                      </a:cubicBezTo>
                      <a:cubicBezTo>
                        <a:pt x="0" y="35782"/>
                        <a:pt x="8664" y="38950"/>
                        <a:pt x="8664" y="38950"/>
                      </a:cubicBezTo>
                      <a:cubicBezTo>
                        <a:pt x="9511" y="39919"/>
                        <a:pt x="11253" y="40171"/>
                        <a:pt x="12836" y="40171"/>
                      </a:cubicBezTo>
                      <a:cubicBezTo>
                        <a:pt x="14555" y="40171"/>
                        <a:pt x="16088" y="39874"/>
                        <a:pt x="16088" y="39874"/>
                      </a:cubicBezTo>
                      <a:lnTo>
                        <a:pt x="15471" y="38950"/>
                      </a:lnTo>
                      <a:lnTo>
                        <a:pt x="19094" y="38950"/>
                      </a:lnTo>
                      <a:lnTo>
                        <a:pt x="19094" y="39845"/>
                      </a:lnTo>
                      <a:cubicBezTo>
                        <a:pt x="19094" y="39845"/>
                        <a:pt x="19823" y="39872"/>
                        <a:pt x="20908" y="39872"/>
                      </a:cubicBezTo>
                      <a:cubicBezTo>
                        <a:pt x="23263" y="39872"/>
                        <a:pt x="27294" y="39746"/>
                        <a:pt x="29170" y="38950"/>
                      </a:cubicBezTo>
                      <a:cubicBezTo>
                        <a:pt x="31912" y="37787"/>
                        <a:pt x="38364" y="30124"/>
                        <a:pt x="35358" y="18895"/>
                      </a:cubicBezTo>
                      <a:cubicBezTo>
                        <a:pt x="32709" y="9002"/>
                        <a:pt x="25389" y="1"/>
                        <a:pt x="17578" y="1"/>
                      </a:cubicBezTo>
                      <a:close/>
                    </a:path>
                  </a:pathLst>
                </a:custGeom>
                <a:solidFill>
                  <a:srgbClr val="8A44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0"/>
                <p:cNvSpPr/>
                <p:nvPr/>
              </p:nvSpPr>
              <p:spPr>
                <a:xfrm>
                  <a:off x="7267600" y="2722575"/>
                  <a:ext cx="177600" cy="1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5143" extrusionOk="0">
                      <a:moveTo>
                        <a:pt x="4083" y="0"/>
                      </a:moveTo>
                      <a:cubicBezTo>
                        <a:pt x="2702" y="0"/>
                        <a:pt x="1247" y="167"/>
                        <a:pt x="891" y="301"/>
                      </a:cubicBezTo>
                      <a:cubicBezTo>
                        <a:pt x="192" y="569"/>
                        <a:pt x="168" y="1191"/>
                        <a:pt x="168" y="1191"/>
                      </a:cubicBezTo>
                      <a:cubicBezTo>
                        <a:pt x="139" y="1350"/>
                        <a:pt x="0" y="3580"/>
                        <a:pt x="407" y="4423"/>
                      </a:cubicBezTo>
                      <a:cubicBezTo>
                        <a:pt x="656" y="4933"/>
                        <a:pt x="2089" y="5143"/>
                        <a:pt x="3474" y="5143"/>
                      </a:cubicBezTo>
                      <a:cubicBezTo>
                        <a:pt x="4375" y="5143"/>
                        <a:pt x="5257" y="5054"/>
                        <a:pt x="5778" y="4901"/>
                      </a:cubicBezTo>
                      <a:cubicBezTo>
                        <a:pt x="7103" y="4518"/>
                        <a:pt x="7103" y="1627"/>
                        <a:pt x="6816" y="641"/>
                      </a:cubicBezTo>
                      <a:cubicBezTo>
                        <a:pt x="6673" y="155"/>
                        <a:pt x="5413" y="0"/>
                        <a:pt x="4083" y="0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0"/>
                <p:cNvSpPr/>
                <p:nvPr/>
              </p:nvSpPr>
              <p:spPr>
                <a:xfrm>
                  <a:off x="7271800" y="2716700"/>
                  <a:ext cx="162750" cy="6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0" h="2634" extrusionOk="0">
                      <a:moveTo>
                        <a:pt x="3581" y="0"/>
                      </a:moveTo>
                      <a:cubicBezTo>
                        <a:pt x="2302" y="0"/>
                        <a:pt x="932" y="177"/>
                        <a:pt x="484" y="598"/>
                      </a:cubicBezTo>
                      <a:cubicBezTo>
                        <a:pt x="484" y="598"/>
                        <a:pt x="0" y="1073"/>
                        <a:pt x="670" y="1872"/>
                      </a:cubicBezTo>
                      <a:cubicBezTo>
                        <a:pt x="1089" y="2371"/>
                        <a:pt x="1919" y="2633"/>
                        <a:pt x="2826" y="2633"/>
                      </a:cubicBezTo>
                      <a:cubicBezTo>
                        <a:pt x="3369" y="2633"/>
                        <a:pt x="3940" y="2539"/>
                        <a:pt x="4465" y="2345"/>
                      </a:cubicBezTo>
                      <a:cubicBezTo>
                        <a:pt x="5868" y="1828"/>
                        <a:pt x="6509" y="938"/>
                        <a:pt x="6102" y="412"/>
                      </a:cubicBezTo>
                      <a:cubicBezTo>
                        <a:pt x="5905" y="156"/>
                        <a:pt x="4784" y="0"/>
                        <a:pt x="3581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0"/>
                <p:cNvSpPr/>
                <p:nvPr/>
              </p:nvSpPr>
              <p:spPr>
                <a:xfrm>
                  <a:off x="7300125" y="2778575"/>
                  <a:ext cx="105475" cy="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9" h="1265" extrusionOk="0">
                      <a:moveTo>
                        <a:pt x="4218" y="0"/>
                      </a:moveTo>
                      <a:cubicBezTo>
                        <a:pt x="4218" y="0"/>
                        <a:pt x="2815" y="866"/>
                        <a:pt x="1969" y="957"/>
                      </a:cubicBezTo>
                      <a:cubicBezTo>
                        <a:pt x="1920" y="963"/>
                        <a:pt x="1871" y="965"/>
                        <a:pt x="1821" y="965"/>
                      </a:cubicBezTo>
                      <a:cubicBezTo>
                        <a:pt x="1000" y="965"/>
                        <a:pt x="1" y="273"/>
                        <a:pt x="1" y="272"/>
                      </a:cubicBezTo>
                      <a:lnTo>
                        <a:pt x="1" y="272"/>
                      </a:lnTo>
                      <a:cubicBezTo>
                        <a:pt x="1" y="273"/>
                        <a:pt x="964" y="1240"/>
                        <a:pt x="2112" y="1264"/>
                      </a:cubicBezTo>
                      <a:cubicBezTo>
                        <a:pt x="2123" y="1264"/>
                        <a:pt x="2133" y="1264"/>
                        <a:pt x="2143" y="1264"/>
                      </a:cubicBezTo>
                      <a:cubicBezTo>
                        <a:pt x="3273" y="1264"/>
                        <a:pt x="4218" y="0"/>
                        <a:pt x="4218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0"/>
                <p:cNvSpPr/>
                <p:nvPr/>
              </p:nvSpPr>
              <p:spPr>
                <a:xfrm>
                  <a:off x="7304325" y="2683125"/>
                  <a:ext cx="38100" cy="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117" extrusionOk="0">
                      <a:moveTo>
                        <a:pt x="869" y="0"/>
                      </a:moveTo>
                      <a:cubicBezTo>
                        <a:pt x="844" y="0"/>
                        <a:pt x="818" y="1"/>
                        <a:pt x="791" y="3"/>
                      </a:cubicBezTo>
                      <a:cubicBezTo>
                        <a:pt x="54" y="65"/>
                        <a:pt x="1" y="1027"/>
                        <a:pt x="628" y="1108"/>
                      </a:cubicBezTo>
                      <a:cubicBezTo>
                        <a:pt x="674" y="1114"/>
                        <a:pt x="717" y="1116"/>
                        <a:pt x="758" y="1116"/>
                      </a:cubicBezTo>
                      <a:cubicBezTo>
                        <a:pt x="1278" y="1116"/>
                        <a:pt x="1417" y="697"/>
                        <a:pt x="1417" y="697"/>
                      </a:cubicBezTo>
                      <a:cubicBezTo>
                        <a:pt x="1417" y="697"/>
                        <a:pt x="1524" y="0"/>
                        <a:pt x="869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0"/>
                <p:cNvSpPr/>
                <p:nvPr/>
              </p:nvSpPr>
              <p:spPr>
                <a:xfrm>
                  <a:off x="7359800" y="2677375"/>
                  <a:ext cx="41475" cy="3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201" extrusionOk="0">
                      <a:moveTo>
                        <a:pt x="993" y="0"/>
                      </a:moveTo>
                      <a:cubicBezTo>
                        <a:pt x="931" y="0"/>
                        <a:pt x="863" y="6"/>
                        <a:pt x="788" y="17"/>
                      </a:cubicBezTo>
                      <a:cubicBezTo>
                        <a:pt x="1" y="135"/>
                        <a:pt x="304" y="1200"/>
                        <a:pt x="944" y="1200"/>
                      </a:cubicBezTo>
                      <a:cubicBezTo>
                        <a:pt x="954" y="1200"/>
                        <a:pt x="964" y="1200"/>
                        <a:pt x="974" y="1199"/>
                      </a:cubicBezTo>
                      <a:cubicBezTo>
                        <a:pt x="1635" y="1166"/>
                        <a:pt x="1659" y="496"/>
                        <a:pt x="1659" y="496"/>
                      </a:cubicBezTo>
                      <a:cubicBezTo>
                        <a:pt x="1659" y="496"/>
                        <a:pt x="1600" y="0"/>
                        <a:pt x="993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40"/>
                <p:cNvSpPr/>
                <p:nvPr/>
              </p:nvSpPr>
              <p:spPr>
                <a:xfrm>
                  <a:off x="7191000" y="2581775"/>
                  <a:ext cx="109150" cy="10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" h="4053" extrusionOk="0">
                      <a:moveTo>
                        <a:pt x="2040" y="1"/>
                      </a:moveTo>
                      <a:cubicBezTo>
                        <a:pt x="1891" y="1"/>
                        <a:pt x="1738" y="21"/>
                        <a:pt x="1580" y="65"/>
                      </a:cubicBezTo>
                      <a:cubicBezTo>
                        <a:pt x="1" y="514"/>
                        <a:pt x="1001" y="4053"/>
                        <a:pt x="1001" y="4053"/>
                      </a:cubicBezTo>
                      <a:cubicBezTo>
                        <a:pt x="1001" y="4053"/>
                        <a:pt x="3409" y="2305"/>
                        <a:pt x="4366" y="1634"/>
                      </a:cubicBezTo>
                      <a:cubicBezTo>
                        <a:pt x="4366" y="1634"/>
                        <a:pt x="3388" y="1"/>
                        <a:pt x="2040" y="1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40"/>
                <p:cNvSpPr/>
                <p:nvPr/>
              </p:nvSpPr>
              <p:spPr>
                <a:xfrm>
                  <a:off x="7208000" y="2595000"/>
                  <a:ext cx="73500" cy="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" h="3122" extrusionOk="0">
                      <a:moveTo>
                        <a:pt x="1104" y="1"/>
                      </a:moveTo>
                      <a:cubicBezTo>
                        <a:pt x="1028" y="1"/>
                        <a:pt x="954" y="14"/>
                        <a:pt x="882" y="43"/>
                      </a:cubicBezTo>
                      <a:cubicBezTo>
                        <a:pt x="1" y="398"/>
                        <a:pt x="882" y="3121"/>
                        <a:pt x="882" y="3121"/>
                      </a:cubicBezTo>
                      <a:lnTo>
                        <a:pt x="2939" y="1637"/>
                      </a:lnTo>
                      <a:cubicBezTo>
                        <a:pt x="2939" y="1637"/>
                        <a:pt x="1944" y="1"/>
                        <a:pt x="1104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0"/>
                <p:cNvSpPr/>
                <p:nvPr/>
              </p:nvSpPr>
              <p:spPr>
                <a:xfrm>
                  <a:off x="7488850" y="2574300"/>
                  <a:ext cx="131175" cy="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" h="3701" extrusionOk="0">
                      <a:moveTo>
                        <a:pt x="2531" y="1"/>
                      </a:moveTo>
                      <a:cubicBezTo>
                        <a:pt x="951" y="1"/>
                        <a:pt x="1" y="1215"/>
                        <a:pt x="1" y="1215"/>
                      </a:cubicBezTo>
                      <a:cubicBezTo>
                        <a:pt x="436" y="3082"/>
                        <a:pt x="5247" y="3700"/>
                        <a:pt x="5247" y="3700"/>
                      </a:cubicBezTo>
                      <a:cubicBezTo>
                        <a:pt x="5247" y="3700"/>
                        <a:pt x="5093" y="446"/>
                        <a:pt x="3150" y="62"/>
                      </a:cubicBezTo>
                      <a:cubicBezTo>
                        <a:pt x="2935" y="20"/>
                        <a:pt x="2728" y="1"/>
                        <a:pt x="2531" y="1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0"/>
                <p:cNvSpPr/>
                <p:nvPr/>
              </p:nvSpPr>
              <p:spPr>
                <a:xfrm>
                  <a:off x="7513875" y="2594975"/>
                  <a:ext cx="106150" cy="7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6" h="2877" extrusionOk="0">
                      <a:moveTo>
                        <a:pt x="2191" y="1"/>
                      </a:moveTo>
                      <a:cubicBezTo>
                        <a:pt x="2177" y="1"/>
                        <a:pt x="2163" y="1"/>
                        <a:pt x="2149" y="1"/>
                      </a:cubicBezTo>
                      <a:cubicBezTo>
                        <a:pt x="431" y="54"/>
                        <a:pt x="0" y="1561"/>
                        <a:pt x="0" y="1561"/>
                      </a:cubicBezTo>
                      <a:cubicBezTo>
                        <a:pt x="0" y="1561"/>
                        <a:pt x="2557" y="2877"/>
                        <a:pt x="4112" y="2877"/>
                      </a:cubicBezTo>
                      <a:cubicBezTo>
                        <a:pt x="4158" y="2877"/>
                        <a:pt x="4202" y="2876"/>
                        <a:pt x="4246" y="2873"/>
                      </a:cubicBezTo>
                      <a:cubicBezTo>
                        <a:pt x="4246" y="2873"/>
                        <a:pt x="3868" y="1"/>
                        <a:pt x="2191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0"/>
                <p:cNvSpPr/>
                <p:nvPr/>
              </p:nvSpPr>
              <p:spPr>
                <a:xfrm>
                  <a:off x="7079500" y="3032075"/>
                  <a:ext cx="548050" cy="5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2" h="20632" extrusionOk="0">
                      <a:moveTo>
                        <a:pt x="11198" y="1"/>
                      </a:moveTo>
                      <a:cubicBezTo>
                        <a:pt x="6831" y="1"/>
                        <a:pt x="2177" y="2828"/>
                        <a:pt x="1244" y="9785"/>
                      </a:cubicBezTo>
                      <a:cubicBezTo>
                        <a:pt x="0" y="19067"/>
                        <a:pt x="10607" y="20402"/>
                        <a:pt x="10937" y="20475"/>
                      </a:cubicBezTo>
                      <a:cubicBezTo>
                        <a:pt x="11395" y="20579"/>
                        <a:pt x="11860" y="20631"/>
                        <a:pt x="12327" y="20631"/>
                      </a:cubicBezTo>
                      <a:cubicBezTo>
                        <a:pt x="14848" y="20631"/>
                        <a:pt x="17452" y="19128"/>
                        <a:pt x="19496" y="16333"/>
                      </a:cubicBezTo>
                      <a:cubicBezTo>
                        <a:pt x="21922" y="13017"/>
                        <a:pt x="20309" y="3237"/>
                        <a:pt x="15336" y="902"/>
                      </a:cubicBezTo>
                      <a:cubicBezTo>
                        <a:pt x="14089" y="318"/>
                        <a:pt x="12660" y="1"/>
                        <a:pt x="11198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0"/>
                <p:cNvSpPr/>
                <p:nvPr/>
              </p:nvSpPr>
              <p:spPr>
                <a:xfrm>
                  <a:off x="7421600" y="2866550"/>
                  <a:ext cx="384625" cy="3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5" h="13057" extrusionOk="0">
                      <a:moveTo>
                        <a:pt x="9169" y="0"/>
                      </a:moveTo>
                      <a:cubicBezTo>
                        <a:pt x="8514" y="0"/>
                        <a:pt x="7871" y="114"/>
                        <a:pt x="7415" y="454"/>
                      </a:cubicBezTo>
                      <a:cubicBezTo>
                        <a:pt x="6046" y="1468"/>
                        <a:pt x="4979" y="3445"/>
                        <a:pt x="4979" y="3445"/>
                      </a:cubicBezTo>
                      <a:cubicBezTo>
                        <a:pt x="4979" y="3445"/>
                        <a:pt x="3880" y="2350"/>
                        <a:pt x="2299" y="2350"/>
                      </a:cubicBezTo>
                      <a:cubicBezTo>
                        <a:pt x="2147" y="2350"/>
                        <a:pt x="1990" y="2360"/>
                        <a:pt x="1829" y="2382"/>
                      </a:cubicBezTo>
                      <a:cubicBezTo>
                        <a:pt x="0" y="2636"/>
                        <a:pt x="877" y="11773"/>
                        <a:pt x="5313" y="12889"/>
                      </a:cubicBezTo>
                      <a:cubicBezTo>
                        <a:pt x="5766" y="13003"/>
                        <a:pt x="6216" y="13056"/>
                        <a:pt x="6659" y="13056"/>
                      </a:cubicBezTo>
                      <a:cubicBezTo>
                        <a:pt x="10555" y="13056"/>
                        <a:pt x="13940" y="8956"/>
                        <a:pt x="14624" y="6447"/>
                      </a:cubicBezTo>
                      <a:cubicBezTo>
                        <a:pt x="15384" y="3651"/>
                        <a:pt x="11832" y="454"/>
                        <a:pt x="11832" y="454"/>
                      </a:cubicBezTo>
                      <a:cubicBezTo>
                        <a:pt x="11832" y="454"/>
                        <a:pt x="10477" y="0"/>
                        <a:pt x="9169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40"/>
                <p:cNvSpPr/>
                <p:nvPr/>
              </p:nvSpPr>
              <p:spPr>
                <a:xfrm>
                  <a:off x="6943075" y="2944425"/>
                  <a:ext cx="239475" cy="23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" h="9531" extrusionOk="0">
                      <a:moveTo>
                        <a:pt x="6510" y="0"/>
                      </a:moveTo>
                      <a:cubicBezTo>
                        <a:pt x="4005" y="0"/>
                        <a:pt x="2233" y="2727"/>
                        <a:pt x="2183" y="2872"/>
                      </a:cubicBezTo>
                      <a:cubicBezTo>
                        <a:pt x="2183" y="2872"/>
                        <a:pt x="0" y="8559"/>
                        <a:pt x="2432" y="9472"/>
                      </a:cubicBezTo>
                      <a:cubicBezTo>
                        <a:pt x="2539" y="9512"/>
                        <a:pt x="2649" y="9531"/>
                        <a:pt x="2764" y="9531"/>
                      </a:cubicBezTo>
                      <a:cubicBezTo>
                        <a:pt x="5271" y="9531"/>
                        <a:pt x="9578" y="367"/>
                        <a:pt x="6955" y="29"/>
                      </a:cubicBezTo>
                      <a:cubicBezTo>
                        <a:pt x="6804" y="9"/>
                        <a:pt x="6656" y="0"/>
                        <a:pt x="6510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0"/>
                <p:cNvSpPr/>
                <p:nvPr/>
              </p:nvSpPr>
              <p:spPr>
                <a:xfrm>
                  <a:off x="7479400" y="2759125"/>
                  <a:ext cx="26832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3" h="7307" extrusionOk="0">
                      <a:moveTo>
                        <a:pt x="9362" y="0"/>
                      </a:moveTo>
                      <a:cubicBezTo>
                        <a:pt x="9005" y="0"/>
                        <a:pt x="2209" y="1445"/>
                        <a:pt x="1" y="6646"/>
                      </a:cubicBezTo>
                      <a:lnTo>
                        <a:pt x="2102" y="7307"/>
                      </a:lnTo>
                      <a:cubicBezTo>
                        <a:pt x="2102" y="7307"/>
                        <a:pt x="3705" y="4200"/>
                        <a:pt x="6644" y="2937"/>
                      </a:cubicBezTo>
                      <a:cubicBezTo>
                        <a:pt x="9067" y="1893"/>
                        <a:pt x="10276" y="1802"/>
                        <a:pt x="10624" y="1802"/>
                      </a:cubicBezTo>
                      <a:cubicBezTo>
                        <a:pt x="10697" y="1802"/>
                        <a:pt x="10732" y="1806"/>
                        <a:pt x="10732" y="1806"/>
                      </a:cubicBezTo>
                      <a:lnTo>
                        <a:pt x="9377" y="3"/>
                      </a:lnTo>
                      <a:cubicBezTo>
                        <a:pt x="9376" y="1"/>
                        <a:pt x="9371" y="0"/>
                        <a:pt x="9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0"/>
                <p:cNvSpPr/>
                <p:nvPr/>
              </p:nvSpPr>
              <p:spPr>
                <a:xfrm>
                  <a:off x="7701750" y="2741800"/>
                  <a:ext cx="176275" cy="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1" h="3855" extrusionOk="0">
                      <a:moveTo>
                        <a:pt x="2028" y="1"/>
                      </a:moveTo>
                      <a:cubicBezTo>
                        <a:pt x="983" y="1"/>
                        <a:pt x="0" y="116"/>
                        <a:pt x="0" y="116"/>
                      </a:cubicBezTo>
                      <a:lnTo>
                        <a:pt x="2614" y="3672"/>
                      </a:lnTo>
                      <a:cubicBezTo>
                        <a:pt x="2614" y="3672"/>
                        <a:pt x="3119" y="1455"/>
                        <a:pt x="3867" y="1455"/>
                      </a:cubicBezTo>
                      <a:cubicBezTo>
                        <a:pt x="3903" y="1455"/>
                        <a:pt x="3940" y="1460"/>
                        <a:pt x="3977" y="1471"/>
                      </a:cubicBezTo>
                      <a:cubicBezTo>
                        <a:pt x="4791" y="1701"/>
                        <a:pt x="6644" y="3855"/>
                        <a:pt x="6644" y="3855"/>
                      </a:cubicBezTo>
                      <a:lnTo>
                        <a:pt x="7050" y="3539"/>
                      </a:lnTo>
                      <a:cubicBezTo>
                        <a:pt x="7050" y="3539"/>
                        <a:pt x="4839" y="380"/>
                        <a:pt x="3527" y="116"/>
                      </a:cubicBezTo>
                      <a:cubicBezTo>
                        <a:pt x="3089" y="29"/>
                        <a:pt x="2551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0"/>
                <p:cNvSpPr/>
                <p:nvPr/>
              </p:nvSpPr>
              <p:spPr>
                <a:xfrm>
                  <a:off x="7755000" y="2769275"/>
                  <a:ext cx="211825" cy="27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11132" extrusionOk="0">
                      <a:moveTo>
                        <a:pt x="1671" y="0"/>
                      </a:moveTo>
                      <a:cubicBezTo>
                        <a:pt x="1576" y="0"/>
                        <a:pt x="1484" y="15"/>
                        <a:pt x="1397" y="46"/>
                      </a:cubicBezTo>
                      <a:cubicBezTo>
                        <a:pt x="0" y="544"/>
                        <a:pt x="484" y="2573"/>
                        <a:pt x="484" y="2573"/>
                      </a:cubicBezTo>
                      <a:lnTo>
                        <a:pt x="4308" y="11131"/>
                      </a:lnTo>
                      <a:cubicBezTo>
                        <a:pt x="4308" y="11131"/>
                        <a:pt x="8472" y="10113"/>
                        <a:pt x="5274" y="3273"/>
                      </a:cubicBezTo>
                      <a:cubicBezTo>
                        <a:pt x="5274" y="3273"/>
                        <a:pt x="309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40"/>
                <p:cNvSpPr/>
                <p:nvPr/>
              </p:nvSpPr>
              <p:spPr>
                <a:xfrm>
                  <a:off x="7066675" y="2825225"/>
                  <a:ext cx="50300" cy="1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5123" extrusionOk="0">
                      <a:moveTo>
                        <a:pt x="1896" y="1"/>
                      </a:moveTo>
                      <a:lnTo>
                        <a:pt x="1" y="3878"/>
                      </a:lnTo>
                      <a:lnTo>
                        <a:pt x="1" y="5122"/>
                      </a:lnTo>
                      <a:lnTo>
                        <a:pt x="2011" y="4797"/>
                      </a:lnTo>
                      <a:lnTo>
                        <a:pt x="18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0"/>
                <p:cNvSpPr/>
                <p:nvPr/>
              </p:nvSpPr>
              <p:spPr>
                <a:xfrm>
                  <a:off x="7277150" y="2728300"/>
                  <a:ext cx="1130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437" extrusionOk="0">
                      <a:moveTo>
                        <a:pt x="451" y="1"/>
                      </a:moveTo>
                      <a:cubicBezTo>
                        <a:pt x="449" y="1"/>
                        <a:pt x="448" y="2"/>
                        <a:pt x="447" y="3"/>
                      </a:cubicBezTo>
                      <a:lnTo>
                        <a:pt x="447" y="3"/>
                      </a:lnTo>
                      <a:cubicBezTo>
                        <a:pt x="449" y="2"/>
                        <a:pt x="450" y="2"/>
                        <a:pt x="451" y="1"/>
                      </a:cubicBezTo>
                      <a:close/>
                      <a:moveTo>
                        <a:pt x="447" y="3"/>
                      </a:moveTo>
                      <a:cubicBezTo>
                        <a:pt x="224" y="117"/>
                        <a:pt x="77" y="265"/>
                        <a:pt x="1" y="436"/>
                      </a:cubicBezTo>
                      <a:cubicBezTo>
                        <a:pt x="49" y="368"/>
                        <a:pt x="111" y="306"/>
                        <a:pt x="188" y="249"/>
                      </a:cubicBezTo>
                      <a:cubicBezTo>
                        <a:pt x="231" y="173"/>
                        <a:pt x="270" y="134"/>
                        <a:pt x="270" y="134"/>
                      </a:cubicBezTo>
                      <a:cubicBezTo>
                        <a:pt x="317" y="92"/>
                        <a:pt x="374" y="48"/>
                        <a:pt x="442" y="10"/>
                      </a:cubicBezTo>
                      <a:cubicBezTo>
                        <a:pt x="445" y="7"/>
                        <a:pt x="446" y="5"/>
                        <a:pt x="447" y="3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40"/>
                <p:cNvSpPr/>
                <p:nvPr/>
              </p:nvSpPr>
              <p:spPr>
                <a:xfrm>
                  <a:off x="7269150" y="2731300"/>
                  <a:ext cx="161950" cy="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2327" extrusionOk="0">
                      <a:moveTo>
                        <a:pt x="6305" y="0"/>
                      </a:moveTo>
                      <a:lnTo>
                        <a:pt x="6305" y="0"/>
                      </a:lnTo>
                      <a:cubicBezTo>
                        <a:pt x="6477" y="531"/>
                        <a:pt x="5830" y="1297"/>
                        <a:pt x="4571" y="1761"/>
                      </a:cubicBezTo>
                      <a:cubicBezTo>
                        <a:pt x="4050" y="1953"/>
                        <a:pt x="3480" y="2049"/>
                        <a:pt x="2934" y="2049"/>
                      </a:cubicBezTo>
                      <a:cubicBezTo>
                        <a:pt x="2026" y="2049"/>
                        <a:pt x="1193" y="1785"/>
                        <a:pt x="776" y="1288"/>
                      </a:cubicBezTo>
                      <a:cubicBezTo>
                        <a:pt x="303" y="718"/>
                        <a:pt x="407" y="316"/>
                        <a:pt x="508" y="129"/>
                      </a:cubicBezTo>
                      <a:lnTo>
                        <a:pt x="508" y="129"/>
                      </a:lnTo>
                      <a:cubicBezTo>
                        <a:pt x="431" y="186"/>
                        <a:pt x="369" y="248"/>
                        <a:pt x="321" y="316"/>
                      </a:cubicBezTo>
                      <a:cubicBezTo>
                        <a:pt x="0" y="1001"/>
                        <a:pt x="795" y="2000"/>
                        <a:pt x="2006" y="2221"/>
                      </a:cubicBezTo>
                      <a:cubicBezTo>
                        <a:pt x="2384" y="2293"/>
                        <a:pt x="2748" y="2327"/>
                        <a:pt x="3098" y="2327"/>
                      </a:cubicBezTo>
                      <a:cubicBezTo>
                        <a:pt x="4189" y="2327"/>
                        <a:pt x="5137" y="1991"/>
                        <a:pt x="5879" y="1321"/>
                      </a:cubicBezTo>
                      <a:cubicBezTo>
                        <a:pt x="6261" y="972"/>
                        <a:pt x="6396" y="665"/>
                        <a:pt x="6414" y="427"/>
                      </a:cubicBezTo>
                      <a:cubicBezTo>
                        <a:pt x="6385" y="259"/>
                        <a:pt x="6347" y="115"/>
                        <a:pt x="6305" y="0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0"/>
                <p:cNvSpPr/>
                <p:nvPr/>
              </p:nvSpPr>
              <p:spPr>
                <a:xfrm>
                  <a:off x="7276700" y="2727000"/>
                  <a:ext cx="154400" cy="5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6" h="2221" extrusionOk="0">
                      <a:moveTo>
                        <a:pt x="5906" y="0"/>
                      </a:moveTo>
                      <a:lnTo>
                        <a:pt x="5888" y="272"/>
                      </a:lnTo>
                      <a:cubicBezTo>
                        <a:pt x="5864" y="550"/>
                        <a:pt x="4653" y="1776"/>
                        <a:pt x="2987" y="1900"/>
                      </a:cubicBezTo>
                      <a:cubicBezTo>
                        <a:pt x="2705" y="1920"/>
                        <a:pt x="2456" y="1929"/>
                        <a:pt x="2241" y="1929"/>
                      </a:cubicBezTo>
                      <a:cubicBezTo>
                        <a:pt x="1183" y="1929"/>
                        <a:pt x="847" y="1661"/>
                        <a:pt x="560" y="904"/>
                      </a:cubicBezTo>
                      <a:cubicBezTo>
                        <a:pt x="350" y="354"/>
                        <a:pt x="392" y="144"/>
                        <a:pt x="460" y="62"/>
                      </a:cubicBezTo>
                      <a:lnTo>
                        <a:pt x="460" y="62"/>
                      </a:lnTo>
                      <a:cubicBezTo>
                        <a:pt x="392" y="100"/>
                        <a:pt x="335" y="144"/>
                        <a:pt x="288" y="186"/>
                      </a:cubicBezTo>
                      <a:cubicBezTo>
                        <a:pt x="288" y="186"/>
                        <a:pt x="249" y="225"/>
                        <a:pt x="206" y="301"/>
                      </a:cubicBezTo>
                      <a:cubicBezTo>
                        <a:pt x="105" y="488"/>
                        <a:pt x="1" y="890"/>
                        <a:pt x="474" y="1460"/>
                      </a:cubicBezTo>
                      <a:cubicBezTo>
                        <a:pt x="891" y="1957"/>
                        <a:pt x="1724" y="2221"/>
                        <a:pt x="2632" y="2221"/>
                      </a:cubicBezTo>
                      <a:cubicBezTo>
                        <a:pt x="3178" y="2221"/>
                        <a:pt x="3748" y="2125"/>
                        <a:pt x="4269" y="1933"/>
                      </a:cubicBezTo>
                      <a:cubicBezTo>
                        <a:pt x="5528" y="1469"/>
                        <a:pt x="6175" y="703"/>
                        <a:pt x="6003" y="172"/>
                      </a:cubicBezTo>
                      <a:cubicBezTo>
                        <a:pt x="5974" y="105"/>
                        <a:pt x="5945" y="47"/>
                        <a:pt x="5911" y="5"/>
                      </a:cubicBezTo>
                      <a:lnTo>
                        <a:pt x="5906" y="0"/>
                      </a:ln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0"/>
                <p:cNvSpPr/>
                <p:nvPr/>
              </p:nvSpPr>
              <p:spPr>
                <a:xfrm>
                  <a:off x="7288425" y="2727225"/>
                  <a:ext cx="2175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44" extrusionOk="0">
                      <a:moveTo>
                        <a:pt x="86" y="0"/>
                      </a:moveTo>
                      <a:cubicBezTo>
                        <a:pt x="72" y="0"/>
                        <a:pt x="34" y="5"/>
                        <a:pt x="0" y="44"/>
                      </a:cubicBezTo>
                      <a:cubicBezTo>
                        <a:pt x="20" y="34"/>
                        <a:pt x="38" y="24"/>
                        <a:pt x="62" y="15"/>
                      </a:cubicBezTo>
                      <a:cubicBezTo>
                        <a:pt x="67" y="9"/>
                        <a:pt x="77" y="5"/>
                        <a:pt x="86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40"/>
                <p:cNvSpPr/>
                <p:nvPr/>
              </p:nvSpPr>
              <p:spPr>
                <a:xfrm>
                  <a:off x="7289975" y="2727225"/>
                  <a:ext cx="750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6" extrusionOk="0">
                      <a:moveTo>
                        <a:pt x="24" y="0"/>
                      </a:moveTo>
                      <a:cubicBezTo>
                        <a:pt x="15" y="5"/>
                        <a:pt x="5" y="9"/>
                        <a:pt x="0" y="15"/>
                      </a:cubicBezTo>
                      <a:cubicBezTo>
                        <a:pt x="10" y="9"/>
                        <a:pt x="20" y="5"/>
                        <a:pt x="29" y="0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40"/>
                <p:cNvSpPr/>
                <p:nvPr/>
              </p:nvSpPr>
              <p:spPr>
                <a:xfrm>
                  <a:off x="7295375" y="2688225"/>
                  <a:ext cx="44400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260" extrusionOk="0">
                      <a:moveTo>
                        <a:pt x="713" y="0"/>
                      </a:moveTo>
                      <a:lnTo>
                        <a:pt x="713" y="0"/>
                      </a:lnTo>
                      <a:cubicBezTo>
                        <a:pt x="282" y="197"/>
                        <a:pt x="0" y="1134"/>
                        <a:pt x="909" y="1259"/>
                      </a:cubicBezTo>
                      <a:cubicBezTo>
                        <a:pt x="1063" y="1235"/>
                        <a:pt x="1216" y="1216"/>
                        <a:pt x="1379" y="1202"/>
                      </a:cubicBezTo>
                      <a:cubicBezTo>
                        <a:pt x="1680" y="1048"/>
                        <a:pt x="1757" y="699"/>
                        <a:pt x="1775" y="498"/>
                      </a:cubicBezTo>
                      <a:lnTo>
                        <a:pt x="1775" y="498"/>
                      </a:lnTo>
                      <a:cubicBezTo>
                        <a:pt x="1766" y="522"/>
                        <a:pt x="1646" y="833"/>
                        <a:pt x="1269" y="900"/>
                      </a:cubicBezTo>
                      <a:cubicBezTo>
                        <a:pt x="1211" y="919"/>
                        <a:pt x="1149" y="928"/>
                        <a:pt x="1092" y="928"/>
                      </a:cubicBezTo>
                      <a:cubicBezTo>
                        <a:pt x="1015" y="928"/>
                        <a:pt x="938" y="909"/>
                        <a:pt x="866" y="876"/>
                      </a:cubicBezTo>
                      <a:cubicBezTo>
                        <a:pt x="507" y="747"/>
                        <a:pt x="454" y="272"/>
                        <a:pt x="713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0"/>
                <p:cNvSpPr/>
                <p:nvPr/>
              </p:nvSpPr>
              <p:spPr>
                <a:xfrm>
                  <a:off x="7318075" y="2718250"/>
                  <a:ext cx="11775" cy="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68" extrusionOk="0">
                      <a:moveTo>
                        <a:pt x="471" y="1"/>
                      </a:moveTo>
                      <a:cubicBezTo>
                        <a:pt x="308" y="15"/>
                        <a:pt x="155" y="34"/>
                        <a:pt x="1" y="58"/>
                      </a:cubicBezTo>
                      <a:cubicBezTo>
                        <a:pt x="54" y="63"/>
                        <a:pt x="102" y="67"/>
                        <a:pt x="149" y="67"/>
                      </a:cubicBezTo>
                      <a:cubicBezTo>
                        <a:pt x="279" y="67"/>
                        <a:pt x="385" y="43"/>
                        <a:pt x="471" y="1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40"/>
                <p:cNvSpPr/>
                <p:nvPr/>
              </p:nvSpPr>
              <p:spPr>
                <a:xfrm>
                  <a:off x="7306150" y="2688225"/>
                  <a:ext cx="337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900" extrusionOk="0">
                      <a:moveTo>
                        <a:pt x="282" y="0"/>
                      </a:moveTo>
                      <a:cubicBezTo>
                        <a:pt x="23" y="272"/>
                        <a:pt x="76" y="747"/>
                        <a:pt x="435" y="876"/>
                      </a:cubicBezTo>
                      <a:cubicBezTo>
                        <a:pt x="431" y="871"/>
                        <a:pt x="425" y="871"/>
                        <a:pt x="416" y="866"/>
                      </a:cubicBezTo>
                      <a:cubicBezTo>
                        <a:pt x="0" y="637"/>
                        <a:pt x="287" y="0"/>
                        <a:pt x="287" y="0"/>
                      </a:cubicBezTo>
                      <a:close/>
                      <a:moveTo>
                        <a:pt x="1350" y="436"/>
                      </a:moveTo>
                      <a:cubicBezTo>
                        <a:pt x="1315" y="608"/>
                        <a:pt x="1091" y="823"/>
                        <a:pt x="838" y="900"/>
                      </a:cubicBezTo>
                      <a:cubicBezTo>
                        <a:pt x="1215" y="833"/>
                        <a:pt x="1335" y="522"/>
                        <a:pt x="1344" y="498"/>
                      </a:cubicBezTo>
                      <a:cubicBezTo>
                        <a:pt x="1344" y="473"/>
                        <a:pt x="1350" y="455"/>
                        <a:pt x="1350" y="436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40"/>
                <p:cNvSpPr/>
                <p:nvPr/>
              </p:nvSpPr>
              <p:spPr>
                <a:xfrm>
                  <a:off x="7339875" y="2697175"/>
                  <a:ext cx="150" cy="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69" extrusionOk="0">
                      <a:moveTo>
                        <a:pt x="1" y="1"/>
                      </a:moveTo>
                      <a:cubicBezTo>
                        <a:pt x="5" y="25"/>
                        <a:pt x="1" y="49"/>
                        <a:pt x="1" y="68"/>
                      </a:cubicBezTo>
                      <a:cubicBezTo>
                        <a:pt x="5" y="44"/>
                        <a:pt x="5" y="20"/>
                        <a:pt x="1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0"/>
                <p:cNvSpPr/>
                <p:nvPr/>
              </p:nvSpPr>
              <p:spPr>
                <a:xfrm>
                  <a:off x="7339875" y="2697050"/>
                  <a:ext cx="1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83" extrusionOk="0">
                      <a:moveTo>
                        <a:pt x="1" y="1"/>
                      </a:moveTo>
                      <a:lnTo>
                        <a:pt x="1" y="6"/>
                      </a:lnTo>
                      <a:cubicBezTo>
                        <a:pt x="1" y="8"/>
                        <a:pt x="2" y="11"/>
                        <a:pt x="2" y="13"/>
                      </a:cubicBezTo>
                      <a:lnTo>
                        <a:pt x="2" y="13"/>
                      </a:lnTo>
                      <a:cubicBezTo>
                        <a:pt x="1" y="5"/>
                        <a:pt x="1" y="1"/>
                        <a:pt x="1" y="1"/>
                      </a:cubicBezTo>
                      <a:close/>
                      <a:moveTo>
                        <a:pt x="2" y="13"/>
                      </a:moveTo>
                      <a:cubicBezTo>
                        <a:pt x="2" y="18"/>
                        <a:pt x="3" y="25"/>
                        <a:pt x="3" y="34"/>
                      </a:cubicBezTo>
                      <a:lnTo>
                        <a:pt x="3" y="34"/>
                      </a:lnTo>
                      <a:cubicBezTo>
                        <a:pt x="3" y="27"/>
                        <a:pt x="3" y="20"/>
                        <a:pt x="2" y="13"/>
                      </a:cubicBezTo>
                      <a:close/>
                      <a:moveTo>
                        <a:pt x="3" y="34"/>
                      </a:moveTo>
                      <a:cubicBezTo>
                        <a:pt x="3" y="48"/>
                        <a:pt x="1" y="62"/>
                        <a:pt x="1" y="73"/>
                      </a:cubicBezTo>
                      <a:lnTo>
                        <a:pt x="1" y="83"/>
                      </a:lnTo>
                      <a:cubicBezTo>
                        <a:pt x="3" y="64"/>
                        <a:pt x="3" y="47"/>
                        <a:pt x="3" y="34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0"/>
                <p:cNvSpPr/>
                <p:nvPr/>
              </p:nvSpPr>
              <p:spPr>
                <a:xfrm>
                  <a:off x="7367625" y="2674575"/>
                  <a:ext cx="45375" cy="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1605" extrusionOk="0">
                      <a:moveTo>
                        <a:pt x="5" y="546"/>
                      </a:moveTo>
                      <a:cubicBezTo>
                        <a:pt x="5" y="546"/>
                        <a:pt x="1" y="584"/>
                        <a:pt x="5" y="646"/>
                      </a:cubicBezTo>
                      <a:cubicBezTo>
                        <a:pt x="5" y="617"/>
                        <a:pt x="5" y="589"/>
                        <a:pt x="11" y="565"/>
                      </a:cubicBezTo>
                      <a:cubicBezTo>
                        <a:pt x="5" y="551"/>
                        <a:pt x="5" y="546"/>
                        <a:pt x="5" y="546"/>
                      </a:cubicBezTo>
                      <a:close/>
                      <a:moveTo>
                        <a:pt x="838" y="1"/>
                      </a:moveTo>
                      <a:cubicBezTo>
                        <a:pt x="796" y="1"/>
                        <a:pt x="771" y="5"/>
                        <a:pt x="771" y="5"/>
                      </a:cubicBezTo>
                      <a:lnTo>
                        <a:pt x="1054" y="197"/>
                      </a:lnTo>
                      <a:cubicBezTo>
                        <a:pt x="1317" y="341"/>
                        <a:pt x="1346" y="608"/>
                        <a:pt x="1346" y="608"/>
                      </a:cubicBezTo>
                      <a:cubicBezTo>
                        <a:pt x="1346" y="608"/>
                        <a:pt x="1322" y="1278"/>
                        <a:pt x="661" y="1311"/>
                      </a:cubicBezTo>
                      <a:lnTo>
                        <a:pt x="628" y="1311"/>
                      </a:lnTo>
                      <a:cubicBezTo>
                        <a:pt x="288" y="1311"/>
                        <a:pt x="44" y="1010"/>
                        <a:pt x="11" y="708"/>
                      </a:cubicBezTo>
                      <a:lnTo>
                        <a:pt x="11" y="708"/>
                      </a:lnTo>
                      <a:cubicBezTo>
                        <a:pt x="29" y="953"/>
                        <a:pt x="130" y="1397"/>
                        <a:pt x="566" y="1561"/>
                      </a:cubicBezTo>
                      <a:cubicBezTo>
                        <a:pt x="652" y="1589"/>
                        <a:pt x="743" y="1604"/>
                        <a:pt x="829" y="1604"/>
                      </a:cubicBezTo>
                      <a:cubicBezTo>
                        <a:pt x="1350" y="1604"/>
                        <a:pt x="1814" y="1063"/>
                        <a:pt x="1690" y="546"/>
                      </a:cubicBezTo>
                      <a:cubicBezTo>
                        <a:pt x="1576" y="48"/>
                        <a:pt x="1030" y="1"/>
                        <a:pt x="838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0"/>
                <p:cNvSpPr/>
                <p:nvPr/>
              </p:nvSpPr>
              <p:spPr>
                <a:xfrm>
                  <a:off x="7367750" y="2679475"/>
                  <a:ext cx="34025" cy="2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116" extrusionOk="0">
                      <a:moveTo>
                        <a:pt x="1049" y="1"/>
                      </a:moveTo>
                      <a:cubicBezTo>
                        <a:pt x="1054" y="6"/>
                        <a:pt x="1058" y="6"/>
                        <a:pt x="1063" y="10"/>
                      </a:cubicBezTo>
                      <a:cubicBezTo>
                        <a:pt x="1360" y="211"/>
                        <a:pt x="1087" y="953"/>
                        <a:pt x="603" y="982"/>
                      </a:cubicBezTo>
                      <a:lnTo>
                        <a:pt x="570" y="982"/>
                      </a:lnTo>
                      <a:cubicBezTo>
                        <a:pt x="163" y="982"/>
                        <a:pt x="29" y="479"/>
                        <a:pt x="6" y="369"/>
                      </a:cubicBezTo>
                      <a:cubicBezTo>
                        <a:pt x="0" y="393"/>
                        <a:pt x="0" y="421"/>
                        <a:pt x="0" y="450"/>
                      </a:cubicBezTo>
                      <a:cubicBezTo>
                        <a:pt x="0" y="470"/>
                        <a:pt x="0" y="489"/>
                        <a:pt x="6" y="512"/>
                      </a:cubicBezTo>
                      <a:cubicBezTo>
                        <a:pt x="39" y="814"/>
                        <a:pt x="283" y="1115"/>
                        <a:pt x="623" y="1115"/>
                      </a:cubicBezTo>
                      <a:lnTo>
                        <a:pt x="656" y="1115"/>
                      </a:lnTo>
                      <a:cubicBezTo>
                        <a:pt x="1317" y="1082"/>
                        <a:pt x="1341" y="412"/>
                        <a:pt x="1341" y="412"/>
                      </a:cubicBezTo>
                      <a:cubicBezTo>
                        <a:pt x="1341" y="412"/>
                        <a:pt x="1312" y="145"/>
                        <a:pt x="1049" y="1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0"/>
                <p:cNvSpPr/>
                <p:nvPr/>
              </p:nvSpPr>
              <p:spPr>
                <a:xfrm>
                  <a:off x="7277775" y="2727000"/>
                  <a:ext cx="185750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5763" extrusionOk="0">
                      <a:moveTo>
                        <a:pt x="5863" y="0"/>
                      </a:moveTo>
                      <a:cubicBezTo>
                        <a:pt x="5863" y="0"/>
                        <a:pt x="5897" y="29"/>
                        <a:pt x="5931" y="82"/>
                      </a:cubicBezTo>
                      <a:cubicBezTo>
                        <a:pt x="6190" y="177"/>
                        <a:pt x="6362" y="301"/>
                        <a:pt x="6409" y="464"/>
                      </a:cubicBezTo>
                      <a:cubicBezTo>
                        <a:pt x="6696" y="1450"/>
                        <a:pt x="6696" y="4341"/>
                        <a:pt x="5371" y="4724"/>
                      </a:cubicBezTo>
                      <a:cubicBezTo>
                        <a:pt x="4849" y="4878"/>
                        <a:pt x="3973" y="4964"/>
                        <a:pt x="3073" y="4964"/>
                      </a:cubicBezTo>
                      <a:cubicBezTo>
                        <a:pt x="1685" y="4964"/>
                        <a:pt x="249" y="4757"/>
                        <a:pt x="0" y="4246"/>
                      </a:cubicBezTo>
                      <a:lnTo>
                        <a:pt x="0" y="4246"/>
                      </a:lnTo>
                      <a:cubicBezTo>
                        <a:pt x="0" y="4246"/>
                        <a:pt x="24" y="4753"/>
                        <a:pt x="733" y="5342"/>
                      </a:cubicBezTo>
                      <a:cubicBezTo>
                        <a:pt x="1111" y="5658"/>
                        <a:pt x="2154" y="5762"/>
                        <a:pt x="3226" y="5762"/>
                      </a:cubicBezTo>
                      <a:cubicBezTo>
                        <a:pt x="4179" y="5762"/>
                        <a:pt x="5150" y="5676"/>
                        <a:pt x="5691" y="5581"/>
                      </a:cubicBezTo>
                      <a:cubicBezTo>
                        <a:pt x="6840" y="5380"/>
                        <a:pt x="7429" y="2216"/>
                        <a:pt x="7137" y="1249"/>
                      </a:cubicBezTo>
                      <a:cubicBezTo>
                        <a:pt x="6840" y="283"/>
                        <a:pt x="5864" y="0"/>
                        <a:pt x="5863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40"/>
                <p:cNvSpPr/>
                <p:nvPr/>
              </p:nvSpPr>
              <p:spPr>
                <a:xfrm>
                  <a:off x="7277775" y="2729025"/>
                  <a:ext cx="167425" cy="1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7" h="4883" extrusionOk="0">
                      <a:moveTo>
                        <a:pt x="5931" y="1"/>
                      </a:moveTo>
                      <a:lnTo>
                        <a:pt x="5931" y="1"/>
                      </a:lnTo>
                      <a:cubicBezTo>
                        <a:pt x="5998" y="96"/>
                        <a:pt x="6089" y="277"/>
                        <a:pt x="6069" y="518"/>
                      </a:cubicBezTo>
                      <a:cubicBezTo>
                        <a:pt x="6256" y="1499"/>
                        <a:pt x="6213" y="3231"/>
                        <a:pt x="6194" y="3580"/>
                      </a:cubicBezTo>
                      <a:cubicBezTo>
                        <a:pt x="6161" y="4021"/>
                        <a:pt x="6075" y="4318"/>
                        <a:pt x="4270" y="4671"/>
                      </a:cubicBezTo>
                      <a:cubicBezTo>
                        <a:pt x="3963" y="4733"/>
                        <a:pt x="3638" y="4758"/>
                        <a:pt x="3307" y="4758"/>
                      </a:cubicBezTo>
                      <a:cubicBezTo>
                        <a:pt x="1699" y="4758"/>
                        <a:pt x="0" y="4165"/>
                        <a:pt x="0" y="4165"/>
                      </a:cubicBezTo>
                      <a:lnTo>
                        <a:pt x="0" y="4165"/>
                      </a:lnTo>
                      <a:cubicBezTo>
                        <a:pt x="249" y="4676"/>
                        <a:pt x="1685" y="4883"/>
                        <a:pt x="3073" y="4883"/>
                      </a:cubicBezTo>
                      <a:cubicBezTo>
                        <a:pt x="3973" y="4883"/>
                        <a:pt x="4849" y="4797"/>
                        <a:pt x="5371" y="4643"/>
                      </a:cubicBezTo>
                      <a:cubicBezTo>
                        <a:pt x="6696" y="4260"/>
                        <a:pt x="6696" y="1369"/>
                        <a:pt x="6409" y="383"/>
                      </a:cubicBezTo>
                      <a:cubicBezTo>
                        <a:pt x="6362" y="220"/>
                        <a:pt x="6190" y="96"/>
                        <a:pt x="5931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40"/>
                <p:cNvSpPr/>
                <p:nvPr/>
              </p:nvSpPr>
              <p:spPr>
                <a:xfrm>
                  <a:off x="7424350" y="2727000"/>
                  <a:ext cx="17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82" extrusionOk="0">
                      <a:moveTo>
                        <a:pt x="0" y="0"/>
                      </a:moveTo>
                      <a:lnTo>
                        <a:pt x="5" y="5"/>
                      </a:lnTo>
                      <a:cubicBezTo>
                        <a:pt x="25" y="29"/>
                        <a:pt x="39" y="53"/>
                        <a:pt x="53" y="76"/>
                      </a:cubicBezTo>
                      <a:cubicBezTo>
                        <a:pt x="58" y="76"/>
                        <a:pt x="62" y="82"/>
                        <a:pt x="68" y="82"/>
                      </a:cubicBezTo>
                      <a:cubicBezTo>
                        <a:pt x="34" y="29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418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0"/>
                <p:cNvSpPr/>
                <p:nvPr/>
              </p:nvSpPr>
              <p:spPr>
                <a:xfrm>
                  <a:off x="7425675" y="2728875"/>
                  <a:ext cx="43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30"/>
                        <a:pt x="29" y="64"/>
                        <a:pt x="44" y="97"/>
                      </a:cubicBezTo>
                      <a:cubicBezTo>
                        <a:pt x="86" y="212"/>
                        <a:pt x="124" y="356"/>
                        <a:pt x="153" y="524"/>
                      </a:cubicBezTo>
                      <a:cubicBezTo>
                        <a:pt x="173" y="283"/>
                        <a:pt x="82" y="102"/>
                        <a:pt x="15" y="7"/>
                      </a:cubicBezTo>
                      <a:cubicBezTo>
                        <a:pt x="9" y="7"/>
                        <a:pt x="5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628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0"/>
                <p:cNvSpPr/>
                <p:nvPr/>
              </p:nvSpPr>
              <p:spPr>
                <a:xfrm>
                  <a:off x="7424475" y="2727100"/>
                  <a:ext cx="23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9" extrusionOk="0">
                      <a:moveTo>
                        <a:pt x="0" y="1"/>
                      </a:moveTo>
                      <a:cubicBezTo>
                        <a:pt x="1" y="1"/>
                        <a:pt x="1" y="2"/>
                        <a:pt x="2" y="3"/>
                      </a:cubicBezTo>
                      <a:lnTo>
                        <a:pt x="2" y="3"/>
                      </a:lnTo>
                      <a:cubicBezTo>
                        <a:pt x="1" y="2"/>
                        <a:pt x="1" y="1"/>
                        <a:pt x="0" y="1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9" y="37"/>
                        <a:pt x="53" y="81"/>
                        <a:pt x="76" y="132"/>
                      </a:cubicBezTo>
                      <a:lnTo>
                        <a:pt x="76" y="132"/>
                      </a:lnTo>
                      <a:cubicBezTo>
                        <a:pt x="67" y="111"/>
                        <a:pt x="58" y="90"/>
                        <a:pt x="48" y="72"/>
                      </a:cubicBezTo>
                      <a:cubicBezTo>
                        <a:pt x="35" y="49"/>
                        <a:pt x="20" y="26"/>
                        <a:pt x="2" y="3"/>
                      </a:cubicBezTo>
                      <a:close/>
                      <a:moveTo>
                        <a:pt x="76" y="132"/>
                      </a:moveTo>
                      <a:cubicBezTo>
                        <a:pt x="81" y="144"/>
                        <a:pt x="86" y="156"/>
                        <a:pt x="92" y="168"/>
                      </a:cubicBezTo>
                      <a:cubicBezTo>
                        <a:pt x="87" y="156"/>
                        <a:pt x="81" y="144"/>
                        <a:pt x="76" y="132"/>
                      </a:cubicBezTo>
                      <a:close/>
                    </a:path>
                  </a:pathLst>
                </a:custGeom>
                <a:solidFill>
                  <a:srgbClr val="5014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0"/>
                <p:cNvSpPr/>
                <p:nvPr/>
              </p:nvSpPr>
              <p:spPr>
                <a:xfrm>
                  <a:off x="7451750" y="2941775"/>
                  <a:ext cx="3425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0" h="9995" extrusionOk="0">
                      <a:moveTo>
                        <a:pt x="0" y="4231"/>
                      </a:moveTo>
                      <a:cubicBezTo>
                        <a:pt x="0" y="4235"/>
                        <a:pt x="0" y="4240"/>
                        <a:pt x="3" y="4244"/>
                      </a:cubicBezTo>
                      <a:lnTo>
                        <a:pt x="3" y="4244"/>
                      </a:lnTo>
                      <a:cubicBezTo>
                        <a:pt x="1" y="4236"/>
                        <a:pt x="0" y="4231"/>
                        <a:pt x="0" y="4231"/>
                      </a:cubicBezTo>
                      <a:close/>
                      <a:moveTo>
                        <a:pt x="3" y="4244"/>
                      </a:moveTo>
                      <a:cubicBezTo>
                        <a:pt x="5" y="4250"/>
                        <a:pt x="7" y="4259"/>
                        <a:pt x="10" y="4270"/>
                      </a:cubicBezTo>
                      <a:lnTo>
                        <a:pt x="10" y="4270"/>
                      </a:lnTo>
                      <a:cubicBezTo>
                        <a:pt x="9" y="4262"/>
                        <a:pt x="7" y="4254"/>
                        <a:pt x="6" y="4246"/>
                      </a:cubicBezTo>
                      <a:cubicBezTo>
                        <a:pt x="5" y="4245"/>
                        <a:pt x="4" y="4245"/>
                        <a:pt x="3" y="4244"/>
                      </a:cubicBezTo>
                      <a:close/>
                      <a:moveTo>
                        <a:pt x="12532" y="1"/>
                      </a:moveTo>
                      <a:cubicBezTo>
                        <a:pt x="12532" y="1"/>
                        <a:pt x="12599" y="1059"/>
                        <a:pt x="12532" y="2628"/>
                      </a:cubicBezTo>
                      <a:cubicBezTo>
                        <a:pt x="12464" y="4194"/>
                        <a:pt x="10694" y="8113"/>
                        <a:pt x="6104" y="9372"/>
                      </a:cubicBezTo>
                      <a:cubicBezTo>
                        <a:pt x="5692" y="9482"/>
                        <a:pt x="5304" y="9535"/>
                        <a:pt x="4946" y="9535"/>
                      </a:cubicBezTo>
                      <a:cubicBezTo>
                        <a:pt x="1441" y="9535"/>
                        <a:pt x="133" y="4752"/>
                        <a:pt x="10" y="4270"/>
                      </a:cubicBezTo>
                      <a:lnTo>
                        <a:pt x="10" y="4270"/>
                      </a:lnTo>
                      <a:cubicBezTo>
                        <a:pt x="14" y="4291"/>
                        <a:pt x="18" y="4312"/>
                        <a:pt x="24" y="4333"/>
                      </a:cubicBezTo>
                      <a:cubicBezTo>
                        <a:pt x="92" y="4634"/>
                        <a:pt x="168" y="4940"/>
                        <a:pt x="265" y="5241"/>
                      </a:cubicBezTo>
                      <a:cubicBezTo>
                        <a:pt x="590" y="6189"/>
                        <a:pt x="1188" y="7405"/>
                        <a:pt x="1977" y="8515"/>
                      </a:cubicBezTo>
                      <a:cubicBezTo>
                        <a:pt x="2567" y="9181"/>
                        <a:pt x="3274" y="9674"/>
                        <a:pt x="4107" y="9880"/>
                      </a:cubicBezTo>
                      <a:cubicBezTo>
                        <a:pt x="4294" y="9928"/>
                        <a:pt x="4480" y="9966"/>
                        <a:pt x="4668" y="9995"/>
                      </a:cubicBezTo>
                      <a:cubicBezTo>
                        <a:pt x="4639" y="9765"/>
                        <a:pt x="4619" y="9635"/>
                        <a:pt x="4619" y="9635"/>
                      </a:cubicBezTo>
                      <a:lnTo>
                        <a:pt x="4619" y="9635"/>
                      </a:lnTo>
                      <a:lnTo>
                        <a:pt x="6228" y="9995"/>
                      </a:lnTo>
                      <a:cubicBezTo>
                        <a:pt x="9789" y="9507"/>
                        <a:pt x="12780" y="5778"/>
                        <a:pt x="13418" y="3438"/>
                      </a:cubicBezTo>
                      <a:cubicBezTo>
                        <a:pt x="13699" y="2408"/>
                        <a:pt x="13394" y="1326"/>
                        <a:pt x="12901" y="369"/>
                      </a:cubicBezTo>
                      <a:cubicBezTo>
                        <a:pt x="12685" y="129"/>
                        <a:pt x="12532" y="1"/>
                        <a:pt x="12532" y="1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0"/>
                <p:cNvSpPr/>
                <p:nvPr/>
              </p:nvSpPr>
              <p:spPr>
                <a:xfrm>
                  <a:off x="7462820" y="3129311"/>
                  <a:ext cx="449600" cy="4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4" h="18382" extrusionOk="0">
                      <a:moveTo>
                        <a:pt x="16691" y="1"/>
                      </a:moveTo>
                      <a:cubicBezTo>
                        <a:pt x="16691" y="1"/>
                        <a:pt x="14834" y="7788"/>
                        <a:pt x="12173" y="11842"/>
                      </a:cubicBezTo>
                      <a:cubicBezTo>
                        <a:pt x="9641" y="15701"/>
                        <a:pt x="8133" y="17471"/>
                        <a:pt x="6381" y="17471"/>
                      </a:cubicBezTo>
                      <a:cubicBezTo>
                        <a:pt x="6290" y="17471"/>
                        <a:pt x="6204" y="17467"/>
                        <a:pt x="6113" y="17457"/>
                      </a:cubicBezTo>
                      <a:cubicBezTo>
                        <a:pt x="4978" y="17347"/>
                        <a:pt x="3801" y="17170"/>
                        <a:pt x="2796" y="17170"/>
                      </a:cubicBezTo>
                      <a:cubicBezTo>
                        <a:pt x="2146" y="17170"/>
                        <a:pt x="1571" y="17241"/>
                        <a:pt x="1126" y="17457"/>
                      </a:cubicBezTo>
                      <a:cubicBezTo>
                        <a:pt x="1" y="18003"/>
                        <a:pt x="1" y="18352"/>
                        <a:pt x="1" y="18352"/>
                      </a:cubicBezTo>
                      <a:cubicBezTo>
                        <a:pt x="1" y="18352"/>
                        <a:pt x="719" y="18381"/>
                        <a:pt x="1795" y="18381"/>
                      </a:cubicBezTo>
                      <a:cubicBezTo>
                        <a:pt x="3629" y="18381"/>
                        <a:pt x="6496" y="18304"/>
                        <a:pt x="8559" y="17893"/>
                      </a:cubicBezTo>
                      <a:cubicBezTo>
                        <a:pt x="8918" y="17811"/>
                        <a:pt x="9277" y="17720"/>
                        <a:pt x="9641" y="17621"/>
                      </a:cubicBezTo>
                      <a:cubicBezTo>
                        <a:pt x="9641" y="17615"/>
                        <a:pt x="9646" y="17615"/>
                        <a:pt x="9646" y="17615"/>
                      </a:cubicBezTo>
                      <a:cubicBezTo>
                        <a:pt x="9799" y="17568"/>
                        <a:pt x="9942" y="17515"/>
                        <a:pt x="10077" y="17457"/>
                      </a:cubicBezTo>
                      <a:cubicBezTo>
                        <a:pt x="12536" y="16414"/>
                        <a:pt x="17984" y="10134"/>
                        <a:pt x="16907" y="743"/>
                      </a:cubicBezTo>
                      <a:cubicBezTo>
                        <a:pt x="16839" y="494"/>
                        <a:pt x="16773" y="246"/>
                        <a:pt x="16691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40"/>
                <p:cNvSpPr/>
                <p:nvPr/>
              </p:nvSpPr>
              <p:spPr>
                <a:xfrm>
                  <a:off x="7173400" y="3479425"/>
                  <a:ext cx="212050" cy="1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672" extrusionOk="0">
                      <a:moveTo>
                        <a:pt x="0" y="1"/>
                      </a:moveTo>
                      <a:cubicBezTo>
                        <a:pt x="278" y="847"/>
                        <a:pt x="3873" y="4585"/>
                        <a:pt x="5093" y="4671"/>
                      </a:cubicBezTo>
                      <a:lnTo>
                        <a:pt x="5223" y="4671"/>
                      </a:lnTo>
                      <a:cubicBezTo>
                        <a:pt x="5811" y="4671"/>
                        <a:pt x="6371" y="4638"/>
                        <a:pt x="6864" y="4591"/>
                      </a:cubicBezTo>
                      <a:cubicBezTo>
                        <a:pt x="7730" y="4499"/>
                        <a:pt x="8482" y="4375"/>
                        <a:pt x="8482" y="4375"/>
                      </a:cubicBezTo>
                      <a:lnTo>
                        <a:pt x="7865" y="3451"/>
                      </a:lnTo>
                      <a:lnTo>
                        <a:pt x="8084" y="3451"/>
                      </a:lnTo>
                      <a:cubicBezTo>
                        <a:pt x="8084" y="3451"/>
                        <a:pt x="7865" y="3451"/>
                        <a:pt x="5419" y="2738"/>
                      </a:cubicBezTo>
                      <a:cubicBezTo>
                        <a:pt x="5050" y="2632"/>
                        <a:pt x="4672" y="2494"/>
                        <a:pt x="4293" y="2341"/>
                      </a:cubicBezTo>
                      <a:cubicBezTo>
                        <a:pt x="3049" y="1963"/>
                        <a:pt x="2111" y="1412"/>
                        <a:pt x="1436" y="895"/>
                      </a:cubicBezTo>
                      <a:cubicBezTo>
                        <a:pt x="579" y="392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40"/>
                <p:cNvSpPr/>
                <p:nvPr/>
              </p:nvSpPr>
              <p:spPr>
                <a:xfrm>
                  <a:off x="7173550" y="3220575"/>
                  <a:ext cx="429250" cy="3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0" h="13093" extrusionOk="0">
                      <a:moveTo>
                        <a:pt x="0" y="9765"/>
                      </a:moveTo>
                      <a:cubicBezTo>
                        <a:pt x="9" y="9776"/>
                        <a:pt x="20" y="9785"/>
                        <a:pt x="34" y="9794"/>
                      </a:cubicBezTo>
                      <a:cubicBezTo>
                        <a:pt x="24" y="9785"/>
                        <a:pt x="9" y="9776"/>
                        <a:pt x="5" y="9765"/>
                      </a:cubicBezTo>
                      <a:close/>
                      <a:moveTo>
                        <a:pt x="15915" y="1"/>
                      </a:moveTo>
                      <a:lnTo>
                        <a:pt x="15915" y="1"/>
                      </a:lnTo>
                      <a:cubicBezTo>
                        <a:pt x="16164" y="2849"/>
                        <a:pt x="16322" y="8861"/>
                        <a:pt x="13518" y="10355"/>
                      </a:cubicBezTo>
                      <a:cubicBezTo>
                        <a:pt x="11870" y="11225"/>
                        <a:pt x="9478" y="11642"/>
                        <a:pt x="7123" y="11642"/>
                      </a:cubicBezTo>
                      <a:cubicBezTo>
                        <a:pt x="4279" y="11642"/>
                        <a:pt x="1489" y="11033"/>
                        <a:pt x="158" y="9904"/>
                      </a:cubicBezTo>
                      <a:lnTo>
                        <a:pt x="158" y="9904"/>
                      </a:lnTo>
                      <a:cubicBezTo>
                        <a:pt x="2982" y="12379"/>
                        <a:pt x="6974" y="12891"/>
                        <a:pt x="7175" y="12935"/>
                      </a:cubicBezTo>
                      <a:cubicBezTo>
                        <a:pt x="7630" y="13039"/>
                        <a:pt x="8099" y="13092"/>
                        <a:pt x="8563" y="13092"/>
                      </a:cubicBezTo>
                      <a:cubicBezTo>
                        <a:pt x="11086" y="13092"/>
                        <a:pt x="13695" y="11589"/>
                        <a:pt x="15734" y="8793"/>
                      </a:cubicBezTo>
                      <a:cubicBezTo>
                        <a:pt x="17016" y="7037"/>
                        <a:pt x="17170" y="3480"/>
                        <a:pt x="16293" y="168"/>
                      </a:cubicBezTo>
                      <a:cubicBezTo>
                        <a:pt x="16169" y="120"/>
                        <a:pt x="16039" y="63"/>
                        <a:pt x="15915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0"/>
                <p:cNvSpPr/>
                <p:nvPr/>
              </p:nvSpPr>
              <p:spPr>
                <a:xfrm>
                  <a:off x="7568425" y="3191625"/>
                  <a:ext cx="12475" cy="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1327" extrusionOk="0">
                      <a:moveTo>
                        <a:pt x="1" y="1"/>
                      </a:moveTo>
                      <a:cubicBezTo>
                        <a:pt x="34" y="264"/>
                        <a:pt x="78" y="661"/>
                        <a:pt x="120" y="1159"/>
                      </a:cubicBezTo>
                      <a:cubicBezTo>
                        <a:pt x="244" y="1221"/>
                        <a:pt x="374" y="1278"/>
                        <a:pt x="498" y="1326"/>
                      </a:cubicBezTo>
                      <a:cubicBezTo>
                        <a:pt x="383" y="882"/>
                        <a:pt x="244" y="441"/>
                        <a:pt x="91" y="10"/>
                      </a:cubicBezTo>
                      <a:cubicBezTo>
                        <a:pt x="63" y="5"/>
                        <a:pt x="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40"/>
                <p:cNvSpPr/>
                <p:nvPr/>
              </p:nvSpPr>
              <p:spPr>
                <a:xfrm>
                  <a:off x="7567225" y="3182650"/>
                  <a:ext cx="40225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" h="4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20" y="130"/>
                        <a:pt x="49" y="360"/>
                      </a:cubicBezTo>
                      <a:cubicBezTo>
                        <a:pt x="77" y="360"/>
                        <a:pt x="111" y="364"/>
                        <a:pt x="139" y="369"/>
                      </a:cubicBezTo>
                      <a:cubicBezTo>
                        <a:pt x="369" y="398"/>
                        <a:pt x="604" y="413"/>
                        <a:pt x="829" y="413"/>
                      </a:cubicBezTo>
                      <a:cubicBezTo>
                        <a:pt x="1092" y="413"/>
                        <a:pt x="1350" y="393"/>
                        <a:pt x="1609" y="36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014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0"/>
                <p:cNvSpPr/>
                <p:nvPr/>
              </p:nvSpPr>
              <p:spPr>
                <a:xfrm>
                  <a:off x="7752225" y="2758925"/>
                  <a:ext cx="1258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2" h="2979" extrusionOk="0">
                      <a:moveTo>
                        <a:pt x="1733" y="0"/>
                      </a:moveTo>
                      <a:cubicBezTo>
                        <a:pt x="1346" y="0"/>
                        <a:pt x="939" y="159"/>
                        <a:pt x="595" y="643"/>
                      </a:cubicBezTo>
                      <a:cubicBezTo>
                        <a:pt x="1" y="1475"/>
                        <a:pt x="341" y="2446"/>
                        <a:pt x="513" y="2825"/>
                      </a:cubicBezTo>
                      <a:cubicBezTo>
                        <a:pt x="513" y="2825"/>
                        <a:pt x="465" y="2417"/>
                        <a:pt x="522" y="1940"/>
                      </a:cubicBezTo>
                      <a:cubicBezTo>
                        <a:pt x="551" y="1609"/>
                        <a:pt x="637" y="1255"/>
                        <a:pt x="834" y="968"/>
                      </a:cubicBezTo>
                      <a:cubicBezTo>
                        <a:pt x="939" y="809"/>
                        <a:pt x="1073" y="676"/>
                        <a:pt x="1240" y="579"/>
                      </a:cubicBezTo>
                      <a:lnTo>
                        <a:pt x="1240" y="585"/>
                      </a:lnTo>
                      <a:cubicBezTo>
                        <a:pt x="1322" y="537"/>
                        <a:pt x="1408" y="493"/>
                        <a:pt x="1508" y="460"/>
                      </a:cubicBezTo>
                      <a:cubicBezTo>
                        <a:pt x="1594" y="431"/>
                        <a:pt x="1686" y="417"/>
                        <a:pt x="1781" y="417"/>
                      </a:cubicBezTo>
                      <a:cubicBezTo>
                        <a:pt x="2777" y="417"/>
                        <a:pt x="4141" y="2015"/>
                        <a:pt x="4874" y="2978"/>
                      </a:cubicBezTo>
                      <a:lnTo>
                        <a:pt x="5031" y="2854"/>
                      </a:lnTo>
                      <a:cubicBezTo>
                        <a:pt x="5031" y="2854"/>
                        <a:pt x="3317" y="757"/>
                        <a:pt x="2868" y="417"/>
                      </a:cubicBezTo>
                      <a:cubicBezTo>
                        <a:pt x="2623" y="230"/>
                        <a:pt x="2193" y="0"/>
                        <a:pt x="1733" y="0"/>
                      </a:cubicBez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0"/>
                <p:cNvSpPr/>
                <p:nvPr/>
              </p:nvSpPr>
              <p:spPr>
                <a:xfrm>
                  <a:off x="7765275" y="2769350"/>
                  <a:ext cx="108800" cy="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2" h="2753" extrusionOk="0">
                      <a:moveTo>
                        <a:pt x="312" y="551"/>
                      </a:moveTo>
                      <a:cubicBezTo>
                        <a:pt x="115" y="838"/>
                        <a:pt x="29" y="1192"/>
                        <a:pt x="0" y="1523"/>
                      </a:cubicBezTo>
                      <a:cubicBezTo>
                        <a:pt x="44" y="1196"/>
                        <a:pt x="130" y="838"/>
                        <a:pt x="312" y="551"/>
                      </a:cubicBezTo>
                      <a:close/>
                      <a:moveTo>
                        <a:pt x="1259" y="0"/>
                      </a:moveTo>
                      <a:cubicBezTo>
                        <a:pt x="1164" y="0"/>
                        <a:pt x="1072" y="14"/>
                        <a:pt x="986" y="43"/>
                      </a:cubicBezTo>
                      <a:cubicBezTo>
                        <a:pt x="886" y="76"/>
                        <a:pt x="800" y="120"/>
                        <a:pt x="718" y="168"/>
                      </a:cubicBezTo>
                      <a:cubicBezTo>
                        <a:pt x="718" y="197"/>
                        <a:pt x="718" y="301"/>
                        <a:pt x="728" y="469"/>
                      </a:cubicBezTo>
                      <a:cubicBezTo>
                        <a:pt x="809" y="335"/>
                        <a:pt x="895" y="249"/>
                        <a:pt x="986" y="226"/>
                      </a:cubicBezTo>
                      <a:lnTo>
                        <a:pt x="1015" y="226"/>
                      </a:lnTo>
                      <a:cubicBezTo>
                        <a:pt x="1571" y="226"/>
                        <a:pt x="4103" y="2753"/>
                        <a:pt x="4103" y="2753"/>
                      </a:cubicBezTo>
                      <a:lnTo>
                        <a:pt x="4352" y="2561"/>
                      </a:lnTo>
                      <a:cubicBezTo>
                        <a:pt x="3619" y="1598"/>
                        <a:pt x="225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8222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40"/>
                <p:cNvSpPr/>
                <p:nvPr/>
              </p:nvSpPr>
              <p:spPr>
                <a:xfrm>
                  <a:off x="7766350" y="2832525"/>
                  <a:ext cx="97200" cy="2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" h="8760" extrusionOk="0">
                      <a:moveTo>
                        <a:pt x="1" y="1"/>
                      </a:moveTo>
                      <a:lnTo>
                        <a:pt x="3734" y="8760"/>
                      </a:lnTo>
                      <a:cubicBezTo>
                        <a:pt x="3734" y="8760"/>
                        <a:pt x="3786" y="8750"/>
                        <a:pt x="3887" y="8727"/>
                      </a:cubicBezTo>
                      <a:cubicBezTo>
                        <a:pt x="3878" y="8683"/>
                        <a:pt x="3863" y="8645"/>
                        <a:pt x="3854" y="8601"/>
                      </a:cubicBezTo>
                      <a:lnTo>
                        <a:pt x="30" y="4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0"/>
                <p:cNvSpPr/>
                <p:nvPr/>
              </p:nvSpPr>
              <p:spPr>
                <a:xfrm>
                  <a:off x="7765050" y="2829550"/>
                  <a:ext cx="20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63" extrusionOk="0">
                      <a:moveTo>
                        <a:pt x="0" y="0"/>
                      </a:moveTo>
                      <a:lnTo>
                        <a:pt x="53" y="120"/>
                      </a:lnTo>
                      <a:lnTo>
                        <a:pt x="82" y="162"/>
                      </a:lnTo>
                      <a:cubicBezTo>
                        <a:pt x="82" y="162"/>
                        <a:pt x="47" y="100"/>
                        <a:pt x="0" y="0"/>
                      </a:cubicBez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0"/>
                <p:cNvSpPr/>
                <p:nvPr/>
              </p:nvSpPr>
              <p:spPr>
                <a:xfrm>
                  <a:off x="7767075" y="2781075"/>
                  <a:ext cx="149825" cy="2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3" h="10660" extrusionOk="0">
                      <a:moveTo>
                        <a:pt x="656" y="0"/>
                      </a:moveTo>
                      <a:cubicBezTo>
                        <a:pt x="288" y="603"/>
                        <a:pt x="1" y="2101"/>
                        <a:pt x="1" y="2101"/>
                      </a:cubicBezTo>
                      <a:lnTo>
                        <a:pt x="3825" y="10659"/>
                      </a:lnTo>
                      <a:cubicBezTo>
                        <a:pt x="3858" y="10650"/>
                        <a:pt x="5897" y="10129"/>
                        <a:pt x="5993" y="7453"/>
                      </a:cubicBezTo>
                      <a:lnTo>
                        <a:pt x="5993" y="7453"/>
                      </a:lnTo>
                      <a:cubicBezTo>
                        <a:pt x="5959" y="7515"/>
                        <a:pt x="5648" y="8056"/>
                        <a:pt x="5045" y="8233"/>
                      </a:cubicBezTo>
                      <a:cubicBezTo>
                        <a:pt x="5012" y="8242"/>
                        <a:pt x="4978" y="8247"/>
                        <a:pt x="4940" y="8247"/>
                      </a:cubicBezTo>
                      <a:cubicBezTo>
                        <a:pt x="4251" y="8247"/>
                        <a:pt x="2886" y="6682"/>
                        <a:pt x="1781" y="4356"/>
                      </a:cubicBezTo>
                      <a:cubicBezTo>
                        <a:pt x="876" y="2446"/>
                        <a:pt x="695" y="694"/>
                        <a:pt x="656" y="0"/>
                      </a:cubicBezTo>
                      <a:close/>
                    </a:path>
                  </a:pathLst>
                </a:custGeom>
                <a:solidFill>
                  <a:srgbClr val="8222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0"/>
                <p:cNvSpPr/>
                <p:nvPr/>
              </p:nvSpPr>
              <p:spPr>
                <a:xfrm>
                  <a:off x="7763825" y="2773400"/>
                  <a:ext cx="19425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2409" extrusionOk="0">
                      <a:moveTo>
                        <a:pt x="776" y="0"/>
                      </a:moveTo>
                      <a:cubicBezTo>
                        <a:pt x="609" y="97"/>
                        <a:pt x="475" y="230"/>
                        <a:pt x="370" y="389"/>
                      </a:cubicBezTo>
                      <a:cubicBezTo>
                        <a:pt x="475" y="240"/>
                        <a:pt x="604" y="111"/>
                        <a:pt x="776" y="6"/>
                      </a:cubicBezTo>
                      <a:lnTo>
                        <a:pt x="776" y="0"/>
                      </a:lnTo>
                      <a:close/>
                      <a:moveTo>
                        <a:pt x="58" y="1361"/>
                      </a:moveTo>
                      <a:cubicBezTo>
                        <a:pt x="1" y="1838"/>
                        <a:pt x="49" y="2246"/>
                        <a:pt x="49" y="2246"/>
                      </a:cubicBezTo>
                      <a:cubicBezTo>
                        <a:pt x="96" y="2346"/>
                        <a:pt x="131" y="2408"/>
                        <a:pt x="131" y="2408"/>
                      </a:cubicBezTo>
                      <a:cubicBezTo>
                        <a:pt x="131" y="2408"/>
                        <a:pt x="10" y="1915"/>
                        <a:pt x="58" y="1361"/>
                      </a:cubicBezTo>
                      <a:close/>
                    </a:path>
                  </a:pathLst>
                </a:custGeom>
                <a:solidFill>
                  <a:srgbClr val="A31D0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0"/>
                <p:cNvSpPr/>
                <p:nvPr/>
              </p:nvSpPr>
              <p:spPr>
                <a:xfrm>
                  <a:off x="7764075" y="2773550"/>
                  <a:ext cx="19400" cy="6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" h="2403" extrusionOk="0">
                      <a:moveTo>
                        <a:pt x="766" y="0"/>
                      </a:moveTo>
                      <a:cubicBezTo>
                        <a:pt x="594" y="105"/>
                        <a:pt x="465" y="234"/>
                        <a:pt x="360" y="383"/>
                      </a:cubicBezTo>
                      <a:cubicBezTo>
                        <a:pt x="178" y="670"/>
                        <a:pt x="92" y="1028"/>
                        <a:pt x="48" y="1355"/>
                      </a:cubicBezTo>
                      <a:cubicBezTo>
                        <a:pt x="0" y="1909"/>
                        <a:pt x="121" y="2402"/>
                        <a:pt x="121" y="2402"/>
                      </a:cubicBezTo>
                      <a:cubicBezTo>
                        <a:pt x="121" y="2402"/>
                        <a:pt x="408" y="904"/>
                        <a:pt x="776" y="301"/>
                      </a:cubicBezTo>
                      <a:cubicBezTo>
                        <a:pt x="766" y="133"/>
                        <a:pt x="766" y="29"/>
                        <a:pt x="766" y="0"/>
                      </a:cubicBezTo>
                      <a:close/>
                    </a:path>
                  </a:pathLst>
                </a:custGeom>
                <a:solidFill>
                  <a:srgbClr val="6F1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0"/>
                <p:cNvSpPr/>
                <p:nvPr/>
              </p:nvSpPr>
              <p:spPr>
                <a:xfrm>
                  <a:off x="7531925" y="2804150"/>
                  <a:ext cx="217950" cy="1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8" h="5712" extrusionOk="0">
                      <a:moveTo>
                        <a:pt x="8526" y="1"/>
                      </a:moveTo>
                      <a:cubicBezTo>
                        <a:pt x="8176" y="1"/>
                        <a:pt x="6966" y="91"/>
                        <a:pt x="4543" y="1136"/>
                      </a:cubicBezTo>
                      <a:cubicBezTo>
                        <a:pt x="1618" y="2395"/>
                        <a:pt x="16" y="5477"/>
                        <a:pt x="1" y="5506"/>
                      </a:cubicBezTo>
                      <a:cubicBezTo>
                        <a:pt x="111" y="5577"/>
                        <a:pt x="206" y="5649"/>
                        <a:pt x="288" y="5711"/>
                      </a:cubicBezTo>
                      <a:cubicBezTo>
                        <a:pt x="303" y="5692"/>
                        <a:pt x="2566" y="2773"/>
                        <a:pt x="4112" y="1854"/>
                      </a:cubicBezTo>
                      <a:cubicBezTo>
                        <a:pt x="5663" y="930"/>
                        <a:pt x="8717" y="241"/>
                        <a:pt x="8717" y="241"/>
                      </a:cubicBezTo>
                      <a:lnTo>
                        <a:pt x="8539" y="1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0"/>
                <p:cNvSpPr/>
                <p:nvPr/>
              </p:nvSpPr>
              <p:spPr>
                <a:xfrm>
                  <a:off x="7530000" y="2941175"/>
                  <a:ext cx="9125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31" extrusionOk="0">
                      <a:moveTo>
                        <a:pt x="1" y="0"/>
                      </a:moveTo>
                      <a:lnTo>
                        <a:pt x="365" y="230"/>
                      </a:lnTo>
                      <a:cubicBezTo>
                        <a:pt x="283" y="168"/>
                        <a:pt x="188" y="96"/>
                        <a:pt x="78" y="2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0"/>
                <p:cNvSpPr/>
                <p:nvPr/>
              </p:nvSpPr>
              <p:spPr>
                <a:xfrm>
                  <a:off x="7519225" y="2790525"/>
                  <a:ext cx="226200" cy="1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8" h="6051" extrusionOk="0">
                      <a:moveTo>
                        <a:pt x="8645" y="0"/>
                      </a:moveTo>
                      <a:cubicBezTo>
                        <a:pt x="8243" y="86"/>
                        <a:pt x="6544" y="508"/>
                        <a:pt x="4405" y="1685"/>
                      </a:cubicBezTo>
                      <a:cubicBezTo>
                        <a:pt x="1954" y="3030"/>
                        <a:pt x="1" y="5759"/>
                        <a:pt x="1" y="5759"/>
                      </a:cubicBezTo>
                      <a:lnTo>
                        <a:pt x="432" y="6026"/>
                      </a:lnTo>
                      <a:lnTo>
                        <a:pt x="509" y="6051"/>
                      </a:lnTo>
                      <a:cubicBezTo>
                        <a:pt x="524" y="6022"/>
                        <a:pt x="2126" y="2940"/>
                        <a:pt x="5051" y="1681"/>
                      </a:cubicBezTo>
                      <a:cubicBezTo>
                        <a:pt x="7474" y="636"/>
                        <a:pt x="8684" y="546"/>
                        <a:pt x="9034" y="546"/>
                      </a:cubicBezTo>
                      <a:lnTo>
                        <a:pt x="9047" y="546"/>
                      </a:lnTo>
                      <a:lnTo>
                        <a:pt x="8645" y="0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0"/>
                <p:cNvSpPr/>
                <p:nvPr/>
              </p:nvSpPr>
              <p:spPr>
                <a:xfrm>
                  <a:off x="7735350" y="2790050"/>
                  <a:ext cx="1452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805" extrusionOk="0">
                      <a:moveTo>
                        <a:pt x="92" y="1"/>
                      </a:moveTo>
                      <a:cubicBezTo>
                        <a:pt x="92" y="1"/>
                        <a:pt x="64" y="5"/>
                        <a:pt x="0" y="19"/>
                      </a:cubicBezTo>
                      <a:lnTo>
                        <a:pt x="402" y="565"/>
                      </a:lnTo>
                      <a:lnTo>
                        <a:pt x="580" y="805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40"/>
                <p:cNvSpPr/>
                <p:nvPr/>
              </p:nvSpPr>
              <p:spPr>
                <a:xfrm>
                  <a:off x="7106175" y="2799025"/>
                  <a:ext cx="24550" cy="1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5845" extrusionOk="0">
                      <a:moveTo>
                        <a:pt x="62" y="1566"/>
                      </a:moveTo>
                      <a:lnTo>
                        <a:pt x="0" y="1685"/>
                      </a:lnTo>
                      <a:lnTo>
                        <a:pt x="5" y="1690"/>
                      </a:lnTo>
                      <a:lnTo>
                        <a:pt x="62" y="1566"/>
                      </a:lnTo>
                      <a:close/>
                      <a:moveTo>
                        <a:pt x="881" y="0"/>
                      </a:moveTo>
                      <a:lnTo>
                        <a:pt x="321" y="1078"/>
                      </a:lnTo>
                      <a:lnTo>
                        <a:pt x="431" y="5845"/>
                      </a:lnTo>
                      <a:lnTo>
                        <a:pt x="981" y="5816"/>
                      </a:lnTo>
                      <a:lnTo>
                        <a:pt x="881" y="0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40"/>
                <p:cNvSpPr/>
                <p:nvPr/>
              </p:nvSpPr>
              <p:spPr>
                <a:xfrm>
                  <a:off x="7106275" y="2825950"/>
                  <a:ext cx="10700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4768" extrusionOk="0">
                      <a:moveTo>
                        <a:pt x="317" y="1"/>
                      </a:moveTo>
                      <a:lnTo>
                        <a:pt x="58" y="489"/>
                      </a:lnTo>
                      <a:lnTo>
                        <a:pt x="1" y="613"/>
                      </a:lnTo>
                      <a:lnTo>
                        <a:pt x="427" y="4768"/>
                      </a:lnTo>
                      <a:lnTo>
                        <a:pt x="317" y="1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62" name="Google Shape;1198;p40"/>
          <p:cNvSpPr txBox="1">
            <a:spLocks/>
          </p:cNvSpPr>
          <p:nvPr/>
        </p:nvSpPr>
        <p:spPr>
          <a:xfrm>
            <a:off x="266514" y="1690456"/>
            <a:ext cx="4957610" cy="181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ctr"/>
            <a:r>
              <a:rPr lang="ar-EG" sz="4400" b="1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</a:t>
            </a:r>
          </a:p>
          <a:p>
            <a:pPr algn="ctr"/>
            <a:r>
              <a:rPr lang="ar-EG" sz="40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التكوينات الجيولوجية وعوامل تشكيل سطح مصر</a:t>
            </a:r>
          </a:p>
        </p:txBody>
      </p:sp>
      <p:pic>
        <p:nvPicPr>
          <p:cNvPr id="366" name="Picture 36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82" y="4524043"/>
            <a:ext cx="428122" cy="428122"/>
          </a:xfrm>
          <a:prstGeom prst="rect">
            <a:avLst/>
          </a:prstGeom>
        </p:spPr>
      </p:pic>
      <p:pic>
        <p:nvPicPr>
          <p:cNvPr id="367" name="Picture 36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92" y="4399273"/>
            <a:ext cx="677662" cy="677662"/>
          </a:xfrm>
          <a:prstGeom prst="rect">
            <a:avLst/>
          </a:prstGeom>
        </p:spPr>
      </p:pic>
      <p:pic>
        <p:nvPicPr>
          <p:cNvPr id="368" name="Picture 36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69" name="Picture 36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42" y="4524043"/>
            <a:ext cx="428122" cy="4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2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9305" y="1165566"/>
            <a:ext cx="5836873" cy="2722102"/>
            <a:chOff x="1648850" y="1291075"/>
            <a:chExt cx="5836873" cy="2722102"/>
          </a:xfrm>
        </p:grpSpPr>
        <p:sp>
          <p:nvSpPr>
            <p:cNvPr id="2446" name="Google Shape;2446;p52"/>
            <p:cNvSpPr/>
            <p:nvPr/>
          </p:nvSpPr>
          <p:spPr>
            <a:xfrm>
              <a:off x="5629000" y="1385275"/>
              <a:ext cx="1752900" cy="2549400"/>
            </a:xfrm>
            <a:prstGeom prst="rect">
              <a:avLst/>
            </a:prstGeom>
            <a:pattFill prst="pct50">
              <a:fgClr>
                <a:schemeClr val="dk2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2"/>
            <p:cNvSpPr/>
            <p:nvPr/>
          </p:nvSpPr>
          <p:spPr>
            <a:xfrm>
              <a:off x="3700425" y="1385275"/>
              <a:ext cx="1752900" cy="254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2"/>
            <p:cNvSpPr/>
            <p:nvPr/>
          </p:nvSpPr>
          <p:spPr>
            <a:xfrm>
              <a:off x="1771850" y="1385275"/>
              <a:ext cx="1752900" cy="2549400"/>
            </a:xfrm>
            <a:prstGeom prst="rect">
              <a:avLst/>
            </a:prstGeom>
            <a:pattFill prst="pct50">
              <a:fgClr>
                <a:schemeClr val="dk2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2"/>
            <p:cNvSpPr txBox="1"/>
            <p:nvPr/>
          </p:nvSpPr>
          <p:spPr>
            <a:xfrm>
              <a:off x="1926825" y="1529980"/>
              <a:ext cx="1459800" cy="2229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000" b="1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ينقسم الي فروع منها (علم الحفريات – علم الطبقات الصخرية)</a:t>
              </a:r>
              <a:endParaRPr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1" name="Google Shape;2451;p52"/>
            <p:cNvSpPr txBox="1"/>
            <p:nvPr/>
          </p:nvSpPr>
          <p:spPr>
            <a:xfrm>
              <a:off x="3842106" y="1529980"/>
              <a:ext cx="1459800" cy="2229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000" b="1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علم يهتم بدراسة نشأة الكون والتطور الجيولوجي التي مرت به.</a:t>
              </a:r>
              <a:endParaRPr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2" name="Google Shape;2452;p52"/>
            <p:cNvSpPr txBox="1"/>
            <p:nvPr/>
          </p:nvSpPr>
          <p:spPr>
            <a:xfrm>
              <a:off x="5770649" y="1529980"/>
              <a:ext cx="1459800" cy="2229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000" b="1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علم يهتم بدراسة نشأة الكرة الأرضية، ودراسة أنواع وتاريخ الصخور.</a:t>
              </a:r>
              <a:endParaRPr sz="20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5" name="Google Shape;2455;p52"/>
            <p:cNvSpPr/>
            <p:nvPr/>
          </p:nvSpPr>
          <p:spPr>
            <a:xfrm>
              <a:off x="1648850" y="1291075"/>
              <a:ext cx="351700" cy="342725"/>
            </a:xfrm>
            <a:custGeom>
              <a:avLst/>
              <a:gdLst/>
              <a:ahLst/>
              <a:cxnLst/>
              <a:rect l="l" t="t" r="r" b="b"/>
              <a:pathLst>
                <a:path w="14068" h="13709" extrusionOk="0">
                  <a:moveTo>
                    <a:pt x="11244" y="0"/>
                  </a:moveTo>
                  <a:cubicBezTo>
                    <a:pt x="11244" y="0"/>
                    <a:pt x="6227" y="7797"/>
                    <a:pt x="1" y="9679"/>
                  </a:cubicBezTo>
                  <a:lnTo>
                    <a:pt x="2241" y="9679"/>
                  </a:lnTo>
                  <a:lnTo>
                    <a:pt x="1704" y="11694"/>
                  </a:lnTo>
                  <a:lnTo>
                    <a:pt x="3317" y="11694"/>
                  </a:lnTo>
                  <a:lnTo>
                    <a:pt x="3050" y="13708"/>
                  </a:lnTo>
                  <a:cubicBezTo>
                    <a:pt x="3050" y="13708"/>
                    <a:pt x="12991" y="6988"/>
                    <a:pt x="14067" y="3226"/>
                  </a:cubicBezTo>
                  <a:lnTo>
                    <a:pt x="12321" y="3226"/>
                  </a:lnTo>
                  <a:lnTo>
                    <a:pt x="12909" y="1867"/>
                  </a:lnTo>
                  <a:lnTo>
                    <a:pt x="11345" y="2068"/>
                  </a:lnTo>
                  <a:lnTo>
                    <a:pt x="11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2"/>
            <p:cNvSpPr/>
            <p:nvPr/>
          </p:nvSpPr>
          <p:spPr>
            <a:xfrm rot="-10664858">
              <a:off x="7134033" y="3670461"/>
              <a:ext cx="351690" cy="342716"/>
            </a:xfrm>
            <a:custGeom>
              <a:avLst/>
              <a:gdLst/>
              <a:ahLst/>
              <a:cxnLst/>
              <a:rect l="l" t="t" r="r" b="b"/>
              <a:pathLst>
                <a:path w="14068" h="13709" extrusionOk="0">
                  <a:moveTo>
                    <a:pt x="11244" y="0"/>
                  </a:moveTo>
                  <a:cubicBezTo>
                    <a:pt x="11244" y="0"/>
                    <a:pt x="6227" y="7797"/>
                    <a:pt x="1" y="9679"/>
                  </a:cubicBezTo>
                  <a:lnTo>
                    <a:pt x="2241" y="9679"/>
                  </a:lnTo>
                  <a:lnTo>
                    <a:pt x="1704" y="11694"/>
                  </a:lnTo>
                  <a:lnTo>
                    <a:pt x="3317" y="11694"/>
                  </a:lnTo>
                  <a:lnTo>
                    <a:pt x="3050" y="13708"/>
                  </a:lnTo>
                  <a:cubicBezTo>
                    <a:pt x="3050" y="13708"/>
                    <a:pt x="12991" y="6988"/>
                    <a:pt x="14067" y="3226"/>
                  </a:cubicBezTo>
                  <a:lnTo>
                    <a:pt x="12321" y="3226"/>
                  </a:lnTo>
                  <a:lnTo>
                    <a:pt x="12909" y="1867"/>
                  </a:lnTo>
                  <a:lnTo>
                    <a:pt x="11345" y="2068"/>
                  </a:lnTo>
                  <a:lnTo>
                    <a:pt x="11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7" name="Google Shape;2457;p52"/>
          <p:cNvGrpSpPr/>
          <p:nvPr/>
        </p:nvGrpSpPr>
        <p:grpSpPr>
          <a:xfrm>
            <a:off x="6930935" y="1335846"/>
            <a:ext cx="1864225" cy="2684100"/>
            <a:chOff x="705000" y="1716350"/>
            <a:chExt cx="1864225" cy="2684100"/>
          </a:xfrm>
        </p:grpSpPr>
        <p:sp>
          <p:nvSpPr>
            <p:cNvPr id="2458" name="Google Shape;2458;p52"/>
            <p:cNvSpPr/>
            <p:nvPr/>
          </p:nvSpPr>
          <p:spPr>
            <a:xfrm>
              <a:off x="769225" y="4175450"/>
              <a:ext cx="1800000" cy="225000"/>
            </a:xfrm>
            <a:prstGeom prst="ellipse">
              <a:avLst/>
            </a:prstGeom>
            <a:solidFill>
              <a:srgbClr val="434343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9" name="Google Shape;2459;p52"/>
            <p:cNvGrpSpPr/>
            <p:nvPr/>
          </p:nvGrpSpPr>
          <p:grpSpPr>
            <a:xfrm>
              <a:off x="705000" y="1716350"/>
              <a:ext cx="1765959" cy="2578903"/>
              <a:chOff x="705000" y="1716350"/>
              <a:chExt cx="1765959" cy="2578903"/>
            </a:xfrm>
          </p:grpSpPr>
          <p:sp>
            <p:nvSpPr>
              <p:cNvPr id="2460" name="Google Shape;2460;p52"/>
              <p:cNvSpPr/>
              <p:nvPr/>
            </p:nvSpPr>
            <p:spPr>
              <a:xfrm>
                <a:off x="869655" y="2411451"/>
                <a:ext cx="1489188" cy="1549175"/>
              </a:xfrm>
              <a:custGeom>
                <a:avLst/>
                <a:gdLst/>
                <a:ahLst/>
                <a:cxnLst/>
                <a:rect l="l" t="t" r="r" b="b"/>
                <a:pathLst>
                  <a:path w="36493" h="37963" extrusionOk="0">
                    <a:moveTo>
                      <a:pt x="18574" y="1"/>
                    </a:moveTo>
                    <a:cubicBezTo>
                      <a:pt x="13372" y="1"/>
                      <a:pt x="7958" y="106"/>
                      <a:pt x="7233" y="529"/>
                    </a:cubicBezTo>
                    <a:cubicBezTo>
                      <a:pt x="5787" y="1372"/>
                      <a:pt x="5654" y="3569"/>
                      <a:pt x="5654" y="3569"/>
                    </a:cubicBezTo>
                    <a:cubicBezTo>
                      <a:pt x="695" y="6805"/>
                      <a:pt x="130" y="12821"/>
                      <a:pt x="67" y="15344"/>
                    </a:cubicBezTo>
                    <a:cubicBezTo>
                      <a:pt x="1" y="17871"/>
                      <a:pt x="1943" y="34370"/>
                      <a:pt x="4079" y="37089"/>
                    </a:cubicBezTo>
                    <a:cubicBezTo>
                      <a:pt x="4571" y="37715"/>
                      <a:pt x="6465" y="37963"/>
                      <a:pt x="9099" y="37963"/>
                    </a:cubicBezTo>
                    <a:cubicBezTo>
                      <a:pt x="17882" y="37963"/>
                      <a:pt x="34892" y="35209"/>
                      <a:pt x="35588" y="34562"/>
                    </a:cubicBezTo>
                    <a:cubicBezTo>
                      <a:pt x="36492" y="33724"/>
                      <a:pt x="34976" y="16340"/>
                      <a:pt x="34583" y="11204"/>
                    </a:cubicBezTo>
                    <a:cubicBezTo>
                      <a:pt x="34195" y="6068"/>
                      <a:pt x="30036" y="3717"/>
                      <a:pt x="30036" y="3717"/>
                    </a:cubicBezTo>
                    <a:cubicBezTo>
                      <a:pt x="30083" y="1075"/>
                      <a:pt x="28643" y="103"/>
                      <a:pt x="28643" y="103"/>
                    </a:cubicBezTo>
                    <a:cubicBezTo>
                      <a:pt x="28643" y="103"/>
                      <a:pt x="23712" y="1"/>
                      <a:pt x="185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976487" y="2163999"/>
                <a:ext cx="232276" cy="292753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7174" extrusionOk="0">
                    <a:moveTo>
                      <a:pt x="2949" y="1"/>
                    </a:moveTo>
                    <a:cubicBezTo>
                      <a:pt x="2642" y="1"/>
                      <a:pt x="2354" y="48"/>
                      <a:pt x="2117" y="170"/>
                    </a:cubicBezTo>
                    <a:cubicBezTo>
                      <a:pt x="1015" y="739"/>
                      <a:pt x="1" y="3421"/>
                      <a:pt x="1049" y="5383"/>
                    </a:cubicBezTo>
                    <a:cubicBezTo>
                      <a:pt x="1702" y="6611"/>
                      <a:pt x="2511" y="7173"/>
                      <a:pt x="3291" y="7173"/>
                    </a:cubicBezTo>
                    <a:cubicBezTo>
                      <a:pt x="3756" y="7173"/>
                      <a:pt x="4211" y="6973"/>
                      <a:pt x="4615" y="6593"/>
                    </a:cubicBezTo>
                    <a:cubicBezTo>
                      <a:pt x="5692" y="5579"/>
                      <a:pt x="5433" y="635"/>
                      <a:pt x="5433" y="635"/>
                    </a:cubicBezTo>
                    <a:cubicBezTo>
                      <a:pt x="5433" y="635"/>
                      <a:pt x="4068" y="1"/>
                      <a:pt x="29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1133348" y="1991428"/>
                <a:ext cx="909477" cy="657042"/>
              </a:xfrm>
              <a:custGeom>
                <a:avLst/>
                <a:gdLst/>
                <a:ahLst/>
                <a:cxnLst/>
                <a:rect l="l" t="t" r="r" b="b"/>
                <a:pathLst>
                  <a:path w="22287" h="16101" extrusionOk="0">
                    <a:moveTo>
                      <a:pt x="11211" y="0"/>
                    </a:moveTo>
                    <a:cubicBezTo>
                      <a:pt x="4856" y="0"/>
                      <a:pt x="806" y="4293"/>
                      <a:pt x="431" y="8061"/>
                    </a:cubicBezTo>
                    <a:cubicBezTo>
                      <a:pt x="1" y="12345"/>
                      <a:pt x="1676" y="15341"/>
                      <a:pt x="8228" y="15987"/>
                    </a:cubicBezTo>
                    <a:cubicBezTo>
                      <a:pt x="9001" y="16063"/>
                      <a:pt x="9786" y="16101"/>
                      <a:pt x="10570" y="16101"/>
                    </a:cubicBezTo>
                    <a:cubicBezTo>
                      <a:pt x="16433" y="16101"/>
                      <a:pt x="22211" y="13970"/>
                      <a:pt x="22287" y="9473"/>
                    </a:cubicBezTo>
                    <a:cubicBezTo>
                      <a:pt x="22287" y="9473"/>
                      <a:pt x="21898" y="1719"/>
                      <a:pt x="13972" y="258"/>
                    </a:cubicBezTo>
                    <a:cubicBezTo>
                      <a:pt x="13010" y="82"/>
                      <a:pt x="12088" y="0"/>
                      <a:pt x="11211" y="0"/>
                    </a:cubicBezTo>
                    <a:close/>
                  </a:path>
                </a:pathLst>
              </a:custGeom>
              <a:solidFill>
                <a:srgbClr val="FF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2"/>
              <p:cNvSpPr/>
              <p:nvPr/>
            </p:nvSpPr>
            <p:spPr>
              <a:xfrm>
                <a:off x="1480082" y="2192890"/>
                <a:ext cx="45908" cy="30769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754" extrusionOk="0">
                    <a:moveTo>
                      <a:pt x="522" y="1"/>
                    </a:moveTo>
                    <a:cubicBezTo>
                      <a:pt x="43" y="1"/>
                      <a:pt x="1" y="380"/>
                      <a:pt x="166" y="582"/>
                    </a:cubicBezTo>
                    <a:cubicBezTo>
                      <a:pt x="258" y="694"/>
                      <a:pt x="482" y="753"/>
                      <a:pt x="682" y="753"/>
                    </a:cubicBezTo>
                    <a:cubicBezTo>
                      <a:pt x="859" y="753"/>
                      <a:pt x="1016" y="707"/>
                      <a:pt x="1048" y="610"/>
                    </a:cubicBezTo>
                    <a:cubicBezTo>
                      <a:pt x="1048" y="610"/>
                      <a:pt x="1125" y="31"/>
                      <a:pt x="583" y="3"/>
                    </a:cubicBezTo>
                    <a:cubicBezTo>
                      <a:pt x="562" y="1"/>
                      <a:pt x="542" y="1"/>
                      <a:pt x="522" y="1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2"/>
              <p:cNvSpPr/>
              <p:nvPr/>
            </p:nvSpPr>
            <p:spPr>
              <a:xfrm>
                <a:off x="1580222" y="2171018"/>
                <a:ext cx="54886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922" extrusionOk="0">
                    <a:moveTo>
                      <a:pt x="830" y="0"/>
                    </a:moveTo>
                    <a:cubicBezTo>
                      <a:pt x="754" y="0"/>
                      <a:pt x="667" y="21"/>
                      <a:pt x="571" y="70"/>
                    </a:cubicBezTo>
                    <a:cubicBezTo>
                      <a:pt x="1" y="362"/>
                      <a:pt x="407" y="855"/>
                      <a:pt x="690" y="912"/>
                    </a:cubicBezTo>
                    <a:cubicBezTo>
                      <a:pt x="720" y="918"/>
                      <a:pt x="751" y="921"/>
                      <a:pt x="783" y="921"/>
                    </a:cubicBezTo>
                    <a:cubicBezTo>
                      <a:pt x="1048" y="921"/>
                      <a:pt x="1345" y="716"/>
                      <a:pt x="1337" y="477"/>
                    </a:cubicBezTo>
                    <a:cubicBezTo>
                      <a:pt x="1337" y="477"/>
                      <a:pt x="1199" y="0"/>
                      <a:pt x="830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2"/>
              <p:cNvSpPr/>
              <p:nvPr/>
            </p:nvSpPr>
            <p:spPr>
              <a:xfrm>
                <a:off x="1509136" y="2175017"/>
                <a:ext cx="68230" cy="14372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522" extrusionOk="0">
                    <a:moveTo>
                      <a:pt x="1001" y="1"/>
                    </a:moveTo>
                    <a:cubicBezTo>
                      <a:pt x="1001" y="87"/>
                      <a:pt x="1183" y="2384"/>
                      <a:pt x="1183" y="2384"/>
                    </a:cubicBezTo>
                    <a:cubicBezTo>
                      <a:pt x="1183" y="2384"/>
                      <a:pt x="1055" y="2048"/>
                      <a:pt x="753" y="2048"/>
                    </a:cubicBezTo>
                    <a:cubicBezTo>
                      <a:pt x="678" y="2048"/>
                      <a:pt x="592" y="2069"/>
                      <a:pt x="494" y="2121"/>
                    </a:cubicBezTo>
                    <a:cubicBezTo>
                      <a:pt x="0" y="2384"/>
                      <a:pt x="197" y="3136"/>
                      <a:pt x="609" y="3418"/>
                    </a:cubicBezTo>
                    <a:cubicBezTo>
                      <a:pt x="712" y="3489"/>
                      <a:pt x="826" y="3522"/>
                      <a:pt x="938" y="3522"/>
                    </a:cubicBezTo>
                    <a:cubicBezTo>
                      <a:pt x="1267" y="3522"/>
                      <a:pt x="1587" y="3242"/>
                      <a:pt x="1623" y="2824"/>
                    </a:cubicBezTo>
                    <a:cubicBezTo>
                      <a:pt x="1672" y="2270"/>
                      <a:pt x="1001" y="1"/>
                      <a:pt x="1001" y="1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2"/>
              <p:cNvSpPr/>
              <p:nvPr/>
            </p:nvSpPr>
            <p:spPr>
              <a:xfrm>
                <a:off x="1495670" y="2287521"/>
                <a:ext cx="142010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1974" extrusionOk="0">
                    <a:moveTo>
                      <a:pt x="0" y="494"/>
                    </a:moveTo>
                    <a:lnTo>
                      <a:pt x="0" y="595"/>
                    </a:lnTo>
                    <a:cubicBezTo>
                      <a:pt x="0" y="595"/>
                      <a:pt x="7" y="604"/>
                      <a:pt x="19" y="622"/>
                    </a:cubicBezTo>
                    <a:lnTo>
                      <a:pt x="19" y="622"/>
                    </a:lnTo>
                    <a:cubicBezTo>
                      <a:pt x="4" y="542"/>
                      <a:pt x="0" y="494"/>
                      <a:pt x="0" y="494"/>
                    </a:cubicBezTo>
                    <a:close/>
                    <a:moveTo>
                      <a:pt x="3480" y="1"/>
                    </a:moveTo>
                    <a:cubicBezTo>
                      <a:pt x="3480" y="1"/>
                      <a:pt x="2547" y="1642"/>
                      <a:pt x="1657" y="1709"/>
                    </a:cubicBezTo>
                    <a:cubicBezTo>
                      <a:pt x="1632" y="1711"/>
                      <a:pt x="1608" y="1712"/>
                      <a:pt x="1583" y="1712"/>
                    </a:cubicBezTo>
                    <a:cubicBezTo>
                      <a:pt x="809" y="1712"/>
                      <a:pt x="138" y="794"/>
                      <a:pt x="19" y="622"/>
                    </a:cubicBezTo>
                    <a:lnTo>
                      <a:pt x="19" y="622"/>
                    </a:lnTo>
                    <a:cubicBezTo>
                      <a:pt x="87" y="982"/>
                      <a:pt x="382" y="1973"/>
                      <a:pt x="1588" y="1973"/>
                    </a:cubicBezTo>
                    <a:cubicBezTo>
                      <a:pt x="1595" y="1973"/>
                      <a:pt x="1602" y="1973"/>
                      <a:pt x="1609" y="1973"/>
                    </a:cubicBezTo>
                    <a:cubicBezTo>
                      <a:pt x="3102" y="1958"/>
                      <a:pt x="3480" y="1"/>
                      <a:pt x="3480" y="1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2"/>
              <p:cNvSpPr/>
              <p:nvPr/>
            </p:nvSpPr>
            <p:spPr>
              <a:xfrm>
                <a:off x="1604461" y="2221373"/>
                <a:ext cx="5460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63" extrusionOk="0">
                    <a:moveTo>
                      <a:pt x="913" y="1"/>
                    </a:moveTo>
                    <a:cubicBezTo>
                      <a:pt x="825" y="1"/>
                      <a:pt x="719" y="16"/>
                      <a:pt x="593" y="56"/>
                    </a:cubicBezTo>
                    <a:cubicBezTo>
                      <a:pt x="43" y="224"/>
                      <a:pt x="1" y="526"/>
                      <a:pt x="335" y="559"/>
                    </a:cubicBezTo>
                    <a:cubicBezTo>
                      <a:pt x="360" y="562"/>
                      <a:pt x="386" y="563"/>
                      <a:pt x="414" y="563"/>
                    </a:cubicBezTo>
                    <a:cubicBezTo>
                      <a:pt x="765" y="563"/>
                      <a:pt x="1338" y="375"/>
                      <a:pt x="1307" y="171"/>
                    </a:cubicBezTo>
                    <a:cubicBezTo>
                      <a:pt x="1307" y="171"/>
                      <a:pt x="1208" y="1"/>
                      <a:pt x="913" y="1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2"/>
              <p:cNvSpPr/>
              <p:nvPr/>
            </p:nvSpPr>
            <p:spPr>
              <a:xfrm>
                <a:off x="1449967" y="2237166"/>
                <a:ext cx="54315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46" extrusionOk="0">
                    <a:moveTo>
                      <a:pt x="636" y="0"/>
                    </a:moveTo>
                    <a:cubicBezTo>
                      <a:pt x="614" y="0"/>
                      <a:pt x="593" y="2"/>
                      <a:pt x="570" y="4"/>
                    </a:cubicBezTo>
                    <a:cubicBezTo>
                      <a:pt x="135" y="62"/>
                      <a:pt x="0" y="440"/>
                      <a:pt x="292" y="555"/>
                    </a:cubicBezTo>
                    <a:cubicBezTo>
                      <a:pt x="425" y="606"/>
                      <a:pt x="662" y="645"/>
                      <a:pt x="874" y="645"/>
                    </a:cubicBezTo>
                    <a:cubicBezTo>
                      <a:pt x="1119" y="645"/>
                      <a:pt x="1330" y="592"/>
                      <a:pt x="1302" y="440"/>
                    </a:cubicBezTo>
                    <a:cubicBezTo>
                      <a:pt x="1302" y="440"/>
                      <a:pt x="1035" y="0"/>
                      <a:pt x="636" y="0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2"/>
              <p:cNvSpPr/>
              <p:nvPr/>
            </p:nvSpPr>
            <p:spPr>
              <a:xfrm>
                <a:off x="1431196" y="2124947"/>
                <a:ext cx="72107" cy="38767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50" extrusionOk="0">
                    <a:moveTo>
                      <a:pt x="1225" y="0"/>
                    </a:moveTo>
                    <a:cubicBezTo>
                      <a:pt x="1098" y="0"/>
                      <a:pt x="950" y="30"/>
                      <a:pt x="781" y="112"/>
                    </a:cubicBezTo>
                    <a:cubicBezTo>
                      <a:pt x="140" y="428"/>
                      <a:pt x="1" y="950"/>
                      <a:pt x="1" y="950"/>
                    </a:cubicBezTo>
                    <a:cubicBezTo>
                      <a:pt x="1" y="950"/>
                      <a:pt x="1307" y="251"/>
                      <a:pt x="1767" y="236"/>
                    </a:cubicBezTo>
                    <a:cubicBezTo>
                      <a:pt x="1767" y="236"/>
                      <a:pt x="1580" y="0"/>
                      <a:pt x="1225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2"/>
              <p:cNvSpPr/>
              <p:nvPr/>
            </p:nvSpPr>
            <p:spPr>
              <a:xfrm>
                <a:off x="1566796" y="2120418"/>
                <a:ext cx="58396" cy="2399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588" extrusionOk="0">
                    <a:moveTo>
                      <a:pt x="414" y="0"/>
                    </a:moveTo>
                    <a:cubicBezTo>
                      <a:pt x="123" y="0"/>
                      <a:pt x="0" y="209"/>
                      <a:pt x="0" y="209"/>
                    </a:cubicBezTo>
                    <a:lnTo>
                      <a:pt x="1430" y="587"/>
                    </a:lnTo>
                    <a:cubicBezTo>
                      <a:pt x="974" y="129"/>
                      <a:pt x="643" y="0"/>
                      <a:pt x="414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2"/>
              <p:cNvSpPr/>
              <p:nvPr/>
            </p:nvSpPr>
            <p:spPr>
              <a:xfrm>
                <a:off x="1339993" y="1983266"/>
                <a:ext cx="526417" cy="137154"/>
              </a:xfrm>
              <a:custGeom>
                <a:avLst/>
                <a:gdLst/>
                <a:ahLst/>
                <a:cxnLst/>
                <a:rect l="l" t="t" r="r" b="b"/>
                <a:pathLst>
                  <a:path w="12900" h="3361" extrusionOk="0">
                    <a:moveTo>
                      <a:pt x="6112" y="0"/>
                    </a:moveTo>
                    <a:cubicBezTo>
                      <a:pt x="1843" y="0"/>
                      <a:pt x="187" y="1672"/>
                      <a:pt x="0" y="1780"/>
                    </a:cubicBezTo>
                    <a:cubicBezTo>
                      <a:pt x="0" y="1780"/>
                      <a:pt x="3921" y="3067"/>
                      <a:pt x="6697" y="3067"/>
                    </a:cubicBezTo>
                    <a:cubicBezTo>
                      <a:pt x="6697" y="3067"/>
                      <a:pt x="4375" y="2124"/>
                      <a:pt x="4346" y="2062"/>
                    </a:cubicBezTo>
                    <a:cubicBezTo>
                      <a:pt x="4346" y="2061"/>
                      <a:pt x="4346" y="2060"/>
                      <a:pt x="4348" y="2060"/>
                    </a:cubicBezTo>
                    <a:cubicBezTo>
                      <a:pt x="4440" y="2060"/>
                      <a:pt x="7188" y="3298"/>
                      <a:pt x="9062" y="3359"/>
                    </a:cubicBezTo>
                    <a:cubicBezTo>
                      <a:pt x="9101" y="3360"/>
                      <a:pt x="9140" y="3361"/>
                      <a:pt x="9179" y="3361"/>
                    </a:cubicBezTo>
                    <a:cubicBezTo>
                      <a:pt x="11053" y="3361"/>
                      <a:pt x="12900" y="2033"/>
                      <a:pt x="12900" y="2033"/>
                    </a:cubicBezTo>
                    <a:cubicBezTo>
                      <a:pt x="12900" y="2033"/>
                      <a:pt x="10966" y="90"/>
                      <a:pt x="6448" y="4"/>
                    </a:cubicBezTo>
                    <a:cubicBezTo>
                      <a:pt x="6335" y="1"/>
                      <a:pt x="6223" y="0"/>
                      <a:pt x="6112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2"/>
              <p:cNvSpPr/>
              <p:nvPr/>
            </p:nvSpPr>
            <p:spPr>
              <a:xfrm>
                <a:off x="1885129" y="2113276"/>
                <a:ext cx="276675" cy="264963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6493" extrusionOk="0">
                    <a:moveTo>
                      <a:pt x="4381" y="0"/>
                    </a:moveTo>
                    <a:cubicBezTo>
                      <a:pt x="4368" y="0"/>
                      <a:pt x="4355" y="1"/>
                      <a:pt x="4342" y="1"/>
                    </a:cubicBezTo>
                    <a:cubicBezTo>
                      <a:pt x="1906" y="49"/>
                      <a:pt x="350" y="1068"/>
                      <a:pt x="173" y="2337"/>
                    </a:cubicBezTo>
                    <a:cubicBezTo>
                      <a:pt x="0" y="3570"/>
                      <a:pt x="1705" y="6492"/>
                      <a:pt x="3712" y="6492"/>
                    </a:cubicBezTo>
                    <a:cubicBezTo>
                      <a:pt x="3763" y="6492"/>
                      <a:pt x="3813" y="6490"/>
                      <a:pt x="3864" y="6487"/>
                    </a:cubicBezTo>
                    <a:cubicBezTo>
                      <a:pt x="5931" y="6334"/>
                      <a:pt x="6510" y="4041"/>
                      <a:pt x="6515" y="3864"/>
                    </a:cubicBezTo>
                    <a:cubicBezTo>
                      <a:pt x="6515" y="3864"/>
                      <a:pt x="6780" y="0"/>
                      <a:pt x="4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2"/>
              <p:cNvSpPr/>
              <p:nvPr/>
            </p:nvSpPr>
            <p:spPr>
              <a:xfrm>
                <a:off x="1144447" y="1716350"/>
                <a:ext cx="856549" cy="464593"/>
              </a:xfrm>
              <a:custGeom>
                <a:avLst/>
                <a:gdLst/>
                <a:ahLst/>
                <a:cxnLst/>
                <a:rect l="l" t="t" r="r" b="b"/>
                <a:pathLst>
                  <a:path w="20990" h="11385" extrusionOk="0">
                    <a:moveTo>
                      <a:pt x="12474" y="0"/>
                    </a:moveTo>
                    <a:cubicBezTo>
                      <a:pt x="12009" y="0"/>
                      <a:pt x="11506" y="29"/>
                      <a:pt x="10962" y="93"/>
                    </a:cubicBezTo>
                    <a:cubicBezTo>
                      <a:pt x="5687" y="715"/>
                      <a:pt x="4735" y="2983"/>
                      <a:pt x="4003" y="3937"/>
                    </a:cubicBezTo>
                    <a:cubicBezTo>
                      <a:pt x="3270" y="4889"/>
                      <a:pt x="1" y="11140"/>
                      <a:pt x="1" y="11140"/>
                    </a:cubicBezTo>
                    <a:lnTo>
                      <a:pt x="776" y="11384"/>
                    </a:lnTo>
                    <a:cubicBezTo>
                      <a:pt x="776" y="11384"/>
                      <a:pt x="3343" y="5258"/>
                      <a:pt x="5654" y="2731"/>
                    </a:cubicBezTo>
                    <a:cubicBezTo>
                      <a:pt x="6868" y="1401"/>
                      <a:pt x="9268" y="669"/>
                      <a:pt x="11521" y="669"/>
                    </a:cubicBezTo>
                    <a:cubicBezTo>
                      <a:pt x="13550" y="669"/>
                      <a:pt x="15459" y="1262"/>
                      <a:pt x="16275" y="2548"/>
                    </a:cubicBezTo>
                    <a:cubicBezTo>
                      <a:pt x="17994" y="5258"/>
                      <a:pt x="19850" y="10284"/>
                      <a:pt x="19850" y="10284"/>
                    </a:cubicBezTo>
                    <a:lnTo>
                      <a:pt x="20990" y="9900"/>
                    </a:lnTo>
                    <a:lnTo>
                      <a:pt x="17692" y="2179"/>
                    </a:lnTo>
                    <a:cubicBezTo>
                      <a:pt x="17692" y="2179"/>
                      <a:pt x="16522" y="0"/>
                      <a:pt x="1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2"/>
              <p:cNvSpPr/>
              <p:nvPr/>
            </p:nvSpPr>
            <p:spPr>
              <a:xfrm>
                <a:off x="1999796" y="2697179"/>
                <a:ext cx="471163" cy="599789"/>
              </a:xfrm>
              <a:custGeom>
                <a:avLst/>
                <a:gdLst/>
                <a:ahLst/>
                <a:cxnLst/>
                <a:rect l="l" t="t" r="r" b="b"/>
                <a:pathLst>
                  <a:path w="11546" h="14698" extrusionOk="0">
                    <a:moveTo>
                      <a:pt x="3317" y="1"/>
                    </a:moveTo>
                    <a:cubicBezTo>
                      <a:pt x="2685" y="1"/>
                      <a:pt x="2008" y="219"/>
                      <a:pt x="1350" y="827"/>
                    </a:cubicBezTo>
                    <a:cubicBezTo>
                      <a:pt x="0" y="2077"/>
                      <a:pt x="1211" y="4714"/>
                      <a:pt x="2470" y="6709"/>
                    </a:cubicBezTo>
                    <a:cubicBezTo>
                      <a:pt x="3509" y="8361"/>
                      <a:pt x="3404" y="10491"/>
                      <a:pt x="2227" y="12047"/>
                    </a:cubicBezTo>
                    <a:lnTo>
                      <a:pt x="1407" y="13123"/>
                    </a:lnTo>
                    <a:lnTo>
                      <a:pt x="7692" y="14698"/>
                    </a:lnTo>
                    <a:cubicBezTo>
                      <a:pt x="7692" y="14698"/>
                      <a:pt x="11545" y="9970"/>
                      <a:pt x="11139" y="7351"/>
                    </a:cubicBezTo>
                    <a:cubicBezTo>
                      <a:pt x="10732" y="4732"/>
                      <a:pt x="6247" y="1411"/>
                      <a:pt x="6247" y="1411"/>
                    </a:cubicBezTo>
                    <a:cubicBezTo>
                      <a:pt x="6247" y="1411"/>
                      <a:pt x="492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2"/>
              <p:cNvSpPr/>
              <p:nvPr/>
            </p:nvSpPr>
            <p:spPr>
              <a:xfrm>
                <a:off x="705000" y="2688528"/>
                <a:ext cx="403994" cy="763590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18712" extrusionOk="0">
                    <a:moveTo>
                      <a:pt x="6482" y="0"/>
                    </a:moveTo>
                    <a:cubicBezTo>
                      <a:pt x="4352" y="153"/>
                      <a:pt x="513" y="7491"/>
                      <a:pt x="254" y="10129"/>
                    </a:cubicBezTo>
                    <a:cubicBezTo>
                      <a:pt x="0" y="12761"/>
                      <a:pt x="5185" y="18711"/>
                      <a:pt x="5185" y="18711"/>
                    </a:cubicBezTo>
                    <a:lnTo>
                      <a:pt x="9899" y="12014"/>
                    </a:lnTo>
                    <a:lnTo>
                      <a:pt x="7262" y="8558"/>
                    </a:lnTo>
                    <a:cubicBezTo>
                      <a:pt x="7262" y="8558"/>
                      <a:pt x="6941" y="5821"/>
                      <a:pt x="7644" y="3183"/>
                    </a:cubicBezTo>
                    <a:cubicBezTo>
                      <a:pt x="8353" y="550"/>
                      <a:pt x="6482" y="0"/>
                      <a:pt x="6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2"/>
              <p:cNvSpPr/>
              <p:nvPr/>
            </p:nvSpPr>
            <p:spPr>
              <a:xfrm>
                <a:off x="1058712" y="2399658"/>
                <a:ext cx="1045039" cy="383101"/>
              </a:xfrm>
              <a:custGeom>
                <a:avLst/>
                <a:gdLst/>
                <a:ahLst/>
                <a:cxnLst/>
                <a:rect l="l" t="t" r="r" b="b"/>
                <a:pathLst>
                  <a:path w="25609" h="9388" extrusionOk="0">
                    <a:moveTo>
                      <a:pt x="24077" y="1"/>
                    </a:moveTo>
                    <a:cubicBezTo>
                      <a:pt x="24077" y="1"/>
                      <a:pt x="21894" y="4916"/>
                      <a:pt x="12451" y="5347"/>
                    </a:cubicBezTo>
                    <a:cubicBezTo>
                      <a:pt x="12058" y="5365"/>
                      <a:pt x="11680" y="5373"/>
                      <a:pt x="11318" y="5373"/>
                    </a:cubicBezTo>
                    <a:cubicBezTo>
                      <a:pt x="2970" y="5373"/>
                      <a:pt x="2600" y="818"/>
                      <a:pt x="2600" y="818"/>
                    </a:cubicBezTo>
                    <a:cubicBezTo>
                      <a:pt x="2600" y="818"/>
                      <a:pt x="1289" y="1172"/>
                      <a:pt x="1021" y="2608"/>
                    </a:cubicBezTo>
                    <a:cubicBezTo>
                      <a:pt x="752" y="4040"/>
                      <a:pt x="1" y="5045"/>
                      <a:pt x="2198" y="6658"/>
                    </a:cubicBezTo>
                    <a:cubicBezTo>
                      <a:pt x="3995" y="7978"/>
                      <a:pt x="8334" y="9387"/>
                      <a:pt x="12830" y="9387"/>
                    </a:cubicBezTo>
                    <a:cubicBezTo>
                      <a:pt x="13829" y="9387"/>
                      <a:pt x="14836" y="9318"/>
                      <a:pt x="15825" y="9162"/>
                    </a:cubicBezTo>
                    <a:cubicBezTo>
                      <a:pt x="21258" y="8305"/>
                      <a:pt x="25202" y="4954"/>
                      <a:pt x="25403" y="4006"/>
                    </a:cubicBezTo>
                    <a:cubicBezTo>
                      <a:pt x="25609" y="3059"/>
                      <a:pt x="25384" y="867"/>
                      <a:pt x="240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2"/>
              <p:cNvSpPr/>
              <p:nvPr/>
            </p:nvSpPr>
            <p:spPr>
              <a:xfrm>
                <a:off x="1810739" y="2675266"/>
                <a:ext cx="288713" cy="554003"/>
              </a:xfrm>
              <a:custGeom>
                <a:avLst/>
                <a:gdLst/>
                <a:ahLst/>
                <a:cxnLst/>
                <a:rect l="l" t="t" r="r" b="b"/>
                <a:pathLst>
                  <a:path w="7075" h="13576" extrusionOk="0">
                    <a:moveTo>
                      <a:pt x="3930" y="0"/>
                    </a:moveTo>
                    <a:lnTo>
                      <a:pt x="191" y="1723"/>
                    </a:lnTo>
                    <a:cubicBezTo>
                      <a:pt x="191" y="1723"/>
                      <a:pt x="0" y="13421"/>
                      <a:pt x="823" y="13541"/>
                    </a:cubicBezTo>
                    <a:cubicBezTo>
                      <a:pt x="969" y="13561"/>
                      <a:pt x="1258" y="13576"/>
                      <a:pt x="1633" y="13576"/>
                    </a:cubicBezTo>
                    <a:cubicBezTo>
                      <a:pt x="3380" y="13576"/>
                      <a:pt x="7010" y="13253"/>
                      <a:pt x="7041" y="11650"/>
                    </a:cubicBezTo>
                    <a:cubicBezTo>
                      <a:pt x="7074" y="9707"/>
                      <a:pt x="3930" y="0"/>
                      <a:pt x="39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2"/>
              <p:cNvSpPr/>
              <p:nvPr/>
            </p:nvSpPr>
            <p:spPr>
              <a:xfrm>
                <a:off x="1561491" y="2782465"/>
                <a:ext cx="73086" cy="11532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8260" extrusionOk="0">
                    <a:moveTo>
                      <a:pt x="259" y="0"/>
                    </a:moveTo>
                    <a:lnTo>
                      <a:pt x="0" y="15"/>
                    </a:lnTo>
                    <a:lnTo>
                      <a:pt x="1532" y="28260"/>
                    </a:lnTo>
                    <a:lnTo>
                      <a:pt x="1790" y="282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2"/>
              <p:cNvSpPr/>
              <p:nvPr/>
            </p:nvSpPr>
            <p:spPr>
              <a:xfrm>
                <a:off x="1665222" y="3127608"/>
                <a:ext cx="73658" cy="736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6" extrusionOk="0">
                    <a:moveTo>
                      <a:pt x="900" y="1"/>
                    </a:moveTo>
                    <a:cubicBezTo>
                      <a:pt x="403" y="1"/>
                      <a:pt x="0" y="403"/>
                      <a:pt x="0" y="905"/>
                    </a:cubicBezTo>
                    <a:cubicBezTo>
                      <a:pt x="0" y="1403"/>
                      <a:pt x="403" y="1805"/>
                      <a:pt x="900" y="1805"/>
                    </a:cubicBezTo>
                    <a:cubicBezTo>
                      <a:pt x="1397" y="1805"/>
                      <a:pt x="1804" y="1403"/>
                      <a:pt x="1804" y="905"/>
                    </a:cubicBezTo>
                    <a:cubicBezTo>
                      <a:pt x="1804" y="403"/>
                      <a:pt x="1397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2"/>
              <p:cNvSpPr/>
              <p:nvPr/>
            </p:nvSpPr>
            <p:spPr>
              <a:xfrm>
                <a:off x="1665222" y="3415295"/>
                <a:ext cx="73658" cy="736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6" extrusionOk="0">
                    <a:moveTo>
                      <a:pt x="900" y="1"/>
                    </a:moveTo>
                    <a:cubicBezTo>
                      <a:pt x="403" y="1"/>
                      <a:pt x="0" y="403"/>
                      <a:pt x="0" y="901"/>
                    </a:cubicBezTo>
                    <a:cubicBezTo>
                      <a:pt x="0" y="1403"/>
                      <a:pt x="403" y="1805"/>
                      <a:pt x="900" y="1805"/>
                    </a:cubicBezTo>
                    <a:cubicBezTo>
                      <a:pt x="1397" y="1805"/>
                      <a:pt x="1804" y="1403"/>
                      <a:pt x="1804" y="901"/>
                    </a:cubicBezTo>
                    <a:cubicBezTo>
                      <a:pt x="1804" y="403"/>
                      <a:pt x="1397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2"/>
              <p:cNvSpPr/>
              <p:nvPr/>
            </p:nvSpPr>
            <p:spPr>
              <a:xfrm>
                <a:off x="1496854" y="3910280"/>
                <a:ext cx="341232" cy="365676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8961" extrusionOk="0">
                    <a:moveTo>
                      <a:pt x="8362" y="0"/>
                    </a:moveTo>
                    <a:lnTo>
                      <a:pt x="0" y="924"/>
                    </a:lnTo>
                    <a:cubicBezTo>
                      <a:pt x="0" y="924"/>
                      <a:pt x="2446" y="8822"/>
                      <a:pt x="2479" y="8917"/>
                    </a:cubicBezTo>
                    <a:cubicBezTo>
                      <a:pt x="2490" y="8949"/>
                      <a:pt x="2723" y="8959"/>
                      <a:pt x="3029" y="8959"/>
                    </a:cubicBezTo>
                    <a:cubicBezTo>
                      <a:pt x="3640" y="8959"/>
                      <a:pt x="4542" y="8917"/>
                      <a:pt x="4542" y="8917"/>
                    </a:cubicBezTo>
                    <a:lnTo>
                      <a:pt x="4126" y="522"/>
                    </a:lnTo>
                    <a:lnTo>
                      <a:pt x="5270" y="8961"/>
                    </a:lnTo>
                    <a:lnTo>
                      <a:pt x="7688" y="8961"/>
                    </a:lnTo>
                    <a:lnTo>
                      <a:pt x="8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2"/>
              <p:cNvSpPr/>
              <p:nvPr/>
            </p:nvSpPr>
            <p:spPr>
              <a:xfrm>
                <a:off x="1487631" y="4136022"/>
                <a:ext cx="197753" cy="145193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3558" extrusionOk="0">
                    <a:moveTo>
                      <a:pt x="1384" y="1"/>
                    </a:moveTo>
                    <a:lnTo>
                      <a:pt x="2250" y="2590"/>
                    </a:lnTo>
                    <a:cubicBezTo>
                      <a:pt x="2250" y="2590"/>
                      <a:pt x="2063" y="2393"/>
                      <a:pt x="1727" y="2393"/>
                    </a:cubicBezTo>
                    <a:cubicBezTo>
                      <a:pt x="1559" y="2393"/>
                      <a:pt x="1354" y="2442"/>
                      <a:pt x="1116" y="2590"/>
                    </a:cubicBezTo>
                    <a:cubicBezTo>
                      <a:pt x="398" y="3036"/>
                      <a:pt x="1" y="3557"/>
                      <a:pt x="1" y="3557"/>
                    </a:cubicBezTo>
                    <a:lnTo>
                      <a:pt x="4845" y="3557"/>
                    </a:lnTo>
                    <a:lnTo>
                      <a:pt x="46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2"/>
              <p:cNvSpPr/>
              <p:nvPr/>
            </p:nvSpPr>
            <p:spPr>
              <a:xfrm>
                <a:off x="1685340" y="4132921"/>
                <a:ext cx="201589" cy="162332"/>
              </a:xfrm>
              <a:custGeom>
                <a:avLst/>
                <a:gdLst/>
                <a:ahLst/>
                <a:cxnLst/>
                <a:rect l="l" t="t" r="r" b="b"/>
                <a:pathLst>
                  <a:path w="4940" h="3978" extrusionOk="0">
                    <a:moveTo>
                      <a:pt x="0" y="1"/>
                    </a:moveTo>
                    <a:lnTo>
                      <a:pt x="641" y="3854"/>
                    </a:lnTo>
                    <a:lnTo>
                      <a:pt x="4940" y="3978"/>
                    </a:lnTo>
                    <a:cubicBezTo>
                      <a:pt x="4940" y="3978"/>
                      <a:pt x="4464" y="2923"/>
                      <a:pt x="3871" y="2923"/>
                    </a:cubicBezTo>
                    <a:cubicBezTo>
                      <a:pt x="3829" y="2923"/>
                      <a:pt x="3786" y="2928"/>
                      <a:pt x="3743" y="2940"/>
                    </a:cubicBezTo>
                    <a:cubicBezTo>
                      <a:pt x="3142" y="3097"/>
                      <a:pt x="3052" y="3300"/>
                      <a:pt x="3041" y="3332"/>
                    </a:cubicBezTo>
                    <a:lnTo>
                      <a:pt x="3041" y="3332"/>
                    </a:lnTo>
                    <a:lnTo>
                      <a:pt x="40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2"/>
              <p:cNvSpPr/>
              <p:nvPr/>
            </p:nvSpPr>
            <p:spPr>
              <a:xfrm>
                <a:off x="916542" y="3135688"/>
                <a:ext cx="323399" cy="480549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11776" extrusionOk="0">
                    <a:moveTo>
                      <a:pt x="5201" y="1"/>
                    </a:moveTo>
                    <a:cubicBezTo>
                      <a:pt x="5191" y="1"/>
                      <a:pt x="5182" y="2"/>
                      <a:pt x="5175" y="4"/>
                    </a:cubicBezTo>
                    <a:cubicBezTo>
                      <a:pt x="4892" y="75"/>
                      <a:pt x="1" y="7753"/>
                      <a:pt x="1" y="7753"/>
                    </a:cubicBezTo>
                    <a:cubicBezTo>
                      <a:pt x="1" y="7753"/>
                      <a:pt x="249" y="11180"/>
                      <a:pt x="1072" y="11750"/>
                    </a:cubicBezTo>
                    <a:cubicBezTo>
                      <a:pt x="1098" y="11767"/>
                      <a:pt x="1128" y="11776"/>
                      <a:pt x="1162" y="11776"/>
                    </a:cubicBezTo>
                    <a:cubicBezTo>
                      <a:pt x="2244" y="11776"/>
                      <a:pt x="7714" y="3261"/>
                      <a:pt x="7817" y="2291"/>
                    </a:cubicBezTo>
                    <a:cubicBezTo>
                      <a:pt x="7924" y="1322"/>
                      <a:pt x="5586" y="1"/>
                      <a:pt x="5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1980250" y="3206569"/>
                <a:ext cx="358249" cy="218932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5365" extrusionOk="0">
                    <a:moveTo>
                      <a:pt x="1656" y="1"/>
                    </a:moveTo>
                    <a:cubicBezTo>
                      <a:pt x="1447" y="1"/>
                      <a:pt x="1300" y="26"/>
                      <a:pt x="1235" y="81"/>
                    </a:cubicBezTo>
                    <a:cubicBezTo>
                      <a:pt x="700" y="535"/>
                      <a:pt x="0" y="2584"/>
                      <a:pt x="150" y="3134"/>
                    </a:cubicBezTo>
                    <a:cubicBezTo>
                      <a:pt x="276" y="3591"/>
                      <a:pt x="5280" y="5364"/>
                      <a:pt x="7452" y="5364"/>
                    </a:cubicBezTo>
                    <a:cubicBezTo>
                      <a:pt x="7896" y="5364"/>
                      <a:pt x="8222" y="5290"/>
                      <a:pt x="8363" y="5116"/>
                    </a:cubicBezTo>
                    <a:cubicBezTo>
                      <a:pt x="8363" y="5116"/>
                      <a:pt x="8779" y="2714"/>
                      <a:pt x="8363" y="1976"/>
                    </a:cubicBezTo>
                    <a:cubicBezTo>
                      <a:pt x="8000" y="1323"/>
                      <a:pt x="3181" y="1"/>
                      <a:pt x="1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6" name="Google Shape;2486;p52"/>
          <p:cNvSpPr/>
          <p:nvPr/>
        </p:nvSpPr>
        <p:spPr>
          <a:xfrm>
            <a:off x="1346850" y="521326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52"/>
          <p:cNvGrpSpPr/>
          <p:nvPr/>
        </p:nvGrpSpPr>
        <p:grpSpPr>
          <a:xfrm>
            <a:off x="4580970" y="3873578"/>
            <a:ext cx="2299937" cy="1319797"/>
            <a:chOff x="4580970" y="3873578"/>
            <a:chExt cx="2299937" cy="1319797"/>
          </a:xfrm>
        </p:grpSpPr>
        <p:grpSp>
          <p:nvGrpSpPr>
            <p:cNvPr id="2488" name="Google Shape;2488;p52"/>
            <p:cNvGrpSpPr/>
            <p:nvPr/>
          </p:nvGrpSpPr>
          <p:grpSpPr>
            <a:xfrm rot="-8762622" flipH="1">
              <a:off x="5679030" y="4088892"/>
              <a:ext cx="1042436" cy="889169"/>
              <a:chOff x="5794823" y="394529"/>
              <a:chExt cx="1647605" cy="1405361"/>
            </a:xfrm>
          </p:grpSpPr>
          <p:sp>
            <p:nvSpPr>
              <p:cNvPr id="2489" name="Google Shape;2489;p52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2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1" name="Google Shape;2491;p52"/>
            <p:cNvGrpSpPr/>
            <p:nvPr/>
          </p:nvGrpSpPr>
          <p:grpSpPr>
            <a:xfrm rot="10800000" flipH="1">
              <a:off x="4580970" y="4019946"/>
              <a:ext cx="2249891" cy="976673"/>
              <a:chOff x="5085720" y="658171"/>
              <a:chExt cx="2249891" cy="976673"/>
            </a:xfrm>
          </p:grpSpPr>
          <p:sp>
            <p:nvSpPr>
              <p:cNvPr id="2492" name="Google Shape;2492;p52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2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2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2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2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2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2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2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2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01" name="Google Shape;2501;p52"/>
          <p:cNvSpPr txBox="1">
            <a:spLocks noGrp="1"/>
          </p:cNvSpPr>
          <p:nvPr>
            <p:ph type="title"/>
          </p:nvPr>
        </p:nvSpPr>
        <p:spPr>
          <a:xfrm>
            <a:off x="1085658" y="234307"/>
            <a:ext cx="4606031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علم الجيولوجيا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58" name="Picture 5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3" y="4359671"/>
            <a:ext cx="428122" cy="428122"/>
          </a:xfrm>
          <a:prstGeom prst="rect">
            <a:avLst/>
          </a:prstGeom>
        </p:spPr>
      </p:pic>
      <p:pic>
        <p:nvPicPr>
          <p:cNvPr id="59" name="Picture 5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3" y="4234901"/>
            <a:ext cx="677662" cy="677662"/>
          </a:xfrm>
          <a:prstGeom prst="rect">
            <a:avLst/>
          </a:prstGeom>
        </p:spPr>
      </p:pic>
      <p:pic>
        <p:nvPicPr>
          <p:cNvPr id="60" name="Picture 5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61" name="Picture 6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7813" y="4359671"/>
            <a:ext cx="428122" cy="4281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>
            <a:off x="4542908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جيولوجية مصــــــــر</a:t>
            </a:r>
            <a:endParaRPr sz="4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4648175" y="1704725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تقع مصر فوق جزء من كتلة قارية قديمة وتتعرض للتصدع.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2642636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5" name="Google Shape;1645;p43"/>
          <p:cNvSpPr txBox="1"/>
          <p:nvPr/>
        </p:nvSpPr>
        <p:spPr>
          <a:xfrm>
            <a:off x="5995623" y="2616875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تكون أخدود البحر الأحمر فانفصلت مصر عن شبه الجزيرة العربية.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6" name="Google Shape;1646;p43"/>
          <p:cNvSpPr txBox="1"/>
          <p:nvPr/>
        </p:nvSpPr>
        <p:spPr>
          <a:xfrm>
            <a:off x="984081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marR="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تعرض سطح مصر لعوامل خارجية (التعرية المائية – التعرية بفعل الرياح).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7" name="Google Shape;1647;p43"/>
          <p:cNvSpPr/>
          <p:nvPr/>
        </p:nvSpPr>
        <p:spPr>
          <a:xfrm rot="5400000">
            <a:off x="4745105" y="2384017"/>
            <a:ext cx="818030" cy="1215803"/>
          </a:xfrm>
          <a:custGeom>
            <a:avLst/>
            <a:gdLst/>
            <a:ahLst/>
            <a:cxnLst/>
            <a:rect l="l" t="t" r="r" b="b"/>
            <a:pathLst>
              <a:path w="9358" h="13908" extrusionOk="0">
                <a:moveTo>
                  <a:pt x="4677" y="1"/>
                </a:moveTo>
                <a:cubicBezTo>
                  <a:pt x="4631" y="1"/>
                  <a:pt x="4586" y="2"/>
                  <a:pt x="4539" y="5"/>
                </a:cubicBezTo>
                <a:cubicBezTo>
                  <a:pt x="3483" y="73"/>
                  <a:pt x="2633" y="940"/>
                  <a:pt x="2586" y="2000"/>
                </a:cubicBezTo>
                <a:cubicBezTo>
                  <a:pt x="2559" y="2563"/>
                  <a:pt x="2758" y="3083"/>
                  <a:pt x="3095" y="3470"/>
                </a:cubicBezTo>
                <a:cubicBezTo>
                  <a:pt x="3200" y="3589"/>
                  <a:pt x="3257" y="3741"/>
                  <a:pt x="3257" y="3900"/>
                </a:cubicBezTo>
                <a:cubicBezTo>
                  <a:pt x="3257" y="4260"/>
                  <a:pt x="2964" y="4554"/>
                  <a:pt x="2603" y="4554"/>
                </a:cubicBezTo>
                <a:lnTo>
                  <a:pt x="1169" y="4554"/>
                </a:lnTo>
                <a:cubicBezTo>
                  <a:pt x="524" y="4554"/>
                  <a:pt x="1" y="5077"/>
                  <a:pt x="1" y="5722"/>
                </a:cubicBezTo>
                <a:lnTo>
                  <a:pt x="1" y="12740"/>
                </a:lnTo>
                <a:cubicBezTo>
                  <a:pt x="1" y="13385"/>
                  <a:pt x="524" y="13908"/>
                  <a:pt x="1169" y="13908"/>
                </a:cubicBezTo>
                <a:lnTo>
                  <a:pt x="8188" y="13908"/>
                </a:lnTo>
                <a:cubicBezTo>
                  <a:pt x="8836" y="13908"/>
                  <a:pt x="9358" y="13385"/>
                  <a:pt x="9358" y="12740"/>
                </a:cubicBezTo>
                <a:lnTo>
                  <a:pt x="9358" y="5722"/>
                </a:lnTo>
                <a:cubicBezTo>
                  <a:pt x="9358" y="5077"/>
                  <a:pt x="8836" y="4554"/>
                  <a:pt x="8188" y="4554"/>
                </a:cubicBezTo>
                <a:lnTo>
                  <a:pt x="6757" y="4554"/>
                </a:lnTo>
                <a:cubicBezTo>
                  <a:pt x="6395" y="4554"/>
                  <a:pt x="6102" y="4260"/>
                  <a:pt x="6102" y="3900"/>
                </a:cubicBezTo>
                <a:cubicBezTo>
                  <a:pt x="6102" y="3741"/>
                  <a:pt x="6159" y="3589"/>
                  <a:pt x="6260" y="3470"/>
                </a:cubicBezTo>
                <a:cubicBezTo>
                  <a:pt x="6581" y="3103"/>
                  <a:pt x="6774" y="2624"/>
                  <a:pt x="6774" y="2098"/>
                </a:cubicBezTo>
                <a:cubicBezTo>
                  <a:pt x="6774" y="938"/>
                  <a:pt x="5836" y="1"/>
                  <a:pt x="4677" y="1"/>
                </a:cubicBezTo>
                <a:close/>
              </a:path>
            </a:pathLst>
          </a:custGeom>
          <a:solidFill>
            <a:srgbClr val="DCA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616850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تعرض سطح مصر الي الحركات الباطنية(التوائية – تصدع).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3280875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2" name="Google Shape;1652;p43"/>
          <p:cNvSpPr txBox="1"/>
          <p:nvPr/>
        </p:nvSpPr>
        <p:spPr>
          <a:xfrm>
            <a:off x="4601225" y="2745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03</a:t>
            </a:r>
            <a:endParaRPr sz="240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>
            <a:off x="5002725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04</a:t>
            </a:r>
            <a:endParaRPr sz="240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46"/>
          <p:cNvSpPr txBox="1"/>
          <p:nvPr/>
        </p:nvSpPr>
        <p:spPr>
          <a:xfrm>
            <a:off x="1412300" y="3649881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الحجر الرملي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07" name="Google Shape;2007;p46"/>
          <p:cNvSpPr txBox="1"/>
          <p:nvPr/>
        </p:nvSpPr>
        <p:spPr>
          <a:xfrm>
            <a:off x="4336430" y="3660091"/>
            <a:ext cx="4592886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وادي عربة – وسط وغرب سيناء – حول جبل العوينات.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08" name="Google Shape;2008;p46"/>
          <p:cNvSpPr txBox="1"/>
          <p:nvPr/>
        </p:nvSpPr>
        <p:spPr>
          <a:xfrm>
            <a:off x="1753514" y="1695573"/>
            <a:ext cx="2707343" cy="35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1% من مساحة القري الارضية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09" name="Google Shape;2009;p46"/>
          <p:cNvSpPr txBox="1"/>
          <p:nvPr/>
        </p:nvSpPr>
        <p:spPr>
          <a:xfrm>
            <a:off x="4701648" y="1638105"/>
            <a:ext cx="3976187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البرمي – الكربوني – الديفوني – السيلوري – الاردوفيشي - الكمبري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10" name="Google Shape;2010;p46"/>
          <p:cNvSpPr txBox="1"/>
          <p:nvPr/>
        </p:nvSpPr>
        <p:spPr>
          <a:xfrm>
            <a:off x="1412300" y="3161442"/>
            <a:ext cx="2092212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التكوينات الصخرية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012" name="Google Shape;2012;p46"/>
          <p:cNvSpPr txBox="1"/>
          <p:nvPr/>
        </p:nvSpPr>
        <p:spPr>
          <a:xfrm>
            <a:off x="5592795" y="3161442"/>
            <a:ext cx="2227817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اهم مناطق الانتشار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013" name="Google Shape;2013;p46"/>
          <p:cNvSpPr txBox="1"/>
          <p:nvPr/>
        </p:nvSpPr>
        <p:spPr>
          <a:xfrm>
            <a:off x="1877941" y="1175919"/>
            <a:ext cx="2458489" cy="29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المساحة التي يغطيها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014" name="Google Shape;2014;p46"/>
          <p:cNvSpPr txBox="1"/>
          <p:nvPr/>
        </p:nvSpPr>
        <p:spPr>
          <a:xfrm>
            <a:off x="4823416" y="1158710"/>
            <a:ext cx="4000913" cy="31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العصور الجيولوجية من الحديث للقديم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cxnSp>
        <p:nvCxnSpPr>
          <p:cNvPr id="2015" name="Google Shape;2015;p46"/>
          <p:cNvCxnSpPr/>
          <p:nvPr/>
        </p:nvCxnSpPr>
        <p:spPr>
          <a:xfrm>
            <a:off x="1398675" y="2766450"/>
            <a:ext cx="6477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16" name="Google Shape;2016;p46"/>
          <p:cNvGrpSpPr/>
          <p:nvPr/>
        </p:nvGrpSpPr>
        <p:grpSpPr>
          <a:xfrm rot="-2700000">
            <a:off x="3267315" y="2425769"/>
            <a:ext cx="315101" cy="311744"/>
            <a:chOff x="4644406" y="4162322"/>
            <a:chExt cx="392065" cy="387887"/>
          </a:xfrm>
        </p:grpSpPr>
        <p:sp>
          <p:nvSpPr>
            <p:cNvPr id="2017" name="Google Shape;2017;p46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46"/>
          <p:cNvGrpSpPr/>
          <p:nvPr/>
        </p:nvGrpSpPr>
        <p:grpSpPr>
          <a:xfrm rot="-8100000" flipH="1">
            <a:off x="2112740" y="2799594"/>
            <a:ext cx="315101" cy="311744"/>
            <a:chOff x="4644406" y="4162322"/>
            <a:chExt cx="392065" cy="387887"/>
          </a:xfrm>
        </p:grpSpPr>
        <p:sp>
          <p:nvSpPr>
            <p:cNvPr id="2024" name="Google Shape;2024;p46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46"/>
          <p:cNvGrpSpPr/>
          <p:nvPr/>
        </p:nvGrpSpPr>
        <p:grpSpPr>
          <a:xfrm rot="-2700000">
            <a:off x="5613465" y="2425769"/>
            <a:ext cx="315101" cy="311744"/>
            <a:chOff x="4644406" y="4162322"/>
            <a:chExt cx="392065" cy="387887"/>
          </a:xfrm>
        </p:grpSpPr>
        <p:sp>
          <p:nvSpPr>
            <p:cNvPr id="2031" name="Google Shape;2031;p46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46"/>
          <p:cNvGrpSpPr/>
          <p:nvPr/>
        </p:nvGrpSpPr>
        <p:grpSpPr>
          <a:xfrm rot="-8100000" flipH="1">
            <a:off x="6805040" y="2799594"/>
            <a:ext cx="315101" cy="311744"/>
            <a:chOff x="4644406" y="4162322"/>
            <a:chExt cx="392065" cy="387887"/>
          </a:xfrm>
        </p:grpSpPr>
        <p:sp>
          <p:nvSpPr>
            <p:cNvPr id="2045" name="Google Shape;2045;p46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46"/>
          <p:cNvSpPr txBox="1">
            <a:spLocks noGrp="1"/>
          </p:cNvSpPr>
          <p:nvPr>
            <p:ph type="title"/>
          </p:nvPr>
        </p:nvSpPr>
        <p:spPr>
          <a:xfrm>
            <a:off x="705000" y="467003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الزمن الاول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49" name="Picture 4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64" y="4505587"/>
            <a:ext cx="428122" cy="428122"/>
          </a:xfrm>
          <a:prstGeom prst="rect">
            <a:avLst/>
          </a:prstGeom>
        </p:spPr>
      </p:pic>
      <p:pic>
        <p:nvPicPr>
          <p:cNvPr id="50" name="Picture 4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4" y="4380817"/>
            <a:ext cx="677662" cy="677662"/>
          </a:xfrm>
          <a:prstGeom prst="rect">
            <a:avLst/>
          </a:prstGeom>
        </p:spPr>
      </p:pic>
      <p:pic>
        <p:nvPicPr>
          <p:cNvPr id="51" name="Picture 5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24" y="4505587"/>
            <a:ext cx="428122" cy="428122"/>
          </a:xfrm>
          <a:prstGeom prst="rect">
            <a:avLst/>
          </a:prstGeom>
        </p:spPr>
      </p:pic>
      <p:cxnSp>
        <p:nvCxnSpPr>
          <p:cNvPr id="53" name="Google Shape;2015;p46"/>
          <p:cNvCxnSpPr/>
          <p:nvPr/>
        </p:nvCxnSpPr>
        <p:spPr>
          <a:xfrm rot="5400000">
            <a:off x="4046360" y="1715919"/>
            <a:ext cx="1080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" name="Google Shape;1059;p37"/>
          <p:cNvGrpSpPr/>
          <p:nvPr/>
        </p:nvGrpSpPr>
        <p:grpSpPr>
          <a:xfrm rot="2501864" flipH="1">
            <a:off x="2850167" y="3458859"/>
            <a:ext cx="2248048" cy="1996524"/>
            <a:chOff x="5400719" y="1493275"/>
            <a:chExt cx="3101802" cy="2754756"/>
          </a:xfrm>
        </p:grpSpPr>
        <p:sp>
          <p:nvSpPr>
            <p:cNvPr id="68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062;p37"/>
          <p:cNvGrpSpPr/>
          <p:nvPr/>
        </p:nvGrpSpPr>
        <p:grpSpPr>
          <a:xfrm rot="20289827" flipH="1">
            <a:off x="3657037" y="4212911"/>
            <a:ext cx="1637189" cy="704651"/>
            <a:chOff x="5085720" y="658171"/>
            <a:chExt cx="2249891" cy="976673"/>
          </a:xfrm>
        </p:grpSpPr>
        <p:sp>
          <p:nvSpPr>
            <p:cNvPr id="71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" name="Google Shape;2015;p46"/>
          <p:cNvCxnSpPr/>
          <p:nvPr/>
        </p:nvCxnSpPr>
        <p:spPr>
          <a:xfrm rot="5400000">
            <a:off x="3598163" y="3520154"/>
            <a:ext cx="1080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1617;p42"/>
          <p:cNvSpPr txBox="1">
            <a:spLocks/>
          </p:cNvSpPr>
          <p:nvPr/>
        </p:nvSpPr>
        <p:spPr>
          <a:xfrm>
            <a:off x="1687575" y="129489"/>
            <a:ext cx="5899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Font typeface="Joti One"/>
              <a:buNone/>
              <a:defRPr sz="1800" b="0" i="0" u="none" strike="noStrike" cap="none">
                <a:solidFill>
                  <a:srgbClr val="FFC39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Font typeface="Joti One"/>
              <a:buNone/>
              <a:defRPr sz="1800" b="0" i="0" u="none" strike="noStrike" cap="none">
                <a:solidFill>
                  <a:srgbClr val="FFC39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Font typeface="Joti One"/>
              <a:buNone/>
              <a:defRPr sz="1800" b="0" i="0" u="none" strike="noStrike" cap="none">
                <a:solidFill>
                  <a:srgbClr val="FFC39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Font typeface="Joti One"/>
              <a:buNone/>
              <a:defRPr sz="1800" b="0" i="0" u="none" strike="noStrike" cap="none">
                <a:solidFill>
                  <a:srgbClr val="FFC39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Font typeface="Joti One"/>
              <a:buNone/>
              <a:defRPr sz="1800" b="0" i="0" u="none" strike="noStrike" cap="none">
                <a:solidFill>
                  <a:srgbClr val="FFC39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Font typeface="Joti One"/>
              <a:buNone/>
              <a:defRPr sz="1800" b="0" i="0" u="none" strike="noStrike" cap="none">
                <a:solidFill>
                  <a:srgbClr val="FFC39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Font typeface="Joti One"/>
              <a:buNone/>
              <a:defRPr sz="1800" b="0" i="0" u="none" strike="noStrike" cap="none">
                <a:solidFill>
                  <a:srgbClr val="FFC39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Font typeface="Joti One"/>
              <a:buNone/>
              <a:defRPr sz="1800" b="0" i="0" u="none" strike="noStrike" cap="none">
                <a:solidFill>
                  <a:srgbClr val="FFC39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rtl="1"/>
            <a:r>
              <a:rPr lang="ar-EG" sz="3600" b="1" dirty="0">
                <a:solidFill>
                  <a:schemeClr val="accent6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الأزمنة الجيولوجية في مصر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46"/>
          <p:cNvSpPr txBox="1"/>
          <p:nvPr/>
        </p:nvSpPr>
        <p:spPr>
          <a:xfrm>
            <a:off x="1412300" y="3649881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الحجر الرملي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06" name="Google Shape;2006;p46"/>
          <p:cNvSpPr txBox="1"/>
          <p:nvPr/>
        </p:nvSpPr>
        <p:spPr>
          <a:xfrm>
            <a:off x="3594157" y="3649881"/>
            <a:ext cx="1969926" cy="128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تحتوي صخور الحجر الرملي النوبي والصخور الطباشيرية ورواسب الفحم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07" name="Google Shape;2007;p46"/>
          <p:cNvSpPr txBox="1"/>
          <p:nvPr/>
        </p:nvSpPr>
        <p:spPr>
          <a:xfrm>
            <a:off x="5762659" y="3685587"/>
            <a:ext cx="2238596" cy="101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وادي عربة – وسط وغرب سيناء – حول جبل العوينات.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08" name="Google Shape;2008;p46"/>
          <p:cNvSpPr txBox="1"/>
          <p:nvPr/>
        </p:nvSpPr>
        <p:spPr>
          <a:xfrm>
            <a:off x="1753514" y="1695573"/>
            <a:ext cx="2707343" cy="35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1% من مساحة القري الارضية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09" name="Google Shape;2009;p46"/>
          <p:cNvSpPr txBox="1"/>
          <p:nvPr/>
        </p:nvSpPr>
        <p:spPr>
          <a:xfrm>
            <a:off x="5024373" y="1735666"/>
            <a:ext cx="3011387" cy="27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الكربتاسي – الجوراسي - الترباسي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10" name="Google Shape;2010;p46"/>
          <p:cNvSpPr txBox="1"/>
          <p:nvPr/>
        </p:nvSpPr>
        <p:spPr>
          <a:xfrm>
            <a:off x="1412300" y="3161442"/>
            <a:ext cx="2092212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التكوينات الصخرية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011" name="Google Shape;2011;p46"/>
          <p:cNvSpPr txBox="1"/>
          <p:nvPr/>
        </p:nvSpPr>
        <p:spPr>
          <a:xfrm>
            <a:off x="3758438" y="3161442"/>
            <a:ext cx="1716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الاهمية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012" name="Google Shape;2012;p46"/>
          <p:cNvSpPr txBox="1"/>
          <p:nvPr/>
        </p:nvSpPr>
        <p:spPr>
          <a:xfrm>
            <a:off x="5818009" y="3161442"/>
            <a:ext cx="2227817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اهم مناطق الانتشار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013" name="Google Shape;2013;p46"/>
          <p:cNvSpPr txBox="1"/>
          <p:nvPr/>
        </p:nvSpPr>
        <p:spPr>
          <a:xfrm>
            <a:off x="1877941" y="1175919"/>
            <a:ext cx="2458489" cy="29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المساحة التي يغطيها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014" name="Google Shape;2014;p46"/>
          <p:cNvSpPr txBox="1"/>
          <p:nvPr/>
        </p:nvSpPr>
        <p:spPr>
          <a:xfrm>
            <a:off x="4661291" y="1175918"/>
            <a:ext cx="4090824" cy="28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العصور الجيولوجية من الحديث للقديم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cxnSp>
        <p:nvCxnSpPr>
          <p:cNvPr id="2015" name="Google Shape;2015;p46"/>
          <p:cNvCxnSpPr/>
          <p:nvPr/>
        </p:nvCxnSpPr>
        <p:spPr>
          <a:xfrm>
            <a:off x="1398675" y="2766450"/>
            <a:ext cx="6477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16" name="Google Shape;2016;p46"/>
          <p:cNvGrpSpPr/>
          <p:nvPr/>
        </p:nvGrpSpPr>
        <p:grpSpPr>
          <a:xfrm rot="-2700000">
            <a:off x="3267315" y="2425769"/>
            <a:ext cx="315101" cy="311744"/>
            <a:chOff x="4644406" y="4162322"/>
            <a:chExt cx="392065" cy="387887"/>
          </a:xfrm>
        </p:grpSpPr>
        <p:sp>
          <p:nvSpPr>
            <p:cNvPr id="2017" name="Google Shape;2017;p46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46"/>
          <p:cNvGrpSpPr/>
          <p:nvPr/>
        </p:nvGrpSpPr>
        <p:grpSpPr>
          <a:xfrm rot="-8100000" flipH="1">
            <a:off x="2112740" y="2799594"/>
            <a:ext cx="315101" cy="311744"/>
            <a:chOff x="4644406" y="4162322"/>
            <a:chExt cx="392065" cy="387887"/>
          </a:xfrm>
        </p:grpSpPr>
        <p:sp>
          <p:nvSpPr>
            <p:cNvPr id="2024" name="Google Shape;2024;p46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46"/>
          <p:cNvGrpSpPr/>
          <p:nvPr/>
        </p:nvGrpSpPr>
        <p:grpSpPr>
          <a:xfrm rot="-2700000">
            <a:off x="5613465" y="2425769"/>
            <a:ext cx="315101" cy="311744"/>
            <a:chOff x="4644406" y="4162322"/>
            <a:chExt cx="392065" cy="387887"/>
          </a:xfrm>
        </p:grpSpPr>
        <p:sp>
          <p:nvSpPr>
            <p:cNvPr id="2031" name="Google Shape;2031;p46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46"/>
          <p:cNvGrpSpPr/>
          <p:nvPr/>
        </p:nvGrpSpPr>
        <p:grpSpPr>
          <a:xfrm rot="-8100000" flipH="1">
            <a:off x="4458890" y="2799594"/>
            <a:ext cx="315101" cy="311744"/>
            <a:chOff x="4644406" y="4162322"/>
            <a:chExt cx="392065" cy="387887"/>
          </a:xfrm>
        </p:grpSpPr>
        <p:sp>
          <p:nvSpPr>
            <p:cNvPr id="2038" name="Google Shape;2038;p46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46"/>
          <p:cNvGrpSpPr/>
          <p:nvPr/>
        </p:nvGrpSpPr>
        <p:grpSpPr>
          <a:xfrm rot="-8100000" flipH="1">
            <a:off x="6805040" y="2799594"/>
            <a:ext cx="315101" cy="311744"/>
            <a:chOff x="4644406" y="4162322"/>
            <a:chExt cx="392065" cy="387887"/>
          </a:xfrm>
        </p:grpSpPr>
        <p:sp>
          <p:nvSpPr>
            <p:cNvPr id="2045" name="Google Shape;2045;p46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46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الزمن الثاني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49" name="Picture 4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64" y="4505587"/>
            <a:ext cx="428122" cy="428122"/>
          </a:xfrm>
          <a:prstGeom prst="rect">
            <a:avLst/>
          </a:prstGeom>
        </p:spPr>
      </p:pic>
      <p:pic>
        <p:nvPicPr>
          <p:cNvPr id="50" name="Picture 4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4" y="4380817"/>
            <a:ext cx="677662" cy="677662"/>
          </a:xfrm>
          <a:prstGeom prst="rect">
            <a:avLst/>
          </a:prstGeom>
        </p:spPr>
      </p:pic>
      <p:pic>
        <p:nvPicPr>
          <p:cNvPr id="51" name="Picture 5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24" y="4505587"/>
            <a:ext cx="428122" cy="428122"/>
          </a:xfrm>
          <a:prstGeom prst="rect">
            <a:avLst/>
          </a:prstGeom>
        </p:spPr>
      </p:pic>
      <p:cxnSp>
        <p:nvCxnSpPr>
          <p:cNvPr id="53" name="Google Shape;2015;p46"/>
          <p:cNvCxnSpPr/>
          <p:nvPr/>
        </p:nvCxnSpPr>
        <p:spPr>
          <a:xfrm rot="5400000">
            <a:off x="4046360" y="1715919"/>
            <a:ext cx="1080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2015;p46"/>
          <p:cNvCxnSpPr/>
          <p:nvPr/>
        </p:nvCxnSpPr>
        <p:spPr>
          <a:xfrm rot="5400000">
            <a:off x="2796706" y="4020817"/>
            <a:ext cx="1440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2015;p46"/>
          <p:cNvCxnSpPr/>
          <p:nvPr/>
        </p:nvCxnSpPr>
        <p:spPr>
          <a:xfrm rot="5400000">
            <a:off x="4935339" y="4020817"/>
            <a:ext cx="1440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9079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47"/>
          <p:cNvSpPr txBox="1"/>
          <p:nvPr/>
        </p:nvSpPr>
        <p:spPr>
          <a:xfrm>
            <a:off x="3546600" y="2351374"/>
            <a:ext cx="2050800" cy="7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33%</a:t>
            </a:r>
            <a:endParaRPr sz="18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57" name="Google Shape;2057;p47"/>
          <p:cNvSpPr txBox="1"/>
          <p:nvPr/>
        </p:nvSpPr>
        <p:spPr>
          <a:xfrm>
            <a:off x="921575" y="2351396"/>
            <a:ext cx="2050800" cy="7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الحجر الجيري</a:t>
            </a:r>
            <a:endParaRPr sz="16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58" name="Google Shape;2058;p47"/>
          <p:cNvSpPr txBox="1"/>
          <p:nvPr/>
        </p:nvSpPr>
        <p:spPr>
          <a:xfrm>
            <a:off x="6046121" y="2351371"/>
            <a:ext cx="2312707" cy="7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البلايوسين – الميوسين – الاوليجوسين – الايوسين – الباليوسين.</a:t>
            </a:r>
            <a:endParaRPr sz="18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 </a:t>
            </a:r>
            <a:endParaRPr sz="16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 Light"/>
            </a:endParaRPr>
          </a:p>
        </p:txBody>
      </p:sp>
      <p:sp>
        <p:nvSpPr>
          <p:cNvPr id="2059" name="Google Shape;2059;p47"/>
          <p:cNvSpPr txBox="1"/>
          <p:nvPr/>
        </p:nvSpPr>
        <p:spPr>
          <a:xfrm>
            <a:off x="3546600" y="2026076"/>
            <a:ext cx="2050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المساحة المغطاة</a:t>
            </a:r>
            <a:endParaRPr sz="1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060" name="Google Shape;2060;p47"/>
          <p:cNvSpPr txBox="1"/>
          <p:nvPr/>
        </p:nvSpPr>
        <p:spPr>
          <a:xfrm>
            <a:off x="921575" y="2026101"/>
            <a:ext cx="2050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التكوينات الصغرية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061" name="Google Shape;2061;p47"/>
          <p:cNvSpPr txBox="1"/>
          <p:nvPr/>
        </p:nvSpPr>
        <p:spPr>
          <a:xfrm>
            <a:off x="6171626" y="2026076"/>
            <a:ext cx="2050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العصور الجيولوجية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grpSp>
        <p:nvGrpSpPr>
          <p:cNvPr id="2062" name="Google Shape;2062;p47"/>
          <p:cNvGrpSpPr/>
          <p:nvPr/>
        </p:nvGrpSpPr>
        <p:grpSpPr>
          <a:xfrm>
            <a:off x="1399450" y="862853"/>
            <a:ext cx="1095000" cy="1095000"/>
            <a:chOff x="1399450" y="2010350"/>
            <a:chExt cx="1095000" cy="1095000"/>
          </a:xfrm>
        </p:grpSpPr>
        <p:sp>
          <p:nvSpPr>
            <p:cNvPr id="2063" name="Google Shape;2063;p47"/>
            <p:cNvSpPr/>
            <p:nvPr/>
          </p:nvSpPr>
          <p:spPr>
            <a:xfrm>
              <a:off x="1624600" y="2235500"/>
              <a:ext cx="644700" cy="64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1399450" y="2010350"/>
              <a:ext cx="1095000" cy="10950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47"/>
          <p:cNvGrpSpPr/>
          <p:nvPr/>
        </p:nvGrpSpPr>
        <p:grpSpPr>
          <a:xfrm>
            <a:off x="6649550" y="862853"/>
            <a:ext cx="1095000" cy="1095000"/>
            <a:chOff x="6539825" y="2010325"/>
            <a:chExt cx="1095000" cy="1095000"/>
          </a:xfrm>
        </p:grpSpPr>
        <p:sp>
          <p:nvSpPr>
            <p:cNvPr id="2066" name="Google Shape;2066;p47"/>
            <p:cNvSpPr/>
            <p:nvPr/>
          </p:nvSpPr>
          <p:spPr>
            <a:xfrm>
              <a:off x="6764975" y="2235475"/>
              <a:ext cx="644700" cy="64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6539825" y="2010325"/>
              <a:ext cx="1095000" cy="1095000"/>
            </a:xfrm>
            <a:prstGeom prst="pie">
              <a:avLst>
                <a:gd name="adj1" fmla="val 0"/>
                <a:gd name="adj2" fmla="val 1203974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Google Shape;2068;p47"/>
          <p:cNvGrpSpPr/>
          <p:nvPr/>
        </p:nvGrpSpPr>
        <p:grpSpPr>
          <a:xfrm>
            <a:off x="4024500" y="862878"/>
            <a:ext cx="1095000" cy="1095000"/>
            <a:chOff x="4024512" y="2010350"/>
            <a:chExt cx="1095000" cy="1095000"/>
          </a:xfrm>
        </p:grpSpPr>
        <p:sp>
          <p:nvSpPr>
            <p:cNvPr id="2069" name="Google Shape;2069;p47"/>
            <p:cNvSpPr/>
            <p:nvPr/>
          </p:nvSpPr>
          <p:spPr>
            <a:xfrm>
              <a:off x="4249662" y="2235500"/>
              <a:ext cx="644700" cy="64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7"/>
            <p:cNvSpPr/>
            <p:nvPr/>
          </p:nvSpPr>
          <p:spPr>
            <a:xfrm>
              <a:off x="4024512" y="2010350"/>
              <a:ext cx="1095000" cy="1095000"/>
            </a:xfrm>
            <a:prstGeom prst="pie">
              <a:avLst>
                <a:gd name="adj1" fmla="val 0"/>
                <a:gd name="adj2" fmla="val 1739985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1" name="Google Shape;2071;p47"/>
          <p:cNvGrpSpPr/>
          <p:nvPr/>
        </p:nvGrpSpPr>
        <p:grpSpPr>
          <a:xfrm>
            <a:off x="7044622" y="127185"/>
            <a:ext cx="1688994" cy="2007681"/>
            <a:chOff x="6973721" y="1326221"/>
            <a:chExt cx="1688994" cy="2007681"/>
          </a:xfrm>
        </p:grpSpPr>
        <p:sp>
          <p:nvSpPr>
            <p:cNvPr id="2072" name="Google Shape;2072;p47"/>
            <p:cNvSpPr/>
            <p:nvPr/>
          </p:nvSpPr>
          <p:spPr>
            <a:xfrm rot="866365">
              <a:off x="7312034" y="1657321"/>
              <a:ext cx="451871" cy="781705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3" name="Google Shape;2073;p47"/>
            <p:cNvGrpSpPr/>
            <p:nvPr/>
          </p:nvGrpSpPr>
          <p:grpSpPr>
            <a:xfrm rot="3439423" flipH="1">
              <a:off x="6885368" y="1925113"/>
              <a:ext cx="1865700" cy="809896"/>
              <a:chOff x="5085720" y="658171"/>
              <a:chExt cx="2249891" cy="976673"/>
            </a:xfrm>
          </p:grpSpPr>
          <p:sp>
            <p:nvSpPr>
              <p:cNvPr id="2074" name="Google Shape;2074;p47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7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7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7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7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83" name="Google Shape;2083;p47"/>
          <p:cNvSpPr txBox="1">
            <a:spLocks noGrp="1"/>
          </p:cNvSpPr>
          <p:nvPr>
            <p:ph type="title"/>
          </p:nvPr>
        </p:nvSpPr>
        <p:spPr>
          <a:xfrm>
            <a:off x="705000" y="72565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الزمن الثالث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30" name="Picture 2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1" name="Picture 3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4" name="Google Shape;2056;p47"/>
          <p:cNvSpPr txBox="1"/>
          <p:nvPr/>
        </p:nvSpPr>
        <p:spPr>
          <a:xfrm>
            <a:off x="4947734" y="4333328"/>
            <a:ext cx="2050800" cy="7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16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يستخدم في أغراض البناء وصناعة الاسمنت والجبس.</a:t>
            </a:r>
            <a:endParaRPr sz="16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35" name="Google Shape;2057;p47"/>
          <p:cNvSpPr txBox="1"/>
          <p:nvPr/>
        </p:nvSpPr>
        <p:spPr>
          <a:xfrm>
            <a:off x="2322709" y="4333350"/>
            <a:ext cx="2050800" cy="7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الهضبة الوسطي – هضبة مارمريكا – هضبة المعازة.</a:t>
            </a:r>
            <a:endParaRPr sz="16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36" name="Google Shape;2059;p47"/>
          <p:cNvSpPr txBox="1"/>
          <p:nvPr/>
        </p:nvSpPr>
        <p:spPr>
          <a:xfrm>
            <a:off x="4947734" y="4008030"/>
            <a:ext cx="2050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الاهمية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37" name="Google Shape;2060;p47"/>
          <p:cNvSpPr txBox="1"/>
          <p:nvPr/>
        </p:nvSpPr>
        <p:spPr>
          <a:xfrm>
            <a:off x="2322709" y="4008055"/>
            <a:ext cx="2050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مناطق الانتشار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grpSp>
        <p:nvGrpSpPr>
          <p:cNvPr id="38" name="Google Shape;2062;p47"/>
          <p:cNvGrpSpPr/>
          <p:nvPr/>
        </p:nvGrpSpPr>
        <p:grpSpPr>
          <a:xfrm>
            <a:off x="2800584" y="2844807"/>
            <a:ext cx="1095000" cy="1095000"/>
            <a:chOff x="1399450" y="2010350"/>
            <a:chExt cx="1095000" cy="1095000"/>
          </a:xfrm>
        </p:grpSpPr>
        <p:sp>
          <p:nvSpPr>
            <p:cNvPr id="39" name="Google Shape;2063;p47"/>
            <p:cNvSpPr/>
            <p:nvPr/>
          </p:nvSpPr>
          <p:spPr>
            <a:xfrm>
              <a:off x="1624600" y="2235500"/>
              <a:ext cx="644700" cy="64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64;p47"/>
            <p:cNvSpPr/>
            <p:nvPr/>
          </p:nvSpPr>
          <p:spPr>
            <a:xfrm>
              <a:off x="1399450" y="2010350"/>
              <a:ext cx="1095000" cy="10950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068;p47"/>
          <p:cNvGrpSpPr/>
          <p:nvPr/>
        </p:nvGrpSpPr>
        <p:grpSpPr>
          <a:xfrm>
            <a:off x="5425634" y="2844832"/>
            <a:ext cx="1095000" cy="1095000"/>
            <a:chOff x="4024512" y="2010350"/>
            <a:chExt cx="1095000" cy="1095000"/>
          </a:xfrm>
        </p:grpSpPr>
        <p:sp>
          <p:nvSpPr>
            <p:cNvPr id="42" name="Google Shape;2069;p47"/>
            <p:cNvSpPr/>
            <p:nvPr/>
          </p:nvSpPr>
          <p:spPr>
            <a:xfrm>
              <a:off x="4249662" y="2235500"/>
              <a:ext cx="644700" cy="64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0;p47"/>
            <p:cNvSpPr/>
            <p:nvPr/>
          </p:nvSpPr>
          <p:spPr>
            <a:xfrm>
              <a:off x="4024512" y="2010350"/>
              <a:ext cx="1095000" cy="1095000"/>
            </a:xfrm>
            <a:prstGeom prst="pie">
              <a:avLst>
                <a:gd name="adj1" fmla="val 0"/>
                <a:gd name="adj2" fmla="val 17399853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45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8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47"/>
          <p:cNvSpPr txBox="1"/>
          <p:nvPr/>
        </p:nvSpPr>
        <p:spPr>
          <a:xfrm>
            <a:off x="1592299" y="2351374"/>
            <a:ext cx="2050800" cy="7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14%</a:t>
            </a:r>
            <a:endParaRPr sz="16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058" name="Google Shape;2058;p47"/>
          <p:cNvSpPr txBox="1"/>
          <p:nvPr/>
        </p:nvSpPr>
        <p:spPr>
          <a:xfrm>
            <a:off x="4373509" y="2314898"/>
            <a:ext cx="3765267" cy="7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الهولوسين (العصر الحديث) – البلايستوسين.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 </a:t>
            </a:r>
            <a:endParaRPr sz="16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 Light"/>
            </a:endParaRPr>
          </a:p>
        </p:txBody>
      </p:sp>
      <p:sp>
        <p:nvSpPr>
          <p:cNvPr id="2059" name="Google Shape;2059;p47"/>
          <p:cNvSpPr txBox="1"/>
          <p:nvPr/>
        </p:nvSpPr>
        <p:spPr>
          <a:xfrm>
            <a:off x="1592299" y="2026076"/>
            <a:ext cx="2050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المساحة المغطاة</a:t>
            </a:r>
            <a:endParaRPr sz="1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2061" name="Google Shape;2061;p47"/>
          <p:cNvSpPr txBox="1"/>
          <p:nvPr/>
        </p:nvSpPr>
        <p:spPr>
          <a:xfrm>
            <a:off x="5275158" y="2026076"/>
            <a:ext cx="2050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العصور الجيولوجية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grpSp>
        <p:nvGrpSpPr>
          <p:cNvPr id="2065" name="Google Shape;2065;p47"/>
          <p:cNvGrpSpPr/>
          <p:nvPr/>
        </p:nvGrpSpPr>
        <p:grpSpPr>
          <a:xfrm>
            <a:off x="5753082" y="862853"/>
            <a:ext cx="1095000" cy="1095000"/>
            <a:chOff x="6539825" y="2010325"/>
            <a:chExt cx="1095000" cy="1095000"/>
          </a:xfrm>
        </p:grpSpPr>
        <p:sp>
          <p:nvSpPr>
            <p:cNvPr id="2066" name="Google Shape;2066;p47"/>
            <p:cNvSpPr/>
            <p:nvPr/>
          </p:nvSpPr>
          <p:spPr>
            <a:xfrm>
              <a:off x="6764975" y="2235475"/>
              <a:ext cx="644700" cy="64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6539825" y="2010325"/>
              <a:ext cx="1095000" cy="1095000"/>
            </a:xfrm>
            <a:prstGeom prst="pie">
              <a:avLst>
                <a:gd name="adj1" fmla="val 0"/>
                <a:gd name="adj2" fmla="val 1203974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Google Shape;2068;p47"/>
          <p:cNvGrpSpPr/>
          <p:nvPr/>
        </p:nvGrpSpPr>
        <p:grpSpPr>
          <a:xfrm>
            <a:off x="2070199" y="862878"/>
            <a:ext cx="1095000" cy="1095000"/>
            <a:chOff x="4024512" y="2010350"/>
            <a:chExt cx="1095000" cy="1095000"/>
          </a:xfrm>
        </p:grpSpPr>
        <p:sp>
          <p:nvSpPr>
            <p:cNvPr id="2069" name="Google Shape;2069;p47"/>
            <p:cNvSpPr/>
            <p:nvPr/>
          </p:nvSpPr>
          <p:spPr>
            <a:xfrm>
              <a:off x="4249662" y="2235500"/>
              <a:ext cx="644700" cy="64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7"/>
            <p:cNvSpPr/>
            <p:nvPr/>
          </p:nvSpPr>
          <p:spPr>
            <a:xfrm>
              <a:off x="4024512" y="2010350"/>
              <a:ext cx="1095000" cy="1095000"/>
            </a:xfrm>
            <a:prstGeom prst="pie">
              <a:avLst>
                <a:gd name="adj1" fmla="val 0"/>
                <a:gd name="adj2" fmla="val 1739985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1" name="Google Shape;2071;p47"/>
          <p:cNvGrpSpPr/>
          <p:nvPr/>
        </p:nvGrpSpPr>
        <p:grpSpPr>
          <a:xfrm>
            <a:off x="6148154" y="127185"/>
            <a:ext cx="1688994" cy="2007681"/>
            <a:chOff x="6973721" y="1326221"/>
            <a:chExt cx="1688994" cy="2007681"/>
          </a:xfrm>
        </p:grpSpPr>
        <p:sp>
          <p:nvSpPr>
            <p:cNvPr id="2072" name="Google Shape;2072;p47"/>
            <p:cNvSpPr/>
            <p:nvPr/>
          </p:nvSpPr>
          <p:spPr>
            <a:xfrm rot="866365">
              <a:off x="7312034" y="1657321"/>
              <a:ext cx="451871" cy="781705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3" name="Google Shape;2073;p47"/>
            <p:cNvGrpSpPr/>
            <p:nvPr/>
          </p:nvGrpSpPr>
          <p:grpSpPr>
            <a:xfrm rot="3439423" flipH="1">
              <a:off x="6885368" y="1925113"/>
              <a:ext cx="1865700" cy="809896"/>
              <a:chOff x="5085720" y="658171"/>
              <a:chExt cx="2249891" cy="976673"/>
            </a:xfrm>
          </p:grpSpPr>
          <p:sp>
            <p:nvSpPr>
              <p:cNvPr id="2074" name="Google Shape;2074;p47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7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7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7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7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83" name="Google Shape;2083;p47"/>
          <p:cNvSpPr txBox="1">
            <a:spLocks noGrp="1"/>
          </p:cNvSpPr>
          <p:nvPr>
            <p:ph type="title"/>
          </p:nvPr>
        </p:nvSpPr>
        <p:spPr>
          <a:xfrm>
            <a:off x="705000" y="72565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الزمن الرابع</a:t>
            </a:r>
            <a:endParaRPr sz="4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30" name="Picture 2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1" name="Picture 3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4" name="Google Shape;2056;p47"/>
          <p:cNvSpPr txBox="1"/>
          <p:nvPr/>
        </p:nvSpPr>
        <p:spPr>
          <a:xfrm>
            <a:off x="4947734" y="4405044"/>
            <a:ext cx="2726054" cy="7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18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رواسب طينية – الشواطئ المرجانية – التلال الجيرية – الرواسب الرملية.</a:t>
            </a:r>
            <a:endParaRPr sz="18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35" name="Google Shape;2057;p47"/>
          <p:cNvSpPr txBox="1"/>
          <p:nvPr/>
        </p:nvSpPr>
        <p:spPr>
          <a:xfrm>
            <a:off x="2322709" y="4405066"/>
            <a:ext cx="2050800" cy="7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الوادي والدلتا – منخفض الفيوم – ساحل البحر الأحمر – الساحل الشمالي</a:t>
            </a:r>
            <a:endParaRPr sz="18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36" name="Google Shape;2059;p47"/>
          <p:cNvSpPr txBox="1"/>
          <p:nvPr/>
        </p:nvSpPr>
        <p:spPr>
          <a:xfrm>
            <a:off x="5270460" y="4079746"/>
            <a:ext cx="2050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التكوينات الصخرية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37" name="Google Shape;2060;p47"/>
          <p:cNvSpPr txBox="1"/>
          <p:nvPr/>
        </p:nvSpPr>
        <p:spPr>
          <a:xfrm>
            <a:off x="2322709" y="4079771"/>
            <a:ext cx="2050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مناطق الانتشار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grpSp>
        <p:nvGrpSpPr>
          <p:cNvPr id="38" name="Google Shape;2062;p47"/>
          <p:cNvGrpSpPr/>
          <p:nvPr/>
        </p:nvGrpSpPr>
        <p:grpSpPr>
          <a:xfrm>
            <a:off x="2800584" y="2916523"/>
            <a:ext cx="1095000" cy="1095000"/>
            <a:chOff x="1399450" y="2010350"/>
            <a:chExt cx="1095000" cy="1095000"/>
          </a:xfrm>
        </p:grpSpPr>
        <p:sp>
          <p:nvSpPr>
            <p:cNvPr id="39" name="Google Shape;2063;p47"/>
            <p:cNvSpPr/>
            <p:nvPr/>
          </p:nvSpPr>
          <p:spPr>
            <a:xfrm>
              <a:off x="1624600" y="2235500"/>
              <a:ext cx="644700" cy="64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64;p47"/>
            <p:cNvSpPr/>
            <p:nvPr/>
          </p:nvSpPr>
          <p:spPr>
            <a:xfrm>
              <a:off x="1399450" y="2010350"/>
              <a:ext cx="1095000" cy="10950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068;p47"/>
          <p:cNvGrpSpPr/>
          <p:nvPr/>
        </p:nvGrpSpPr>
        <p:grpSpPr>
          <a:xfrm>
            <a:off x="5748360" y="2916548"/>
            <a:ext cx="1095000" cy="1095000"/>
            <a:chOff x="4024512" y="2010350"/>
            <a:chExt cx="1095000" cy="1095000"/>
          </a:xfrm>
        </p:grpSpPr>
        <p:sp>
          <p:nvSpPr>
            <p:cNvPr id="42" name="Google Shape;2069;p47"/>
            <p:cNvSpPr/>
            <p:nvPr/>
          </p:nvSpPr>
          <p:spPr>
            <a:xfrm>
              <a:off x="4249662" y="2235500"/>
              <a:ext cx="644700" cy="64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0;p47"/>
            <p:cNvSpPr/>
            <p:nvPr/>
          </p:nvSpPr>
          <p:spPr>
            <a:xfrm>
              <a:off x="4024512" y="2010350"/>
              <a:ext cx="1095000" cy="1095000"/>
            </a:xfrm>
            <a:prstGeom prst="pie">
              <a:avLst>
                <a:gd name="adj1" fmla="val 0"/>
                <a:gd name="adj2" fmla="val 17399853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45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8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8641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's teacher day by Slidesgo">
  <a:themeElements>
    <a:clrScheme name="Office">
      <a:dk1>
        <a:srgbClr val="2A2F3D"/>
      </a:dk1>
      <a:lt1>
        <a:srgbClr val="604B6B"/>
      </a:lt1>
      <a:dk2>
        <a:srgbClr val="DE5353"/>
      </a:dk2>
      <a:lt2>
        <a:srgbClr val="E6B4B6"/>
      </a:lt2>
      <a:accent1>
        <a:srgbClr val="88CAAC"/>
      </a:accent1>
      <a:accent2>
        <a:srgbClr val="DCA248"/>
      </a:accent2>
      <a:accent3>
        <a:srgbClr val="D68D3A"/>
      </a:accent3>
      <a:accent4>
        <a:srgbClr val="AD4C4C"/>
      </a:accent4>
      <a:accent5>
        <a:srgbClr val="F1D65E"/>
      </a:accent5>
      <a:accent6>
        <a:srgbClr val="D26565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551</Words>
  <Application>Microsoft Office PowerPoint</Application>
  <PresentationFormat>On-screen Show (16:9)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Wingdings</vt:lpstr>
      <vt:lpstr>Roboto Condensed Light</vt:lpstr>
      <vt:lpstr>Tahoma</vt:lpstr>
      <vt:lpstr>Simplified Arabic</vt:lpstr>
      <vt:lpstr>Galada</vt:lpstr>
      <vt:lpstr>Joti One</vt:lpstr>
      <vt:lpstr>World's teacher day by Slidesgo</vt:lpstr>
      <vt:lpstr>World’s teacher day</vt:lpstr>
      <vt:lpstr>المحتوي</vt:lpstr>
      <vt:lpstr>الوحدة الاولي</vt:lpstr>
      <vt:lpstr>علم الجيولوجيا</vt:lpstr>
      <vt:lpstr>جيولوجية مصــــــــر</vt:lpstr>
      <vt:lpstr>الزمن الاول</vt:lpstr>
      <vt:lpstr>الزمن الثاني</vt:lpstr>
      <vt:lpstr>الزمن الثالث</vt:lpstr>
      <vt:lpstr>الزمن الرابع</vt:lpstr>
      <vt:lpstr>عوامل تشكيل سطح الارض</vt:lpstr>
      <vt:lpstr>أولا العوامل الباطنية</vt:lpstr>
      <vt:lpstr>ثانيا التعرية المائية</vt:lpstr>
      <vt:lpstr>ثالثا التعرية بفعل الرياح</vt:lpstr>
      <vt:lpstr>التقويم</vt:lpstr>
      <vt:lpstr>يمكنك من خلال هذا QR مشاهدة شرح الدرس كامل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World’s teacher day</dc:title>
  <dc:creator>Esraa</dc:creator>
  <cp:lastModifiedBy>Windows User</cp:lastModifiedBy>
  <cp:revision>195</cp:revision>
  <dcterms:modified xsi:type="dcterms:W3CDTF">2020-12-24T10:57:37Z</dcterms:modified>
</cp:coreProperties>
</file>