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66" r:id="rId2"/>
    <p:sldId id="256" r:id="rId3"/>
    <p:sldId id="407" r:id="rId4"/>
    <p:sldId id="267" r:id="rId5"/>
    <p:sldId id="404" r:id="rId6"/>
    <p:sldId id="406" r:id="rId7"/>
  </p:sldIdLst>
  <p:sldSz cx="9144000" cy="5143500" type="screen16x9"/>
  <p:notesSz cx="17348200" cy="9753600"/>
  <p:embeddedFontLst>
    <p:embeddedFont>
      <p:font typeface="Joti One" panose="020B0604020202020204" charset="0"/>
      <p:regular r:id="rId9"/>
    </p:embeddedFont>
    <p:embeddedFont>
      <p:font typeface="Roboto Condensed Light" panose="020B060402020202020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Simplified Arabic" panose="02020603050405020304" pitchFamily="18" charset="-78"/>
      <p:regular r:id="rId16"/>
      <p:bold r:id="rId17"/>
    </p:embeddedFont>
    <p:embeddedFont>
      <p:font typeface="Galada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ABC570"/>
    <a:srgbClr val="20AE97"/>
    <a:srgbClr val="88CAAC"/>
    <a:srgbClr val="F7AB31"/>
    <a:srgbClr val="604B6B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498" y="72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24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9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40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73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61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bg>
      <p:bgPr>
        <a:solidFill>
          <a:srgbClr val="F3F3F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91225" y="1495150"/>
            <a:ext cx="35376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TITLE &amp; TEXT 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 flipH="1">
            <a:off x="3987664" y="2299175"/>
            <a:ext cx="43131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 flipH="1">
            <a:off x="5500271" y="2998550"/>
            <a:ext cx="28005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-20013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98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1" r:id="rId4"/>
    <p:sldLayoutId id="2147483672" r:id="rId5"/>
    <p:sldLayoutId id="2147483673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0"/>
          <p:cNvSpPr/>
          <p:nvPr/>
        </p:nvSpPr>
        <p:spPr>
          <a:xfrm>
            <a:off x="7414925" y="1000412"/>
            <a:ext cx="614259" cy="367648"/>
          </a:xfrm>
          <a:custGeom>
            <a:avLst/>
            <a:gdLst/>
            <a:ahLst/>
            <a:cxnLst/>
            <a:rect l="l" t="t" r="r" b="b"/>
            <a:pathLst>
              <a:path w="8262" h="4945" extrusionOk="0">
                <a:moveTo>
                  <a:pt x="3650" y="0"/>
                </a:moveTo>
                <a:cubicBezTo>
                  <a:pt x="3541" y="0"/>
                  <a:pt x="3426" y="30"/>
                  <a:pt x="3304" y="96"/>
                </a:cubicBezTo>
                <a:cubicBezTo>
                  <a:pt x="1816" y="906"/>
                  <a:pt x="2410" y="4088"/>
                  <a:pt x="2410" y="4088"/>
                </a:cubicBezTo>
                <a:lnTo>
                  <a:pt x="1843" y="3278"/>
                </a:lnTo>
                <a:cubicBezTo>
                  <a:pt x="1749" y="3247"/>
                  <a:pt x="1658" y="3232"/>
                  <a:pt x="1570" y="3232"/>
                </a:cubicBezTo>
                <a:cubicBezTo>
                  <a:pt x="609" y="3232"/>
                  <a:pt x="1" y="4945"/>
                  <a:pt x="1" y="4945"/>
                </a:cubicBezTo>
                <a:lnTo>
                  <a:pt x="8062" y="4945"/>
                </a:lnTo>
                <a:cubicBezTo>
                  <a:pt x="8062" y="4945"/>
                  <a:pt x="8261" y="2512"/>
                  <a:pt x="7023" y="1965"/>
                </a:cubicBezTo>
                <a:cubicBezTo>
                  <a:pt x="6897" y="1910"/>
                  <a:pt x="6779" y="1886"/>
                  <a:pt x="6670" y="1886"/>
                </a:cubicBezTo>
                <a:cubicBezTo>
                  <a:pt x="5696" y="1886"/>
                  <a:pt x="5336" y="3831"/>
                  <a:pt x="5336" y="3831"/>
                </a:cubicBezTo>
                <a:cubicBezTo>
                  <a:pt x="5336" y="3831"/>
                  <a:pt x="4878" y="0"/>
                  <a:pt x="3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252545" y="756846"/>
            <a:ext cx="2249891" cy="976682"/>
            <a:chOff x="238395" y="261596"/>
            <a:chExt cx="2249891" cy="976682"/>
          </a:xfrm>
        </p:grpSpPr>
        <p:grpSp>
          <p:nvGrpSpPr>
            <p:cNvPr id="1201" name="Google Shape;1201;p40"/>
            <p:cNvGrpSpPr/>
            <p:nvPr/>
          </p:nvGrpSpPr>
          <p:grpSpPr>
            <a:xfrm>
              <a:off x="491295" y="456571"/>
              <a:ext cx="1005325" cy="781707"/>
              <a:chOff x="491295" y="456571"/>
              <a:chExt cx="1005325" cy="781707"/>
            </a:xfrm>
          </p:grpSpPr>
          <p:sp>
            <p:nvSpPr>
              <p:cNvPr id="1202" name="Google Shape;1202;p40"/>
              <p:cNvSpPr/>
              <p:nvPr/>
            </p:nvSpPr>
            <p:spPr>
              <a:xfrm>
                <a:off x="1044750" y="456571"/>
                <a:ext cx="451871" cy="781707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5195" extrusionOk="0">
                    <a:moveTo>
                      <a:pt x="5197" y="187"/>
                    </a:moveTo>
                    <a:cubicBezTo>
                      <a:pt x="5461" y="187"/>
                      <a:pt x="5800" y="517"/>
                      <a:pt x="5888" y="750"/>
                    </a:cubicBezTo>
                    <a:cubicBezTo>
                      <a:pt x="6024" y="1103"/>
                      <a:pt x="6010" y="1516"/>
                      <a:pt x="6007" y="1887"/>
                    </a:cubicBezTo>
                    <a:cubicBezTo>
                      <a:pt x="5999" y="2723"/>
                      <a:pt x="5966" y="3573"/>
                      <a:pt x="5871" y="4404"/>
                    </a:cubicBezTo>
                    <a:cubicBezTo>
                      <a:pt x="5837" y="4691"/>
                      <a:pt x="5794" y="4974"/>
                      <a:pt x="5747" y="5258"/>
                    </a:cubicBezTo>
                    <a:cubicBezTo>
                      <a:pt x="5666" y="4579"/>
                      <a:pt x="5504" y="3914"/>
                      <a:pt x="5331" y="3249"/>
                    </a:cubicBezTo>
                    <a:cubicBezTo>
                      <a:pt x="5122" y="2427"/>
                      <a:pt x="4691" y="1333"/>
                      <a:pt x="4900" y="483"/>
                    </a:cubicBezTo>
                    <a:cubicBezTo>
                      <a:pt x="4953" y="268"/>
                      <a:pt x="5066" y="187"/>
                      <a:pt x="5197" y="187"/>
                    </a:cubicBezTo>
                    <a:close/>
                    <a:moveTo>
                      <a:pt x="8072" y="2671"/>
                    </a:moveTo>
                    <a:cubicBezTo>
                      <a:pt x="8320" y="2671"/>
                      <a:pt x="8442" y="2893"/>
                      <a:pt x="8355" y="3165"/>
                    </a:cubicBezTo>
                    <a:cubicBezTo>
                      <a:pt x="8102" y="3962"/>
                      <a:pt x="7332" y="4667"/>
                      <a:pt x="6779" y="5261"/>
                    </a:cubicBezTo>
                    <a:cubicBezTo>
                      <a:pt x="6462" y="5602"/>
                      <a:pt x="6094" y="5926"/>
                      <a:pt x="5773" y="6277"/>
                    </a:cubicBezTo>
                    <a:cubicBezTo>
                      <a:pt x="5949" y="5423"/>
                      <a:pt x="6388" y="4565"/>
                      <a:pt x="6820" y="3837"/>
                    </a:cubicBezTo>
                    <a:cubicBezTo>
                      <a:pt x="7066" y="3419"/>
                      <a:pt x="7396" y="2889"/>
                      <a:pt x="7876" y="2710"/>
                    </a:cubicBezTo>
                    <a:cubicBezTo>
                      <a:pt x="7948" y="2683"/>
                      <a:pt x="8013" y="2671"/>
                      <a:pt x="8072" y="2671"/>
                    </a:cubicBezTo>
                    <a:close/>
                    <a:moveTo>
                      <a:pt x="3233" y="4189"/>
                    </a:moveTo>
                    <a:cubicBezTo>
                      <a:pt x="3844" y="4189"/>
                      <a:pt x="4321" y="5464"/>
                      <a:pt x="4488" y="5865"/>
                    </a:cubicBezTo>
                    <a:cubicBezTo>
                      <a:pt x="4657" y="6270"/>
                      <a:pt x="4798" y="6688"/>
                      <a:pt x="4930" y="7107"/>
                    </a:cubicBezTo>
                    <a:cubicBezTo>
                      <a:pt x="4559" y="6699"/>
                      <a:pt x="4060" y="6364"/>
                      <a:pt x="3668" y="6027"/>
                    </a:cubicBezTo>
                    <a:cubicBezTo>
                      <a:pt x="3263" y="5683"/>
                      <a:pt x="1978" y="4539"/>
                      <a:pt x="3104" y="4208"/>
                    </a:cubicBezTo>
                    <a:cubicBezTo>
                      <a:pt x="3148" y="4195"/>
                      <a:pt x="3191" y="4189"/>
                      <a:pt x="3233" y="4189"/>
                    </a:cubicBezTo>
                    <a:close/>
                    <a:moveTo>
                      <a:pt x="7574" y="7652"/>
                    </a:moveTo>
                    <a:cubicBezTo>
                      <a:pt x="7714" y="7652"/>
                      <a:pt x="7813" y="7707"/>
                      <a:pt x="7852" y="7836"/>
                    </a:cubicBezTo>
                    <a:cubicBezTo>
                      <a:pt x="7963" y="8207"/>
                      <a:pt x="7643" y="8588"/>
                      <a:pt x="7349" y="8756"/>
                    </a:cubicBezTo>
                    <a:cubicBezTo>
                      <a:pt x="7012" y="8952"/>
                      <a:pt x="6580" y="8996"/>
                      <a:pt x="6202" y="9050"/>
                    </a:cubicBezTo>
                    <a:cubicBezTo>
                      <a:pt x="5824" y="9101"/>
                      <a:pt x="5403" y="9138"/>
                      <a:pt x="5035" y="9283"/>
                    </a:cubicBezTo>
                    <a:cubicBezTo>
                      <a:pt x="5626" y="8667"/>
                      <a:pt x="6974" y="7652"/>
                      <a:pt x="7574" y="7652"/>
                    </a:cubicBezTo>
                    <a:close/>
                    <a:moveTo>
                      <a:pt x="1322" y="7397"/>
                    </a:moveTo>
                    <a:cubicBezTo>
                      <a:pt x="1665" y="7397"/>
                      <a:pt x="2011" y="7655"/>
                      <a:pt x="2268" y="7903"/>
                    </a:cubicBezTo>
                    <a:cubicBezTo>
                      <a:pt x="2643" y="8261"/>
                      <a:pt x="2933" y="8709"/>
                      <a:pt x="3182" y="9158"/>
                    </a:cubicBezTo>
                    <a:cubicBezTo>
                      <a:pt x="3473" y="9678"/>
                      <a:pt x="3529" y="10251"/>
                      <a:pt x="3641" y="10822"/>
                    </a:cubicBezTo>
                    <a:cubicBezTo>
                      <a:pt x="3378" y="10518"/>
                      <a:pt x="3003" y="10262"/>
                      <a:pt x="2740" y="10056"/>
                    </a:cubicBezTo>
                    <a:cubicBezTo>
                      <a:pt x="2085" y="9550"/>
                      <a:pt x="1306" y="9080"/>
                      <a:pt x="816" y="8396"/>
                    </a:cubicBezTo>
                    <a:cubicBezTo>
                      <a:pt x="628" y="8133"/>
                      <a:pt x="584" y="7849"/>
                      <a:pt x="833" y="7610"/>
                    </a:cubicBezTo>
                    <a:cubicBezTo>
                      <a:pt x="989" y="7458"/>
                      <a:pt x="1155" y="7397"/>
                      <a:pt x="1322" y="7397"/>
                    </a:cubicBezTo>
                    <a:close/>
                    <a:moveTo>
                      <a:pt x="5935" y="10861"/>
                    </a:moveTo>
                    <a:cubicBezTo>
                      <a:pt x="6050" y="10861"/>
                      <a:pt x="6162" y="10885"/>
                      <a:pt x="6256" y="10950"/>
                    </a:cubicBezTo>
                    <a:cubicBezTo>
                      <a:pt x="6499" y="11116"/>
                      <a:pt x="6533" y="11281"/>
                      <a:pt x="6267" y="11433"/>
                    </a:cubicBezTo>
                    <a:cubicBezTo>
                      <a:pt x="5538" y="11851"/>
                      <a:pt x="4636" y="11720"/>
                      <a:pt x="3853" y="11952"/>
                    </a:cubicBezTo>
                    <a:cubicBezTo>
                      <a:pt x="4185" y="11477"/>
                      <a:pt x="4937" y="11145"/>
                      <a:pt x="5420" y="10974"/>
                    </a:cubicBezTo>
                    <a:cubicBezTo>
                      <a:pt x="5571" y="10918"/>
                      <a:pt x="5758" y="10861"/>
                      <a:pt x="5935" y="10861"/>
                    </a:cubicBezTo>
                    <a:close/>
                    <a:moveTo>
                      <a:pt x="1402" y="11150"/>
                    </a:moveTo>
                    <a:cubicBezTo>
                      <a:pt x="2022" y="11150"/>
                      <a:pt x="2552" y="12965"/>
                      <a:pt x="2669" y="13684"/>
                    </a:cubicBezTo>
                    <a:cubicBezTo>
                      <a:pt x="2018" y="12968"/>
                      <a:pt x="692" y="11605"/>
                      <a:pt x="1171" y="11237"/>
                    </a:cubicBezTo>
                    <a:cubicBezTo>
                      <a:pt x="1249" y="11177"/>
                      <a:pt x="1326" y="11150"/>
                      <a:pt x="1402" y="11150"/>
                    </a:cubicBezTo>
                    <a:close/>
                    <a:moveTo>
                      <a:pt x="4870" y="13028"/>
                    </a:moveTo>
                    <a:cubicBezTo>
                      <a:pt x="4932" y="13028"/>
                      <a:pt x="4991" y="13038"/>
                      <a:pt x="5045" y="13062"/>
                    </a:cubicBezTo>
                    <a:cubicBezTo>
                      <a:pt x="5339" y="13194"/>
                      <a:pt x="5032" y="13586"/>
                      <a:pt x="4876" y="13676"/>
                    </a:cubicBezTo>
                    <a:cubicBezTo>
                      <a:pt x="4630" y="13815"/>
                      <a:pt x="4303" y="13842"/>
                      <a:pt x="4029" y="13872"/>
                    </a:cubicBezTo>
                    <a:cubicBezTo>
                      <a:pt x="3776" y="13903"/>
                      <a:pt x="3506" y="13903"/>
                      <a:pt x="3246" y="13944"/>
                    </a:cubicBezTo>
                    <a:cubicBezTo>
                      <a:pt x="3439" y="13774"/>
                      <a:pt x="3665" y="13633"/>
                      <a:pt x="3864" y="13501"/>
                    </a:cubicBezTo>
                    <a:cubicBezTo>
                      <a:pt x="4095" y="13345"/>
                      <a:pt x="4531" y="13028"/>
                      <a:pt x="4870" y="13028"/>
                    </a:cubicBezTo>
                    <a:close/>
                    <a:moveTo>
                      <a:pt x="5231" y="0"/>
                    </a:moveTo>
                    <a:cubicBezTo>
                      <a:pt x="5102" y="0"/>
                      <a:pt x="4974" y="46"/>
                      <a:pt x="4859" y="156"/>
                    </a:cubicBezTo>
                    <a:cubicBezTo>
                      <a:pt x="4380" y="617"/>
                      <a:pt x="4781" y="1796"/>
                      <a:pt x="4900" y="2312"/>
                    </a:cubicBezTo>
                    <a:cubicBezTo>
                      <a:pt x="5173" y="3523"/>
                      <a:pt x="5582" y="4704"/>
                      <a:pt x="5602" y="5956"/>
                    </a:cubicBezTo>
                    <a:lnTo>
                      <a:pt x="5602" y="5970"/>
                    </a:lnTo>
                    <a:cubicBezTo>
                      <a:pt x="5548" y="6213"/>
                      <a:pt x="5487" y="6456"/>
                      <a:pt x="5423" y="6699"/>
                    </a:cubicBezTo>
                    <a:cubicBezTo>
                      <a:pt x="5416" y="6708"/>
                      <a:pt x="5409" y="6716"/>
                      <a:pt x="5403" y="6725"/>
                    </a:cubicBezTo>
                    <a:cubicBezTo>
                      <a:pt x="5379" y="6756"/>
                      <a:pt x="5382" y="6786"/>
                      <a:pt x="5392" y="6810"/>
                    </a:cubicBezTo>
                    <a:cubicBezTo>
                      <a:pt x="5339" y="7006"/>
                      <a:pt x="5281" y="7202"/>
                      <a:pt x="5224" y="7397"/>
                    </a:cubicBezTo>
                    <a:cubicBezTo>
                      <a:pt x="5007" y="6702"/>
                      <a:pt x="4778" y="6014"/>
                      <a:pt x="4471" y="5352"/>
                    </a:cubicBezTo>
                    <a:cubicBezTo>
                      <a:pt x="4244" y="4866"/>
                      <a:pt x="3827" y="4010"/>
                      <a:pt x="3189" y="4010"/>
                    </a:cubicBezTo>
                    <a:cubicBezTo>
                      <a:pt x="3145" y="4010"/>
                      <a:pt x="3100" y="4014"/>
                      <a:pt x="3054" y="4023"/>
                    </a:cubicBezTo>
                    <a:cubicBezTo>
                      <a:pt x="2777" y="4073"/>
                      <a:pt x="2521" y="4350"/>
                      <a:pt x="2464" y="4617"/>
                    </a:cubicBezTo>
                    <a:cubicBezTo>
                      <a:pt x="2396" y="4934"/>
                      <a:pt x="2632" y="5244"/>
                      <a:pt x="2818" y="5473"/>
                    </a:cubicBezTo>
                    <a:cubicBezTo>
                      <a:pt x="3162" y="5892"/>
                      <a:pt x="3610" y="6233"/>
                      <a:pt x="4026" y="6580"/>
                    </a:cubicBezTo>
                    <a:cubicBezTo>
                      <a:pt x="4407" y="6901"/>
                      <a:pt x="4879" y="7238"/>
                      <a:pt x="5113" y="7691"/>
                    </a:cubicBezTo>
                    <a:cubicBezTo>
                      <a:pt x="5116" y="7694"/>
                      <a:pt x="5119" y="7697"/>
                      <a:pt x="5122" y="7700"/>
                    </a:cubicBezTo>
                    <a:lnTo>
                      <a:pt x="5126" y="7704"/>
                    </a:lnTo>
                    <a:lnTo>
                      <a:pt x="5126" y="7708"/>
                    </a:lnTo>
                    <a:cubicBezTo>
                      <a:pt x="4764" y="8841"/>
                      <a:pt x="4326" y="9955"/>
                      <a:pt x="3891" y="11069"/>
                    </a:cubicBezTo>
                    <a:cubicBezTo>
                      <a:pt x="3722" y="10383"/>
                      <a:pt x="3688" y="9695"/>
                      <a:pt x="3351" y="9060"/>
                    </a:cubicBezTo>
                    <a:cubicBezTo>
                      <a:pt x="3081" y="8561"/>
                      <a:pt x="2737" y="8085"/>
                      <a:pt x="2325" y="7694"/>
                    </a:cubicBezTo>
                    <a:cubicBezTo>
                      <a:pt x="2059" y="7437"/>
                      <a:pt x="1622" y="7228"/>
                      <a:pt x="1234" y="7228"/>
                    </a:cubicBezTo>
                    <a:cubicBezTo>
                      <a:pt x="888" y="7228"/>
                      <a:pt x="581" y="7395"/>
                      <a:pt x="469" y="7842"/>
                    </a:cubicBezTo>
                    <a:cubicBezTo>
                      <a:pt x="301" y="8531"/>
                      <a:pt x="1327" y="9209"/>
                      <a:pt x="1762" y="9550"/>
                    </a:cubicBezTo>
                    <a:cubicBezTo>
                      <a:pt x="2183" y="9881"/>
                      <a:pt x="2618" y="10191"/>
                      <a:pt x="3027" y="10535"/>
                    </a:cubicBezTo>
                    <a:cubicBezTo>
                      <a:pt x="3300" y="10765"/>
                      <a:pt x="3678" y="11061"/>
                      <a:pt x="3749" y="11433"/>
                    </a:cubicBezTo>
                    <a:cubicBezTo>
                      <a:pt x="3442" y="12223"/>
                      <a:pt x="3141" y="13015"/>
                      <a:pt x="2882" y="13818"/>
                    </a:cubicBezTo>
                    <a:cubicBezTo>
                      <a:pt x="2848" y="13211"/>
                      <a:pt x="2615" y="12583"/>
                      <a:pt x="2383" y="12033"/>
                    </a:cubicBezTo>
                    <a:cubicBezTo>
                      <a:pt x="2216" y="11646"/>
                      <a:pt x="1887" y="10972"/>
                      <a:pt x="1391" y="10972"/>
                    </a:cubicBezTo>
                    <a:cubicBezTo>
                      <a:pt x="1333" y="10972"/>
                      <a:pt x="1274" y="10981"/>
                      <a:pt x="1212" y="11001"/>
                    </a:cubicBezTo>
                    <a:cubicBezTo>
                      <a:pt x="0" y="11385"/>
                      <a:pt x="2426" y="13626"/>
                      <a:pt x="2784" y="14115"/>
                    </a:cubicBezTo>
                    <a:cubicBezTo>
                      <a:pt x="2686" y="14433"/>
                      <a:pt x="2592" y="14753"/>
                      <a:pt x="2504" y="15077"/>
                    </a:cubicBezTo>
                    <a:cubicBezTo>
                      <a:pt x="2486" y="15148"/>
                      <a:pt x="2546" y="15195"/>
                      <a:pt x="2603" y="15195"/>
                    </a:cubicBezTo>
                    <a:cubicBezTo>
                      <a:pt x="2641" y="15195"/>
                      <a:pt x="2677" y="15174"/>
                      <a:pt x="2690" y="15128"/>
                    </a:cubicBezTo>
                    <a:cubicBezTo>
                      <a:pt x="2771" y="14824"/>
                      <a:pt x="2858" y="14523"/>
                      <a:pt x="2950" y="14227"/>
                    </a:cubicBezTo>
                    <a:cubicBezTo>
                      <a:pt x="2973" y="14223"/>
                      <a:pt x="2997" y="14213"/>
                      <a:pt x="3014" y="14190"/>
                    </a:cubicBezTo>
                    <a:cubicBezTo>
                      <a:pt x="3594" y="13977"/>
                      <a:pt x="4286" y="14118"/>
                      <a:pt x="4876" y="13886"/>
                    </a:cubicBezTo>
                    <a:cubicBezTo>
                      <a:pt x="5194" y="13761"/>
                      <a:pt x="5554" y="13292"/>
                      <a:pt x="5234" y="12972"/>
                    </a:cubicBezTo>
                    <a:cubicBezTo>
                      <a:pt x="5138" y="12877"/>
                      <a:pt x="5021" y="12840"/>
                      <a:pt x="4896" y="12840"/>
                    </a:cubicBezTo>
                    <a:cubicBezTo>
                      <a:pt x="4610" y="12840"/>
                      <a:pt x="4284" y="13029"/>
                      <a:pt x="4073" y="13143"/>
                    </a:cubicBezTo>
                    <a:cubicBezTo>
                      <a:pt x="3749" y="13326"/>
                      <a:pt x="3364" y="13562"/>
                      <a:pt x="3074" y="13842"/>
                    </a:cubicBezTo>
                    <a:cubicBezTo>
                      <a:pt x="3253" y="13292"/>
                      <a:pt x="3448" y="12749"/>
                      <a:pt x="3651" y="12206"/>
                    </a:cubicBezTo>
                    <a:cubicBezTo>
                      <a:pt x="3688" y="12206"/>
                      <a:pt x="3725" y="12189"/>
                      <a:pt x="3746" y="12148"/>
                    </a:cubicBezTo>
                    <a:cubicBezTo>
                      <a:pt x="3759" y="12160"/>
                      <a:pt x="3776" y="12166"/>
                      <a:pt x="3796" y="12166"/>
                    </a:cubicBezTo>
                    <a:cubicBezTo>
                      <a:pt x="3806" y="12166"/>
                      <a:pt x="3816" y="12165"/>
                      <a:pt x="3827" y="12162"/>
                    </a:cubicBezTo>
                    <a:cubicBezTo>
                      <a:pt x="4353" y="11986"/>
                      <a:pt x="4971" y="11993"/>
                      <a:pt x="5518" y="11874"/>
                    </a:cubicBezTo>
                    <a:cubicBezTo>
                      <a:pt x="5845" y="11804"/>
                      <a:pt x="6675" y="11665"/>
                      <a:pt x="6668" y="11193"/>
                    </a:cubicBezTo>
                    <a:cubicBezTo>
                      <a:pt x="6662" y="10808"/>
                      <a:pt x="6311" y="10699"/>
                      <a:pt x="5957" y="10699"/>
                    </a:cubicBezTo>
                    <a:cubicBezTo>
                      <a:pt x="5731" y="10699"/>
                      <a:pt x="5505" y="10744"/>
                      <a:pt x="5365" y="10788"/>
                    </a:cubicBezTo>
                    <a:cubicBezTo>
                      <a:pt x="4900" y="10937"/>
                      <a:pt x="4262" y="11237"/>
                      <a:pt x="3864" y="11652"/>
                    </a:cubicBezTo>
                    <a:cubicBezTo>
                      <a:pt x="3884" y="11595"/>
                      <a:pt x="3904" y="11541"/>
                      <a:pt x="3925" y="11486"/>
                    </a:cubicBezTo>
                    <a:cubicBezTo>
                      <a:pt x="3931" y="11477"/>
                      <a:pt x="3938" y="11463"/>
                      <a:pt x="3938" y="11449"/>
                    </a:cubicBezTo>
                    <a:cubicBezTo>
                      <a:pt x="4147" y="10913"/>
                      <a:pt x="4356" y="10376"/>
                      <a:pt x="4562" y="9840"/>
                    </a:cubicBezTo>
                    <a:cubicBezTo>
                      <a:pt x="4579" y="9834"/>
                      <a:pt x="4593" y="9823"/>
                      <a:pt x="4606" y="9806"/>
                    </a:cubicBezTo>
                    <a:cubicBezTo>
                      <a:pt x="4636" y="9766"/>
                      <a:pt x="4670" y="9728"/>
                      <a:pt x="4704" y="9695"/>
                    </a:cubicBezTo>
                    <a:cubicBezTo>
                      <a:pt x="4724" y="9688"/>
                      <a:pt x="4738" y="9675"/>
                      <a:pt x="4751" y="9655"/>
                    </a:cubicBezTo>
                    <a:cubicBezTo>
                      <a:pt x="5379" y="9105"/>
                      <a:pt x="6560" y="9317"/>
                      <a:pt x="7292" y="8996"/>
                    </a:cubicBezTo>
                    <a:cubicBezTo>
                      <a:pt x="7714" y="8811"/>
                      <a:pt x="8439" y="8007"/>
                      <a:pt x="7896" y="7562"/>
                    </a:cubicBezTo>
                    <a:cubicBezTo>
                      <a:pt x="7801" y="7484"/>
                      <a:pt x="7684" y="7452"/>
                      <a:pt x="7555" y="7452"/>
                    </a:cubicBezTo>
                    <a:cubicBezTo>
                      <a:pt x="7077" y="7452"/>
                      <a:pt x="6436" y="7895"/>
                      <a:pt x="6152" y="8079"/>
                    </a:cubicBezTo>
                    <a:cubicBezTo>
                      <a:pt x="5716" y="8359"/>
                      <a:pt x="5156" y="8730"/>
                      <a:pt x="4809" y="9189"/>
                    </a:cubicBezTo>
                    <a:cubicBezTo>
                      <a:pt x="4836" y="9111"/>
                      <a:pt x="4866" y="9033"/>
                      <a:pt x="4893" y="8956"/>
                    </a:cubicBezTo>
                    <a:cubicBezTo>
                      <a:pt x="5149" y="8250"/>
                      <a:pt x="5372" y="7546"/>
                      <a:pt x="5558" y="6837"/>
                    </a:cubicBezTo>
                    <a:cubicBezTo>
                      <a:pt x="5561" y="6830"/>
                      <a:pt x="5565" y="6827"/>
                      <a:pt x="5568" y="6823"/>
                    </a:cubicBezTo>
                    <a:cubicBezTo>
                      <a:pt x="5761" y="6550"/>
                      <a:pt x="6033" y="6320"/>
                      <a:pt x="6263" y="6081"/>
                    </a:cubicBezTo>
                    <a:cubicBezTo>
                      <a:pt x="6655" y="5679"/>
                      <a:pt x="7042" y="5271"/>
                      <a:pt x="7413" y="4849"/>
                    </a:cubicBezTo>
                    <a:cubicBezTo>
                      <a:pt x="7805" y="4404"/>
                      <a:pt x="8784" y="3466"/>
                      <a:pt x="8567" y="2781"/>
                    </a:cubicBezTo>
                    <a:cubicBezTo>
                      <a:pt x="8505" y="2579"/>
                      <a:pt x="8261" y="2487"/>
                      <a:pt x="8055" y="2487"/>
                    </a:cubicBezTo>
                    <a:cubicBezTo>
                      <a:pt x="8016" y="2487"/>
                      <a:pt x="7978" y="2491"/>
                      <a:pt x="7943" y="2497"/>
                    </a:cubicBezTo>
                    <a:cubicBezTo>
                      <a:pt x="7502" y="2575"/>
                      <a:pt x="7187" y="2970"/>
                      <a:pt x="6935" y="3310"/>
                    </a:cubicBezTo>
                    <a:cubicBezTo>
                      <a:pt x="6557" y="3820"/>
                      <a:pt x="6192" y="4458"/>
                      <a:pt x="5926" y="5119"/>
                    </a:cubicBezTo>
                    <a:cubicBezTo>
                      <a:pt x="6057" y="4340"/>
                      <a:pt x="6138" y="3553"/>
                      <a:pt x="6165" y="2747"/>
                    </a:cubicBezTo>
                    <a:cubicBezTo>
                      <a:pt x="6189" y="2066"/>
                      <a:pt x="6334" y="1222"/>
                      <a:pt x="6030" y="584"/>
                    </a:cubicBezTo>
                    <a:cubicBezTo>
                      <a:pt x="5890" y="289"/>
                      <a:pt x="5557" y="0"/>
                      <a:pt x="5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 rot="502224" flipH="1">
                <a:off x="517760" y="783370"/>
                <a:ext cx="556724" cy="404334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40"/>
            <p:cNvGrpSpPr/>
            <p:nvPr/>
          </p:nvGrpSpPr>
          <p:grpSpPr>
            <a:xfrm flipH="1">
              <a:off x="238395" y="261596"/>
              <a:ext cx="2249891" cy="976673"/>
              <a:chOff x="5085720" y="658171"/>
              <a:chExt cx="2249891" cy="976673"/>
            </a:xfrm>
          </p:grpSpPr>
          <p:sp>
            <p:nvSpPr>
              <p:cNvPr id="1205" name="Google Shape;1205;p40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4" name="Google Shape;1214;p40"/>
          <p:cNvGrpSpPr/>
          <p:nvPr/>
        </p:nvGrpSpPr>
        <p:grpSpPr>
          <a:xfrm>
            <a:off x="77541" y="3313050"/>
            <a:ext cx="8736234" cy="1832748"/>
            <a:chOff x="77541" y="3313050"/>
            <a:chExt cx="8736234" cy="1832748"/>
          </a:xfrm>
        </p:grpSpPr>
        <p:sp>
          <p:nvSpPr>
            <p:cNvPr id="1215" name="Google Shape;1215;p40"/>
            <p:cNvSpPr/>
            <p:nvPr/>
          </p:nvSpPr>
          <p:spPr>
            <a:xfrm>
              <a:off x="8015775" y="4056875"/>
              <a:ext cx="798000" cy="10878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49050" y="3313050"/>
              <a:ext cx="7645933" cy="1830470"/>
            </a:xfrm>
            <a:custGeom>
              <a:avLst/>
              <a:gdLst/>
              <a:ahLst/>
              <a:cxnLst/>
              <a:rect l="l" t="t" r="r" b="b"/>
              <a:pathLst>
                <a:path w="56488" h="22024" extrusionOk="0">
                  <a:moveTo>
                    <a:pt x="53948" y="1"/>
                  </a:moveTo>
                  <a:cubicBezTo>
                    <a:pt x="53663" y="1"/>
                    <a:pt x="53352" y="46"/>
                    <a:pt x="53012" y="151"/>
                  </a:cubicBezTo>
                  <a:cubicBezTo>
                    <a:pt x="50508" y="927"/>
                    <a:pt x="50508" y="9565"/>
                    <a:pt x="50508" y="9565"/>
                  </a:cubicBezTo>
                  <a:cubicBezTo>
                    <a:pt x="50508" y="9565"/>
                    <a:pt x="50170" y="4489"/>
                    <a:pt x="47650" y="4489"/>
                  </a:cubicBezTo>
                  <a:cubicBezTo>
                    <a:pt x="47624" y="4489"/>
                    <a:pt x="47598" y="4490"/>
                    <a:pt x="47572" y="4491"/>
                  </a:cubicBezTo>
                  <a:cubicBezTo>
                    <a:pt x="44980" y="4592"/>
                    <a:pt x="45220" y="9714"/>
                    <a:pt x="45220" y="9714"/>
                  </a:cubicBezTo>
                  <a:lnTo>
                    <a:pt x="18171" y="10439"/>
                  </a:lnTo>
                  <a:cubicBezTo>
                    <a:pt x="18171" y="10439"/>
                    <a:pt x="18033" y="8617"/>
                    <a:pt x="16413" y="7713"/>
                  </a:cubicBezTo>
                  <a:cubicBezTo>
                    <a:pt x="16246" y="7619"/>
                    <a:pt x="16089" y="7577"/>
                    <a:pt x="15942" y="7577"/>
                  </a:cubicBezTo>
                  <a:cubicBezTo>
                    <a:pt x="14667" y="7577"/>
                    <a:pt x="14146" y="10750"/>
                    <a:pt x="14146" y="10750"/>
                  </a:cubicBezTo>
                  <a:cubicBezTo>
                    <a:pt x="14146" y="10750"/>
                    <a:pt x="11343" y="2552"/>
                    <a:pt x="9510" y="2552"/>
                  </a:cubicBezTo>
                  <a:cubicBezTo>
                    <a:pt x="9315" y="2552"/>
                    <a:pt x="9131" y="2645"/>
                    <a:pt x="8963" y="2851"/>
                  </a:cubicBezTo>
                  <a:cubicBezTo>
                    <a:pt x="7390" y="4769"/>
                    <a:pt x="7543" y="10008"/>
                    <a:pt x="7590" y="11055"/>
                  </a:cubicBezTo>
                  <a:lnTo>
                    <a:pt x="7590" y="11055"/>
                  </a:lnTo>
                  <a:cubicBezTo>
                    <a:pt x="7480" y="10770"/>
                    <a:pt x="6933" y="10116"/>
                    <a:pt x="4560" y="8850"/>
                  </a:cubicBezTo>
                  <a:cubicBezTo>
                    <a:pt x="3645" y="8362"/>
                    <a:pt x="2896" y="8183"/>
                    <a:pt x="2287" y="8183"/>
                  </a:cubicBezTo>
                  <a:cubicBezTo>
                    <a:pt x="599" y="8183"/>
                    <a:pt x="1" y="9565"/>
                    <a:pt x="1" y="9565"/>
                  </a:cubicBezTo>
                  <a:lnTo>
                    <a:pt x="1" y="22024"/>
                  </a:lnTo>
                  <a:lnTo>
                    <a:pt x="56488" y="22024"/>
                  </a:lnTo>
                  <a:lnTo>
                    <a:pt x="56488" y="1842"/>
                  </a:lnTo>
                  <a:cubicBezTo>
                    <a:pt x="56488" y="1842"/>
                    <a:pt x="55764" y="1"/>
                    <a:pt x="53948" y="1"/>
                  </a:cubicBezTo>
                  <a:close/>
                </a:path>
              </a:pathLst>
            </a:custGeom>
            <a:solidFill>
              <a:srgbClr val="8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 flipH="1">
              <a:off x="77541" y="3980100"/>
              <a:ext cx="1790259" cy="1165698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0"/>
          <p:cNvGrpSpPr/>
          <p:nvPr/>
        </p:nvGrpSpPr>
        <p:grpSpPr>
          <a:xfrm>
            <a:off x="3493790" y="2232226"/>
            <a:ext cx="4762246" cy="2905474"/>
            <a:chOff x="3773865" y="1757950"/>
            <a:chExt cx="4762246" cy="2905474"/>
          </a:xfrm>
        </p:grpSpPr>
        <p:grpSp>
          <p:nvGrpSpPr>
            <p:cNvPr id="1219" name="Google Shape;1219;p40"/>
            <p:cNvGrpSpPr/>
            <p:nvPr/>
          </p:nvGrpSpPr>
          <p:grpSpPr>
            <a:xfrm>
              <a:off x="4986650" y="1757950"/>
              <a:ext cx="3549461" cy="2905474"/>
              <a:chOff x="4986650" y="1757950"/>
              <a:chExt cx="3549461" cy="2905474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7485736" y="1786574"/>
                <a:ext cx="721096" cy="721096"/>
              </a:xfrm>
              <a:custGeom>
                <a:avLst/>
                <a:gdLst/>
                <a:ahLst/>
                <a:cxnLst/>
                <a:rect l="l" t="t" r="r" b="b"/>
                <a:pathLst>
                  <a:path w="9699" h="9699" extrusionOk="0">
                    <a:moveTo>
                      <a:pt x="4849" y="0"/>
                    </a:moveTo>
                    <a:cubicBezTo>
                      <a:pt x="2170" y="0"/>
                      <a:pt x="0" y="2173"/>
                      <a:pt x="0" y="4849"/>
                    </a:cubicBezTo>
                    <a:cubicBezTo>
                      <a:pt x="0" y="7529"/>
                      <a:pt x="2170" y="9698"/>
                      <a:pt x="4849" y="9698"/>
                    </a:cubicBezTo>
                    <a:cubicBezTo>
                      <a:pt x="7528" y="9698"/>
                      <a:pt x="9698" y="7529"/>
                      <a:pt x="9698" y="4849"/>
                    </a:cubicBezTo>
                    <a:cubicBezTo>
                      <a:pt x="9698" y="2173"/>
                      <a:pt x="7528" y="0"/>
                      <a:pt x="4849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4986650" y="1757950"/>
                <a:ext cx="687491" cy="720576"/>
              </a:xfrm>
              <a:custGeom>
                <a:avLst/>
                <a:gdLst/>
                <a:ahLst/>
                <a:cxnLst/>
                <a:rect l="l" t="t" r="r" b="b"/>
                <a:pathLst>
                  <a:path w="9247" h="9692" extrusionOk="0">
                    <a:moveTo>
                      <a:pt x="5781" y="1"/>
                    </a:moveTo>
                    <a:lnTo>
                      <a:pt x="1354" y="817"/>
                    </a:lnTo>
                    <a:lnTo>
                      <a:pt x="1" y="4009"/>
                    </a:lnTo>
                    <a:lnTo>
                      <a:pt x="815" y="7906"/>
                    </a:lnTo>
                    <a:lnTo>
                      <a:pt x="3645" y="9691"/>
                    </a:lnTo>
                    <a:lnTo>
                      <a:pt x="7074" y="9476"/>
                    </a:lnTo>
                    <a:lnTo>
                      <a:pt x="9247" y="6850"/>
                    </a:lnTo>
                    <a:lnTo>
                      <a:pt x="8633" y="1913"/>
                    </a:lnTo>
                    <a:lnTo>
                      <a:pt x="5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027096" y="1801593"/>
                <a:ext cx="623181" cy="65537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8815" extrusionOk="0">
                    <a:moveTo>
                      <a:pt x="5237" y="1"/>
                    </a:moveTo>
                    <a:lnTo>
                      <a:pt x="1171" y="800"/>
                    </a:lnTo>
                    <a:lnTo>
                      <a:pt x="0" y="3328"/>
                    </a:lnTo>
                    <a:lnTo>
                      <a:pt x="587" y="7073"/>
                    </a:lnTo>
                    <a:lnTo>
                      <a:pt x="3303" y="8814"/>
                    </a:lnTo>
                    <a:lnTo>
                      <a:pt x="6138" y="8632"/>
                    </a:lnTo>
                    <a:lnTo>
                      <a:pt x="8382" y="6006"/>
                    </a:lnTo>
                    <a:lnTo>
                      <a:pt x="7724" y="1509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083527" y="1960104"/>
                <a:ext cx="202746" cy="374191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033" extrusionOk="0">
                    <a:moveTo>
                      <a:pt x="1286" y="1"/>
                    </a:moveTo>
                    <a:lnTo>
                      <a:pt x="1" y="426"/>
                    </a:lnTo>
                    <a:lnTo>
                      <a:pt x="632" y="2619"/>
                    </a:lnTo>
                    <a:lnTo>
                      <a:pt x="1809" y="2515"/>
                    </a:lnTo>
                    <a:lnTo>
                      <a:pt x="2099" y="4374"/>
                    </a:lnTo>
                    <a:lnTo>
                      <a:pt x="1050" y="4374"/>
                    </a:lnTo>
                    <a:lnTo>
                      <a:pt x="841" y="3197"/>
                    </a:lnTo>
                    <a:lnTo>
                      <a:pt x="527" y="3328"/>
                    </a:lnTo>
                    <a:lnTo>
                      <a:pt x="814" y="4901"/>
                    </a:lnTo>
                    <a:lnTo>
                      <a:pt x="2727" y="5033"/>
                    </a:lnTo>
                    <a:lnTo>
                      <a:pt x="2228" y="2275"/>
                    </a:lnTo>
                    <a:lnTo>
                      <a:pt x="918" y="2127"/>
                    </a:lnTo>
                    <a:lnTo>
                      <a:pt x="632" y="761"/>
                    </a:lnTo>
                    <a:lnTo>
                      <a:pt x="999" y="655"/>
                    </a:lnTo>
                    <a:lnTo>
                      <a:pt x="1364" y="1915"/>
                    </a:lnTo>
                    <a:lnTo>
                      <a:pt x="2099" y="1756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224046" y="1938618"/>
                <a:ext cx="128472" cy="381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136" extrusionOk="0">
                    <a:moveTo>
                      <a:pt x="1727" y="0"/>
                    </a:moveTo>
                    <a:lnTo>
                      <a:pt x="0" y="290"/>
                    </a:lnTo>
                    <a:lnTo>
                      <a:pt x="105" y="918"/>
                    </a:lnTo>
                    <a:lnTo>
                      <a:pt x="705" y="715"/>
                    </a:lnTo>
                    <a:lnTo>
                      <a:pt x="1282" y="5135"/>
                    </a:lnTo>
                    <a:lnTo>
                      <a:pt x="1727" y="5135"/>
                    </a:lnTo>
                    <a:lnTo>
                      <a:pt x="1019" y="715"/>
                    </a:lnTo>
                    <a:lnTo>
                      <a:pt x="1727" y="604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371033" y="1929027"/>
                <a:ext cx="104161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4925" extrusionOk="0">
                    <a:moveTo>
                      <a:pt x="1138" y="0"/>
                    </a:moveTo>
                    <a:lnTo>
                      <a:pt x="1" y="129"/>
                    </a:lnTo>
                    <a:lnTo>
                      <a:pt x="375" y="4924"/>
                    </a:lnTo>
                    <a:lnTo>
                      <a:pt x="1401" y="4688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475122" y="1929027"/>
                <a:ext cx="105202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4925" extrusionOk="0">
                    <a:moveTo>
                      <a:pt x="1" y="0"/>
                    </a:moveTo>
                    <a:lnTo>
                      <a:pt x="342" y="4924"/>
                    </a:lnTo>
                    <a:lnTo>
                      <a:pt x="760" y="4742"/>
                    </a:lnTo>
                    <a:lnTo>
                      <a:pt x="504" y="2461"/>
                    </a:lnTo>
                    <a:lnTo>
                      <a:pt x="1415" y="2333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401368" y="1979212"/>
                <a:ext cx="46765" cy="26504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565" extrusionOk="0">
                    <a:moveTo>
                      <a:pt x="1" y="1"/>
                    </a:moveTo>
                    <a:lnTo>
                      <a:pt x="294" y="3564"/>
                    </a:lnTo>
                    <a:lnTo>
                      <a:pt x="629" y="3564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512519" y="1960104"/>
                <a:ext cx="33456" cy="12007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15" extrusionOk="0">
                    <a:moveTo>
                      <a:pt x="1" y="1"/>
                    </a:moveTo>
                    <a:lnTo>
                      <a:pt x="85" y="1614"/>
                    </a:lnTo>
                    <a:lnTo>
                      <a:pt x="450" y="1614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371033" y="2456903"/>
                <a:ext cx="230849" cy="2009316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7026" extrusionOk="0">
                    <a:moveTo>
                      <a:pt x="1" y="0"/>
                    </a:moveTo>
                    <a:lnTo>
                      <a:pt x="2272" y="16694"/>
                    </a:lnTo>
                    <a:lnTo>
                      <a:pt x="1037" y="26870"/>
                    </a:lnTo>
                    <a:lnTo>
                      <a:pt x="2086" y="27026"/>
                    </a:lnTo>
                    <a:lnTo>
                      <a:pt x="3105" y="16680"/>
                    </a:lnTo>
                    <a:lnTo>
                      <a:pt x="702" y="1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942478" y="4439190"/>
                <a:ext cx="2562015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4460" h="2037" extrusionOk="0">
                    <a:moveTo>
                      <a:pt x="20534" y="0"/>
                    </a:moveTo>
                    <a:cubicBezTo>
                      <a:pt x="19461" y="0"/>
                      <a:pt x="18352" y="7"/>
                      <a:pt x="17217" y="19"/>
                    </a:cubicBezTo>
                    <a:cubicBezTo>
                      <a:pt x="7705" y="127"/>
                      <a:pt x="1" y="661"/>
                      <a:pt x="5" y="1214"/>
                    </a:cubicBezTo>
                    <a:cubicBezTo>
                      <a:pt x="11" y="1698"/>
                      <a:pt x="6000" y="2036"/>
                      <a:pt x="13929" y="2036"/>
                    </a:cubicBezTo>
                    <a:cubicBezTo>
                      <a:pt x="15001" y="2036"/>
                      <a:pt x="16108" y="2030"/>
                      <a:pt x="17241" y="2017"/>
                    </a:cubicBezTo>
                    <a:cubicBezTo>
                      <a:pt x="26753" y="1909"/>
                      <a:pt x="34460" y="1376"/>
                      <a:pt x="34453" y="823"/>
                    </a:cubicBezTo>
                    <a:cubicBezTo>
                      <a:pt x="34448" y="338"/>
                      <a:pt x="28461" y="0"/>
                      <a:pt x="20534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6060693" y="4184917"/>
                <a:ext cx="212336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4715" extrusionOk="0">
                    <a:moveTo>
                      <a:pt x="1428" y="1"/>
                    </a:moveTo>
                    <a:cubicBezTo>
                      <a:pt x="638" y="1"/>
                      <a:pt x="1" y="1057"/>
                      <a:pt x="1" y="2356"/>
                    </a:cubicBezTo>
                    <a:cubicBezTo>
                      <a:pt x="1" y="3659"/>
                      <a:pt x="638" y="4715"/>
                      <a:pt x="1428" y="4715"/>
                    </a:cubicBezTo>
                    <a:cubicBezTo>
                      <a:pt x="2217" y="4715"/>
                      <a:pt x="2855" y="3659"/>
                      <a:pt x="2855" y="2356"/>
                    </a:cubicBezTo>
                    <a:cubicBezTo>
                      <a:pt x="2855" y="1057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6127161" y="4275474"/>
                <a:ext cx="7962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9" extrusionOk="0">
                    <a:moveTo>
                      <a:pt x="534" y="1"/>
                    </a:moveTo>
                    <a:cubicBezTo>
                      <a:pt x="240" y="1"/>
                      <a:pt x="1" y="510"/>
                      <a:pt x="1" y="1138"/>
                    </a:cubicBezTo>
                    <a:cubicBezTo>
                      <a:pt x="1" y="1769"/>
                      <a:pt x="240" y="2279"/>
                      <a:pt x="534" y="2279"/>
                    </a:cubicBezTo>
                    <a:cubicBezTo>
                      <a:pt x="831" y="2279"/>
                      <a:pt x="1071" y="1769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7135925" y="4195475"/>
                <a:ext cx="1400186" cy="184530"/>
              </a:xfrm>
              <a:custGeom>
                <a:avLst/>
                <a:gdLst/>
                <a:ahLst/>
                <a:cxnLst/>
                <a:rect l="l" t="t" r="r" b="b"/>
                <a:pathLst>
                  <a:path w="18833" h="2482" extrusionOk="0">
                    <a:moveTo>
                      <a:pt x="18833" y="1"/>
                    </a:moveTo>
                    <a:lnTo>
                      <a:pt x="1" y="527"/>
                    </a:lnTo>
                    <a:lnTo>
                      <a:pt x="72" y="2481"/>
                    </a:lnTo>
                    <a:lnTo>
                      <a:pt x="18554" y="1155"/>
                    </a:lnTo>
                    <a:lnTo>
                      <a:pt x="18833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5921437" y="4226330"/>
                <a:ext cx="1235432" cy="197987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2663" extrusionOk="0">
                    <a:moveTo>
                      <a:pt x="16319" y="1"/>
                    </a:moveTo>
                    <a:lnTo>
                      <a:pt x="1" y="1199"/>
                    </a:lnTo>
                    <a:lnTo>
                      <a:pt x="531" y="2663"/>
                    </a:lnTo>
                    <a:lnTo>
                      <a:pt x="16616" y="2059"/>
                    </a:lnTo>
                    <a:lnTo>
                      <a:pt x="16319" y="1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664042" y="1880626"/>
                <a:ext cx="1381377" cy="2459118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33076" extrusionOk="0">
                    <a:moveTo>
                      <a:pt x="18580" y="0"/>
                    </a:moveTo>
                    <a:lnTo>
                      <a:pt x="0" y="2878"/>
                    </a:lnTo>
                    <a:lnTo>
                      <a:pt x="7030" y="26773"/>
                    </a:lnTo>
                    <a:lnTo>
                      <a:pt x="2599" y="27239"/>
                    </a:lnTo>
                    <a:lnTo>
                      <a:pt x="4138" y="33076"/>
                    </a:lnTo>
                    <a:lnTo>
                      <a:pt x="18516" y="31875"/>
                    </a:lnTo>
                    <a:lnTo>
                      <a:pt x="18580" y="0"/>
                    </a:ln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5664042" y="1831332"/>
                <a:ext cx="1381377" cy="412926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5554" extrusionOk="0">
                    <a:moveTo>
                      <a:pt x="13023" y="0"/>
                    </a:moveTo>
                    <a:cubicBezTo>
                      <a:pt x="9561" y="0"/>
                      <a:pt x="4855" y="701"/>
                      <a:pt x="0" y="3541"/>
                    </a:cubicBezTo>
                    <a:lnTo>
                      <a:pt x="592" y="5553"/>
                    </a:lnTo>
                    <a:lnTo>
                      <a:pt x="18580" y="4041"/>
                    </a:lnTo>
                    <a:lnTo>
                      <a:pt x="18580" y="663"/>
                    </a:lnTo>
                    <a:cubicBezTo>
                      <a:pt x="18580" y="663"/>
                      <a:pt x="16391" y="0"/>
                      <a:pt x="13023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7040610" y="1879362"/>
                <a:ext cx="1427100" cy="2371090"/>
              </a:xfrm>
              <a:custGeom>
                <a:avLst/>
                <a:gdLst/>
                <a:ahLst/>
                <a:cxnLst/>
                <a:rect l="l" t="t" r="r" b="b"/>
                <a:pathLst>
                  <a:path w="19195" h="31892" extrusionOk="0">
                    <a:moveTo>
                      <a:pt x="173" y="0"/>
                    </a:moveTo>
                    <a:lnTo>
                      <a:pt x="65" y="17"/>
                    </a:lnTo>
                    <a:lnTo>
                      <a:pt x="1" y="31892"/>
                    </a:lnTo>
                    <a:lnTo>
                      <a:pt x="1" y="31892"/>
                    </a:lnTo>
                    <a:lnTo>
                      <a:pt x="19194" y="31335"/>
                    </a:lnTo>
                    <a:lnTo>
                      <a:pt x="18877" y="593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829394" y="2023152"/>
                <a:ext cx="1137294" cy="1830435"/>
              </a:xfrm>
              <a:custGeom>
                <a:avLst/>
                <a:gdLst/>
                <a:ahLst/>
                <a:cxnLst/>
                <a:rect l="l" t="t" r="r" b="b"/>
                <a:pathLst>
                  <a:path w="15297" h="24620" extrusionOk="0">
                    <a:moveTo>
                      <a:pt x="14143" y="0"/>
                    </a:moveTo>
                    <a:lnTo>
                      <a:pt x="0" y="2048"/>
                    </a:lnTo>
                    <a:lnTo>
                      <a:pt x="5504" y="24619"/>
                    </a:lnTo>
                    <a:lnTo>
                      <a:pt x="15297" y="23746"/>
                    </a:lnTo>
                    <a:lnTo>
                      <a:pt x="14143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7114884" y="2045531"/>
                <a:ext cx="263041" cy="1956008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09" extrusionOk="0">
                    <a:moveTo>
                      <a:pt x="805" y="0"/>
                    </a:moveTo>
                    <a:cubicBezTo>
                      <a:pt x="377" y="0"/>
                      <a:pt x="1" y="350"/>
                      <a:pt x="4" y="809"/>
                    </a:cubicBezTo>
                    <a:lnTo>
                      <a:pt x="149" y="25510"/>
                    </a:lnTo>
                    <a:cubicBezTo>
                      <a:pt x="152" y="25955"/>
                      <a:pt x="519" y="26308"/>
                      <a:pt x="953" y="26308"/>
                    </a:cubicBezTo>
                    <a:cubicBezTo>
                      <a:pt x="985" y="26308"/>
                      <a:pt x="1017" y="26306"/>
                      <a:pt x="1050" y="26303"/>
                    </a:cubicBezTo>
                    <a:lnTo>
                      <a:pt x="2822" y="26090"/>
                    </a:lnTo>
                    <a:cubicBezTo>
                      <a:pt x="3230" y="26043"/>
                      <a:pt x="3537" y="25692"/>
                      <a:pt x="3531" y="25280"/>
                    </a:cubicBezTo>
                    <a:lnTo>
                      <a:pt x="3152" y="1292"/>
                    </a:lnTo>
                    <a:cubicBezTo>
                      <a:pt x="3146" y="948"/>
                      <a:pt x="2923" y="644"/>
                      <a:pt x="2595" y="539"/>
                    </a:cubicBezTo>
                    <a:lnTo>
                      <a:pt x="1053" y="40"/>
                    </a:lnTo>
                    <a:cubicBezTo>
                      <a:pt x="970" y="13"/>
                      <a:pt x="887" y="0"/>
                      <a:pt x="80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7399045" y="2131776"/>
                <a:ext cx="230700" cy="10728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4430" extrusionOk="0">
                    <a:moveTo>
                      <a:pt x="603" y="1"/>
                    </a:moveTo>
                    <a:cubicBezTo>
                      <a:pt x="281" y="1"/>
                      <a:pt x="1" y="271"/>
                      <a:pt x="12" y="618"/>
                    </a:cubicBezTo>
                    <a:lnTo>
                      <a:pt x="522" y="13859"/>
                    </a:lnTo>
                    <a:cubicBezTo>
                      <a:pt x="534" y="14177"/>
                      <a:pt x="794" y="14429"/>
                      <a:pt x="1112" y="14429"/>
                    </a:cubicBezTo>
                    <a:cubicBezTo>
                      <a:pt x="1114" y="14429"/>
                      <a:pt x="1116" y="14429"/>
                      <a:pt x="1118" y="14429"/>
                    </a:cubicBezTo>
                    <a:lnTo>
                      <a:pt x="2148" y="14422"/>
                    </a:lnTo>
                    <a:cubicBezTo>
                      <a:pt x="2468" y="14419"/>
                      <a:pt x="2732" y="14163"/>
                      <a:pt x="2738" y="13845"/>
                    </a:cubicBezTo>
                    <a:lnTo>
                      <a:pt x="3096" y="1225"/>
                    </a:lnTo>
                    <a:cubicBezTo>
                      <a:pt x="3103" y="962"/>
                      <a:pt x="2934" y="722"/>
                      <a:pt x="2685" y="641"/>
                    </a:cubicBezTo>
                    <a:lnTo>
                      <a:pt x="788" y="31"/>
                    </a:lnTo>
                    <a:cubicBezTo>
                      <a:pt x="726" y="10"/>
                      <a:pt x="664" y="1"/>
                      <a:pt x="60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7662835" y="2214229"/>
                <a:ext cx="249659" cy="1002799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3488" extrusionOk="0">
                    <a:moveTo>
                      <a:pt x="623" y="1"/>
                    </a:moveTo>
                    <a:cubicBezTo>
                      <a:pt x="310" y="1"/>
                      <a:pt x="37" y="257"/>
                      <a:pt x="37" y="588"/>
                    </a:cubicBezTo>
                    <a:lnTo>
                      <a:pt x="0" y="12756"/>
                    </a:lnTo>
                    <a:cubicBezTo>
                      <a:pt x="0" y="13063"/>
                      <a:pt x="236" y="13320"/>
                      <a:pt x="543" y="13347"/>
                    </a:cubicBezTo>
                    <a:lnTo>
                      <a:pt x="2311" y="13485"/>
                    </a:lnTo>
                    <a:cubicBezTo>
                      <a:pt x="2327" y="13487"/>
                      <a:pt x="2343" y="13487"/>
                      <a:pt x="2359" y="13487"/>
                    </a:cubicBezTo>
                    <a:cubicBezTo>
                      <a:pt x="2673" y="13487"/>
                      <a:pt x="2936" y="13236"/>
                      <a:pt x="2946" y="12918"/>
                    </a:cubicBezTo>
                    <a:lnTo>
                      <a:pt x="3348" y="1176"/>
                    </a:lnTo>
                    <a:cubicBezTo>
                      <a:pt x="3358" y="902"/>
                      <a:pt x="3175" y="656"/>
                      <a:pt x="2909" y="585"/>
                    </a:cubicBezTo>
                    <a:lnTo>
                      <a:pt x="777" y="22"/>
                    </a:lnTo>
                    <a:cubicBezTo>
                      <a:pt x="725" y="8"/>
                      <a:pt x="674" y="1"/>
                      <a:pt x="62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7965360" y="2314228"/>
                <a:ext cx="226091" cy="908006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2213" extrusionOk="0">
                    <a:moveTo>
                      <a:pt x="567" y="1"/>
                    </a:moveTo>
                    <a:cubicBezTo>
                      <a:pt x="283" y="1"/>
                      <a:pt x="38" y="233"/>
                      <a:pt x="38" y="533"/>
                    </a:cubicBezTo>
                    <a:lnTo>
                      <a:pt x="4" y="11550"/>
                    </a:lnTo>
                    <a:cubicBezTo>
                      <a:pt x="0" y="11830"/>
                      <a:pt x="217" y="12063"/>
                      <a:pt x="494" y="12083"/>
                    </a:cubicBezTo>
                    <a:lnTo>
                      <a:pt x="2096" y="12211"/>
                    </a:lnTo>
                    <a:cubicBezTo>
                      <a:pt x="2111" y="12212"/>
                      <a:pt x="2125" y="12212"/>
                      <a:pt x="2139" y="12212"/>
                    </a:cubicBezTo>
                    <a:cubicBezTo>
                      <a:pt x="2421" y="12212"/>
                      <a:pt x="2660" y="11984"/>
                      <a:pt x="2670" y="11698"/>
                    </a:cubicBezTo>
                    <a:lnTo>
                      <a:pt x="3034" y="1066"/>
                    </a:lnTo>
                    <a:cubicBezTo>
                      <a:pt x="3041" y="816"/>
                      <a:pt x="2879" y="597"/>
                      <a:pt x="2640" y="533"/>
                    </a:cubicBezTo>
                    <a:lnTo>
                      <a:pt x="706" y="19"/>
                    </a:lnTo>
                    <a:cubicBezTo>
                      <a:pt x="659" y="7"/>
                      <a:pt x="613" y="1"/>
                      <a:pt x="56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5961809" y="3003813"/>
                <a:ext cx="72117" cy="3196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430" extrusionOk="0">
                    <a:moveTo>
                      <a:pt x="1" y="0"/>
                    </a:moveTo>
                    <a:lnTo>
                      <a:pt x="130" y="429"/>
                    </a:lnTo>
                    <a:lnTo>
                      <a:pt x="969" y="0"/>
                    </a:lnTo>
                    <a:lnTo>
                      <a:pt x="969" y="0"/>
                    </a:lnTo>
                    <a:cubicBezTo>
                      <a:pt x="963" y="2"/>
                      <a:pt x="853" y="3"/>
                      <a:pt x="709" y="3"/>
                    </a:cubicBezTo>
                    <a:cubicBezTo>
                      <a:pt x="422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189391" y="3993544"/>
                <a:ext cx="526157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91" extrusionOk="0">
                    <a:moveTo>
                      <a:pt x="7039" y="0"/>
                    </a:moveTo>
                    <a:lnTo>
                      <a:pt x="0" y="594"/>
                    </a:lnTo>
                    <a:lnTo>
                      <a:pt x="223" y="1391"/>
                    </a:lnTo>
                    <a:lnTo>
                      <a:pt x="7077" y="638"/>
                    </a:lnTo>
                    <a:lnTo>
                      <a:pt x="7039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205970" y="4040904"/>
                <a:ext cx="514113" cy="119774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1611" extrusionOk="0">
                    <a:moveTo>
                      <a:pt x="6854" y="1"/>
                    </a:moveTo>
                    <a:lnTo>
                      <a:pt x="0" y="754"/>
                    </a:lnTo>
                    <a:lnTo>
                      <a:pt x="240" y="1611"/>
                    </a:lnTo>
                    <a:lnTo>
                      <a:pt x="6914" y="1033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234297" y="4141275"/>
                <a:ext cx="490322" cy="9338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1256" extrusionOk="0">
                    <a:moveTo>
                      <a:pt x="6554" y="1"/>
                    </a:moveTo>
                    <a:lnTo>
                      <a:pt x="0" y="764"/>
                    </a:lnTo>
                    <a:lnTo>
                      <a:pt x="139" y="1256"/>
                    </a:lnTo>
                    <a:lnTo>
                      <a:pt x="6594" y="720"/>
                    </a:lnTo>
                    <a:lnTo>
                      <a:pt x="65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223740" y="4117706"/>
                <a:ext cx="497831" cy="8037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081" extrusionOk="0">
                    <a:moveTo>
                      <a:pt x="6675" y="0"/>
                    </a:moveTo>
                    <a:lnTo>
                      <a:pt x="1" y="578"/>
                    </a:lnTo>
                    <a:lnTo>
                      <a:pt x="142" y="1081"/>
                    </a:lnTo>
                    <a:lnTo>
                      <a:pt x="6696" y="318"/>
                    </a:lnTo>
                    <a:lnTo>
                      <a:pt x="6675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166788" y="3922020"/>
                <a:ext cx="546008" cy="11568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1556" extrusionOk="0">
                    <a:moveTo>
                      <a:pt x="7286" y="0"/>
                    </a:moveTo>
                    <a:lnTo>
                      <a:pt x="1" y="470"/>
                    </a:lnTo>
                    <a:lnTo>
                      <a:pt x="304" y="1556"/>
                    </a:lnTo>
                    <a:lnTo>
                      <a:pt x="7343" y="962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5983667" y="3975254"/>
                <a:ext cx="141855" cy="251146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3378" extrusionOk="0">
                    <a:moveTo>
                      <a:pt x="956" y="0"/>
                    </a:moveTo>
                    <a:cubicBezTo>
                      <a:pt x="429" y="0"/>
                      <a:pt x="1" y="756"/>
                      <a:pt x="1" y="1687"/>
                    </a:cubicBezTo>
                    <a:cubicBezTo>
                      <a:pt x="1" y="2622"/>
                      <a:pt x="429" y="3378"/>
                      <a:pt x="956" y="3378"/>
                    </a:cubicBezTo>
                    <a:cubicBezTo>
                      <a:pt x="1479" y="3378"/>
                      <a:pt x="1907" y="2622"/>
                      <a:pt x="1907" y="1687"/>
                    </a:cubicBezTo>
                    <a:cubicBezTo>
                      <a:pt x="1907" y="756"/>
                      <a:pt x="1479" y="0"/>
                      <a:pt x="956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6810129" y="3933767"/>
                <a:ext cx="141558" cy="25122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379" extrusionOk="0">
                    <a:moveTo>
                      <a:pt x="952" y="1"/>
                    </a:moveTo>
                    <a:cubicBezTo>
                      <a:pt x="425" y="1"/>
                      <a:pt x="0" y="757"/>
                      <a:pt x="0" y="1692"/>
                    </a:cubicBezTo>
                    <a:cubicBezTo>
                      <a:pt x="0" y="2623"/>
                      <a:pt x="425" y="3379"/>
                      <a:pt x="952" y="3379"/>
                    </a:cubicBezTo>
                    <a:cubicBezTo>
                      <a:pt x="1478" y="3379"/>
                      <a:pt x="1903" y="2623"/>
                      <a:pt x="1903" y="1692"/>
                    </a:cubicBezTo>
                    <a:cubicBezTo>
                      <a:pt x="1903" y="757"/>
                      <a:pt x="1478" y="1"/>
                      <a:pt x="952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7138453" y="4164620"/>
                <a:ext cx="212560" cy="35025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1" extrusionOk="0">
                    <a:moveTo>
                      <a:pt x="1428" y="1"/>
                    </a:moveTo>
                    <a:cubicBezTo>
                      <a:pt x="642" y="1"/>
                      <a:pt x="1" y="1054"/>
                      <a:pt x="1" y="2356"/>
                    </a:cubicBezTo>
                    <a:cubicBezTo>
                      <a:pt x="1" y="3655"/>
                      <a:pt x="642" y="4711"/>
                      <a:pt x="1428" y="4711"/>
                    </a:cubicBezTo>
                    <a:cubicBezTo>
                      <a:pt x="2217" y="4711"/>
                      <a:pt x="2859" y="3655"/>
                      <a:pt x="2859" y="2356"/>
                    </a:cubicBezTo>
                    <a:cubicBezTo>
                      <a:pt x="2859" y="1054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7204921" y="4255177"/>
                <a:ext cx="79626" cy="169141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5" extrusionOk="0">
                    <a:moveTo>
                      <a:pt x="534" y="1"/>
                    </a:moveTo>
                    <a:cubicBezTo>
                      <a:pt x="241" y="1"/>
                      <a:pt x="1" y="510"/>
                      <a:pt x="1" y="1138"/>
                    </a:cubicBezTo>
                    <a:cubicBezTo>
                      <a:pt x="1" y="1766"/>
                      <a:pt x="241" y="2275"/>
                      <a:pt x="534" y="2275"/>
                    </a:cubicBezTo>
                    <a:cubicBezTo>
                      <a:pt x="831" y="2275"/>
                      <a:pt x="1071" y="1766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8182384" y="4148561"/>
                <a:ext cx="212560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5" extrusionOk="0">
                    <a:moveTo>
                      <a:pt x="1428" y="1"/>
                    </a:moveTo>
                    <a:cubicBezTo>
                      <a:pt x="638" y="1"/>
                      <a:pt x="0" y="1057"/>
                      <a:pt x="0" y="2359"/>
                    </a:cubicBezTo>
                    <a:cubicBezTo>
                      <a:pt x="0" y="3659"/>
                      <a:pt x="638" y="4715"/>
                      <a:pt x="1428" y="4715"/>
                    </a:cubicBezTo>
                    <a:cubicBezTo>
                      <a:pt x="2218" y="4715"/>
                      <a:pt x="2859" y="3659"/>
                      <a:pt x="2859" y="2359"/>
                    </a:cubicBezTo>
                    <a:cubicBezTo>
                      <a:pt x="2859" y="1057"/>
                      <a:pt x="2218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8248926" y="4239118"/>
                <a:ext cx="79552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279" extrusionOk="0">
                    <a:moveTo>
                      <a:pt x="533" y="1"/>
                    </a:moveTo>
                    <a:cubicBezTo>
                      <a:pt x="239" y="1"/>
                      <a:pt x="0" y="510"/>
                      <a:pt x="0" y="1141"/>
                    </a:cubicBezTo>
                    <a:cubicBezTo>
                      <a:pt x="0" y="1769"/>
                      <a:pt x="239" y="2279"/>
                      <a:pt x="533" y="2279"/>
                    </a:cubicBezTo>
                    <a:cubicBezTo>
                      <a:pt x="830" y="2279"/>
                      <a:pt x="1069" y="1769"/>
                      <a:pt x="1069" y="1141"/>
                    </a:cubicBezTo>
                    <a:cubicBezTo>
                      <a:pt x="1069" y="510"/>
                      <a:pt x="830" y="1"/>
                      <a:pt x="53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7058453" y="4094658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4" y="1"/>
                    </a:moveTo>
                    <a:cubicBezTo>
                      <a:pt x="2560" y="1"/>
                      <a:pt x="2440" y="10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1"/>
                      <a:pt x="2471" y="1215"/>
                    </a:cubicBezTo>
                    <a:cubicBezTo>
                      <a:pt x="2549" y="1200"/>
                      <a:pt x="2623" y="1192"/>
                      <a:pt x="2694" y="1192"/>
                    </a:cubicBezTo>
                    <a:cubicBezTo>
                      <a:pt x="3841" y="1192"/>
                      <a:pt x="3928" y="3101"/>
                      <a:pt x="3928" y="3101"/>
                    </a:cubicBezTo>
                    <a:lnTo>
                      <a:pt x="4562" y="2814"/>
                    </a:lnTo>
                    <a:cubicBezTo>
                      <a:pt x="4562" y="2814"/>
                      <a:pt x="4617" y="1"/>
                      <a:pt x="2674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8104838" y="4072799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3" y="1"/>
                    </a:moveTo>
                    <a:cubicBezTo>
                      <a:pt x="2560" y="1"/>
                      <a:pt x="2440" y="11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2"/>
                      <a:pt x="2471" y="1219"/>
                    </a:cubicBezTo>
                    <a:cubicBezTo>
                      <a:pt x="2550" y="1203"/>
                      <a:pt x="2625" y="1196"/>
                      <a:pt x="2696" y="1196"/>
                    </a:cubicBezTo>
                    <a:cubicBezTo>
                      <a:pt x="3842" y="1196"/>
                      <a:pt x="3929" y="3105"/>
                      <a:pt x="3929" y="3105"/>
                    </a:cubicBezTo>
                    <a:lnTo>
                      <a:pt x="4563" y="2815"/>
                    </a:lnTo>
                    <a:cubicBezTo>
                      <a:pt x="4563" y="2815"/>
                      <a:pt x="4617" y="1"/>
                      <a:pt x="2673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7255626" y="2064267"/>
                <a:ext cx="42229" cy="1931028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5973" extrusionOk="0">
                    <a:moveTo>
                      <a:pt x="1" y="0"/>
                    </a:moveTo>
                    <a:lnTo>
                      <a:pt x="1" y="25973"/>
                    </a:lnTo>
                    <a:lnTo>
                      <a:pt x="568" y="25949"/>
                    </a:lnTo>
                    <a:lnTo>
                      <a:pt x="568" y="1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6890351" y="3933767"/>
                <a:ext cx="4387" cy="2602"/>
              </a:xfrm>
              <a:custGeom>
                <a:avLst/>
                <a:gdLst/>
                <a:ahLst/>
                <a:cxnLst/>
                <a:rect l="l" t="t" r="r" b="b"/>
                <a:pathLst>
                  <a:path w="59" h="35" extrusionOk="0">
                    <a:moveTo>
                      <a:pt x="55" y="1"/>
                    </a:moveTo>
                    <a:lnTo>
                      <a:pt x="1" y="18"/>
                    </a:lnTo>
                    <a:cubicBezTo>
                      <a:pt x="21" y="21"/>
                      <a:pt x="41" y="28"/>
                      <a:pt x="58" y="3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5947831" y="4270716"/>
                <a:ext cx="16579" cy="417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62" extrusionOk="0">
                    <a:moveTo>
                      <a:pt x="75" y="1"/>
                    </a:moveTo>
                    <a:lnTo>
                      <a:pt x="0" y="28"/>
                    </a:lnTo>
                    <a:cubicBezTo>
                      <a:pt x="88" y="220"/>
                      <a:pt x="148" y="402"/>
                      <a:pt x="196" y="561"/>
                    </a:cubicBezTo>
                    <a:lnTo>
                      <a:pt x="223" y="558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FAE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6137718" y="4416514"/>
                <a:ext cx="31449" cy="884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9" extrusionOk="0">
                    <a:moveTo>
                      <a:pt x="422" y="0"/>
                    </a:moveTo>
                    <a:lnTo>
                      <a:pt x="0" y="17"/>
                    </a:lnTo>
                    <a:cubicBezTo>
                      <a:pt x="14" y="51"/>
                      <a:pt x="31" y="85"/>
                      <a:pt x="51" y="119"/>
                    </a:cubicBezTo>
                    <a:cubicBezTo>
                      <a:pt x="173" y="78"/>
                      <a:pt x="298" y="38"/>
                      <a:pt x="422" y="0"/>
                    </a:cubicBez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6685371" y="3987744"/>
                <a:ext cx="27434" cy="81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9" extrusionOk="0">
                    <a:moveTo>
                      <a:pt x="362" y="1"/>
                    </a:moveTo>
                    <a:lnTo>
                      <a:pt x="1" y="108"/>
                    </a:lnTo>
                    <a:lnTo>
                      <a:pt x="368" y="78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6067979" y="4164323"/>
                <a:ext cx="47731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05" extrusionOk="0">
                    <a:moveTo>
                      <a:pt x="641" y="1"/>
                    </a:moveTo>
                    <a:lnTo>
                      <a:pt x="1" y="190"/>
                    </a:lnTo>
                    <a:lnTo>
                      <a:pt x="1" y="804"/>
                    </a:lnTo>
                    <a:cubicBezTo>
                      <a:pt x="274" y="709"/>
                      <a:pt x="504" y="413"/>
                      <a:pt x="641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6810129" y="3935031"/>
                <a:ext cx="123714" cy="24995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362" extrusionOk="0">
                    <a:moveTo>
                      <a:pt x="1080" y="1"/>
                    </a:moveTo>
                    <a:lnTo>
                      <a:pt x="523" y="166"/>
                    </a:lnTo>
                    <a:cubicBezTo>
                      <a:pt x="212" y="443"/>
                      <a:pt x="0" y="1016"/>
                      <a:pt x="0" y="1675"/>
                    </a:cubicBezTo>
                    <a:cubicBezTo>
                      <a:pt x="0" y="2606"/>
                      <a:pt x="425" y="3362"/>
                      <a:pt x="952" y="3362"/>
                    </a:cubicBezTo>
                    <a:cubicBezTo>
                      <a:pt x="1235" y="3362"/>
                      <a:pt x="1488" y="3142"/>
                      <a:pt x="1663" y="2795"/>
                    </a:cubicBezTo>
                    <a:lnTo>
                      <a:pt x="1137" y="18"/>
                    </a:lnTo>
                    <a:cubicBezTo>
                      <a:pt x="1120" y="11"/>
                      <a:pt x="1100" y="4"/>
                      <a:pt x="108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6062477" y="3975254"/>
                <a:ext cx="5576" cy="2305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75" y="0"/>
                    </a:moveTo>
                    <a:lnTo>
                      <a:pt x="0" y="10"/>
                    </a:lnTo>
                    <a:cubicBezTo>
                      <a:pt x="27" y="13"/>
                      <a:pt x="51" y="20"/>
                      <a:pt x="75" y="3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5983667" y="3975923"/>
                <a:ext cx="84384" cy="22044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5" extrusionOk="0">
                    <a:moveTo>
                      <a:pt x="1060" y="1"/>
                    </a:moveTo>
                    <a:lnTo>
                      <a:pt x="692" y="55"/>
                    </a:lnTo>
                    <a:cubicBezTo>
                      <a:pt x="294" y="254"/>
                      <a:pt x="1" y="905"/>
                      <a:pt x="1" y="1678"/>
                    </a:cubicBezTo>
                    <a:cubicBezTo>
                      <a:pt x="1" y="2191"/>
                      <a:pt x="129" y="2653"/>
                      <a:pt x="335" y="2964"/>
                    </a:cubicBezTo>
                    <a:lnTo>
                      <a:pt x="1135" y="2724"/>
                    </a:lnTo>
                    <a:lnTo>
                      <a:pt x="1135" y="21"/>
                    </a:lnTo>
                    <a:cubicBezTo>
                      <a:pt x="1111" y="11"/>
                      <a:pt x="1087" y="4"/>
                      <a:pt x="106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6008500" y="4178449"/>
                <a:ext cx="59552" cy="4795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45" extrusionOk="0">
                    <a:moveTo>
                      <a:pt x="801" y="0"/>
                    </a:moveTo>
                    <a:lnTo>
                      <a:pt x="1" y="240"/>
                    </a:lnTo>
                    <a:cubicBezTo>
                      <a:pt x="166" y="489"/>
                      <a:pt x="382" y="645"/>
                      <a:pt x="622" y="645"/>
                    </a:cubicBezTo>
                    <a:cubicBezTo>
                      <a:pt x="682" y="645"/>
                      <a:pt x="743" y="634"/>
                      <a:pt x="801" y="614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9F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8243871" y="2404115"/>
                <a:ext cx="151074" cy="82555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1104" extrusionOk="0">
                    <a:moveTo>
                      <a:pt x="669" y="0"/>
                    </a:moveTo>
                    <a:cubicBezTo>
                      <a:pt x="424" y="0"/>
                      <a:pt x="212" y="198"/>
                      <a:pt x="206" y="458"/>
                    </a:cubicBezTo>
                    <a:lnTo>
                      <a:pt x="3" y="10567"/>
                    </a:lnTo>
                    <a:cubicBezTo>
                      <a:pt x="0" y="10813"/>
                      <a:pt x="193" y="11019"/>
                      <a:pt x="439" y="11036"/>
                    </a:cubicBezTo>
                    <a:lnTo>
                      <a:pt x="1468" y="11103"/>
                    </a:lnTo>
                    <a:cubicBezTo>
                      <a:pt x="1478" y="11104"/>
                      <a:pt x="1488" y="11104"/>
                      <a:pt x="1498" y="11104"/>
                    </a:cubicBezTo>
                    <a:cubicBezTo>
                      <a:pt x="1752" y="11104"/>
                      <a:pt x="1964" y="10898"/>
                      <a:pt x="1964" y="10641"/>
                    </a:cubicBezTo>
                    <a:lnTo>
                      <a:pt x="2032" y="721"/>
                    </a:lnTo>
                    <a:cubicBezTo>
                      <a:pt x="2032" y="511"/>
                      <a:pt x="1893" y="329"/>
                      <a:pt x="1694" y="275"/>
                    </a:cubicBezTo>
                    <a:lnTo>
                      <a:pt x="797" y="19"/>
                    </a:lnTo>
                    <a:cubicBezTo>
                      <a:pt x="754" y="6"/>
                      <a:pt x="711" y="0"/>
                      <a:pt x="669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7368042" y="3344479"/>
                <a:ext cx="1089860" cy="138063"/>
              </a:xfrm>
              <a:custGeom>
                <a:avLst/>
                <a:gdLst/>
                <a:ahLst/>
                <a:cxnLst/>
                <a:rect l="l" t="t" r="r" b="b"/>
                <a:pathLst>
                  <a:path w="14659" h="1857" extrusionOk="0">
                    <a:moveTo>
                      <a:pt x="0" y="1"/>
                    </a:moveTo>
                    <a:lnTo>
                      <a:pt x="28" y="1607"/>
                    </a:lnTo>
                    <a:lnTo>
                      <a:pt x="14658" y="1856"/>
                    </a:lnTo>
                    <a:lnTo>
                      <a:pt x="14658" y="99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7370049" y="3599644"/>
                <a:ext cx="1087853" cy="91373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229" extrusionOk="0">
                    <a:moveTo>
                      <a:pt x="1" y="0"/>
                    </a:moveTo>
                    <a:lnTo>
                      <a:pt x="1" y="1229"/>
                    </a:lnTo>
                    <a:lnTo>
                      <a:pt x="14631" y="858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6622398" y="1852522"/>
                <a:ext cx="393744" cy="167059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2247" extrusionOk="0">
                    <a:moveTo>
                      <a:pt x="708" y="0"/>
                    </a:moveTo>
                    <a:cubicBezTo>
                      <a:pt x="663" y="0"/>
                      <a:pt x="617" y="0"/>
                      <a:pt x="571" y="1"/>
                    </a:cubicBezTo>
                    <a:cubicBezTo>
                      <a:pt x="247" y="4"/>
                      <a:pt x="1" y="300"/>
                      <a:pt x="65" y="621"/>
                    </a:cubicBezTo>
                    <a:lnTo>
                      <a:pt x="301" y="1829"/>
                    </a:lnTo>
                    <a:cubicBezTo>
                      <a:pt x="348" y="2075"/>
                      <a:pt x="566" y="2247"/>
                      <a:pt x="811" y="2247"/>
                    </a:cubicBezTo>
                    <a:cubicBezTo>
                      <a:pt x="829" y="2247"/>
                      <a:pt x="847" y="2246"/>
                      <a:pt x="865" y="2244"/>
                    </a:cubicBezTo>
                    <a:lnTo>
                      <a:pt x="4833" y="1826"/>
                    </a:lnTo>
                    <a:cubicBezTo>
                      <a:pt x="5096" y="1799"/>
                      <a:pt x="5295" y="1576"/>
                      <a:pt x="5295" y="1313"/>
                    </a:cubicBezTo>
                    <a:lnTo>
                      <a:pt x="5295" y="956"/>
                    </a:lnTo>
                    <a:cubicBezTo>
                      <a:pt x="5295" y="716"/>
                      <a:pt x="5129" y="507"/>
                      <a:pt x="4897" y="453"/>
                    </a:cubicBezTo>
                    <a:cubicBezTo>
                      <a:pt x="4214" y="291"/>
                      <a:pt x="2705" y="0"/>
                      <a:pt x="7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6681877" y="1894380"/>
                <a:ext cx="90630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69" extrusionOk="0">
                    <a:moveTo>
                      <a:pt x="611" y="1"/>
                    </a:moveTo>
                    <a:cubicBezTo>
                      <a:pt x="402" y="1"/>
                      <a:pt x="210" y="112"/>
                      <a:pt x="105" y="295"/>
                    </a:cubicBezTo>
                    <a:cubicBezTo>
                      <a:pt x="1" y="474"/>
                      <a:pt x="1" y="696"/>
                      <a:pt x="105" y="879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17" y="1168"/>
                      <a:pt x="1013" y="1057"/>
                      <a:pt x="1118" y="879"/>
                    </a:cubicBezTo>
                    <a:cubicBezTo>
                      <a:pt x="1219" y="696"/>
                      <a:pt x="1219" y="474"/>
                      <a:pt x="1118" y="295"/>
                    </a:cubicBezTo>
                    <a:cubicBezTo>
                      <a:pt x="1013" y="112"/>
                      <a:pt x="817" y="1"/>
                      <a:pt x="611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6866262" y="1893414"/>
                <a:ext cx="78585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10" extrusionOk="0">
                    <a:moveTo>
                      <a:pt x="530" y="1"/>
                    </a:moveTo>
                    <a:cubicBezTo>
                      <a:pt x="348" y="1"/>
                      <a:pt x="183" y="95"/>
                      <a:pt x="92" y="253"/>
                    </a:cubicBezTo>
                    <a:cubicBezTo>
                      <a:pt x="1" y="409"/>
                      <a:pt x="1" y="601"/>
                      <a:pt x="92" y="756"/>
                    </a:cubicBezTo>
                    <a:cubicBezTo>
                      <a:pt x="183" y="915"/>
                      <a:pt x="348" y="1010"/>
                      <a:pt x="530" y="1010"/>
                    </a:cubicBezTo>
                    <a:cubicBezTo>
                      <a:pt x="709" y="1010"/>
                      <a:pt x="878" y="915"/>
                      <a:pt x="966" y="756"/>
                    </a:cubicBezTo>
                    <a:cubicBezTo>
                      <a:pt x="1057" y="601"/>
                      <a:pt x="1057" y="409"/>
                      <a:pt x="966" y="253"/>
                    </a:cubicBezTo>
                    <a:cubicBezTo>
                      <a:pt x="878" y="95"/>
                      <a:pt x="709" y="1"/>
                      <a:pt x="530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5715491" y="1993487"/>
                <a:ext cx="270253" cy="16378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203" extrusionOk="0">
                    <a:moveTo>
                      <a:pt x="2845" y="0"/>
                    </a:moveTo>
                    <a:cubicBezTo>
                      <a:pt x="2775" y="0"/>
                      <a:pt x="2703" y="11"/>
                      <a:pt x="2633" y="35"/>
                    </a:cubicBezTo>
                    <a:cubicBezTo>
                      <a:pt x="1731" y="335"/>
                      <a:pt x="952" y="692"/>
                      <a:pt x="456" y="939"/>
                    </a:cubicBezTo>
                    <a:cubicBezTo>
                      <a:pt x="135" y="1097"/>
                      <a:pt x="1" y="1479"/>
                      <a:pt x="146" y="1806"/>
                    </a:cubicBezTo>
                    <a:cubicBezTo>
                      <a:pt x="254" y="2051"/>
                      <a:pt x="492" y="2203"/>
                      <a:pt x="751" y="2203"/>
                    </a:cubicBezTo>
                    <a:cubicBezTo>
                      <a:pt x="799" y="2203"/>
                      <a:pt x="847" y="2198"/>
                      <a:pt x="895" y="2187"/>
                    </a:cubicBezTo>
                    <a:lnTo>
                      <a:pt x="3058" y="1725"/>
                    </a:lnTo>
                    <a:cubicBezTo>
                      <a:pt x="3409" y="1648"/>
                      <a:pt x="3635" y="1310"/>
                      <a:pt x="3574" y="959"/>
                    </a:cubicBezTo>
                    <a:lnTo>
                      <a:pt x="3507" y="555"/>
                    </a:lnTo>
                    <a:cubicBezTo>
                      <a:pt x="3448" y="223"/>
                      <a:pt x="3160" y="0"/>
                      <a:pt x="284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5865527" y="2020847"/>
                <a:ext cx="90927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69" extrusionOk="0">
                    <a:moveTo>
                      <a:pt x="611" y="0"/>
                    </a:moveTo>
                    <a:cubicBezTo>
                      <a:pt x="402" y="0"/>
                      <a:pt x="210" y="112"/>
                      <a:pt x="105" y="294"/>
                    </a:cubicBezTo>
                    <a:cubicBezTo>
                      <a:pt x="0" y="473"/>
                      <a:pt x="0" y="696"/>
                      <a:pt x="105" y="878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21" y="1168"/>
                      <a:pt x="1012" y="1057"/>
                      <a:pt x="1117" y="878"/>
                    </a:cubicBezTo>
                    <a:cubicBezTo>
                      <a:pt x="1222" y="696"/>
                      <a:pt x="1222" y="473"/>
                      <a:pt x="1117" y="294"/>
                    </a:cubicBezTo>
                    <a:cubicBezTo>
                      <a:pt x="1012" y="112"/>
                      <a:pt x="821" y="0"/>
                      <a:pt x="61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742331" y="2067761"/>
                <a:ext cx="72638" cy="6958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36" extrusionOk="0">
                    <a:moveTo>
                      <a:pt x="486" y="1"/>
                    </a:moveTo>
                    <a:cubicBezTo>
                      <a:pt x="321" y="1"/>
                      <a:pt x="166" y="88"/>
                      <a:pt x="81" y="233"/>
                    </a:cubicBezTo>
                    <a:cubicBezTo>
                      <a:pt x="0" y="378"/>
                      <a:pt x="0" y="557"/>
                      <a:pt x="81" y="702"/>
                    </a:cubicBezTo>
                    <a:cubicBezTo>
                      <a:pt x="166" y="847"/>
                      <a:pt x="321" y="936"/>
                      <a:pt x="486" y="936"/>
                    </a:cubicBezTo>
                    <a:cubicBezTo>
                      <a:pt x="655" y="936"/>
                      <a:pt x="810" y="847"/>
                      <a:pt x="891" y="702"/>
                    </a:cubicBezTo>
                    <a:cubicBezTo>
                      <a:pt x="976" y="557"/>
                      <a:pt x="976" y="378"/>
                      <a:pt x="891" y="233"/>
                    </a:cubicBezTo>
                    <a:cubicBezTo>
                      <a:pt x="810" y="88"/>
                      <a:pt x="655" y="1"/>
                      <a:pt x="48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6852507" y="3811612"/>
                <a:ext cx="114941" cy="44311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96" extrusionOk="0">
                    <a:moveTo>
                      <a:pt x="1274" y="0"/>
                    </a:moveTo>
                    <a:cubicBezTo>
                      <a:pt x="1268" y="0"/>
                      <a:pt x="1262" y="0"/>
                      <a:pt x="1255" y="1"/>
                    </a:cubicBezTo>
                    <a:lnTo>
                      <a:pt x="250" y="78"/>
                    </a:lnTo>
                    <a:cubicBezTo>
                      <a:pt x="108" y="88"/>
                      <a:pt x="0" y="214"/>
                      <a:pt x="10" y="355"/>
                    </a:cubicBezTo>
                    <a:cubicBezTo>
                      <a:pt x="23" y="492"/>
                      <a:pt x="134" y="596"/>
                      <a:pt x="266" y="596"/>
                    </a:cubicBezTo>
                    <a:cubicBezTo>
                      <a:pt x="274" y="596"/>
                      <a:pt x="282" y="595"/>
                      <a:pt x="290" y="594"/>
                    </a:cubicBezTo>
                    <a:lnTo>
                      <a:pt x="1296" y="521"/>
                    </a:lnTo>
                    <a:cubicBezTo>
                      <a:pt x="1438" y="507"/>
                      <a:pt x="1545" y="382"/>
                      <a:pt x="1536" y="240"/>
                    </a:cubicBezTo>
                    <a:cubicBezTo>
                      <a:pt x="1522" y="102"/>
                      <a:pt x="1408" y="0"/>
                      <a:pt x="127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5896159" y="3911686"/>
                <a:ext cx="114941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00" extrusionOk="0">
                    <a:moveTo>
                      <a:pt x="1275" y="1"/>
                    </a:moveTo>
                    <a:cubicBezTo>
                      <a:pt x="1268" y="1"/>
                      <a:pt x="1262" y="1"/>
                      <a:pt x="1256" y="2"/>
                    </a:cubicBezTo>
                    <a:lnTo>
                      <a:pt x="250" y="78"/>
                    </a:lnTo>
                    <a:cubicBezTo>
                      <a:pt x="108" y="89"/>
                      <a:pt x="0" y="214"/>
                      <a:pt x="10" y="359"/>
                    </a:cubicBezTo>
                    <a:cubicBezTo>
                      <a:pt x="23" y="494"/>
                      <a:pt x="138" y="599"/>
                      <a:pt x="271" y="599"/>
                    </a:cubicBezTo>
                    <a:cubicBezTo>
                      <a:pt x="278" y="599"/>
                      <a:pt x="284" y="599"/>
                      <a:pt x="290" y="598"/>
                    </a:cubicBezTo>
                    <a:lnTo>
                      <a:pt x="1292" y="521"/>
                    </a:lnTo>
                    <a:cubicBezTo>
                      <a:pt x="1438" y="511"/>
                      <a:pt x="1546" y="382"/>
                      <a:pt x="1532" y="240"/>
                    </a:cubicBezTo>
                    <a:cubicBezTo>
                      <a:pt x="1523" y="105"/>
                      <a:pt x="1408" y="1"/>
                      <a:pt x="1275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391331" y="4514803"/>
                <a:ext cx="747490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9" extrusionOk="0">
                    <a:moveTo>
                      <a:pt x="5029" y="1"/>
                    </a:moveTo>
                    <a:cubicBezTo>
                      <a:pt x="2251" y="1"/>
                      <a:pt x="1" y="450"/>
                      <a:pt x="1" y="1000"/>
                    </a:cubicBezTo>
                    <a:cubicBezTo>
                      <a:pt x="1" y="1550"/>
                      <a:pt x="2251" y="1999"/>
                      <a:pt x="5029" y="1999"/>
                    </a:cubicBezTo>
                    <a:cubicBezTo>
                      <a:pt x="7806" y="1999"/>
                      <a:pt x="10053" y="1550"/>
                      <a:pt x="10053" y="1000"/>
                    </a:cubicBezTo>
                    <a:cubicBezTo>
                      <a:pt x="10053" y="450"/>
                      <a:pt x="7806" y="1"/>
                      <a:pt x="5029" y="1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5285607" y="3140020"/>
                <a:ext cx="292706" cy="28252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00" extrusionOk="0">
                    <a:moveTo>
                      <a:pt x="2556" y="0"/>
                    </a:moveTo>
                    <a:cubicBezTo>
                      <a:pt x="1764" y="0"/>
                      <a:pt x="1632" y="1111"/>
                      <a:pt x="1632" y="1111"/>
                    </a:cubicBezTo>
                    <a:cubicBezTo>
                      <a:pt x="1632" y="1111"/>
                      <a:pt x="1487" y="1774"/>
                      <a:pt x="991" y="1774"/>
                    </a:cubicBezTo>
                    <a:cubicBezTo>
                      <a:pt x="975" y="1774"/>
                      <a:pt x="957" y="1773"/>
                      <a:pt x="940" y="1772"/>
                    </a:cubicBezTo>
                    <a:cubicBezTo>
                      <a:pt x="894" y="1768"/>
                      <a:pt x="849" y="1765"/>
                      <a:pt x="805" y="1765"/>
                    </a:cubicBezTo>
                    <a:cubicBezTo>
                      <a:pt x="340" y="1765"/>
                      <a:pt x="1" y="2004"/>
                      <a:pt x="22" y="2393"/>
                    </a:cubicBezTo>
                    <a:cubicBezTo>
                      <a:pt x="22" y="2393"/>
                      <a:pt x="218" y="2308"/>
                      <a:pt x="404" y="2308"/>
                    </a:cubicBezTo>
                    <a:cubicBezTo>
                      <a:pt x="529" y="2308"/>
                      <a:pt x="650" y="2346"/>
                      <a:pt x="704" y="2474"/>
                    </a:cubicBezTo>
                    <a:cubicBezTo>
                      <a:pt x="843" y="2788"/>
                      <a:pt x="751" y="3125"/>
                      <a:pt x="1423" y="3561"/>
                    </a:cubicBezTo>
                    <a:cubicBezTo>
                      <a:pt x="1662" y="3715"/>
                      <a:pt x="1981" y="3800"/>
                      <a:pt x="2305" y="3800"/>
                    </a:cubicBezTo>
                    <a:cubicBezTo>
                      <a:pt x="2896" y="3800"/>
                      <a:pt x="3503" y="3517"/>
                      <a:pt x="3673" y="2852"/>
                    </a:cubicBezTo>
                    <a:cubicBezTo>
                      <a:pt x="3936" y="1820"/>
                      <a:pt x="3933" y="382"/>
                      <a:pt x="2867" y="51"/>
                    </a:cubicBezTo>
                    <a:cubicBezTo>
                      <a:pt x="2754" y="16"/>
                      <a:pt x="2650" y="0"/>
                      <a:pt x="255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5445531" y="3614885"/>
                <a:ext cx="226909" cy="194567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617" extrusionOk="0">
                    <a:moveTo>
                      <a:pt x="1856" y="1"/>
                    </a:moveTo>
                    <a:cubicBezTo>
                      <a:pt x="1854" y="1"/>
                      <a:pt x="1852" y="1"/>
                      <a:pt x="1850" y="1"/>
                    </a:cubicBezTo>
                    <a:cubicBezTo>
                      <a:pt x="1610" y="15"/>
                      <a:pt x="11" y="1955"/>
                      <a:pt x="8" y="2070"/>
                    </a:cubicBezTo>
                    <a:cubicBezTo>
                      <a:pt x="1" y="2181"/>
                      <a:pt x="821" y="2617"/>
                      <a:pt x="821" y="2617"/>
                    </a:cubicBezTo>
                    <a:lnTo>
                      <a:pt x="3051" y="767"/>
                    </a:lnTo>
                    <a:lnTo>
                      <a:pt x="3004" y="558"/>
                    </a:lnTo>
                    <a:cubicBezTo>
                      <a:pt x="3004" y="558"/>
                      <a:pt x="2105" y="1"/>
                      <a:pt x="185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6071473" y="3122473"/>
                <a:ext cx="93678" cy="17144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306" extrusionOk="0">
                    <a:moveTo>
                      <a:pt x="1" y="0"/>
                    </a:moveTo>
                    <a:lnTo>
                      <a:pt x="574" y="2305"/>
                    </a:lnTo>
                    <a:lnTo>
                      <a:pt x="1060" y="2305"/>
                    </a:lnTo>
                    <a:cubicBezTo>
                      <a:pt x="1060" y="2305"/>
                      <a:pt x="1259" y="1971"/>
                      <a:pt x="1060" y="1107"/>
                    </a:cubicBezTo>
                    <a:cubicBezTo>
                      <a:pt x="857" y="24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5647239" y="2828424"/>
                <a:ext cx="32713" cy="3271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0"/>
                      <a:pt x="220" y="440"/>
                    </a:cubicBezTo>
                    <a:cubicBezTo>
                      <a:pt x="341" y="440"/>
                      <a:pt x="439" y="342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5341666" y="2999129"/>
                <a:ext cx="798046" cy="606527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158" extrusionOk="0">
                    <a:moveTo>
                      <a:pt x="5992" y="1"/>
                    </a:moveTo>
                    <a:cubicBezTo>
                      <a:pt x="4495" y="1"/>
                      <a:pt x="2916" y="587"/>
                      <a:pt x="1799" y="2017"/>
                    </a:cubicBezTo>
                    <a:cubicBezTo>
                      <a:pt x="1799" y="2017"/>
                      <a:pt x="1" y="6235"/>
                      <a:pt x="4067" y="7801"/>
                    </a:cubicBezTo>
                    <a:cubicBezTo>
                      <a:pt x="4707" y="8048"/>
                      <a:pt x="5313" y="8158"/>
                      <a:pt x="5878" y="8158"/>
                    </a:cubicBezTo>
                    <a:cubicBezTo>
                      <a:pt x="8898" y="8158"/>
                      <a:pt x="10734" y="5004"/>
                      <a:pt x="10299" y="2715"/>
                    </a:cubicBezTo>
                    <a:cubicBezTo>
                      <a:pt x="9999" y="1135"/>
                      <a:pt x="8075" y="1"/>
                      <a:pt x="599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910880" y="3232881"/>
                <a:ext cx="80667" cy="911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226" extrusionOk="0">
                    <a:moveTo>
                      <a:pt x="1084" y="1"/>
                    </a:moveTo>
                    <a:cubicBezTo>
                      <a:pt x="1084" y="1"/>
                      <a:pt x="416" y="287"/>
                      <a:pt x="281" y="314"/>
                    </a:cubicBezTo>
                    <a:cubicBezTo>
                      <a:pt x="273" y="315"/>
                      <a:pt x="265" y="316"/>
                      <a:pt x="257" y="316"/>
                    </a:cubicBezTo>
                    <a:cubicBezTo>
                      <a:pt x="130" y="316"/>
                      <a:pt x="1" y="128"/>
                      <a:pt x="1" y="128"/>
                    </a:cubicBezTo>
                    <a:lnTo>
                      <a:pt x="1" y="155"/>
                    </a:lnTo>
                    <a:lnTo>
                      <a:pt x="541" y="1225"/>
                    </a:lnTo>
                    <a:cubicBezTo>
                      <a:pt x="542" y="1225"/>
                      <a:pt x="542" y="1225"/>
                      <a:pt x="543" y="1225"/>
                    </a:cubicBezTo>
                    <a:cubicBezTo>
                      <a:pt x="723" y="1225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908947" y="3229089"/>
                <a:ext cx="85871" cy="96652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00" extrusionOk="0">
                    <a:moveTo>
                      <a:pt x="1154" y="0"/>
                    </a:moveTo>
                    <a:lnTo>
                      <a:pt x="1100" y="24"/>
                    </a:lnTo>
                    <a:cubicBezTo>
                      <a:pt x="1093" y="27"/>
                      <a:pt x="483" y="277"/>
                      <a:pt x="318" y="331"/>
                    </a:cubicBezTo>
                    <a:cubicBezTo>
                      <a:pt x="303" y="336"/>
                      <a:pt x="288" y="339"/>
                      <a:pt x="273" y="339"/>
                    </a:cubicBezTo>
                    <a:cubicBezTo>
                      <a:pt x="151" y="339"/>
                      <a:pt x="51" y="166"/>
                      <a:pt x="51" y="166"/>
                    </a:cubicBezTo>
                    <a:lnTo>
                      <a:pt x="0" y="193"/>
                    </a:lnTo>
                    <a:cubicBezTo>
                      <a:pt x="6" y="202"/>
                      <a:pt x="118" y="396"/>
                      <a:pt x="272" y="396"/>
                    </a:cubicBezTo>
                    <a:cubicBezTo>
                      <a:pt x="292" y="396"/>
                      <a:pt x="313" y="392"/>
                      <a:pt x="335" y="385"/>
                    </a:cubicBezTo>
                    <a:cubicBezTo>
                      <a:pt x="472" y="338"/>
                      <a:pt x="911" y="162"/>
                      <a:pt x="1067" y="98"/>
                    </a:cubicBezTo>
                    <a:lnTo>
                      <a:pt x="1067" y="98"/>
                    </a:lnTo>
                    <a:cubicBezTo>
                      <a:pt x="969" y="432"/>
                      <a:pt x="726" y="1158"/>
                      <a:pt x="553" y="1249"/>
                    </a:cubicBezTo>
                    <a:lnTo>
                      <a:pt x="581" y="1299"/>
                    </a:lnTo>
                    <a:cubicBezTo>
                      <a:pt x="820" y="1172"/>
                      <a:pt x="1124" y="102"/>
                      <a:pt x="1137" y="58"/>
                    </a:cubicBez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5834152" y="3248197"/>
                <a:ext cx="35687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79" extrusionOk="0">
                    <a:moveTo>
                      <a:pt x="240" y="0"/>
                    </a:moveTo>
                    <a:cubicBezTo>
                      <a:pt x="109" y="0"/>
                      <a:pt x="0" y="108"/>
                      <a:pt x="0" y="240"/>
                    </a:cubicBezTo>
                    <a:cubicBezTo>
                      <a:pt x="0" y="371"/>
                      <a:pt x="109" y="479"/>
                      <a:pt x="240" y="479"/>
                    </a:cubicBezTo>
                    <a:cubicBezTo>
                      <a:pt x="372" y="479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5915415" y="3204777"/>
                <a:ext cx="35687" cy="35687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9" y="0"/>
                      <a:pt x="1" y="108"/>
                      <a:pt x="1" y="240"/>
                    </a:cubicBezTo>
                    <a:cubicBezTo>
                      <a:pt x="1" y="371"/>
                      <a:pt x="109" y="480"/>
                      <a:pt x="240" y="480"/>
                    </a:cubicBezTo>
                    <a:cubicBezTo>
                      <a:pt x="372" y="480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5798539" y="3304107"/>
                <a:ext cx="71299" cy="71299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59" extrusionOk="0">
                    <a:moveTo>
                      <a:pt x="479" y="1"/>
                    </a:moveTo>
                    <a:cubicBezTo>
                      <a:pt x="216" y="1"/>
                      <a:pt x="1" y="217"/>
                      <a:pt x="1" y="480"/>
                    </a:cubicBezTo>
                    <a:cubicBezTo>
                      <a:pt x="1" y="743"/>
                      <a:pt x="216" y="959"/>
                      <a:pt x="479" y="959"/>
                    </a:cubicBezTo>
                    <a:cubicBezTo>
                      <a:pt x="742" y="959"/>
                      <a:pt x="959" y="743"/>
                      <a:pt x="959" y="480"/>
                    </a:cubicBezTo>
                    <a:cubicBezTo>
                      <a:pt x="959" y="217"/>
                      <a:pt x="742" y="1"/>
                      <a:pt x="479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5903148" y="3327973"/>
                <a:ext cx="96057" cy="83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23" extrusionOk="0">
                    <a:moveTo>
                      <a:pt x="1259" y="0"/>
                    </a:moveTo>
                    <a:lnTo>
                      <a:pt x="1259" y="0"/>
                    </a:lnTo>
                    <a:cubicBezTo>
                      <a:pt x="1259" y="0"/>
                      <a:pt x="1007" y="915"/>
                      <a:pt x="653" y="915"/>
                    </a:cubicBezTo>
                    <a:cubicBezTo>
                      <a:pt x="650" y="915"/>
                      <a:pt x="648" y="915"/>
                      <a:pt x="645" y="915"/>
                    </a:cubicBezTo>
                    <a:cubicBezTo>
                      <a:pt x="287" y="901"/>
                      <a:pt x="105" y="351"/>
                      <a:pt x="105" y="351"/>
                    </a:cubicBezTo>
                    <a:lnTo>
                      <a:pt x="105" y="351"/>
                    </a:lnTo>
                    <a:cubicBezTo>
                      <a:pt x="105" y="351"/>
                      <a:pt x="0" y="1066"/>
                      <a:pt x="645" y="1120"/>
                    </a:cubicBezTo>
                    <a:cubicBezTo>
                      <a:pt x="660" y="1121"/>
                      <a:pt x="674" y="1122"/>
                      <a:pt x="688" y="1122"/>
                    </a:cubicBezTo>
                    <a:cubicBezTo>
                      <a:pt x="1291" y="1122"/>
                      <a:pt x="1259" y="1"/>
                      <a:pt x="1259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5346944" y="3186339"/>
                <a:ext cx="278208" cy="214939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891" extrusionOk="0">
                    <a:moveTo>
                      <a:pt x="2100" y="0"/>
                    </a:moveTo>
                    <a:cubicBezTo>
                      <a:pt x="1906" y="0"/>
                      <a:pt x="1687" y="45"/>
                      <a:pt x="1442" y="154"/>
                    </a:cubicBezTo>
                    <a:cubicBezTo>
                      <a:pt x="1" y="795"/>
                      <a:pt x="628" y="2728"/>
                      <a:pt x="1694" y="2877"/>
                    </a:cubicBezTo>
                    <a:cubicBezTo>
                      <a:pt x="1759" y="2886"/>
                      <a:pt x="1824" y="2891"/>
                      <a:pt x="1888" y="2891"/>
                    </a:cubicBezTo>
                    <a:cubicBezTo>
                      <a:pt x="2878" y="2891"/>
                      <a:pt x="3742" y="1838"/>
                      <a:pt x="3412" y="1072"/>
                    </a:cubicBezTo>
                    <a:cubicBezTo>
                      <a:pt x="3412" y="1072"/>
                      <a:pt x="3049" y="0"/>
                      <a:pt x="2100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420475" y="3258532"/>
                <a:ext cx="143268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26" extrusionOk="0">
                    <a:moveTo>
                      <a:pt x="862" y="1"/>
                    </a:moveTo>
                    <a:cubicBezTo>
                      <a:pt x="805" y="1"/>
                      <a:pt x="748" y="7"/>
                      <a:pt x="689" y="20"/>
                    </a:cubicBezTo>
                    <a:cubicBezTo>
                      <a:pt x="1" y="175"/>
                      <a:pt x="65" y="441"/>
                      <a:pt x="65" y="441"/>
                    </a:cubicBezTo>
                    <a:cubicBezTo>
                      <a:pt x="65" y="441"/>
                      <a:pt x="333" y="103"/>
                      <a:pt x="700" y="103"/>
                    </a:cubicBezTo>
                    <a:cubicBezTo>
                      <a:pt x="750" y="103"/>
                      <a:pt x="803" y="110"/>
                      <a:pt x="857" y="124"/>
                    </a:cubicBezTo>
                    <a:cubicBezTo>
                      <a:pt x="1274" y="238"/>
                      <a:pt x="1536" y="726"/>
                      <a:pt x="1795" y="726"/>
                    </a:cubicBezTo>
                    <a:cubicBezTo>
                      <a:pt x="1813" y="726"/>
                      <a:pt x="1831" y="723"/>
                      <a:pt x="1849" y="718"/>
                    </a:cubicBezTo>
                    <a:cubicBezTo>
                      <a:pt x="1927" y="699"/>
                      <a:pt x="1468" y="1"/>
                      <a:pt x="862" y="1"/>
                    </a:cubicBezTo>
                    <a:close/>
                  </a:path>
                </a:pathLst>
              </a:custGeom>
              <a:solidFill>
                <a:srgbClr val="8F4D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5953556" y="2902550"/>
                <a:ext cx="462962" cy="219994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59" extrusionOk="0">
                    <a:moveTo>
                      <a:pt x="4721" y="0"/>
                    </a:moveTo>
                    <a:cubicBezTo>
                      <a:pt x="4136" y="0"/>
                      <a:pt x="3447" y="135"/>
                      <a:pt x="2812" y="448"/>
                    </a:cubicBezTo>
                    <a:cubicBezTo>
                      <a:pt x="1330" y="1177"/>
                      <a:pt x="1" y="1905"/>
                      <a:pt x="1" y="1905"/>
                    </a:cubicBezTo>
                    <a:lnTo>
                      <a:pt x="1587" y="2958"/>
                    </a:lnTo>
                    <a:cubicBezTo>
                      <a:pt x="1587" y="2958"/>
                      <a:pt x="6226" y="1254"/>
                      <a:pt x="6142" y="606"/>
                    </a:cubicBezTo>
                    <a:cubicBezTo>
                      <a:pt x="6094" y="237"/>
                      <a:pt x="5498" y="0"/>
                      <a:pt x="4721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525828" y="3172882"/>
                <a:ext cx="168694" cy="17129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304" extrusionOk="0">
                    <a:moveTo>
                      <a:pt x="139" y="1"/>
                    </a:moveTo>
                    <a:lnTo>
                      <a:pt x="1" y="135"/>
                    </a:lnTo>
                    <a:cubicBezTo>
                      <a:pt x="1" y="135"/>
                      <a:pt x="305" y="328"/>
                      <a:pt x="487" y="453"/>
                    </a:cubicBezTo>
                    <a:cubicBezTo>
                      <a:pt x="669" y="574"/>
                      <a:pt x="685" y="1043"/>
                      <a:pt x="628" y="1297"/>
                    </a:cubicBezTo>
                    <a:cubicBezTo>
                      <a:pt x="571" y="1546"/>
                      <a:pt x="132" y="2234"/>
                      <a:pt x="132" y="2234"/>
                    </a:cubicBezTo>
                    <a:cubicBezTo>
                      <a:pt x="132" y="2234"/>
                      <a:pt x="281" y="2304"/>
                      <a:pt x="537" y="2304"/>
                    </a:cubicBezTo>
                    <a:cubicBezTo>
                      <a:pt x="665" y="2304"/>
                      <a:pt x="820" y="2286"/>
                      <a:pt x="996" y="2234"/>
                    </a:cubicBezTo>
                    <a:cubicBezTo>
                      <a:pt x="1526" y="2079"/>
                      <a:pt x="1459" y="1641"/>
                      <a:pt x="1459" y="1641"/>
                    </a:cubicBezTo>
                    <a:lnTo>
                      <a:pt x="1459" y="1641"/>
                    </a:lnTo>
                    <a:lnTo>
                      <a:pt x="1576" y="2022"/>
                    </a:lnTo>
                    <a:cubicBezTo>
                      <a:pt x="1576" y="2022"/>
                      <a:pt x="2001" y="1809"/>
                      <a:pt x="2133" y="1266"/>
                    </a:cubicBezTo>
                    <a:cubicBezTo>
                      <a:pt x="2268" y="727"/>
                      <a:pt x="1650" y="544"/>
                      <a:pt x="1650" y="544"/>
                    </a:cubicBezTo>
                    <a:cubicBezTo>
                      <a:pt x="1680" y="534"/>
                      <a:pt x="1712" y="530"/>
                      <a:pt x="1744" y="530"/>
                    </a:cubicBezTo>
                    <a:cubicBezTo>
                      <a:pt x="1855" y="530"/>
                      <a:pt x="1961" y="581"/>
                      <a:pt x="1961" y="581"/>
                    </a:cubicBezTo>
                    <a:cubicBezTo>
                      <a:pt x="1803" y="342"/>
                      <a:pt x="1641" y="456"/>
                      <a:pt x="1317" y="395"/>
                    </a:cubicBezTo>
                    <a:cubicBezTo>
                      <a:pt x="996" y="331"/>
                      <a:pt x="1110" y="54"/>
                      <a:pt x="1110" y="54"/>
                    </a:cubicBezTo>
                    <a:lnTo>
                      <a:pt x="1110" y="54"/>
                    </a:lnTo>
                    <a:cubicBezTo>
                      <a:pt x="1079" y="59"/>
                      <a:pt x="1034" y="61"/>
                      <a:pt x="981" y="61"/>
                    </a:cubicBezTo>
                    <a:cubicBezTo>
                      <a:pt x="689" y="61"/>
                      <a:pt x="139" y="1"/>
                      <a:pt x="139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392595" y="2842253"/>
                <a:ext cx="566528" cy="38043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117" extrusionOk="0">
                    <a:moveTo>
                      <a:pt x="4231" y="0"/>
                    </a:moveTo>
                    <a:cubicBezTo>
                      <a:pt x="3819" y="0"/>
                      <a:pt x="3440" y="27"/>
                      <a:pt x="3156" y="84"/>
                    </a:cubicBezTo>
                    <a:cubicBezTo>
                      <a:pt x="2032" y="307"/>
                      <a:pt x="385" y="1468"/>
                      <a:pt x="193" y="1937"/>
                    </a:cubicBezTo>
                    <a:cubicBezTo>
                      <a:pt x="1" y="2406"/>
                      <a:pt x="193" y="5116"/>
                      <a:pt x="193" y="5116"/>
                    </a:cubicBezTo>
                    <a:cubicBezTo>
                      <a:pt x="617" y="4722"/>
                      <a:pt x="1091" y="4650"/>
                      <a:pt x="1381" y="4650"/>
                    </a:cubicBezTo>
                    <a:cubicBezTo>
                      <a:pt x="1548" y="4650"/>
                      <a:pt x="1654" y="4674"/>
                      <a:pt x="1654" y="4674"/>
                    </a:cubicBezTo>
                    <a:lnTo>
                      <a:pt x="1910" y="4441"/>
                    </a:lnTo>
                    <a:lnTo>
                      <a:pt x="7620" y="1724"/>
                    </a:lnTo>
                    <a:cubicBezTo>
                      <a:pt x="7620" y="1724"/>
                      <a:pt x="7367" y="1171"/>
                      <a:pt x="7124" y="634"/>
                    </a:cubicBezTo>
                    <a:cubicBezTo>
                      <a:pt x="6943" y="236"/>
                      <a:pt x="5445" y="0"/>
                      <a:pt x="4231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5596310" y="3045671"/>
                <a:ext cx="366161" cy="196203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2639" extrusionOk="0">
                    <a:moveTo>
                      <a:pt x="4924" y="1"/>
                    </a:moveTo>
                    <a:lnTo>
                      <a:pt x="0" y="1918"/>
                    </a:lnTo>
                    <a:lnTo>
                      <a:pt x="298" y="2242"/>
                    </a:lnTo>
                    <a:cubicBezTo>
                      <a:pt x="298" y="2242"/>
                      <a:pt x="537" y="2525"/>
                      <a:pt x="1084" y="2620"/>
                    </a:cubicBezTo>
                    <a:cubicBezTo>
                      <a:pt x="1153" y="2632"/>
                      <a:pt x="1240" y="2638"/>
                      <a:pt x="1340" y="2638"/>
                    </a:cubicBezTo>
                    <a:cubicBezTo>
                      <a:pt x="2031" y="2638"/>
                      <a:pt x="3350" y="2331"/>
                      <a:pt x="3618" y="1388"/>
                    </a:cubicBezTo>
                    <a:cubicBezTo>
                      <a:pt x="3925" y="308"/>
                      <a:pt x="4924" y="61"/>
                      <a:pt x="4924" y="61"/>
                    </a:cubicBezTo>
                    <a:lnTo>
                      <a:pt x="4924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5542110" y="2889539"/>
                <a:ext cx="870089" cy="293227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944" extrusionOk="0">
                    <a:moveTo>
                      <a:pt x="11611" y="659"/>
                    </a:moveTo>
                    <a:cubicBezTo>
                      <a:pt x="11679" y="771"/>
                      <a:pt x="11703" y="853"/>
                      <a:pt x="11703" y="853"/>
                    </a:cubicBezTo>
                    <a:cubicBezTo>
                      <a:pt x="11690" y="787"/>
                      <a:pt x="11660" y="722"/>
                      <a:pt x="11611" y="659"/>
                    </a:cubicBezTo>
                    <a:close/>
                    <a:moveTo>
                      <a:pt x="10277" y="0"/>
                    </a:moveTo>
                    <a:cubicBezTo>
                      <a:pt x="10081" y="0"/>
                      <a:pt x="9859" y="24"/>
                      <a:pt x="9608" y="79"/>
                    </a:cubicBezTo>
                    <a:cubicBezTo>
                      <a:pt x="7853" y="464"/>
                      <a:pt x="5761" y="1001"/>
                      <a:pt x="4168" y="1669"/>
                    </a:cubicBezTo>
                    <a:cubicBezTo>
                      <a:pt x="2572" y="2337"/>
                      <a:pt x="179" y="3437"/>
                      <a:pt x="0" y="3886"/>
                    </a:cubicBezTo>
                    <a:cubicBezTo>
                      <a:pt x="0" y="3886"/>
                      <a:pt x="268" y="3943"/>
                      <a:pt x="727" y="3943"/>
                    </a:cubicBezTo>
                    <a:cubicBezTo>
                      <a:pt x="1363" y="3943"/>
                      <a:pt x="2367" y="3833"/>
                      <a:pt x="3540" y="3306"/>
                    </a:cubicBezTo>
                    <a:cubicBezTo>
                      <a:pt x="5562" y="2398"/>
                      <a:pt x="6854" y="1193"/>
                      <a:pt x="8787" y="569"/>
                    </a:cubicBezTo>
                    <a:cubicBezTo>
                      <a:pt x="9463" y="351"/>
                      <a:pt x="10011" y="266"/>
                      <a:pt x="10443" y="266"/>
                    </a:cubicBezTo>
                    <a:cubicBezTo>
                      <a:pt x="11066" y="266"/>
                      <a:pt x="11445" y="444"/>
                      <a:pt x="11611" y="659"/>
                    </a:cubicBezTo>
                    <a:lnTo>
                      <a:pt x="11611" y="659"/>
                    </a:lnTo>
                    <a:cubicBezTo>
                      <a:pt x="11460" y="407"/>
                      <a:pt x="11090" y="0"/>
                      <a:pt x="1027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5798539" y="3073775"/>
                <a:ext cx="124458" cy="15917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141" extrusionOk="0">
                    <a:moveTo>
                      <a:pt x="1674" y="1"/>
                    </a:moveTo>
                    <a:lnTo>
                      <a:pt x="1195" y="271"/>
                    </a:lnTo>
                    <a:lnTo>
                      <a:pt x="479" y="1334"/>
                    </a:lnTo>
                    <a:lnTo>
                      <a:pt x="1" y="2141"/>
                    </a:lnTo>
                    <a:cubicBezTo>
                      <a:pt x="382" y="2069"/>
                      <a:pt x="1340" y="1509"/>
                      <a:pt x="1283" y="942"/>
                    </a:cubicBezTo>
                    <a:cubicBezTo>
                      <a:pt x="1228" y="372"/>
                      <a:pt x="1674" y="1"/>
                      <a:pt x="1674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657797" y="3597190"/>
                <a:ext cx="91894" cy="101633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67" extrusionOk="0">
                    <a:moveTo>
                      <a:pt x="615" y="0"/>
                    </a:moveTo>
                    <a:lnTo>
                      <a:pt x="0" y="1046"/>
                    </a:lnTo>
                    <a:lnTo>
                      <a:pt x="615" y="1366"/>
                    </a:lnTo>
                    <a:lnTo>
                      <a:pt x="1235" y="11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493188" y="3670275"/>
                <a:ext cx="341032" cy="326162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387" extrusionOk="0">
                    <a:moveTo>
                      <a:pt x="2278" y="1"/>
                    </a:moveTo>
                    <a:cubicBezTo>
                      <a:pt x="1757" y="1"/>
                      <a:pt x="986" y="849"/>
                      <a:pt x="986" y="849"/>
                    </a:cubicBezTo>
                    <a:lnTo>
                      <a:pt x="1" y="2098"/>
                    </a:lnTo>
                    <a:lnTo>
                      <a:pt x="2214" y="4386"/>
                    </a:lnTo>
                    <a:lnTo>
                      <a:pt x="2498" y="4085"/>
                    </a:lnTo>
                    <a:cubicBezTo>
                      <a:pt x="2498" y="4085"/>
                      <a:pt x="2616" y="4386"/>
                      <a:pt x="2947" y="4386"/>
                    </a:cubicBezTo>
                    <a:cubicBezTo>
                      <a:pt x="2956" y="4386"/>
                      <a:pt x="2965" y="4386"/>
                      <a:pt x="2974" y="4386"/>
                    </a:cubicBezTo>
                    <a:cubicBezTo>
                      <a:pt x="3325" y="4365"/>
                      <a:pt x="4586" y="3171"/>
                      <a:pt x="4586" y="3171"/>
                    </a:cubicBezTo>
                    <a:lnTo>
                      <a:pt x="3588" y="1588"/>
                    </a:lnTo>
                    <a:lnTo>
                      <a:pt x="2920" y="2448"/>
                    </a:lnTo>
                    <a:cubicBezTo>
                      <a:pt x="2920" y="2448"/>
                      <a:pt x="2920" y="201"/>
                      <a:pt x="2410" y="22"/>
                    </a:cubicBezTo>
                    <a:cubicBezTo>
                      <a:pt x="2369" y="7"/>
                      <a:pt x="2324" y="1"/>
                      <a:pt x="2278" y="1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0"/>
              <p:cNvSpPr/>
              <p:nvPr/>
            </p:nvSpPr>
            <p:spPr>
              <a:xfrm>
                <a:off x="5679878" y="3676818"/>
                <a:ext cx="451884" cy="265123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3566" extrusionOk="0">
                    <a:moveTo>
                      <a:pt x="174" y="0"/>
                    </a:moveTo>
                    <a:cubicBezTo>
                      <a:pt x="66" y="0"/>
                      <a:pt x="0" y="2"/>
                      <a:pt x="0" y="2"/>
                    </a:cubicBezTo>
                    <a:lnTo>
                      <a:pt x="321" y="3565"/>
                    </a:lnTo>
                    <a:lnTo>
                      <a:pt x="1533" y="1696"/>
                    </a:lnTo>
                    <a:cubicBezTo>
                      <a:pt x="1533" y="1696"/>
                      <a:pt x="3988" y="3393"/>
                      <a:pt x="4454" y="3393"/>
                    </a:cubicBezTo>
                    <a:cubicBezTo>
                      <a:pt x="4457" y="3393"/>
                      <a:pt x="4459" y="3393"/>
                      <a:pt x="4461" y="3393"/>
                    </a:cubicBezTo>
                    <a:cubicBezTo>
                      <a:pt x="4906" y="3376"/>
                      <a:pt x="6077" y="1689"/>
                      <a:pt x="6077" y="1689"/>
                    </a:cubicBezTo>
                    <a:lnTo>
                      <a:pt x="5200" y="784"/>
                    </a:lnTo>
                    <a:lnTo>
                      <a:pt x="4374" y="1568"/>
                    </a:lnTo>
                    <a:cubicBezTo>
                      <a:pt x="4374" y="1568"/>
                      <a:pt x="2308" y="414"/>
                      <a:pt x="1759" y="191"/>
                    </a:cubicBezTo>
                    <a:cubicBezTo>
                      <a:pt x="1334" y="20"/>
                      <a:pt x="528" y="0"/>
                      <a:pt x="174" y="0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>
                <a:off x="6076009" y="3712282"/>
                <a:ext cx="108770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213" extrusionOk="0">
                    <a:moveTo>
                      <a:pt x="362" y="1"/>
                    </a:moveTo>
                    <a:cubicBezTo>
                      <a:pt x="301" y="1"/>
                      <a:pt x="0" y="439"/>
                      <a:pt x="0" y="439"/>
                    </a:cubicBezTo>
                    <a:lnTo>
                      <a:pt x="749" y="1212"/>
                    </a:lnTo>
                    <a:cubicBezTo>
                      <a:pt x="749" y="1212"/>
                      <a:pt x="1411" y="729"/>
                      <a:pt x="1455" y="591"/>
                    </a:cubicBezTo>
                    <a:cubicBezTo>
                      <a:pt x="1462" y="567"/>
                      <a:pt x="1450" y="558"/>
                      <a:pt x="1424" y="558"/>
                    </a:cubicBezTo>
                    <a:cubicBezTo>
                      <a:pt x="1299" y="558"/>
                      <a:pt x="857" y="790"/>
                      <a:pt x="857" y="790"/>
                    </a:cubicBezTo>
                    <a:cubicBezTo>
                      <a:pt x="857" y="790"/>
                      <a:pt x="1273" y="348"/>
                      <a:pt x="1279" y="243"/>
                    </a:cubicBezTo>
                    <a:cubicBezTo>
                      <a:pt x="1281" y="230"/>
                      <a:pt x="1272" y="224"/>
                      <a:pt x="1256" y="224"/>
                    </a:cubicBezTo>
                    <a:cubicBezTo>
                      <a:pt x="1148" y="224"/>
                      <a:pt x="709" y="486"/>
                      <a:pt x="709" y="486"/>
                    </a:cubicBezTo>
                    <a:cubicBezTo>
                      <a:pt x="709" y="486"/>
                      <a:pt x="942" y="243"/>
                      <a:pt x="979" y="78"/>
                    </a:cubicBezTo>
                    <a:cubicBezTo>
                      <a:pt x="983" y="56"/>
                      <a:pt x="975" y="46"/>
                      <a:pt x="956" y="46"/>
                    </a:cubicBezTo>
                    <a:cubicBezTo>
                      <a:pt x="839" y="46"/>
                      <a:pt x="328" y="439"/>
                      <a:pt x="328" y="439"/>
                    </a:cubicBezTo>
                    <a:cubicBezTo>
                      <a:pt x="328" y="439"/>
                      <a:pt x="388" y="95"/>
                      <a:pt x="371" y="11"/>
                    </a:cubicBezTo>
                    <a:cubicBezTo>
                      <a:pt x="370" y="4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5763892" y="3775776"/>
                <a:ext cx="97693" cy="1147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543" extrusionOk="0">
                    <a:moveTo>
                      <a:pt x="318" y="0"/>
                    </a:moveTo>
                    <a:cubicBezTo>
                      <a:pt x="142" y="0"/>
                      <a:pt x="1" y="237"/>
                      <a:pt x="1" y="237"/>
                    </a:cubicBezTo>
                    <a:lnTo>
                      <a:pt x="814" y="1542"/>
                    </a:lnTo>
                    <a:cubicBezTo>
                      <a:pt x="814" y="1542"/>
                      <a:pt x="962" y="1465"/>
                      <a:pt x="1067" y="1316"/>
                    </a:cubicBezTo>
                    <a:cubicBezTo>
                      <a:pt x="1175" y="1168"/>
                      <a:pt x="979" y="756"/>
                      <a:pt x="979" y="756"/>
                    </a:cubicBezTo>
                    <a:cubicBezTo>
                      <a:pt x="979" y="756"/>
                      <a:pt x="1229" y="635"/>
                      <a:pt x="1269" y="517"/>
                    </a:cubicBezTo>
                    <a:cubicBezTo>
                      <a:pt x="1314" y="399"/>
                      <a:pt x="331" y="291"/>
                      <a:pt x="331" y="291"/>
                    </a:cubicBezTo>
                    <a:cubicBezTo>
                      <a:pt x="331" y="291"/>
                      <a:pt x="554" y="206"/>
                      <a:pt x="642" y="162"/>
                    </a:cubicBezTo>
                    <a:cubicBezTo>
                      <a:pt x="727" y="122"/>
                      <a:pt x="544" y="34"/>
                      <a:pt x="352" y="3"/>
                    </a:cubicBezTo>
                    <a:cubicBezTo>
                      <a:pt x="340" y="1"/>
                      <a:pt x="329" y="0"/>
                      <a:pt x="318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5435271" y="3833173"/>
                <a:ext cx="398949" cy="673960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9065" extrusionOk="0">
                    <a:moveTo>
                      <a:pt x="871" y="1"/>
                    </a:moveTo>
                    <a:cubicBezTo>
                      <a:pt x="871" y="1"/>
                      <a:pt x="520" y="1874"/>
                      <a:pt x="375" y="3183"/>
                    </a:cubicBezTo>
                    <a:cubicBezTo>
                      <a:pt x="230" y="4492"/>
                      <a:pt x="0" y="9064"/>
                      <a:pt x="0" y="9064"/>
                    </a:cubicBezTo>
                    <a:lnTo>
                      <a:pt x="2183" y="9064"/>
                    </a:lnTo>
                    <a:lnTo>
                      <a:pt x="2183" y="3372"/>
                    </a:lnTo>
                    <a:lnTo>
                      <a:pt x="3611" y="8524"/>
                    </a:lnTo>
                    <a:lnTo>
                      <a:pt x="5365" y="8046"/>
                    </a:lnTo>
                    <a:cubicBezTo>
                      <a:pt x="5365" y="8046"/>
                      <a:pt x="3181" y="2110"/>
                      <a:pt x="3076" y="2110"/>
                    </a:cubicBezTo>
                    <a:cubicBezTo>
                      <a:pt x="3075" y="2110"/>
                      <a:pt x="3075" y="2110"/>
                      <a:pt x="3074" y="2110"/>
                    </a:cubicBezTo>
                    <a:cubicBezTo>
                      <a:pt x="3073" y="2112"/>
                      <a:pt x="3070" y="2113"/>
                      <a:pt x="3067" y="2113"/>
                    </a:cubicBezTo>
                    <a:cubicBezTo>
                      <a:pt x="2914" y="2113"/>
                      <a:pt x="871" y="1"/>
                      <a:pt x="871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5657797" y="3670647"/>
                <a:ext cx="78585" cy="15538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090" extrusionOk="0">
                    <a:moveTo>
                      <a:pt x="0" y="0"/>
                    </a:moveTo>
                    <a:lnTo>
                      <a:pt x="49" y="7"/>
                    </a:lnTo>
                    <a:lnTo>
                      <a:pt x="49" y="7"/>
                    </a:lnTo>
                    <a:cubicBezTo>
                      <a:pt x="33" y="3"/>
                      <a:pt x="17" y="1"/>
                      <a:pt x="0" y="0"/>
                    </a:cubicBezTo>
                    <a:close/>
                    <a:moveTo>
                      <a:pt x="49" y="7"/>
                    </a:moveTo>
                    <a:cubicBezTo>
                      <a:pt x="540" y="120"/>
                      <a:pt x="429" y="1543"/>
                      <a:pt x="429" y="1543"/>
                    </a:cubicBezTo>
                    <a:lnTo>
                      <a:pt x="540" y="2089"/>
                    </a:lnTo>
                    <a:cubicBezTo>
                      <a:pt x="1056" y="1425"/>
                      <a:pt x="618" y="85"/>
                      <a:pt x="618" y="8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5502036" y="3796817"/>
                <a:ext cx="136502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28" extrusionOk="0">
                    <a:moveTo>
                      <a:pt x="195" y="1"/>
                    </a:moveTo>
                    <a:lnTo>
                      <a:pt x="0" y="243"/>
                    </a:lnTo>
                    <a:lnTo>
                      <a:pt x="1835" y="1128"/>
                    </a:lnTo>
                    <a:lnTo>
                      <a:pt x="1741" y="49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5542110" y="3610945"/>
                <a:ext cx="130331" cy="64534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868" extrusionOk="0">
                    <a:moveTo>
                      <a:pt x="687" y="1"/>
                    </a:moveTo>
                    <a:cubicBezTo>
                      <a:pt x="687" y="1"/>
                      <a:pt x="686" y="1"/>
                      <a:pt x="686" y="1"/>
                    </a:cubicBezTo>
                    <a:cubicBezTo>
                      <a:pt x="537" y="7"/>
                      <a:pt x="156" y="273"/>
                      <a:pt x="98" y="328"/>
                    </a:cubicBezTo>
                    <a:cubicBezTo>
                      <a:pt x="45" y="382"/>
                      <a:pt x="0" y="432"/>
                      <a:pt x="0" y="432"/>
                    </a:cubicBezTo>
                    <a:lnTo>
                      <a:pt x="35" y="499"/>
                    </a:lnTo>
                    <a:cubicBezTo>
                      <a:pt x="35" y="499"/>
                      <a:pt x="460" y="206"/>
                      <a:pt x="554" y="206"/>
                    </a:cubicBezTo>
                    <a:cubicBezTo>
                      <a:pt x="648" y="206"/>
                      <a:pt x="1333" y="868"/>
                      <a:pt x="1333" y="868"/>
                    </a:cubicBezTo>
                    <a:lnTo>
                      <a:pt x="1637" y="814"/>
                    </a:lnTo>
                    <a:lnTo>
                      <a:pt x="1752" y="530"/>
                    </a:lnTo>
                    <a:cubicBezTo>
                      <a:pt x="1752" y="530"/>
                      <a:pt x="840" y="1"/>
                      <a:pt x="687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5493709" y="3705814"/>
                <a:ext cx="65574" cy="4245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71" extrusionOk="0">
                    <a:moveTo>
                      <a:pt x="315" y="0"/>
                    </a:moveTo>
                    <a:cubicBezTo>
                      <a:pt x="315" y="0"/>
                      <a:pt x="0" y="347"/>
                      <a:pt x="315" y="526"/>
                    </a:cubicBezTo>
                    <a:cubicBezTo>
                      <a:pt x="370" y="558"/>
                      <a:pt x="423" y="571"/>
                      <a:pt x="474" y="571"/>
                    </a:cubicBezTo>
                    <a:cubicBezTo>
                      <a:pt x="709" y="571"/>
                      <a:pt x="881" y="287"/>
                      <a:pt x="881" y="287"/>
                    </a:cubicBez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5516831" y="3732208"/>
                <a:ext cx="12862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21" extrusionOk="0">
                    <a:moveTo>
                      <a:pt x="103" y="1"/>
                    </a:moveTo>
                    <a:cubicBezTo>
                      <a:pt x="90" y="1"/>
                      <a:pt x="76" y="5"/>
                      <a:pt x="61" y="16"/>
                    </a:cubicBezTo>
                    <a:cubicBezTo>
                      <a:pt x="0" y="60"/>
                      <a:pt x="68" y="120"/>
                      <a:pt x="115" y="120"/>
                    </a:cubicBezTo>
                    <a:cubicBezTo>
                      <a:pt x="166" y="120"/>
                      <a:pt x="172" y="47"/>
                      <a:pt x="172" y="47"/>
                    </a:cubicBezTo>
                    <a:cubicBezTo>
                      <a:pt x="172" y="47"/>
                      <a:pt x="144" y="1"/>
                      <a:pt x="10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5758614" y="3679940"/>
                <a:ext cx="46021" cy="9992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44" extrusionOk="0">
                    <a:moveTo>
                      <a:pt x="1" y="1"/>
                    </a:moveTo>
                    <a:cubicBezTo>
                      <a:pt x="14" y="4"/>
                      <a:pt x="423" y="1292"/>
                      <a:pt x="423" y="1292"/>
                    </a:cubicBezTo>
                    <a:lnTo>
                      <a:pt x="619" y="1343"/>
                    </a:lnTo>
                    <a:lnTo>
                      <a:pt x="453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5703744" y="4414729"/>
                <a:ext cx="293301" cy="135312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820" extrusionOk="0">
                    <a:moveTo>
                      <a:pt x="2700" y="0"/>
                    </a:moveTo>
                    <a:cubicBezTo>
                      <a:pt x="2235" y="0"/>
                      <a:pt x="1754" y="224"/>
                      <a:pt x="1754" y="224"/>
                    </a:cubicBezTo>
                    <a:lnTo>
                      <a:pt x="0" y="702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8" y="399"/>
                    </a:cubicBezTo>
                    <a:cubicBezTo>
                      <a:pt x="3294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5714227" y="4549970"/>
                <a:ext cx="286312" cy="28921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9" extrusionOk="0">
                    <a:moveTo>
                      <a:pt x="1" y="1"/>
                    </a:moveTo>
                    <a:lnTo>
                      <a:pt x="1" y="244"/>
                    </a:lnTo>
                    <a:lnTo>
                      <a:pt x="1364" y="348"/>
                    </a:lnTo>
                    <a:lnTo>
                      <a:pt x="1557" y="176"/>
                    </a:lnTo>
                    <a:lnTo>
                      <a:pt x="1613" y="348"/>
                    </a:lnTo>
                    <a:lnTo>
                      <a:pt x="3851" y="389"/>
                    </a:lnTo>
                    <a:lnTo>
                      <a:pt x="3851" y="389"/>
                    </a:lnTo>
                    <a:lnTo>
                      <a:pt x="380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5845230" y="4426774"/>
                <a:ext cx="155312" cy="123268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658" extrusionOk="0">
                    <a:moveTo>
                      <a:pt x="1199" y="0"/>
                    </a:moveTo>
                    <a:cubicBezTo>
                      <a:pt x="951" y="0"/>
                      <a:pt x="494" y="62"/>
                      <a:pt x="290" y="484"/>
                    </a:cubicBezTo>
                    <a:cubicBezTo>
                      <a:pt x="0" y="1077"/>
                      <a:pt x="71" y="1658"/>
                      <a:pt x="71" y="1658"/>
                    </a:cubicBezTo>
                    <a:lnTo>
                      <a:pt x="2089" y="1658"/>
                    </a:lnTo>
                    <a:cubicBezTo>
                      <a:pt x="2089" y="1658"/>
                      <a:pt x="1910" y="244"/>
                      <a:pt x="1366" y="11"/>
                    </a:cubicBezTo>
                    <a:cubicBezTo>
                      <a:pt x="1366" y="11"/>
                      <a:pt x="1300" y="0"/>
                      <a:pt x="119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5800323" y="4423577"/>
                <a:ext cx="54943" cy="83641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25" extrusionOk="0">
                    <a:moveTo>
                      <a:pt x="739" y="0"/>
                    </a:moveTo>
                    <a:lnTo>
                      <a:pt x="368" y="128"/>
                    </a:lnTo>
                    <a:cubicBezTo>
                      <a:pt x="368" y="128"/>
                      <a:pt x="172" y="466"/>
                      <a:pt x="88" y="658"/>
                    </a:cubicBezTo>
                    <a:cubicBezTo>
                      <a:pt x="3" y="851"/>
                      <a:pt x="0" y="1123"/>
                      <a:pt x="0" y="1123"/>
                    </a:cubicBezTo>
                    <a:lnTo>
                      <a:pt x="125" y="1123"/>
                    </a:lnTo>
                    <a:cubicBezTo>
                      <a:pt x="125" y="1123"/>
                      <a:pt x="125" y="1124"/>
                      <a:pt x="126" y="1124"/>
                    </a:cubicBezTo>
                    <a:cubicBezTo>
                      <a:pt x="130" y="1124"/>
                      <a:pt x="148" y="1100"/>
                      <a:pt x="199" y="793"/>
                    </a:cubicBezTo>
                    <a:cubicBezTo>
                      <a:pt x="257" y="425"/>
                      <a:pt x="739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5425234" y="4441272"/>
                <a:ext cx="293375" cy="13538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1821" extrusionOk="0">
                    <a:moveTo>
                      <a:pt x="2700" y="0"/>
                    </a:moveTo>
                    <a:cubicBezTo>
                      <a:pt x="2235" y="0"/>
                      <a:pt x="1755" y="224"/>
                      <a:pt x="1755" y="224"/>
                    </a:cubicBezTo>
                    <a:lnTo>
                      <a:pt x="1" y="703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9" y="396"/>
                    </a:cubicBezTo>
                    <a:cubicBezTo>
                      <a:pt x="3293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5435791" y="4576587"/>
                <a:ext cx="286312" cy="28624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5" extrusionOk="0">
                    <a:moveTo>
                      <a:pt x="0" y="0"/>
                    </a:moveTo>
                    <a:lnTo>
                      <a:pt x="0" y="243"/>
                    </a:lnTo>
                    <a:lnTo>
                      <a:pt x="1363" y="347"/>
                    </a:lnTo>
                    <a:lnTo>
                      <a:pt x="1556" y="173"/>
                    </a:lnTo>
                    <a:lnTo>
                      <a:pt x="1613" y="347"/>
                    </a:lnTo>
                    <a:lnTo>
                      <a:pt x="3850" y="385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5566719" y="4453168"/>
                <a:ext cx="155386" cy="123491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661" extrusionOk="0">
                    <a:moveTo>
                      <a:pt x="1197" y="0"/>
                    </a:moveTo>
                    <a:cubicBezTo>
                      <a:pt x="950" y="0"/>
                      <a:pt x="493" y="62"/>
                      <a:pt x="287" y="486"/>
                    </a:cubicBezTo>
                    <a:cubicBezTo>
                      <a:pt x="1" y="1080"/>
                      <a:pt x="68" y="1660"/>
                      <a:pt x="68" y="1660"/>
                    </a:cubicBezTo>
                    <a:lnTo>
                      <a:pt x="2089" y="1660"/>
                    </a:lnTo>
                    <a:cubicBezTo>
                      <a:pt x="2089" y="1660"/>
                      <a:pt x="1910" y="246"/>
                      <a:pt x="1364" y="10"/>
                    </a:cubicBezTo>
                    <a:cubicBezTo>
                      <a:pt x="1364" y="10"/>
                      <a:pt x="1298" y="0"/>
                      <a:pt x="119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5521813" y="4449896"/>
                <a:ext cx="54720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28" extrusionOk="0">
                    <a:moveTo>
                      <a:pt x="736" y="0"/>
                    </a:moveTo>
                    <a:lnTo>
                      <a:pt x="368" y="132"/>
                    </a:lnTo>
                    <a:cubicBezTo>
                      <a:pt x="368" y="132"/>
                      <a:pt x="172" y="466"/>
                      <a:pt x="88" y="659"/>
                    </a:cubicBezTo>
                    <a:cubicBezTo>
                      <a:pt x="4" y="854"/>
                      <a:pt x="1" y="1127"/>
                      <a:pt x="1" y="1127"/>
                    </a:cubicBezTo>
                    <a:lnTo>
                      <a:pt x="122" y="1127"/>
                    </a:lnTo>
                    <a:cubicBezTo>
                      <a:pt x="122" y="1127"/>
                      <a:pt x="122" y="1128"/>
                      <a:pt x="123" y="1128"/>
                    </a:cubicBezTo>
                    <a:cubicBezTo>
                      <a:pt x="128" y="1128"/>
                      <a:pt x="147" y="1106"/>
                      <a:pt x="197" y="793"/>
                    </a:cubicBezTo>
                    <a:cubicBezTo>
                      <a:pt x="257" y="429"/>
                      <a:pt x="736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5922924" y="3222621"/>
                <a:ext cx="68623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418" extrusionOk="0">
                    <a:moveTo>
                      <a:pt x="922" y="0"/>
                    </a:moveTo>
                    <a:lnTo>
                      <a:pt x="754" y="175"/>
                    </a:lnTo>
                    <a:cubicBezTo>
                      <a:pt x="845" y="139"/>
                      <a:pt x="909" y="111"/>
                      <a:pt x="912" y="111"/>
                    </a:cubicBezTo>
                    <a:lnTo>
                      <a:pt x="919" y="108"/>
                    </a:lnTo>
                    <a:cubicBezTo>
                      <a:pt x="919" y="74"/>
                      <a:pt x="922" y="37"/>
                      <a:pt x="922" y="0"/>
                    </a:cubicBezTo>
                    <a:close/>
                    <a:moveTo>
                      <a:pt x="909" y="283"/>
                    </a:moveTo>
                    <a:lnTo>
                      <a:pt x="909" y="283"/>
                    </a:lnTo>
                    <a:cubicBezTo>
                      <a:pt x="815" y="587"/>
                      <a:pt x="585" y="1285"/>
                      <a:pt x="393" y="1386"/>
                    </a:cubicBezTo>
                    <a:lnTo>
                      <a:pt x="365" y="1336"/>
                    </a:lnTo>
                    <a:lnTo>
                      <a:pt x="116" y="840"/>
                    </a:lnTo>
                    <a:lnTo>
                      <a:pt x="1" y="958"/>
                    </a:lnTo>
                    <a:lnTo>
                      <a:pt x="295" y="1417"/>
                    </a:lnTo>
                    <a:lnTo>
                      <a:pt x="304" y="1417"/>
                    </a:lnTo>
                    <a:cubicBezTo>
                      <a:pt x="376" y="1417"/>
                      <a:pt x="818" y="1374"/>
                      <a:pt x="909" y="283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5931475" y="3236376"/>
                <a:ext cx="56801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152" extrusionOk="0">
                    <a:moveTo>
                      <a:pt x="764" y="0"/>
                    </a:moveTo>
                    <a:lnTo>
                      <a:pt x="764" y="0"/>
                    </a:lnTo>
                    <a:cubicBezTo>
                      <a:pt x="713" y="21"/>
                      <a:pt x="632" y="55"/>
                      <a:pt x="544" y="88"/>
                    </a:cubicBezTo>
                    <a:lnTo>
                      <a:pt x="1" y="655"/>
                    </a:lnTo>
                    <a:lnTo>
                      <a:pt x="250" y="1151"/>
                    </a:lnTo>
                    <a:cubicBezTo>
                      <a:pt x="423" y="1060"/>
                      <a:pt x="666" y="334"/>
                      <a:pt x="76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5950062" y="3230576"/>
                <a:ext cx="41263" cy="9516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280" extrusionOk="0">
                    <a:moveTo>
                      <a:pt x="554" y="1"/>
                    </a:moveTo>
                    <a:lnTo>
                      <a:pt x="547" y="4"/>
                    </a:lnTo>
                    <a:cubicBezTo>
                      <a:pt x="544" y="4"/>
                      <a:pt x="480" y="32"/>
                      <a:pt x="389" y="68"/>
                    </a:cubicBezTo>
                    <a:lnTo>
                      <a:pt x="294" y="166"/>
                    </a:lnTo>
                    <a:cubicBezTo>
                      <a:pt x="382" y="133"/>
                      <a:pt x="463" y="99"/>
                      <a:pt x="514" y="78"/>
                    </a:cubicBezTo>
                    <a:lnTo>
                      <a:pt x="514" y="78"/>
                    </a:lnTo>
                    <a:cubicBezTo>
                      <a:pt x="416" y="412"/>
                      <a:pt x="173" y="1138"/>
                      <a:pt x="0" y="1229"/>
                    </a:cubicBezTo>
                    <a:lnTo>
                      <a:pt x="28" y="1279"/>
                    </a:lnTo>
                    <a:cubicBezTo>
                      <a:pt x="220" y="1178"/>
                      <a:pt x="450" y="480"/>
                      <a:pt x="544" y="176"/>
                    </a:cubicBezTo>
                    <a:cubicBezTo>
                      <a:pt x="547" y="122"/>
                      <a:pt x="551" y="61"/>
                      <a:pt x="554" y="1"/>
                    </a:cubicBez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5829394" y="3258160"/>
                <a:ext cx="53307" cy="3524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74" extrusionOk="0">
                    <a:moveTo>
                      <a:pt x="520" y="1"/>
                    </a:moveTo>
                    <a:lnTo>
                      <a:pt x="520" y="1"/>
                    </a:lnTo>
                    <a:cubicBezTo>
                      <a:pt x="534" y="35"/>
                      <a:pt x="544" y="69"/>
                      <a:pt x="544" y="106"/>
                    </a:cubicBezTo>
                    <a:cubicBezTo>
                      <a:pt x="544" y="237"/>
                      <a:pt x="436" y="345"/>
                      <a:pt x="304" y="345"/>
                    </a:cubicBezTo>
                    <a:cubicBezTo>
                      <a:pt x="173" y="345"/>
                      <a:pt x="64" y="237"/>
                      <a:pt x="64" y="106"/>
                    </a:cubicBezTo>
                    <a:lnTo>
                      <a:pt x="64" y="89"/>
                    </a:lnTo>
                    <a:cubicBezTo>
                      <a:pt x="61" y="95"/>
                      <a:pt x="58" y="99"/>
                      <a:pt x="58" y="99"/>
                    </a:cubicBezTo>
                    <a:cubicBezTo>
                      <a:pt x="58" y="99"/>
                      <a:pt x="0" y="440"/>
                      <a:pt x="297" y="474"/>
                    </a:cubicBezTo>
                    <a:lnTo>
                      <a:pt x="331" y="474"/>
                    </a:lnTo>
                    <a:cubicBezTo>
                      <a:pt x="598" y="474"/>
                      <a:pt x="716" y="139"/>
                      <a:pt x="520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5834152" y="3254665"/>
                <a:ext cx="35687" cy="2914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92" extrusionOk="0">
                    <a:moveTo>
                      <a:pt x="301" y="1"/>
                    </a:moveTo>
                    <a:cubicBezTo>
                      <a:pt x="159" y="1"/>
                      <a:pt x="34" y="105"/>
                      <a:pt x="0" y="136"/>
                    </a:cubicBezTo>
                    <a:lnTo>
                      <a:pt x="0" y="153"/>
                    </a:lnTo>
                    <a:cubicBezTo>
                      <a:pt x="0" y="284"/>
                      <a:pt x="109" y="392"/>
                      <a:pt x="240" y="392"/>
                    </a:cubicBezTo>
                    <a:cubicBezTo>
                      <a:pt x="372" y="392"/>
                      <a:pt x="480" y="284"/>
                      <a:pt x="480" y="153"/>
                    </a:cubicBezTo>
                    <a:cubicBezTo>
                      <a:pt x="480" y="116"/>
                      <a:pt x="470" y="82"/>
                      <a:pt x="456" y="48"/>
                    </a:cubicBezTo>
                    <a:cubicBezTo>
                      <a:pt x="453" y="48"/>
                      <a:pt x="450" y="44"/>
                      <a:pt x="450" y="44"/>
                    </a:cubicBezTo>
                    <a:cubicBezTo>
                      <a:pt x="399" y="14"/>
                      <a:pt x="348" y="1"/>
                      <a:pt x="30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0"/>
              <p:cNvSpPr/>
              <p:nvPr/>
            </p:nvSpPr>
            <p:spPr>
              <a:xfrm>
                <a:off x="5918166" y="3203513"/>
                <a:ext cx="54497" cy="3397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57" extrusionOk="0">
                    <a:moveTo>
                      <a:pt x="1" y="385"/>
                    </a:moveTo>
                    <a:lnTo>
                      <a:pt x="4" y="388"/>
                    </a:lnTo>
                    <a:cubicBezTo>
                      <a:pt x="4" y="385"/>
                      <a:pt x="1" y="385"/>
                      <a:pt x="1" y="385"/>
                    </a:cubicBezTo>
                    <a:close/>
                    <a:moveTo>
                      <a:pt x="332" y="0"/>
                    </a:moveTo>
                    <a:cubicBezTo>
                      <a:pt x="301" y="0"/>
                      <a:pt x="271" y="7"/>
                      <a:pt x="240" y="21"/>
                    </a:cubicBezTo>
                    <a:cubicBezTo>
                      <a:pt x="355" y="38"/>
                      <a:pt x="443" y="139"/>
                      <a:pt x="443" y="257"/>
                    </a:cubicBezTo>
                    <a:cubicBezTo>
                      <a:pt x="443" y="341"/>
                      <a:pt x="402" y="412"/>
                      <a:pt x="338" y="456"/>
                    </a:cubicBezTo>
                    <a:cubicBezTo>
                      <a:pt x="406" y="449"/>
                      <a:pt x="477" y="432"/>
                      <a:pt x="551" y="396"/>
                    </a:cubicBezTo>
                    <a:cubicBezTo>
                      <a:pt x="733" y="301"/>
                      <a:pt x="547" y="0"/>
                      <a:pt x="332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5918166" y="3205000"/>
                <a:ext cx="32936" cy="3249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7" extrusionOk="0">
                    <a:moveTo>
                      <a:pt x="240" y="1"/>
                    </a:moveTo>
                    <a:cubicBezTo>
                      <a:pt x="150" y="41"/>
                      <a:pt x="58" y="149"/>
                      <a:pt x="1" y="365"/>
                    </a:cubicBezTo>
                    <a:cubicBezTo>
                      <a:pt x="1" y="365"/>
                      <a:pt x="4" y="365"/>
                      <a:pt x="4" y="368"/>
                    </a:cubicBezTo>
                    <a:cubicBezTo>
                      <a:pt x="24" y="379"/>
                      <a:pt x="139" y="436"/>
                      <a:pt x="292" y="436"/>
                    </a:cubicBezTo>
                    <a:lnTo>
                      <a:pt x="338" y="436"/>
                    </a:lnTo>
                    <a:cubicBezTo>
                      <a:pt x="402" y="392"/>
                      <a:pt x="443" y="321"/>
                      <a:pt x="443" y="237"/>
                    </a:cubicBezTo>
                    <a:cubicBezTo>
                      <a:pt x="443" y="119"/>
                      <a:pt x="355" y="18"/>
                      <a:pt x="24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5803074" y="3085076"/>
                <a:ext cx="127803" cy="146836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975" extrusionOk="0">
                    <a:moveTo>
                      <a:pt x="1718" y="0"/>
                    </a:moveTo>
                    <a:cubicBezTo>
                      <a:pt x="1589" y="75"/>
                      <a:pt x="1461" y="146"/>
                      <a:pt x="1337" y="213"/>
                    </a:cubicBezTo>
                    <a:cubicBezTo>
                      <a:pt x="1259" y="365"/>
                      <a:pt x="1201" y="561"/>
                      <a:pt x="1222" y="790"/>
                    </a:cubicBezTo>
                    <a:cubicBezTo>
                      <a:pt x="1276" y="1330"/>
                      <a:pt x="415" y="1860"/>
                      <a:pt x="0" y="1975"/>
                    </a:cubicBezTo>
                    <a:cubicBezTo>
                      <a:pt x="71" y="1958"/>
                      <a:pt x="220" y="1924"/>
                      <a:pt x="536" y="1850"/>
                    </a:cubicBezTo>
                    <a:cubicBezTo>
                      <a:pt x="1134" y="1712"/>
                      <a:pt x="1566" y="1175"/>
                      <a:pt x="1613" y="430"/>
                    </a:cubicBezTo>
                    <a:cubicBezTo>
                      <a:pt x="1623" y="264"/>
                      <a:pt x="1664" y="122"/>
                      <a:pt x="1718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5871029" y="3116451"/>
                <a:ext cx="1338" cy="1784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8" y="0"/>
                    </a:moveTo>
                    <a:cubicBezTo>
                      <a:pt x="10" y="4"/>
                      <a:pt x="7" y="4"/>
                      <a:pt x="4" y="8"/>
                    </a:cubicBezTo>
                    <a:cubicBezTo>
                      <a:pt x="1" y="14"/>
                      <a:pt x="1" y="21"/>
                      <a:pt x="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5798539" y="3100912"/>
                <a:ext cx="103938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776" extrusionOk="0">
                    <a:moveTo>
                      <a:pt x="1398" y="0"/>
                    </a:moveTo>
                    <a:lnTo>
                      <a:pt x="1398" y="0"/>
                    </a:lnTo>
                    <a:cubicBezTo>
                      <a:pt x="1259" y="71"/>
                      <a:pt x="1124" y="142"/>
                      <a:pt x="993" y="209"/>
                    </a:cubicBezTo>
                    <a:lnTo>
                      <a:pt x="976" y="233"/>
                    </a:lnTo>
                    <a:cubicBezTo>
                      <a:pt x="949" y="385"/>
                      <a:pt x="996" y="553"/>
                      <a:pt x="959" y="847"/>
                    </a:cubicBezTo>
                    <a:cubicBezTo>
                      <a:pt x="891" y="1357"/>
                      <a:pt x="1" y="1776"/>
                      <a:pt x="1" y="1776"/>
                    </a:cubicBezTo>
                    <a:lnTo>
                      <a:pt x="61" y="1762"/>
                    </a:lnTo>
                    <a:cubicBezTo>
                      <a:pt x="476" y="1647"/>
                      <a:pt x="1337" y="1117"/>
                      <a:pt x="1283" y="577"/>
                    </a:cubicBezTo>
                    <a:cubicBezTo>
                      <a:pt x="1262" y="348"/>
                      <a:pt x="1320" y="152"/>
                      <a:pt x="1398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5582258" y="3241134"/>
                <a:ext cx="123268" cy="113454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526" extrusionOk="0">
                    <a:moveTo>
                      <a:pt x="1354" y="0"/>
                    </a:moveTo>
                    <a:cubicBezTo>
                      <a:pt x="1394" y="95"/>
                      <a:pt x="1411" y="209"/>
                      <a:pt x="1374" y="348"/>
                    </a:cubicBezTo>
                    <a:cubicBezTo>
                      <a:pt x="1242" y="891"/>
                      <a:pt x="817" y="1104"/>
                      <a:pt x="817" y="1104"/>
                    </a:cubicBezTo>
                    <a:lnTo>
                      <a:pt x="700" y="723"/>
                    </a:lnTo>
                    <a:lnTo>
                      <a:pt x="700" y="723"/>
                    </a:lnTo>
                    <a:cubicBezTo>
                      <a:pt x="700" y="723"/>
                      <a:pt x="767" y="1161"/>
                      <a:pt x="237" y="1316"/>
                    </a:cubicBezTo>
                    <a:cubicBezTo>
                      <a:pt x="193" y="1327"/>
                      <a:pt x="153" y="1337"/>
                      <a:pt x="112" y="1347"/>
                    </a:cubicBezTo>
                    <a:cubicBezTo>
                      <a:pt x="78" y="1401"/>
                      <a:pt x="41" y="1455"/>
                      <a:pt x="1" y="1505"/>
                    </a:cubicBezTo>
                    <a:lnTo>
                      <a:pt x="338" y="1384"/>
                    </a:lnTo>
                    <a:cubicBezTo>
                      <a:pt x="338" y="1384"/>
                      <a:pt x="355" y="1435"/>
                      <a:pt x="389" y="1525"/>
                    </a:cubicBezTo>
                    <a:cubicBezTo>
                      <a:pt x="780" y="1452"/>
                      <a:pt x="770" y="1168"/>
                      <a:pt x="770" y="1168"/>
                    </a:cubicBezTo>
                    <a:lnTo>
                      <a:pt x="770" y="1168"/>
                    </a:lnTo>
                    <a:lnTo>
                      <a:pt x="949" y="1438"/>
                    </a:lnTo>
                    <a:cubicBezTo>
                      <a:pt x="949" y="1438"/>
                      <a:pt x="1229" y="1374"/>
                      <a:pt x="1472" y="824"/>
                    </a:cubicBezTo>
                    <a:cubicBezTo>
                      <a:pt x="1658" y="402"/>
                      <a:pt x="1475" y="115"/>
                      <a:pt x="1377" y="4"/>
                    </a:cubicBezTo>
                    <a:cubicBezTo>
                      <a:pt x="1371" y="0"/>
                      <a:pt x="1360" y="0"/>
                      <a:pt x="1354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5542630" y="3341282"/>
                <a:ext cx="48028" cy="1330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179" extrusionOk="0">
                    <a:moveTo>
                      <a:pt x="645" y="0"/>
                    </a:moveTo>
                    <a:cubicBezTo>
                      <a:pt x="520" y="27"/>
                      <a:pt x="409" y="37"/>
                      <a:pt x="311" y="37"/>
                    </a:cubicBezTo>
                    <a:cubicBezTo>
                      <a:pt x="189" y="37"/>
                      <a:pt x="95" y="24"/>
                      <a:pt x="28" y="7"/>
                    </a:cubicBezTo>
                    <a:cubicBezTo>
                      <a:pt x="18" y="16"/>
                      <a:pt x="11" y="27"/>
                      <a:pt x="1" y="37"/>
                    </a:cubicBezTo>
                    <a:cubicBezTo>
                      <a:pt x="88" y="84"/>
                      <a:pt x="240" y="152"/>
                      <a:pt x="473" y="178"/>
                    </a:cubicBezTo>
                    <a:lnTo>
                      <a:pt x="534" y="158"/>
                    </a:lnTo>
                    <a:cubicBezTo>
                      <a:pt x="574" y="108"/>
                      <a:pt x="611" y="54"/>
                      <a:pt x="645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5544638" y="3240911"/>
                <a:ext cx="142599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387" extrusionOk="0">
                    <a:moveTo>
                      <a:pt x="1816" y="0"/>
                    </a:moveTo>
                    <a:lnTo>
                      <a:pt x="1391" y="1059"/>
                    </a:lnTo>
                    <a:lnTo>
                      <a:pt x="1206" y="726"/>
                    </a:lnTo>
                    <a:lnTo>
                      <a:pt x="1206" y="726"/>
                    </a:lnTo>
                    <a:cubicBezTo>
                      <a:pt x="1206" y="726"/>
                      <a:pt x="1206" y="726"/>
                      <a:pt x="1206" y="726"/>
                    </a:cubicBezTo>
                    <a:cubicBezTo>
                      <a:pt x="1206" y="726"/>
                      <a:pt x="1121" y="1047"/>
                      <a:pt x="695" y="1215"/>
                    </a:cubicBezTo>
                    <a:cubicBezTo>
                      <a:pt x="449" y="1310"/>
                      <a:pt x="217" y="1330"/>
                      <a:pt x="64" y="1330"/>
                    </a:cubicBezTo>
                    <a:lnTo>
                      <a:pt x="18" y="1330"/>
                    </a:lnTo>
                    <a:cubicBezTo>
                      <a:pt x="14" y="1340"/>
                      <a:pt x="7" y="1346"/>
                      <a:pt x="1" y="1357"/>
                    </a:cubicBezTo>
                    <a:cubicBezTo>
                      <a:pt x="68" y="1374"/>
                      <a:pt x="162" y="1387"/>
                      <a:pt x="284" y="1387"/>
                    </a:cubicBezTo>
                    <a:cubicBezTo>
                      <a:pt x="382" y="1387"/>
                      <a:pt x="493" y="1377"/>
                      <a:pt x="618" y="1350"/>
                    </a:cubicBezTo>
                    <a:cubicBezTo>
                      <a:pt x="659" y="1340"/>
                      <a:pt x="699" y="1330"/>
                      <a:pt x="743" y="1319"/>
                    </a:cubicBezTo>
                    <a:cubicBezTo>
                      <a:pt x="1273" y="1164"/>
                      <a:pt x="1206" y="726"/>
                      <a:pt x="1206" y="726"/>
                    </a:cubicBezTo>
                    <a:lnTo>
                      <a:pt x="1206" y="726"/>
                    </a:lnTo>
                    <a:lnTo>
                      <a:pt x="1323" y="1107"/>
                    </a:lnTo>
                    <a:cubicBezTo>
                      <a:pt x="1323" y="1107"/>
                      <a:pt x="1748" y="894"/>
                      <a:pt x="1880" y="351"/>
                    </a:cubicBezTo>
                    <a:cubicBezTo>
                      <a:pt x="1917" y="212"/>
                      <a:pt x="1900" y="98"/>
                      <a:pt x="1860" y="3"/>
                    </a:cubicBezTo>
                    <a:cubicBezTo>
                      <a:pt x="1843" y="3"/>
                      <a:pt x="1829" y="0"/>
                      <a:pt x="18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5679655" y="3237416"/>
                <a:ext cx="5056" cy="4015"/>
              </a:xfrm>
              <a:custGeom>
                <a:avLst/>
                <a:gdLst/>
                <a:ahLst/>
                <a:cxnLst/>
                <a:rect l="l" t="t" r="r" b="b"/>
                <a:pathLst>
                  <a:path w="68" h="54" extrusionOk="0">
                    <a:moveTo>
                      <a:pt x="17" y="0"/>
                    </a:moveTo>
                    <a:lnTo>
                      <a:pt x="0" y="47"/>
                    </a:lnTo>
                    <a:cubicBezTo>
                      <a:pt x="13" y="47"/>
                      <a:pt x="27" y="50"/>
                      <a:pt x="44" y="50"/>
                    </a:cubicBezTo>
                    <a:cubicBezTo>
                      <a:pt x="50" y="50"/>
                      <a:pt x="61" y="50"/>
                      <a:pt x="67" y="54"/>
                    </a:cubicBezTo>
                    <a:cubicBezTo>
                      <a:pt x="41" y="2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413189" y="3257193"/>
                <a:ext cx="138584" cy="98659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327" extrusionOk="0">
                    <a:moveTo>
                      <a:pt x="969" y="1"/>
                    </a:moveTo>
                    <a:cubicBezTo>
                      <a:pt x="874" y="1"/>
                      <a:pt x="773" y="21"/>
                      <a:pt x="666" y="68"/>
                    </a:cubicBezTo>
                    <a:cubicBezTo>
                      <a:pt x="702" y="58"/>
                      <a:pt x="742" y="48"/>
                      <a:pt x="787" y="38"/>
                    </a:cubicBezTo>
                    <a:cubicBezTo>
                      <a:pt x="844" y="24"/>
                      <a:pt x="901" y="18"/>
                      <a:pt x="959" y="18"/>
                    </a:cubicBezTo>
                    <a:cubicBezTo>
                      <a:pt x="1087" y="18"/>
                      <a:pt x="1205" y="48"/>
                      <a:pt x="1317" y="99"/>
                    </a:cubicBezTo>
                    <a:cubicBezTo>
                      <a:pt x="1215" y="38"/>
                      <a:pt x="1097" y="1"/>
                      <a:pt x="969" y="1"/>
                    </a:cubicBezTo>
                    <a:close/>
                    <a:moveTo>
                      <a:pt x="797" y="122"/>
                    </a:moveTo>
                    <a:cubicBezTo>
                      <a:pt x="635" y="122"/>
                      <a:pt x="490" y="186"/>
                      <a:pt x="382" y="261"/>
                    </a:cubicBezTo>
                    <a:cubicBezTo>
                      <a:pt x="1" y="666"/>
                      <a:pt x="301" y="1317"/>
                      <a:pt x="985" y="1326"/>
                    </a:cubicBezTo>
                    <a:lnTo>
                      <a:pt x="1036" y="1326"/>
                    </a:lnTo>
                    <a:cubicBezTo>
                      <a:pt x="1435" y="1326"/>
                      <a:pt x="1637" y="1273"/>
                      <a:pt x="1742" y="1168"/>
                    </a:cubicBezTo>
                    <a:cubicBezTo>
                      <a:pt x="1678" y="1127"/>
                      <a:pt x="1647" y="1100"/>
                      <a:pt x="1647" y="1100"/>
                    </a:cubicBezTo>
                    <a:cubicBezTo>
                      <a:pt x="1647" y="1100"/>
                      <a:pt x="1752" y="938"/>
                      <a:pt x="1863" y="742"/>
                    </a:cubicBezTo>
                    <a:cubicBezTo>
                      <a:pt x="1613" y="706"/>
                      <a:pt x="1354" y="250"/>
                      <a:pt x="955" y="142"/>
                    </a:cubicBezTo>
                    <a:cubicBezTo>
                      <a:pt x="901" y="125"/>
                      <a:pt x="848" y="122"/>
                      <a:pt x="797" y="122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5441590" y="3258457"/>
                <a:ext cx="110183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726" extrusionOk="0">
                    <a:moveTo>
                      <a:pt x="577" y="1"/>
                    </a:moveTo>
                    <a:cubicBezTo>
                      <a:pt x="519" y="1"/>
                      <a:pt x="462" y="7"/>
                      <a:pt x="405" y="21"/>
                    </a:cubicBezTo>
                    <a:cubicBezTo>
                      <a:pt x="360" y="31"/>
                      <a:pt x="320" y="41"/>
                      <a:pt x="284" y="51"/>
                    </a:cubicBezTo>
                    <a:lnTo>
                      <a:pt x="279" y="51"/>
                    </a:lnTo>
                    <a:cubicBezTo>
                      <a:pt x="162" y="105"/>
                      <a:pt x="71" y="169"/>
                      <a:pt x="0" y="244"/>
                    </a:cubicBezTo>
                    <a:cubicBezTo>
                      <a:pt x="108" y="169"/>
                      <a:pt x="253" y="105"/>
                      <a:pt x="415" y="105"/>
                    </a:cubicBezTo>
                    <a:cubicBezTo>
                      <a:pt x="466" y="105"/>
                      <a:pt x="519" y="108"/>
                      <a:pt x="573" y="125"/>
                    </a:cubicBezTo>
                    <a:cubicBezTo>
                      <a:pt x="972" y="233"/>
                      <a:pt x="1231" y="689"/>
                      <a:pt x="1481" y="725"/>
                    </a:cubicBezTo>
                    <a:cubicBezTo>
                      <a:pt x="1481" y="725"/>
                      <a:pt x="1289" y="280"/>
                      <a:pt x="935" y="82"/>
                    </a:cubicBezTo>
                    <a:cubicBezTo>
                      <a:pt x="823" y="31"/>
                      <a:pt x="705" y="1"/>
                      <a:pt x="577" y="1"/>
                    </a:cubicBezTo>
                    <a:close/>
                  </a:path>
                </a:pathLst>
              </a:custGeom>
              <a:solidFill>
                <a:srgbClr val="782E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5535642" y="3312360"/>
                <a:ext cx="16133" cy="2743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69" extrusionOk="0">
                    <a:moveTo>
                      <a:pt x="216" y="0"/>
                    </a:moveTo>
                    <a:cubicBezTo>
                      <a:pt x="105" y="196"/>
                      <a:pt x="0" y="358"/>
                      <a:pt x="0" y="358"/>
                    </a:cubicBezTo>
                    <a:cubicBezTo>
                      <a:pt x="0" y="358"/>
                      <a:pt x="54" y="365"/>
                      <a:pt x="139" y="369"/>
                    </a:cubicBezTo>
                    <a:cubicBezTo>
                      <a:pt x="199" y="274"/>
                      <a:pt x="209" y="153"/>
                      <a:pt x="2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5535642" y="3338977"/>
                <a:ext cx="9070" cy="50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8" extrusionOk="0">
                    <a:moveTo>
                      <a:pt x="0" y="0"/>
                    </a:moveTo>
                    <a:cubicBezTo>
                      <a:pt x="0" y="0"/>
                      <a:pt x="31" y="27"/>
                      <a:pt x="95" y="68"/>
                    </a:cubicBezTo>
                    <a:cubicBezTo>
                      <a:pt x="105" y="58"/>
                      <a:pt x="112" y="47"/>
                      <a:pt x="122" y="38"/>
                    </a:cubicBezTo>
                    <a:cubicBezTo>
                      <a:pt x="44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5535642" y="3338977"/>
                <a:ext cx="10334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4" y="17"/>
                      <a:pt x="122" y="38"/>
                    </a:cubicBezTo>
                    <a:cubicBezTo>
                      <a:pt x="128" y="27"/>
                      <a:pt x="135" y="21"/>
                      <a:pt x="139" y="11"/>
                    </a:cubicBezTo>
                    <a:cubicBezTo>
                      <a:pt x="54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5467836" y="3422024"/>
                <a:ext cx="215385" cy="170181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2289" extrusionOk="0">
                    <a:moveTo>
                      <a:pt x="1" y="0"/>
                    </a:moveTo>
                    <a:cubicBezTo>
                      <a:pt x="65" y="162"/>
                      <a:pt x="136" y="297"/>
                      <a:pt x="224" y="429"/>
                    </a:cubicBezTo>
                    <a:cubicBezTo>
                      <a:pt x="143" y="287"/>
                      <a:pt x="68" y="145"/>
                      <a:pt x="7" y="0"/>
                    </a:cubicBezTo>
                    <a:close/>
                    <a:moveTo>
                      <a:pt x="1513" y="1694"/>
                    </a:moveTo>
                    <a:lnTo>
                      <a:pt x="1519" y="1745"/>
                    </a:lnTo>
                    <a:cubicBezTo>
                      <a:pt x="1915" y="2008"/>
                      <a:pt x="2424" y="2180"/>
                      <a:pt x="2896" y="2288"/>
                    </a:cubicBezTo>
                    <a:cubicBezTo>
                      <a:pt x="2720" y="2238"/>
                      <a:pt x="2549" y="2180"/>
                      <a:pt x="2370" y="2113"/>
                    </a:cubicBezTo>
                    <a:cubicBezTo>
                      <a:pt x="2049" y="1988"/>
                      <a:pt x="1766" y="1850"/>
                      <a:pt x="1513" y="1694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559210" y="3534142"/>
                <a:ext cx="21635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" y="85"/>
                      <a:pt x="186" y="166"/>
                      <a:pt x="290" y="237"/>
                    </a:cubicBezTo>
                    <a:lnTo>
                      <a:pt x="284" y="186"/>
                    </a:lnTo>
                    <a:cubicBezTo>
                      <a:pt x="186" y="126"/>
                      <a:pt x="91" y="65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5460103" y="3399422"/>
                <a:ext cx="8327" cy="2267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5" y="112"/>
                      <a:pt x="68" y="214"/>
                      <a:pt x="105" y="304"/>
                    </a:cubicBezTo>
                    <a:lnTo>
                      <a:pt x="111" y="304"/>
                    </a:lnTo>
                    <a:cubicBezTo>
                      <a:pt x="71" y="203"/>
                      <a:pt x="35" y="102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5459285" y="3354516"/>
                <a:ext cx="312483" cy="249436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355" extrusionOk="0">
                    <a:moveTo>
                      <a:pt x="2043" y="0"/>
                    </a:moveTo>
                    <a:cubicBezTo>
                      <a:pt x="1985" y="11"/>
                      <a:pt x="1918" y="17"/>
                      <a:pt x="1843" y="17"/>
                    </a:cubicBezTo>
                    <a:cubicBezTo>
                      <a:pt x="1766" y="17"/>
                      <a:pt x="1698" y="14"/>
                      <a:pt x="1634" y="8"/>
                    </a:cubicBezTo>
                    <a:cubicBezTo>
                      <a:pt x="1334" y="365"/>
                      <a:pt x="872" y="628"/>
                      <a:pt x="376" y="628"/>
                    </a:cubicBezTo>
                    <a:cubicBezTo>
                      <a:pt x="312" y="628"/>
                      <a:pt x="248" y="625"/>
                      <a:pt x="183" y="615"/>
                    </a:cubicBezTo>
                    <a:cubicBezTo>
                      <a:pt x="119" y="608"/>
                      <a:pt x="62" y="592"/>
                      <a:pt x="1" y="571"/>
                    </a:cubicBezTo>
                    <a:lnTo>
                      <a:pt x="1" y="571"/>
                    </a:lnTo>
                    <a:cubicBezTo>
                      <a:pt x="5" y="581"/>
                      <a:pt x="8" y="595"/>
                      <a:pt x="11" y="605"/>
                    </a:cubicBezTo>
                    <a:cubicBezTo>
                      <a:pt x="46" y="706"/>
                      <a:pt x="82" y="807"/>
                      <a:pt x="122" y="908"/>
                    </a:cubicBezTo>
                    <a:cubicBezTo>
                      <a:pt x="183" y="1053"/>
                      <a:pt x="258" y="1195"/>
                      <a:pt x="339" y="1337"/>
                    </a:cubicBezTo>
                    <a:cubicBezTo>
                      <a:pt x="541" y="1631"/>
                      <a:pt x="835" y="1904"/>
                      <a:pt x="1344" y="2414"/>
                    </a:cubicBezTo>
                    <a:lnTo>
                      <a:pt x="1344" y="2417"/>
                    </a:lnTo>
                    <a:cubicBezTo>
                      <a:pt x="1435" y="2481"/>
                      <a:pt x="1530" y="2542"/>
                      <a:pt x="1628" y="2602"/>
                    </a:cubicBezTo>
                    <a:cubicBezTo>
                      <a:pt x="1881" y="2758"/>
                      <a:pt x="2164" y="2896"/>
                      <a:pt x="2485" y="3021"/>
                    </a:cubicBezTo>
                    <a:cubicBezTo>
                      <a:pt x="2664" y="3088"/>
                      <a:pt x="2835" y="3146"/>
                      <a:pt x="3011" y="3196"/>
                    </a:cubicBezTo>
                    <a:cubicBezTo>
                      <a:pt x="3156" y="3227"/>
                      <a:pt x="3298" y="3257"/>
                      <a:pt x="3430" y="3277"/>
                    </a:cubicBezTo>
                    <a:lnTo>
                      <a:pt x="4202" y="3355"/>
                    </a:lnTo>
                    <a:cubicBezTo>
                      <a:pt x="3278" y="3058"/>
                      <a:pt x="2282" y="615"/>
                      <a:pt x="2043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5459285" y="3354516"/>
                <a:ext cx="121558" cy="4676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29" extrusionOk="0">
                    <a:moveTo>
                      <a:pt x="1594" y="0"/>
                    </a:moveTo>
                    <a:lnTo>
                      <a:pt x="1" y="571"/>
                    </a:lnTo>
                    <a:cubicBezTo>
                      <a:pt x="62" y="592"/>
                      <a:pt x="119" y="608"/>
                      <a:pt x="183" y="615"/>
                    </a:cubicBezTo>
                    <a:cubicBezTo>
                      <a:pt x="248" y="625"/>
                      <a:pt x="312" y="628"/>
                      <a:pt x="376" y="628"/>
                    </a:cubicBezTo>
                    <a:cubicBezTo>
                      <a:pt x="872" y="628"/>
                      <a:pt x="1334" y="365"/>
                      <a:pt x="1634" y="8"/>
                    </a:cubicBezTo>
                    <a:cubicBezTo>
                      <a:pt x="1621" y="4"/>
                      <a:pt x="1608" y="4"/>
                      <a:pt x="159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5580771" y="3343958"/>
                <a:ext cx="30408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0" extrusionOk="0">
                    <a:moveTo>
                      <a:pt x="358" y="1"/>
                    </a:moveTo>
                    <a:lnTo>
                      <a:pt x="21" y="122"/>
                    </a:lnTo>
                    <a:cubicBezTo>
                      <a:pt x="14" y="129"/>
                      <a:pt x="7" y="139"/>
                      <a:pt x="0" y="150"/>
                    </a:cubicBezTo>
                    <a:cubicBezTo>
                      <a:pt x="64" y="156"/>
                      <a:pt x="132" y="159"/>
                      <a:pt x="209" y="159"/>
                    </a:cubicBezTo>
                    <a:cubicBezTo>
                      <a:pt x="284" y="159"/>
                      <a:pt x="351" y="153"/>
                      <a:pt x="409" y="142"/>
                    </a:cubicBezTo>
                    <a:cubicBezTo>
                      <a:pt x="375" y="52"/>
                      <a:pt x="358" y="1"/>
                      <a:pt x="358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5577723" y="3353029"/>
                <a:ext cx="4610" cy="2082"/>
              </a:xfrm>
              <a:custGeom>
                <a:avLst/>
                <a:gdLst/>
                <a:ahLst/>
                <a:cxnLst/>
                <a:rect l="l" t="t" r="r" b="b"/>
                <a:pathLst>
                  <a:path w="62" h="28" extrusionOk="0">
                    <a:moveTo>
                      <a:pt x="62" y="0"/>
                    </a:moveTo>
                    <a:lnTo>
                      <a:pt x="1" y="20"/>
                    </a:lnTo>
                    <a:cubicBezTo>
                      <a:pt x="15" y="24"/>
                      <a:pt x="28" y="24"/>
                      <a:pt x="41" y="28"/>
                    </a:cubicBezTo>
                    <a:cubicBezTo>
                      <a:pt x="48" y="17"/>
                      <a:pt x="55" y="7"/>
                      <a:pt x="62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5768948" y="3603882"/>
                <a:ext cx="10111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5" extrusionOk="0">
                    <a:moveTo>
                      <a:pt x="37" y="1"/>
                    </a:moveTo>
                    <a:lnTo>
                      <a:pt x="0" y="15"/>
                    </a:lnTo>
                    <a:cubicBezTo>
                      <a:pt x="88" y="21"/>
                      <a:pt x="135" y="24"/>
                      <a:pt x="135" y="24"/>
                    </a:cubicBezTo>
                    <a:cubicBezTo>
                      <a:pt x="105" y="18"/>
                      <a:pt x="71" y="11"/>
                      <a:pt x="3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5729766" y="3601949"/>
                <a:ext cx="37992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55" extrusionOk="0">
                    <a:moveTo>
                      <a:pt x="1" y="0"/>
                    </a:moveTo>
                    <a:lnTo>
                      <a:pt x="267" y="50"/>
                    </a:lnTo>
                    <a:lnTo>
                      <a:pt x="214" y="155"/>
                    </a:lnTo>
                    <a:lnTo>
                      <a:pt x="510" y="47"/>
                    </a:lnTo>
                    <a:cubicBezTo>
                      <a:pt x="345" y="41"/>
                      <a:pt x="173" y="27"/>
                      <a:pt x="1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5703447" y="3597190"/>
                <a:ext cx="65574" cy="832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2" extrusionOk="0">
                    <a:moveTo>
                      <a:pt x="1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close/>
                    <a:moveTo>
                      <a:pt x="7" y="1"/>
                    </a:moveTo>
                    <a:lnTo>
                      <a:pt x="355" y="64"/>
                    </a:lnTo>
                    <a:cubicBezTo>
                      <a:pt x="527" y="91"/>
                      <a:pt x="699" y="105"/>
                      <a:pt x="864" y="111"/>
                    </a:cubicBezTo>
                    <a:lnTo>
                      <a:pt x="881" y="105"/>
                    </a:lnTo>
                    <a:cubicBezTo>
                      <a:pt x="730" y="94"/>
                      <a:pt x="462" y="67"/>
                      <a:pt x="146" y="13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5679878" y="3597190"/>
                <a:ext cx="69812" cy="40371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43" extrusionOk="0">
                    <a:moveTo>
                      <a:pt x="318" y="0"/>
                    </a:moveTo>
                    <a:lnTo>
                      <a:pt x="0" y="543"/>
                    </a:lnTo>
                    <a:lnTo>
                      <a:pt x="885" y="219"/>
                    </a:lnTo>
                    <a:lnTo>
                      <a:pt x="938" y="114"/>
                    </a:lnTo>
                    <a:lnTo>
                      <a:pt x="672" y="64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0"/>
              <p:cNvSpPr/>
              <p:nvPr/>
            </p:nvSpPr>
            <p:spPr>
              <a:xfrm>
                <a:off x="5771699" y="3603882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5714227" y="3598157"/>
                <a:ext cx="57545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7" y="54"/>
                      <a:pt x="585" y="81"/>
                      <a:pt x="736" y="92"/>
                    </a:cubicBezTo>
                    <a:lnTo>
                      <a:pt x="773" y="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6325895" y="2890654"/>
                <a:ext cx="37174" cy="1033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6" y="24"/>
                      <a:pt x="361" y="75"/>
                      <a:pt x="500" y="139"/>
                    </a:cubicBezTo>
                    <a:cubicBezTo>
                      <a:pt x="355" y="61"/>
                      <a:pt x="189" y="8"/>
                      <a:pt x="0" y="0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5930805" y="3050206"/>
                <a:ext cx="45649" cy="3494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70" extrusionOk="0">
                    <a:moveTo>
                      <a:pt x="425" y="0"/>
                    </a:moveTo>
                    <a:cubicBezTo>
                      <a:pt x="394" y="17"/>
                      <a:pt x="368" y="34"/>
                      <a:pt x="337" y="51"/>
                    </a:cubicBezTo>
                    <a:cubicBezTo>
                      <a:pt x="223" y="142"/>
                      <a:pt x="91" y="277"/>
                      <a:pt x="0" y="469"/>
                    </a:cubicBezTo>
                    <a:cubicBezTo>
                      <a:pt x="202" y="358"/>
                      <a:pt x="408" y="240"/>
                      <a:pt x="614" y="122"/>
                    </a:cubicBez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5962404" y="2909241"/>
                <a:ext cx="443111" cy="150033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2018" extrusionOk="0">
                    <a:moveTo>
                      <a:pt x="4791" y="1"/>
                    </a:moveTo>
                    <a:cubicBezTo>
                      <a:pt x="4360" y="1"/>
                      <a:pt x="3813" y="85"/>
                      <a:pt x="3134" y="304"/>
                    </a:cubicBezTo>
                    <a:cubicBezTo>
                      <a:pt x="1957" y="685"/>
                      <a:pt x="1016" y="1283"/>
                      <a:pt x="0" y="1896"/>
                    </a:cubicBezTo>
                    <a:lnTo>
                      <a:pt x="189" y="2018"/>
                    </a:lnTo>
                    <a:cubicBezTo>
                      <a:pt x="1161" y="1458"/>
                      <a:pt x="2139" y="867"/>
                      <a:pt x="2952" y="554"/>
                    </a:cubicBezTo>
                    <a:cubicBezTo>
                      <a:pt x="3637" y="284"/>
                      <a:pt x="4252" y="203"/>
                      <a:pt x="4744" y="203"/>
                    </a:cubicBezTo>
                    <a:cubicBezTo>
                      <a:pt x="5493" y="203"/>
                      <a:pt x="5959" y="392"/>
                      <a:pt x="5959" y="392"/>
                    </a:cubicBezTo>
                    <a:cubicBezTo>
                      <a:pt x="5791" y="176"/>
                      <a:pt x="5412" y="1"/>
                      <a:pt x="4791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0"/>
              <p:cNvSpPr/>
              <p:nvPr/>
            </p:nvSpPr>
            <p:spPr>
              <a:xfrm>
                <a:off x="5534601" y="3162399"/>
                <a:ext cx="21635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5" extrusionOk="0">
                    <a:moveTo>
                      <a:pt x="291" y="0"/>
                    </a:moveTo>
                    <a:lnTo>
                      <a:pt x="0" y="135"/>
                    </a:lnTo>
                    <a:cubicBezTo>
                      <a:pt x="8" y="139"/>
                      <a:pt x="14" y="142"/>
                      <a:pt x="21" y="145"/>
                    </a:cubicBezTo>
                    <a:lnTo>
                      <a:pt x="21" y="142"/>
                    </a:lnTo>
                    <a:cubicBezTo>
                      <a:pt x="21" y="142"/>
                      <a:pt x="65" y="148"/>
                      <a:pt x="136" y="155"/>
                    </a:cubicBezTo>
                    <a:cubicBezTo>
                      <a:pt x="170" y="108"/>
                      <a:pt x="223" y="54"/>
                      <a:pt x="291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0"/>
              <p:cNvSpPr/>
              <p:nvPr/>
            </p:nvSpPr>
            <p:spPr>
              <a:xfrm>
                <a:off x="5536088" y="3172882"/>
                <a:ext cx="8624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9" extrusionOk="0">
                    <a:moveTo>
                      <a:pt x="1" y="1"/>
                    </a:moveTo>
                    <a:lnTo>
                      <a:pt x="1" y="4"/>
                    </a:lnTo>
                    <a:cubicBezTo>
                      <a:pt x="35" y="14"/>
                      <a:pt x="69" y="28"/>
                      <a:pt x="99" y="38"/>
                    </a:cubicBezTo>
                    <a:cubicBezTo>
                      <a:pt x="106" y="31"/>
                      <a:pt x="109" y="21"/>
                      <a:pt x="116" y="14"/>
                    </a:cubicBezTo>
                    <a:cubicBezTo>
                      <a:pt x="45" y="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5606868" y="3182398"/>
                <a:ext cx="4312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8" h="22" extrusionOk="0">
                    <a:moveTo>
                      <a:pt x="4" y="1"/>
                    </a:moveTo>
                    <a:cubicBezTo>
                      <a:pt x="4" y="7"/>
                      <a:pt x="0" y="15"/>
                      <a:pt x="0" y="2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5562482" y="3181134"/>
                <a:ext cx="44757" cy="334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5" extrusionOk="0">
                    <a:moveTo>
                      <a:pt x="0" y="1"/>
                    </a:moveTo>
                    <a:cubicBezTo>
                      <a:pt x="148" y="32"/>
                      <a:pt x="293" y="45"/>
                      <a:pt x="446" y="45"/>
                    </a:cubicBezTo>
                    <a:cubicBezTo>
                      <a:pt x="493" y="45"/>
                      <a:pt x="540" y="45"/>
                      <a:pt x="591" y="41"/>
                    </a:cubicBezTo>
                    <a:lnTo>
                      <a:pt x="597" y="38"/>
                    </a:lnTo>
                    <a:cubicBezTo>
                      <a:pt x="597" y="32"/>
                      <a:pt x="601" y="24"/>
                      <a:pt x="601" y="18"/>
                    </a:cubicBezTo>
                    <a:lnTo>
                      <a:pt x="601" y="18"/>
                    </a:lnTo>
                    <a:cubicBezTo>
                      <a:pt x="550" y="21"/>
                      <a:pt x="500" y="21"/>
                      <a:pt x="452" y="21"/>
                    </a:cubicBezTo>
                    <a:cubicBezTo>
                      <a:pt x="270" y="21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5534601" y="3160317"/>
                <a:ext cx="23866" cy="1211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3" extrusionOk="0">
                    <a:moveTo>
                      <a:pt x="321" y="1"/>
                    </a:moveTo>
                    <a:lnTo>
                      <a:pt x="0" y="163"/>
                    </a:lnTo>
                    <a:lnTo>
                      <a:pt x="291" y="28"/>
                    </a:lnTo>
                    <a:cubicBezTo>
                      <a:pt x="301" y="18"/>
                      <a:pt x="311" y="11"/>
                      <a:pt x="321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5606347" y="3094072"/>
                <a:ext cx="281108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213" extrusionOk="0">
                    <a:moveTo>
                      <a:pt x="3780" y="1"/>
                    </a:moveTo>
                    <a:lnTo>
                      <a:pt x="3780" y="1"/>
                    </a:lnTo>
                    <a:cubicBezTo>
                      <a:pt x="3433" y="190"/>
                      <a:pt x="3068" y="379"/>
                      <a:pt x="2676" y="555"/>
                    </a:cubicBezTo>
                    <a:cubicBezTo>
                      <a:pt x="2194" y="770"/>
                      <a:pt x="1742" y="916"/>
                      <a:pt x="1330" y="1013"/>
                    </a:cubicBezTo>
                    <a:cubicBezTo>
                      <a:pt x="1513" y="980"/>
                      <a:pt x="1708" y="946"/>
                      <a:pt x="1927" y="912"/>
                    </a:cubicBezTo>
                    <a:cubicBezTo>
                      <a:pt x="2407" y="831"/>
                      <a:pt x="2967" y="605"/>
                      <a:pt x="3564" y="309"/>
                    </a:cubicBezTo>
                    <a:cubicBezTo>
                      <a:pt x="3584" y="207"/>
                      <a:pt x="3638" y="116"/>
                      <a:pt x="3780" y="1"/>
                    </a:cubicBezTo>
                    <a:close/>
                    <a:moveTo>
                      <a:pt x="527" y="1152"/>
                    </a:moveTo>
                    <a:cubicBezTo>
                      <a:pt x="362" y="1172"/>
                      <a:pt x="206" y="1182"/>
                      <a:pt x="65" y="1189"/>
                    </a:cubicBezTo>
                    <a:lnTo>
                      <a:pt x="7" y="1209"/>
                    </a:lnTo>
                    <a:lnTo>
                      <a:pt x="1" y="1212"/>
                    </a:lnTo>
                    <a:cubicBezTo>
                      <a:pt x="159" y="1206"/>
                      <a:pt x="331" y="1186"/>
                      <a:pt x="527" y="1152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5543374" y="2890431"/>
                <a:ext cx="862134" cy="292334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3932" extrusionOk="0">
                    <a:moveTo>
                      <a:pt x="11594" y="644"/>
                    </a:moveTo>
                    <a:cubicBezTo>
                      <a:pt x="11595" y="644"/>
                      <a:pt x="11595" y="645"/>
                      <a:pt x="11595" y="645"/>
                    </a:cubicBezTo>
                    <a:cubicBezTo>
                      <a:pt x="11595" y="644"/>
                      <a:pt x="11595" y="644"/>
                      <a:pt x="11594" y="644"/>
                    </a:cubicBezTo>
                    <a:close/>
                    <a:moveTo>
                      <a:pt x="5791" y="2055"/>
                    </a:moveTo>
                    <a:cubicBezTo>
                      <a:pt x="5791" y="2056"/>
                      <a:pt x="5761" y="2068"/>
                      <a:pt x="5710" y="2096"/>
                    </a:cubicBezTo>
                    <a:cubicBezTo>
                      <a:pt x="5761" y="2065"/>
                      <a:pt x="5791" y="2056"/>
                      <a:pt x="5791" y="2055"/>
                    </a:cubicBezTo>
                    <a:close/>
                    <a:moveTo>
                      <a:pt x="10407" y="0"/>
                    </a:moveTo>
                    <a:cubicBezTo>
                      <a:pt x="9800" y="0"/>
                      <a:pt x="9243" y="152"/>
                      <a:pt x="8096" y="567"/>
                    </a:cubicBezTo>
                    <a:cubicBezTo>
                      <a:pt x="6881" y="1009"/>
                      <a:pt x="4853" y="2281"/>
                      <a:pt x="3324" y="3048"/>
                    </a:cubicBezTo>
                    <a:cubicBezTo>
                      <a:pt x="2296" y="3567"/>
                      <a:pt x="1236" y="3651"/>
                      <a:pt x="656" y="3651"/>
                    </a:cubicBezTo>
                    <a:cubicBezTo>
                      <a:pt x="375" y="3651"/>
                      <a:pt x="206" y="3631"/>
                      <a:pt x="206" y="3631"/>
                    </a:cubicBezTo>
                    <a:lnTo>
                      <a:pt x="203" y="3631"/>
                    </a:lnTo>
                    <a:cubicBezTo>
                      <a:pt x="193" y="3641"/>
                      <a:pt x="183" y="3648"/>
                      <a:pt x="173" y="3658"/>
                    </a:cubicBezTo>
                    <a:cubicBezTo>
                      <a:pt x="105" y="3712"/>
                      <a:pt x="52" y="3766"/>
                      <a:pt x="18" y="3813"/>
                    </a:cubicBezTo>
                    <a:cubicBezTo>
                      <a:pt x="11" y="3820"/>
                      <a:pt x="8" y="3830"/>
                      <a:pt x="1" y="3837"/>
                    </a:cubicBezTo>
                    <a:cubicBezTo>
                      <a:pt x="89" y="3867"/>
                      <a:pt x="173" y="3891"/>
                      <a:pt x="257" y="3911"/>
                    </a:cubicBezTo>
                    <a:cubicBezTo>
                      <a:pt x="375" y="3921"/>
                      <a:pt x="527" y="3931"/>
                      <a:pt x="709" y="3931"/>
                    </a:cubicBezTo>
                    <a:cubicBezTo>
                      <a:pt x="757" y="3931"/>
                      <a:pt x="807" y="3931"/>
                      <a:pt x="858" y="3928"/>
                    </a:cubicBezTo>
                    <a:lnTo>
                      <a:pt x="912" y="3928"/>
                    </a:lnTo>
                    <a:cubicBezTo>
                      <a:pt x="1053" y="3921"/>
                      <a:pt x="1209" y="3911"/>
                      <a:pt x="1374" y="3891"/>
                    </a:cubicBezTo>
                    <a:cubicBezTo>
                      <a:pt x="1603" y="3857"/>
                      <a:pt x="1866" y="3806"/>
                      <a:pt x="2177" y="3752"/>
                    </a:cubicBezTo>
                    <a:cubicBezTo>
                      <a:pt x="2589" y="3655"/>
                      <a:pt x="3041" y="3509"/>
                      <a:pt x="3523" y="3294"/>
                    </a:cubicBezTo>
                    <a:cubicBezTo>
                      <a:pt x="3915" y="3118"/>
                      <a:pt x="4280" y="2929"/>
                      <a:pt x="4627" y="2740"/>
                    </a:cubicBezTo>
                    <a:lnTo>
                      <a:pt x="4627" y="2737"/>
                    </a:lnTo>
                    <a:cubicBezTo>
                      <a:pt x="4914" y="2497"/>
                      <a:pt x="5498" y="2200"/>
                      <a:pt x="5710" y="2096"/>
                    </a:cubicBezTo>
                    <a:lnTo>
                      <a:pt x="5710" y="2096"/>
                    </a:lnTo>
                    <a:cubicBezTo>
                      <a:pt x="5666" y="2119"/>
                      <a:pt x="5612" y="2153"/>
                      <a:pt x="5548" y="2200"/>
                    </a:cubicBezTo>
                    <a:cubicBezTo>
                      <a:pt x="5579" y="2183"/>
                      <a:pt x="5605" y="2166"/>
                      <a:pt x="5636" y="2149"/>
                    </a:cubicBezTo>
                    <a:cubicBezTo>
                      <a:pt x="6652" y="1536"/>
                      <a:pt x="7593" y="938"/>
                      <a:pt x="8770" y="557"/>
                    </a:cubicBezTo>
                    <a:cubicBezTo>
                      <a:pt x="9449" y="338"/>
                      <a:pt x="9996" y="254"/>
                      <a:pt x="10427" y="254"/>
                    </a:cubicBezTo>
                    <a:cubicBezTo>
                      <a:pt x="11048" y="254"/>
                      <a:pt x="11426" y="428"/>
                      <a:pt x="11594" y="644"/>
                    </a:cubicBezTo>
                    <a:lnTo>
                      <a:pt x="11594" y="644"/>
                    </a:lnTo>
                    <a:cubicBezTo>
                      <a:pt x="11582" y="627"/>
                      <a:pt x="11371" y="323"/>
                      <a:pt x="11025" y="142"/>
                    </a:cubicBezTo>
                    <a:cubicBezTo>
                      <a:pt x="10886" y="78"/>
                      <a:pt x="10721" y="27"/>
                      <a:pt x="10525" y="3"/>
                    </a:cubicBezTo>
                    <a:lnTo>
                      <a:pt x="10519" y="3"/>
                    </a:lnTo>
                    <a:cubicBezTo>
                      <a:pt x="10482" y="0"/>
                      <a:pt x="10444" y="0"/>
                      <a:pt x="10407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5967831" y="3043217"/>
                <a:ext cx="6096" cy="3048"/>
              </a:xfrm>
              <a:custGeom>
                <a:avLst/>
                <a:gdLst/>
                <a:ahLst/>
                <a:cxnLst/>
                <a:rect l="l" t="t" r="r" b="b"/>
                <a:pathLst>
                  <a:path w="82" h="41" extrusionOk="0">
                    <a:moveTo>
                      <a:pt x="82" y="0"/>
                    </a:moveTo>
                    <a:cubicBezTo>
                      <a:pt x="82" y="1"/>
                      <a:pt x="52" y="10"/>
                      <a:pt x="1" y="41"/>
                    </a:cubicBezTo>
                    <a:cubicBezTo>
                      <a:pt x="52" y="13"/>
                      <a:pt x="82" y="1"/>
                      <a:pt x="82" y="0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5902404" y="3053998"/>
                <a:ext cx="53456" cy="4698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632" extrusionOk="0">
                    <a:moveTo>
                      <a:pt x="719" y="0"/>
                    </a:moveTo>
                    <a:lnTo>
                      <a:pt x="719" y="0"/>
                    </a:lnTo>
                    <a:cubicBezTo>
                      <a:pt x="574" y="88"/>
                      <a:pt x="426" y="179"/>
                      <a:pt x="277" y="267"/>
                    </a:cubicBezTo>
                    <a:cubicBezTo>
                      <a:pt x="267" y="273"/>
                      <a:pt x="112" y="405"/>
                      <a:pt x="1" y="631"/>
                    </a:cubicBezTo>
                    <a:cubicBezTo>
                      <a:pt x="125" y="564"/>
                      <a:pt x="253" y="493"/>
                      <a:pt x="382" y="418"/>
                    </a:cubicBezTo>
                    <a:cubicBezTo>
                      <a:pt x="473" y="226"/>
                      <a:pt x="605" y="91"/>
                      <a:pt x="719" y="0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5871252" y="3093849"/>
                <a:ext cx="16208" cy="2319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12" extrusionOk="0">
                    <a:moveTo>
                      <a:pt x="217" y="1"/>
                    </a:moveTo>
                    <a:lnTo>
                      <a:pt x="212" y="8"/>
                    </a:lnTo>
                    <a:lnTo>
                      <a:pt x="212" y="8"/>
                    </a:lnTo>
                    <a:cubicBezTo>
                      <a:pt x="214" y="6"/>
                      <a:pt x="216" y="5"/>
                      <a:pt x="217" y="4"/>
                    </a:cubicBezTo>
                    <a:lnTo>
                      <a:pt x="217" y="1"/>
                    </a:lnTo>
                    <a:close/>
                    <a:moveTo>
                      <a:pt x="212" y="8"/>
                    </a:moveTo>
                    <a:cubicBezTo>
                      <a:pt x="74" y="121"/>
                      <a:pt x="21" y="211"/>
                      <a:pt x="1" y="312"/>
                    </a:cubicBezTo>
                    <a:cubicBezTo>
                      <a:pt x="4" y="308"/>
                      <a:pt x="7" y="308"/>
                      <a:pt x="15" y="304"/>
                    </a:cubicBezTo>
                    <a:lnTo>
                      <a:pt x="212" y="8"/>
                    </a:ln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5887386" y="3046191"/>
                <a:ext cx="80518" cy="4773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42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871" y="105"/>
                      <a:pt x="287" y="402"/>
                      <a:pt x="0" y="642"/>
                    </a:cubicBezTo>
                    <a:lnTo>
                      <a:pt x="479" y="372"/>
                    </a:lnTo>
                    <a:cubicBezTo>
                      <a:pt x="628" y="284"/>
                      <a:pt x="776" y="193"/>
                      <a:pt x="921" y="105"/>
                    </a:cubicBezTo>
                    <a:cubicBezTo>
                      <a:pt x="985" y="58"/>
                      <a:pt x="1039" y="24"/>
                      <a:pt x="1083" y="1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5872293" y="3073775"/>
                <a:ext cx="5070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75" extrusionOk="0">
                    <a:moveTo>
                      <a:pt x="682" y="1"/>
                    </a:moveTo>
                    <a:lnTo>
                      <a:pt x="203" y="271"/>
                    </a:lnTo>
                    <a:lnTo>
                      <a:pt x="1" y="574"/>
                    </a:lnTo>
                    <a:cubicBezTo>
                      <a:pt x="132" y="507"/>
                      <a:pt x="267" y="436"/>
                      <a:pt x="406" y="365"/>
                    </a:cubicBezTo>
                    <a:cubicBezTo>
                      <a:pt x="517" y="139"/>
                      <a:pt x="672" y="7"/>
                      <a:pt x="682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5409918" y="2880914"/>
                <a:ext cx="132264" cy="99626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340" extrusionOk="0">
                    <a:moveTo>
                      <a:pt x="1778" y="0"/>
                    </a:moveTo>
                    <a:lnTo>
                      <a:pt x="1778" y="0"/>
                    </a:lnTo>
                    <a:cubicBezTo>
                      <a:pt x="1495" y="114"/>
                      <a:pt x="1252" y="223"/>
                      <a:pt x="1037" y="341"/>
                    </a:cubicBezTo>
                    <a:lnTo>
                      <a:pt x="1050" y="429"/>
                    </a:lnTo>
                    <a:cubicBezTo>
                      <a:pt x="1276" y="276"/>
                      <a:pt x="1526" y="128"/>
                      <a:pt x="1778" y="0"/>
                    </a:cubicBezTo>
                    <a:close/>
                    <a:moveTo>
                      <a:pt x="369" y="833"/>
                    </a:moveTo>
                    <a:cubicBezTo>
                      <a:pt x="230" y="975"/>
                      <a:pt x="109" y="1140"/>
                      <a:pt x="1" y="1340"/>
                    </a:cubicBezTo>
                    <a:cubicBezTo>
                      <a:pt x="71" y="1228"/>
                      <a:pt x="207" y="1086"/>
                      <a:pt x="382" y="931"/>
                    </a:cubicBezTo>
                    <a:lnTo>
                      <a:pt x="369" y="833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5437278" y="2906267"/>
                <a:ext cx="50705" cy="43939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91" extrusionOk="0">
                    <a:moveTo>
                      <a:pt x="669" y="0"/>
                    </a:moveTo>
                    <a:cubicBezTo>
                      <a:pt x="405" y="142"/>
                      <a:pt x="186" y="296"/>
                      <a:pt x="1" y="492"/>
                    </a:cubicBezTo>
                    <a:lnTo>
                      <a:pt x="14" y="590"/>
                    </a:lnTo>
                    <a:cubicBezTo>
                      <a:pt x="196" y="432"/>
                      <a:pt x="426" y="256"/>
                      <a:pt x="682" y="88"/>
                    </a:cubicBez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5378543" y="2986266"/>
                <a:ext cx="28475" cy="24668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18" extrusionOk="0">
                    <a:moveTo>
                      <a:pt x="382" y="0"/>
                    </a:moveTo>
                    <a:lnTo>
                      <a:pt x="382" y="0"/>
                    </a:lnTo>
                    <a:cubicBezTo>
                      <a:pt x="1" y="753"/>
                      <a:pt x="297" y="3318"/>
                      <a:pt x="297" y="3318"/>
                    </a:cubicBezTo>
                    <a:cubicBezTo>
                      <a:pt x="297" y="3318"/>
                      <a:pt x="318" y="3297"/>
                      <a:pt x="358" y="3266"/>
                    </a:cubicBezTo>
                    <a:cubicBezTo>
                      <a:pt x="375" y="3212"/>
                      <a:pt x="382" y="3179"/>
                      <a:pt x="382" y="3179"/>
                    </a:cubicBezTo>
                    <a:cubicBezTo>
                      <a:pt x="382" y="3179"/>
                      <a:pt x="190" y="469"/>
                      <a:pt x="382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5405159" y="3192510"/>
                <a:ext cx="56058" cy="3665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93" extrusionOk="0">
                    <a:moveTo>
                      <a:pt x="753" y="0"/>
                    </a:moveTo>
                    <a:lnTo>
                      <a:pt x="753" y="0"/>
                    </a:lnTo>
                    <a:cubicBezTo>
                      <a:pt x="523" y="61"/>
                      <a:pt x="267" y="182"/>
                      <a:pt x="24" y="405"/>
                    </a:cubicBezTo>
                    <a:cubicBezTo>
                      <a:pt x="24" y="405"/>
                      <a:pt x="17" y="438"/>
                      <a:pt x="0" y="492"/>
                    </a:cubicBezTo>
                    <a:cubicBezTo>
                      <a:pt x="78" y="432"/>
                      <a:pt x="227" y="321"/>
                      <a:pt x="402" y="212"/>
                    </a:cubicBezTo>
                    <a:cubicBezTo>
                      <a:pt x="480" y="162"/>
                      <a:pt x="564" y="114"/>
                      <a:pt x="659" y="71"/>
                    </a:cubicBezTo>
                    <a:cubicBezTo>
                      <a:pt x="676" y="64"/>
                      <a:pt x="693" y="58"/>
                      <a:pt x="709" y="50"/>
                    </a:cubicBezTo>
                    <a:cubicBezTo>
                      <a:pt x="722" y="47"/>
                      <a:pt x="733" y="41"/>
                      <a:pt x="743" y="37"/>
                    </a:cubicBezTo>
                    <a:cubicBezTo>
                      <a:pt x="746" y="24"/>
                      <a:pt x="749" y="10"/>
                      <a:pt x="753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5460326" y="3180911"/>
                <a:ext cx="67136" cy="1442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94" extrusionOk="0">
                    <a:moveTo>
                      <a:pt x="871" y="1"/>
                    </a:moveTo>
                    <a:lnTo>
                      <a:pt x="773" y="88"/>
                    </a:lnTo>
                    <a:cubicBezTo>
                      <a:pt x="817" y="99"/>
                      <a:pt x="862" y="105"/>
                      <a:pt x="902" y="119"/>
                    </a:cubicBezTo>
                    <a:cubicBezTo>
                      <a:pt x="892" y="85"/>
                      <a:pt x="882" y="44"/>
                      <a:pt x="871" y="1"/>
                    </a:cubicBezTo>
                    <a:close/>
                    <a:moveTo>
                      <a:pt x="304" y="102"/>
                    </a:moveTo>
                    <a:lnTo>
                      <a:pt x="304" y="102"/>
                    </a:lnTo>
                    <a:cubicBezTo>
                      <a:pt x="217" y="112"/>
                      <a:pt x="116" y="125"/>
                      <a:pt x="11" y="156"/>
                    </a:cubicBezTo>
                    <a:cubicBezTo>
                      <a:pt x="7" y="166"/>
                      <a:pt x="4" y="180"/>
                      <a:pt x="1" y="193"/>
                    </a:cubicBezTo>
                    <a:cubicBezTo>
                      <a:pt x="108" y="153"/>
                      <a:pt x="210" y="122"/>
                      <a:pt x="304" y="102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5434973" y="3187454"/>
                <a:ext cx="94719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1" extrusionOk="0">
                    <a:moveTo>
                      <a:pt x="327" y="111"/>
                    </a:moveTo>
                    <a:cubicBezTo>
                      <a:pt x="321" y="114"/>
                      <a:pt x="314" y="116"/>
                      <a:pt x="308" y="118"/>
                    </a:cubicBezTo>
                    <a:cubicBezTo>
                      <a:pt x="315" y="117"/>
                      <a:pt x="322" y="114"/>
                      <a:pt x="327" y="111"/>
                    </a:cubicBezTo>
                    <a:close/>
                    <a:moveTo>
                      <a:pt x="1114" y="0"/>
                    </a:moveTo>
                    <a:lnTo>
                      <a:pt x="1084" y="31"/>
                    </a:lnTo>
                    <a:cubicBezTo>
                      <a:pt x="1084" y="31"/>
                      <a:pt x="980" y="7"/>
                      <a:pt x="814" y="7"/>
                    </a:cubicBezTo>
                    <a:cubicBezTo>
                      <a:pt x="764" y="7"/>
                      <a:pt x="706" y="7"/>
                      <a:pt x="645" y="14"/>
                    </a:cubicBezTo>
                    <a:cubicBezTo>
                      <a:pt x="551" y="34"/>
                      <a:pt x="449" y="65"/>
                      <a:pt x="342" y="105"/>
                    </a:cubicBezTo>
                    <a:cubicBezTo>
                      <a:pt x="337" y="107"/>
                      <a:pt x="333" y="109"/>
                      <a:pt x="327" y="111"/>
                    </a:cubicBezTo>
                    <a:lnTo>
                      <a:pt x="327" y="111"/>
                    </a:lnTo>
                    <a:cubicBezTo>
                      <a:pt x="431" y="76"/>
                      <a:pt x="548" y="65"/>
                      <a:pt x="662" y="65"/>
                    </a:cubicBezTo>
                    <a:cubicBezTo>
                      <a:pt x="973" y="65"/>
                      <a:pt x="1273" y="159"/>
                      <a:pt x="1273" y="159"/>
                    </a:cubicBezTo>
                    <a:cubicBezTo>
                      <a:pt x="1273" y="159"/>
                      <a:pt x="1259" y="112"/>
                      <a:pt x="1243" y="31"/>
                    </a:cubicBezTo>
                    <a:cubicBezTo>
                      <a:pt x="1203" y="17"/>
                      <a:pt x="1158" y="11"/>
                      <a:pt x="1114" y="0"/>
                    </a:cubicBezTo>
                    <a:close/>
                    <a:moveTo>
                      <a:pt x="258" y="139"/>
                    </a:moveTo>
                    <a:cubicBezTo>
                      <a:pt x="163" y="182"/>
                      <a:pt x="79" y="230"/>
                      <a:pt x="1" y="280"/>
                    </a:cubicBezTo>
                    <a:cubicBezTo>
                      <a:pt x="82" y="233"/>
                      <a:pt x="170" y="182"/>
                      <a:pt x="258" y="139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5392595" y="2880617"/>
                <a:ext cx="154643" cy="342073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601" extrusionOk="0">
                    <a:moveTo>
                      <a:pt x="2019" y="1"/>
                    </a:moveTo>
                    <a:cubicBezTo>
                      <a:pt x="2019" y="1"/>
                      <a:pt x="2016" y="1"/>
                      <a:pt x="2011" y="4"/>
                    </a:cubicBezTo>
                    <a:cubicBezTo>
                      <a:pt x="1759" y="132"/>
                      <a:pt x="1509" y="280"/>
                      <a:pt x="1283" y="433"/>
                    </a:cubicBezTo>
                    <a:cubicBezTo>
                      <a:pt x="1027" y="601"/>
                      <a:pt x="797" y="777"/>
                      <a:pt x="615" y="935"/>
                    </a:cubicBezTo>
                    <a:cubicBezTo>
                      <a:pt x="440" y="1090"/>
                      <a:pt x="304" y="1232"/>
                      <a:pt x="234" y="1344"/>
                    </a:cubicBezTo>
                    <a:cubicBezTo>
                      <a:pt x="220" y="1370"/>
                      <a:pt x="206" y="1394"/>
                      <a:pt x="193" y="1421"/>
                    </a:cubicBezTo>
                    <a:cubicBezTo>
                      <a:pt x="1" y="1890"/>
                      <a:pt x="193" y="4600"/>
                      <a:pt x="193" y="4600"/>
                    </a:cubicBezTo>
                    <a:cubicBezTo>
                      <a:pt x="436" y="4377"/>
                      <a:pt x="692" y="4256"/>
                      <a:pt x="922" y="4195"/>
                    </a:cubicBezTo>
                    <a:cubicBezTo>
                      <a:pt x="1027" y="4164"/>
                      <a:pt x="1128" y="4151"/>
                      <a:pt x="1215" y="4141"/>
                    </a:cubicBezTo>
                    <a:cubicBezTo>
                      <a:pt x="1276" y="4134"/>
                      <a:pt x="1334" y="4134"/>
                      <a:pt x="1384" y="4134"/>
                    </a:cubicBezTo>
                    <a:cubicBezTo>
                      <a:pt x="1550" y="4134"/>
                      <a:pt x="1654" y="4158"/>
                      <a:pt x="1654" y="4158"/>
                    </a:cubicBezTo>
                    <a:lnTo>
                      <a:pt x="1684" y="4127"/>
                    </a:lnTo>
                    <a:lnTo>
                      <a:pt x="1782" y="4040"/>
                    </a:lnTo>
                    <a:cubicBezTo>
                      <a:pt x="1664" y="3540"/>
                      <a:pt x="1408" y="2383"/>
                      <a:pt x="1354" y="1657"/>
                    </a:cubicBezTo>
                    <a:cubicBezTo>
                      <a:pt x="1287" y="739"/>
                      <a:pt x="2080" y="1"/>
                      <a:pt x="2019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5671551" y="3671613"/>
                <a:ext cx="4089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1" y="1"/>
                    </a:moveTo>
                    <a:cubicBezTo>
                      <a:pt x="2" y="1"/>
                      <a:pt x="3" y="1"/>
                      <a:pt x="4" y="2"/>
                    </a:cubicBezTo>
                    <a:lnTo>
                      <a:pt x="4" y="2"/>
                    </a:lnTo>
                    <a:cubicBezTo>
                      <a:pt x="3" y="1"/>
                      <a:pt x="2" y="1"/>
                      <a:pt x="1" y="1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7" y="3"/>
                      <a:pt x="9" y="4"/>
                      <a:pt x="11" y="4"/>
                    </a:cubicBezTo>
                    <a:cubicBezTo>
                      <a:pt x="21" y="7"/>
                      <a:pt x="31" y="11"/>
                      <a:pt x="45" y="18"/>
                    </a:cubicBezTo>
                    <a:lnTo>
                      <a:pt x="55" y="21"/>
                    </a:lnTo>
                    <a:cubicBezTo>
                      <a:pt x="39" y="12"/>
                      <a:pt x="20" y="5"/>
                      <a:pt x="4" y="2"/>
                    </a:cubicBez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5657797" y="3671390"/>
                <a:ext cx="33159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711" extrusionOk="0">
                    <a:moveTo>
                      <a:pt x="149" y="1"/>
                    </a:moveTo>
                    <a:cubicBezTo>
                      <a:pt x="132" y="1"/>
                      <a:pt x="118" y="1"/>
                      <a:pt x="105" y="4"/>
                    </a:cubicBezTo>
                    <a:lnTo>
                      <a:pt x="230" y="21"/>
                    </a:lnTo>
                    <a:cubicBezTo>
                      <a:pt x="216" y="14"/>
                      <a:pt x="206" y="10"/>
                      <a:pt x="196" y="7"/>
                    </a:cubicBezTo>
                    <a:cubicBezTo>
                      <a:pt x="193" y="7"/>
                      <a:pt x="190" y="4"/>
                      <a:pt x="186" y="4"/>
                    </a:cubicBezTo>
                    <a:cubicBezTo>
                      <a:pt x="173" y="1"/>
                      <a:pt x="162" y="1"/>
                      <a:pt x="149" y="1"/>
                    </a:cubicBezTo>
                    <a:close/>
                    <a:moveTo>
                      <a:pt x="88" y="7"/>
                    </a:moveTo>
                    <a:cubicBezTo>
                      <a:pt x="37" y="21"/>
                      <a:pt x="0" y="48"/>
                      <a:pt x="0" y="48"/>
                    </a:cubicBezTo>
                    <a:cubicBezTo>
                      <a:pt x="165" y="200"/>
                      <a:pt x="257" y="699"/>
                      <a:pt x="304" y="1097"/>
                    </a:cubicBezTo>
                    <a:lnTo>
                      <a:pt x="446" y="1711"/>
                    </a:lnTo>
                    <a:lnTo>
                      <a:pt x="429" y="1533"/>
                    </a:lnTo>
                    <a:lnTo>
                      <a:pt x="318" y="287"/>
                    </a:lnTo>
                    <a:cubicBezTo>
                      <a:pt x="263" y="152"/>
                      <a:pt x="190" y="48"/>
                      <a:pt x="88" y="7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5681365" y="3692728"/>
                <a:ext cx="12862" cy="109737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476" extrusionOk="0">
                    <a:moveTo>
                      <a:pt x="1" y="0"/>
                    </a:moveTo>
                    <a:lnTo>
                      <a:pt x="112" y="1246"/>
                    </a:lnTo>
                    <a:cubicBezTo>
                      <a:pt x="112" y="1239"/>
                      <a:pt x="172" y="446"/>
                      <a:pt x="1" y="0"/>
                    </a:cubicBezTo>
                    <a:close/>
                    <a:moveTo>
                      <a:pt x="112" y="1246"/>
                    </a:moveTo>
                    <a:lnTo>
                      <a:pt x="129" y="1424"/>
                    </a:lnTo>
                    <a:lnTo>
                      <a:pt x="132" y="1448"/>
                    </a:lnTo>
                    <a:lnTo>
                      <a:pt x="159" y="1475"/>
                    </a:lnTo>
                    <a:lnTo>
                      <a:pt x="112" y="1246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5664339" y="3671613"/>
                <a:ext cx="32639" cy="13085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60" extrusionOk="0">
                    <a:moveTo>
                      <a:pt x="17" y="1"/>
                    </a:moveTo>
                    <a:cubicBezTo>
                      <a:pt x="10" y="1"/>
                      <a:pt x="7" y="4"/>
                      <a:pt x="0" y="4"/>
                    </a:cubicBezTo>
                    <a:cubicBezTo>
                      <a:pt x="102" y="45"/>
                      <a:pt x="175" y="149"/>
                      <a:pt x="230" y="284"/>
                    </a:cubicBezTo>
                    <a:cubicBezTo>
                      <a:pt x="401" y="730"/>
                      <a:pt x="341" y="1523"/>
                      <a:pt x="341" y="1530"/>
                    </a:cubicBezTo>
                    <a:lnTo>
                      <a:pt x="388" y="1759"/>
                    </a:lnTo>
                    <a:cubicBezTo>
                      <a:pt x="388" y="1759"/>
                      <a:pt x="439" y="655"/>
                      <a:pt x="311" y="250"/>
                    </a:cubicBezTo>
                    <a:cubicBezTo>
                      <a:pt x="267" y="119"/>
                      <a:pt x="209" y="52"/>
                      <a:pt x="152" y="21"/>
                    </a:cubicBezTo>
                    <a:lnTo>
                      <a:pt x="142" y="18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5542110" y="3626261"/>
                <a:ext cx="99180" cy="53753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23" extrusionOk="0">
                    <a:moveTo>
                      <a:pt x="554" y="0"/>
                    </a:moveTo>
                    <a:cubicBezTo>
                      <a:pt x="460" y="0"/>
                      <a:pt x="35" y="293"/>
                      <a:pt x="35" y="293"/>
                    </a:cubicBezTo>
                    <a:lnTo>
                      <a:pt x="0" y="480"/>
                    </a:lnTo>
                    <a:lnTo>
                      <a:pt x="615" y="152"/>
                    </a:lnTo>
                    <a:lnTo>
                      <a:pt x="1206" y="723"/>
                    </a:lnTo>
                    <a:cubicBezTo>
                      <a:pt x="1246" y="698"/>
                      <a:pt x="1290" y="678"/>
                      <a:pt x="1333" y="658"/>
                    </a:cubicBezTo>
                    <a:cubicBezTo>
                      <a:pt x="1324" y="648"/>
                      <a:pt x="645" y="0"/>
                      <a:pt x="5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5631700" y="3674662"/>
                <a:ext cx="13383" cy="535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80" y="0"/>
                    </a:moveTo>
                    <a:lnTo>
                      <a:pt x="128" y="11"/>
                    </a:lnTo>
                    <a:lnTo>
                      <a:pt x="128" y="7"/>
                    </a:lnTo>
                    <a:cubicBezTo>
                      <a:pt x="85" y="27"/>
                      <a:pt x="41" y="47"/>
                      <a:pt x="1" y="72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5544638" y="3616967"/>
                <a:ext cx="108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787" extrusionOk="0">
                    <a:moveTo>
                      <a:pt x="645" y="1"/>
                    </a:moveTo>
                    <a:cubicBezTo>
                      <a:pt x="635" y="1"/>
                      <a:pt x="625" y="1"/>
                      <a:pt x="614" y="4"/>
                    </a:cubicBezTo>
                    <a:cubicBezTo>
                      <a:pt x="402" y="78"/>
                      <a:pt x="1" y="418"/>
                      <a:pt x="1" y="418"/>
                    </a:cubicBezTo>
                    <a:cubicBezTo>
                      <a:pt x="1" y="418"/>
                      <a:pt x="426" y="125"/>
                      <a:pt x="520" y="125"/>
                    </a:cubicBezTo>
                    <a:cubicBezTo>
                      <a:pt x="611" y="125"/>
                      <a:pt x="1290" y="773"/>
                      <a:pt x="1299" y="783"/>
                    </a:cubicBezTo>
                    <a:lnTo>
                      <a:pt x="1299" y="787"/>
                    </a:lnTo>
                    <a:lnTo>
                      <a:pt x="1351" y="776"/>
                    </a:lnTo>
                    <a:lnTo>
                      <a:pt x="1465" y="733"/>
                    </a:lnTo>
                    <a:cubicBezTo>
                      <a:pt x="1465" y="733"/>
                      <a:pt x="885" y="1"/>
                      <a:pt x="645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5513263" y="3705814"/>
                <a:ext cx="3866" cy="4833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52" y="0"/>
                    </a:moveTo>
                    <a:cubicBezTo>
                      <a:pt x="52" y="0"/>
                      <a:pt x="28" y="24"/>
                      <a:pt x="1" y="64"/>
                    </a:cubicBezTo>
                    <a:cubicBezTo>
                      <a:pt x="28" y="24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5511553" y="3705814"/>
                <a:ext cx="5576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1" extrusionOk="0">
                    <a:moveTo>
                      <a:pt x="75" y="0"/>
                    </a:moveTo>
                    <a:lnTo>
                      <a:pt x="75" y="0"/>
                    </a:lnTo>
                    <a:cubicBezTo>
                      <a:pt x="75" y="0"/>
                      <a:pt x="51" y="24"/>
                      <a:pt x="24" y="64"/>
                    </a:cubicBezTo>
                    <a:cubicBezTo>
                      <a:pt x="17" y="78"/>
                      <a:pt x="7" y="94"/>
                      <a:pt x="0" y="111"/>
                    </a:cubicBezTo>
                    <a:cubicBezTo>
                      <a:pt x="44" y="44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5489397" y="3716074"/>
                <a:ext cx="69887" cy="4617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21" extrusionOk="0">
                    <a:moveTo>
                      <a:pt x="278" y="1"/>
                    </a:moveTo>
                    <a:cubicBezTo>
                      <a:pt x="197" y="125"/>
                      <a:pt x="86" y="300"/>
                      <a:pt x="52" y="385"/>
                    </a:cubicBezTo>
                    <a:cubicBezTo>
                      <a:pt x="1" y="513"/>
                      <a:pt x="96" y="621"/>
                      <a:pt x="420" y="621"/>
                    </a:cubicBezTo>
                    <a:cubicBezTo>
                      <a:pt x="437" y="621"/>
                      <a:pt x="454" y="618"/>
                      <a:pt x="474" y="618"/>
                    </a:cubicBezTo>
                    <a:cubicBezTo>
                      <a:pt x="838" y="608"/>
                      <a:pt x="939" y="149"/>
                      <a:pt x="939" y="149"/>
                    </a:cubicBezTo>
                    <a:lnTo>
                      <a:pt x="939" y="149"/>
                    </a:lnTo>
                    <a:cubicBezTo>
                      <a:pt x="939" y="149"/>
                      <a:pt x="767" y="432"/>
                      <a:pt x="531" y="432"/>
                    </a:cubicBezTo>
                    <a:cubicBezTo>
                      <a:pt x="480" y="432"/>
                      <a:pt x="426" y="418"/>
                      <a:pt x="373" y="388"/>
                    </a:cubicBezTo>
                    <a:cubicBezTo>
                      <a:pt x="187" y="284"/>
                      <a:pt x="220" y="118"/>
                      <a:pt x="278" y="1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5503300" y="3713992"/>
                <a:ext cx="55984" cy="3427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61" extrusionOk="0">
                    <a:moveTo>
                      <a:pt x="111" y="1"/>
                    </a:moveTo>
                    <a:cubicBezTo>
                      <a:pt x="105" y="12"/>
                      <a:pt x="97" y="18"/>
                      <a:pt x="91" y="29"/>
                    </a:cubicBezTo>
                    <a:cubicBezTo>
                      <a:pt x="33" y="146"/>
                      <a:pt x="0" y="312"/>
                      <a:pt x="186" y="416"/>
                    </a:cubicBezTo>
                    <a:cubicBezTo>
                      <a:pt x="239" y="446"/>
                      <a:pt x="293" y="460"/>
                      <a:pt x="344" y="460"/>
                    </a:cubicBezTo>
                    <a:cubicBezTo>
                      <a:pt x="580" y="460"/>
                      <a:pt x="752" y="177"/>
                      <a:pt x="752" y="177"/>
                    </a:cubicBezTo>
                    <a:lnTo>
                      <a:pt x="752" y="177"/>
                    </a:lnTo>
                    <a:cubicBezTo>
                      <a:pt x="752" y="177"/>
                      <a:pt x="513" y="369"/>
                      <a:pt x="317" y="369"/>
                    </a:cubicBezTo>
                    <a:cubicBezTo>
                      <a:pt x="256" y="369"/>
                      <a:pt x="203" y="352"/>
                      <a:pt x="158" y="308"/>
                    </a:cubicBezTo>
                    <a:cubicBezTo>
                      <a:pt x="54" y="200"/>
                      <a:pt x="74" y="82"/>
                      <a:pt x="111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5675863" y="3733843"/>
                <a:ext cx="20892" cy="13508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817" extrusionOk="0">
                    <a:moveTo>
                      <a:pt x="0" y="0"/>
                    </a:moveTo>
                    <a:lnTo>
                      <a:pt x="156" y="1816"/>
                    </a:lnTo>
                    <a:lnTo>
                      <a:pt x="280" y="1746"/>
                    </a:lnTo>
                    <a:lnTo>
                      <a:pt x="203" y="891"/>
                    </a:lnTo>
                    <a:lnTo>
                      <a:pt x="105" y="784"/>
                    </a:lnTo>
                    <a:cubicBezTo>
                      <a:pt x="105" y="784"/>
                      <a:pt x="95" y="547"/>
                      <a:pt x="61" y="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5690882" y="3793322"/>
                <a:ext cx="88176" cy="703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46" extrusionOk="0">
                    <a:moveTo>
                      <a:pt x="983" y="1"/>
                    </a:moveTo>
                    <a:lnTo>
                      <a:pt x="125" y="611"/>
                    </a:lnTo>
                    <a:lnTo>
                      <a:pt x="4" y="95"/>
                    </a:lnTo>
                    <a:lnTo>
                      <a:pt x="1" y="91"/>
                    </a:lnTo>
                    <a:lnTo>
                      <a:pt x="78" y="946"/>
                    </a:lnTo>
                    <a:lnTo>
                      <a:pt x="1185" y="338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5680324" y="3752951"/>
                <a:ext cx="1063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35" extrusionOk="0">
                    <a:moveTo>
                      <a:pt x="1" y="0"/>
                    </a:moveTo>
                    <a:cubicBezTo>
                      <a:pt x="35" y="290"/>
                      <a:pt x="45" y="527"/>
                      <a:pt x="45" y="527"/>
                    </a:cubicBezTo>
                    <a:lnTo>
                      <a:pt x="143" y="634"/>
                    </a:lnTo>
                    <a:lnTo>
                      <a:pt x="143" y="6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5690882" y="3798601"/>
                <a:ext cx="297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4" h="25" extrusionOk="0">
                    <a:moveTo>
                      <a:pt x="1" y="0"/>
                    </a:moveTo>
                    <a:lnTo>
                      <a:pt x="1" y="20"/>
                    </a:lnTo>
                    <a:lnTo>
                      <a:pt x="4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5559210" y="3786854"/>
                <a:ext cx="119699" cy="203266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734" extrusionOk="0">
                    <a:moveTo>
                      <a:pt x="807" y="0"/>
                    </a:moveTo>
                    <a:lnTo>
                      <a:pt x="486" y="469"/>
                    </a:lnTo>
                    <a:lnTo>
                      <a:pt x="969" y="620"/>
                    </a:lnTo>
                    <a:cubicBezTo>
                      <a:pt x="878" y="273"/>
                      <a:pt x="807" y="0"/>
                      <a:pt x="807" y="0"/>
                    </a:cubicBezTo>
                    <a:close/>
                    <a:moveTo>
                      <a:pt x="976" y="651"/>
                    </a:moveTo>
                    <a:lnTo>
                      <a:pt x="1066" y="1262"/>
                    </a:lnTo>
                    <a:lnTo>
                      <a:pt x="223" y="854"/>
                    </a:lnTo>
                    <a:lnTo>
                      <a:pt x="0" y="1178"/>
                    </a:lnTo>
                    <a:lnTo>
                      <a:pt x="1407" y="2733"/>
                    </a:lnTo>
                    <a:lnTo>
                      <a:pt x="1610" y="2517"/>
                    </a:lnTo>
                    <a:cubicBezTo>
                      <a:pt x="1610" y="2517"/>
                      <a:pt x="1549" y="2372"/>
                      <a:pt x="1407" y="2085"/>
                    </a:cubicBezTo>
                    <a:cubicBezTo>
                      <a:pt x="1320" y="1913"/>
                      <a:pt x="1121" y="1198"/>
                      <a:pt x="976" y="651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5575790" y="3821649"/>
                <a:ext cx="62749" cy="59032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94" extrusionOk="0">
                    <a:moveTo>
                      <a:pt x="263" y="1"/>
                    </a:moveTo>
                    <a:lnTo>
                      <a:pt x="0" y="386"/>
                    </a:lnTo>
                    <a:lnTo>
                      <a:pt x="843" y="794"/>
                    </a:lnTo>
                    <a:lnTo>
                      <a:pt x="753" y="183"/>
                    </a:lnTo>
                    <a:cubicBezTo>
                      <a:pt x="753" y="173"/>
                      <a:pt x="749" y="163"/>
                      <a:pt x="746" y="152"/>
                    </a:cubicBez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5597574" y="4408187"/>
                <a:ext cx="112488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49" extrusionOk="0">
                    <a:moveTo>
                      <a:pt x="213" y="453"/>
                    </a:moveTo>
                    <a:cubicBezTo>
                      <a:pt x="115" y="460"/>
                      <a:pt x="58" y="474"/>
                      <a:pt x="28" y="483"/>
                    </a:cubicBezTo>
                    <a:cubicBezTo>
                      <a:pt x="89" y="470"/>
                      <a:pt x="153" y="460"/>
                      <a:pt x="213" y="453"/>
                    </a:cubicBezTo>
                    <a:close/>
                    <a:moveTo>
                      <a:pt x="0" y="1"/>
                    </a:moveTo>
                    <a:lnTo>
                      <a:pt x="0" y="487"/>
                    </a:lnTo>
                    <a:lnTo>
                      <a:pt x="8" y="1"/>
                    </a:lnTo>
                    <a:close/>
                    <a:moveTo>
                      <a:pt x="581" y="460"/>
                    </a:moveTo>
                    <a:lnTo>
                      <a:pt x="581" y="460"/>
                    </a:lnTo>
                    <a:cubicBezTo>
                      <a:pt x="716" y="483"/>
                      <a:pt x="844" y="531"/>
                      <a:pt x="952" y="619"/>
                    </a:cubicBezTo>
                    <a:cubicBezTo>
                      <a:pt x="1202" y="726"/>
                      <a:pt x="1377" y="1091"/>
                      <a:pt x="1492" y="1449"/>
                    </a:cubicBezTo>
                    <a:cubicBezTo>
                      <a:pt x="1499" y="1445"/>
                      <a:pt x="1506" y="1445"/>
                      <a:pt x="1512" y="1445"/>
                    </a:cubicBezTo>
                    <a:lnTo>
                      <a:pt x="1472" y="1145"/>
                    </a:lnTo>
                    <a:cubicBezTo>
                      <a:pt x="1357" y="815"/>
                      <a:pt x="1175" y="531"/>
                      <a:pt x="891" y="494"/>
                    </a:cubicBezTo>
                    <a:cubicBezTo>
                      <a:pt x="773" y="477"/>
                      <a:pt x="668" y="466"/>
                      <a:pt x="581" y="460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5597574" y="4083877"/>
                <a:ext cx="4312" cy="10765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48" extrusionOk="0">
                    <a:moveTo>
                      <a:pt x="0" y="0"/>
                    </a:moveTo>
                    <a:lnTo>
                      <a:pt x="0" y="1343"/>
                    </a:lnTo>
                    <a:cubicBezTo>
                      <a:pt x="14" y="1380"/>
                      <a:pt x="31" y="1414"/>
                      <a:pt x="44" y="1447"/>
                    </a:cubicBezTo>
                    <a:lnTo>
                      <a:pt x="58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5597574" y="4183653"/>
                <a:ext cx="3346" cy="134272"/>
              </a:xfrm>
              <a:custGeom>
                <a:avLst/>
                <a:gdLst/>
                <a:ahLst/>
                <a:cxnLst/>
                <a:rect l="l" t="t" r="r" b="b"/>
                <a:pathLst>
                  <a:path w="45" h="1806" extrusionOk="0">
                    <a:moveTo>
                      <a:pt x="0" y="1"/>
                    </a:moveTo>
                    <a:lnTo>
                      <a:pt x="0" y="1806"/>
                    </a:lnTo>
                    <a:lnTo>
                      <a:pt x="21" y="1799"/>
                    </a:lnTo>
                    <a:lnTo>
                      <a:pt x="44" y="105"/>
                    </a:lnTo>
                    <a:cubicBezTo>
                      <a:pt x="31" y="72"/>
                      <a:pt x="14" y="38"/>
                      <a:pt x="0" y="1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5597574" y="4317407"/>
                <a:ext cx="1561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22" extrusionOk="0">
                    <a:moveTo>
                      <a:pt x="21" y="0"/>
                    </a:moveTo>
                    <a:lnTo>
                      <a:pt x="0" y="7"/>
                    </a:lnTo>
                    <a:lnTo>
                      <a:pt x="0" y="1222"/>
                    </a:lnTo>
                    <a:lnTo>
                      <a:pt x="8" y="12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18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5708503" y="4515621"/>
                <a:ext cx="13606" cy="6103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1" extrusionOk="0">
                    <a:moveTo>
                      <a:pt x="20" y="0"/>
                    </a:moveTo>
                    <a:cubicBezTo>
                      <a:pt x="14" y="0"/>
                      <a:pt x="7" y="0"/>
                      <a:pt x="0" y="4"/>
                    </a:cubicBezTo>
                    <a:cubicBezTo>
                      <a:pt x="10" y="41"/>
                      <a:pt x="24" y="78"/>
                      <a:pt x="34" y="119"/>
                    </a:cubicBezTo>
                    <a:lnTo>
                      <a:pt x="20" y="0"/>
                    </a:lnTo>
                    <a:close/>
                    <a:moveTo>
                      <a:pt x="165" y="712"/>
                    </a:moveTo>
                    <a:cubicBezTo>
                      <a:pt x="176" y="780"/>
                      <a:pt x="182" y="820"/>
                      <a:pt x="182" y="820"/>
                    </a:cubicBezTo>
                    <a:cubicBezTo>
                      <a:pt x="182" y="820"/>
                      <a:pt x="179" y="780"/>
                      <a:pt x="176" y="712"/>
                    </a:cubicBezTo>
                    <a:close/>
                  </a:path>
                </a:pathLst>
              </a:custGeom>
              <a:solidFill>
                <a:srgbClr val="4D4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5557500" y="3874362"/>
                <a:ext cx="52415" cy="6929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932" extrusionOk="0">
                    <a:moveTo>
                      <a:pt x="23" y="1"/>
                    </a:moveTo>
                    <a:lnTo>
                      <a:pt x="0" y="233"/>
                    </a:lnTo>
                    <a:cubicBezTo>
                      <a:pt x="229" y="466"/>
                      <a:pt x="479" y="712"/>
                      <a:pt x="705" y="932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5502036" y="3891686"/>
                <a:ext cx="292334" cy="580803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7812" extrusionOk="0">
                    <a:moveTo>
                      <a:pt x="746" y="0"/>
                    </a:moveTo>
                    <a:lnTo>
                      <a:pt x="0" y="7812"/>
                    </a:lnTo>
                    <a:lnTo>
                      <a:pt x="634" y="7640"/>
                    </a:lnTo>
                    <a:lnTo>
                      <a:pt x="833" y="7569"/>
                    </a:lnTo>
                    <a:cubicBezTo>
                      <a:pt x="935" y="7532"/>
                      <a:pt x="1100" y="7474"/>
                      <a:pt x="1285" y="7434"/>
                    </a:cubicBezTo>
                    <a:lnTo>
                      <a:pt x="1285" y="6948"/>
                    </a:lnTo>
                    <a:lnTo>
                      <a:pt x="1285" y="5733"/>
                    </a:lnTo>
                    <a:lnTo>
                      <a:pt x="1285" y="3928"/>
                    </a:lnTo>
                    <a:lnTo>
                      <a:pt x="1285" y="2585"/>
                    </a:lnTo>
                    <a:lnTo>
                      <a:pt x="1343" y="2797"/>
                    </a:lnTo>
                    <a:lnTo>
                      <a:pt x="2713" y="7737"/>
                    </a:lnTo>
                    <a:lnTo>
                      <a:pt x="3931" y="7407"/>
                    </a:lnTo>
                    <a:lnTo>
                      <a:pt x="2234" y="2811"/>
                    </a:lnTo>
                    <a:lnTo>
                      <a:pt x="1576" y="867"/>
                    </a:lnTo>
                    <a:lnTo>
                      <a:pt x="1451" y="699"/>
                    </a:lnTo>
                    <a:cubicBezTo>
                      <a:pt x="1225" y="479"/>
                      <a:pt x="975" y="233"/>
                      <a:pt x="746" y="0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5703744" y="4442313"/>
                <a:ext cx="130480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449" extrusionOk="0">
                    <a:moveTo>
                      <a:pt x="44" y="686"/>
                    </a:moveTo>
                    <a:lnTo>
                      <a:pt x="84" y="986"/>
                    </a:lnTo>
                    <a:lnTo>
                      <a:pt x="98" y="1105"/>
                    </a:lnTo>
                    <a:cubicBezTo>
                      <a:pt x="131" y="1226"/>
                      <a:pt x="162" y="1344"/>
                      <a:pt x="182" y="1449"/>
                    </a:cubicBezTo>
                    <a:lnTo>
                      <a:pt x="212" y="1449"/>
                    </a:lnTo>
                    <a:cubicBezTo>
                      <a:pt x="186" y="1229"/>
                      <a:pt x="135" y="943"/>
                      <a:pt x="44" y="686"/>
                    </a:cubicBezTo>
                    <a:close/>
                    <a:moveTo>
                      <a:pt x="1218" y="1"/>
                    </a:moveTo>
                    <a:lnTo>
                      <a:pt x="0" y="331"/>
                    </a:lnTo>
                    <a:lnTo>
                      <a:pt x="321" y="1449"/>
                    </a:lnTo>
                    <a:lnTo>
                      <a:pt x="1667" y="1348"/>
                    </a:lnTo>
                    <a:lnTo>
                      <a:pt x="1754" y="1449"/>
                    </a:lnTo>
                    <a:lnTo>
                      <a:pt x="1754" y="1449"/>
                    </a:lnTo>
                    <a:lnTo>
                      <a:pt x="1471" y="683"/>
                    </a:lnTo>
                    <a:cubicBezTo>
                      <a:pt x="1441" y="858"/>
                      <a:pt x="1427" y="871"/>
                      <a:pt x="1424" y="871"/>
                    </a:cubicBezTo>
                    <a:lnTo>
                      <a:pt x="1299" y="871"/>
                    </a:lnTo>
                    <a:cubicBezTo>
                      <a:pt x="1299" y="871"/>
                      <a:pt x="1302" y="619"/>
                      <a:pt x="1377" y="429"/>
                    </a:cubicBezTo>
                    <a:lnTo>
                      <a:pt x="1218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5717276" y="4549970"/>
                <a:ext cx="431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251" extrusionOk="0">
                    <a:moveTo>
                      <a:pt x="0" y="1"/>
                    </a:moveTo>
                    <a:cubicBezTo>
                      <a:pt x="21" y="102"/>
                      <a:pt x="38" y="190"/>
                      <a:pt x="47" y="250"/>
                    </a:cubicBezTo>
                    <a:lnTo>
                      <a:pt x="58" y="250"/>
                    </a:lnTo>
                    <a:cubicBezTo>
                      <a:pt x="51" y="190"/>
                      <a:pt x="44" y="102"/>
                      <a:pt x="30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5800323" y="4474208"/>
                <a:ext cx="12788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43" extrusionOk="0">
                    <a:moveTo>
                      <a:pt x="78" y="0"/>
                    </a:moveTo>
                    <a:cubicBezTo>
                      <a:pt x="3" y="190"/>
                      <a:pt x="0" y="442"/>
                      <a:pt x="0" y="442"/>
                    </a:cubicBezTo>
                    <a:lnTo>
                      <a:pt x="125" y="442"/>
                    </a:lnTo>
                    <a:cubicBezTo>
                      <a:pt x="128" y="442"/>
                      <a:pt x="142" y="429"/>
                      <a:pt x="172" y="254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5559210" y="4441644"/>
                <a:ext cx="109142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040" extrusionOk="0">
                    <a:moveTo>
                      <a:pt x="1464" y="165"/>
                    </a:moveTo>
                    <a:lnTo>
                      <a:pt x="1464" y="165"/>
                    </a:lnTo>
                    <a:cubicBezTo>
                      <a:pt x="1465" y="166"/>
                      <a:pt x="1467" y="167"/>
                      <a:pt x="1468" y="169"/>
                    </a:cubicBezTo>
                    <a:lnTo>
                      <a:pt x="1465" y="165"/>
                    </a:lnTo>
                    <a:cubicBezTo>
                      <a:pt x="1465" y="165"/>
                      <a:pt x="1464" y="165"/>
                      <a:pt x="1464" y="165"/>
                    </a:cubicBezTo>
                    <a:close/>
                    <a:moveTo>
                      <a:pt x="126" y="150"/>
                    </a:moveTo>
                    <a:cubicBezTo>
                      <a:pt x="103" y="158"/>
                      <a:pt x="83" y="165"/>
                      <a:pt x="64" y="172"/>
                    </a:cubicBezTo>
                    <a:lnTo>
                      <a:pt x="126" y="150"/>
                    </a:lnTo>
                    <a:close/>
                    <a:moveTo>
                      <a:pt x="854" y="0"/>
                    </a:moveTo>
                    <a:cubicBezTo>
                      <a:pt x="807" y="0"/>
                      <a:pt x="767" y="3"/>
                      <a:pt x="729" y="3"/>
                    </a:cubicBezTo>
                    <a:cubicBezTo>
                      <a:pt x="669" y="10"/>
                      <a:pt x="605" y="20"/>
                      <a:pt x="544" y="33"/>
                    </a:cubicBezTo>
                    <a:cubicBezTo>
                      <a:pt x="524" y="37"/>
                      <a:pt x="516" y="44"/>
                      <a:pt x="516" y="44"/>
                    </a:cubicBezTo>
                    <a:lnTo>
                      <a:pt x="516" y="37"/>
                    </a:lnTo>
                    <a:cubicBezTo>
                      <a:pt x="411" y="60"/>
                      <a:pt x="313" y="88"/>
                      <a:pt x="229" y="115"/>
                    </a:cubicBezTo>
                    <a:lnTo>
                      <a:pt x="229" y="115"/>
                    </a:lnTo>
                    <a:cubicBezTo>
                      <a:pt x="231" y="112"/>
                      <a:pt x="233" y="111"/>
                      <a:pt x="233" y="111"/>
                    </a:cubicBezTo>
                    <a:lnTo>
                      <a:pt x="233" y="111"/>
                    </a:lnTo>
                    <a:lnTo>
                      <a:pt x="126" y="150"/>
                    </a:lnTo>
                    <a:lnTo>
                      <a:pt x="126" y="150"/>
                    </a:lnTo>
                    <a:cubicBezTo>
                      <a:pt x="157" y="139"/>
                      <a:pt x="191" y="127"/>
                      <a:pt x="229" y="115"/>
                    </a:cubicBezTo>
                    <a:lnTo>
                      <a:pt x="229" y="115"/>
                    </a:lnTo>
                    <a:cubicBezTo>
                      <a:pt x="207" y="135"/>
                      <a:pt x="108" y="229"/>
                      <a:pt x="0" y="354"/>
                    </a:cubicBezTo>
                    <a:lnTo>
                      <a:pt x="243" y="1039"/>
                    </a:lnTo>
                    <a:cubicBezTo>
                      <a:pt x="277" y="911"/>
                      <a:pt x="324" y="776"/>
                      <a:pt x="388" y="641"/>
                    </a:cubicBezTo>
                    <a:cubicBezTo>
                      <a:pt x="594" y="219"/>
                      <a:pt x="1050" y="155"/>
                      <a:pt x="1299" y="155"/>
                    </a:cubicBezTo>
                    <a:cubicBezTo>
                      <a:pt x="1393" y="155"/>
                      <a:pt x="1455" y="164"/>
                      <a:pt x="1464" y="165"/>
                    </a:cubicBezTo>
                    <a:lnTo>
                      <a:pt x="1464" y="165"/>
                    </a:lnTo>
                    <a:cubicBezTo>
                      <a:pt x="1357" y="80"/>
                      <a:pt x="1231" y="33"/>
                      <a:pt x="1097" y="10"/>
                    </a:cubicBezTo>
                    <a:cubicBezTo>
                      <a:pt x="1002" y="3"/>
                      <a:pt x="921" y="0"/>
                      <a:pt x="8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5577277" y="4453093"/>
                <a:ext cx="144829" cy="12356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662" extrusionOk="0">
                    <a:moveTo>
                      <a:pt x="1056" y="1"/>
                    </a:moveTo>
                    <a:cubicBezTo>
                      <a:pt x="807" y="1"/>
                      <a:pt x="351" y="65"/>
                      <a:pt x="145" y="487"/>
                    </a:cubicBezTo>
                    <a:cubicBezTo>
                      <a:pt x="81" y="622"/>
                      <a:pt x="34" y="757"/>
                      <a:pt x="0" y="885"/>
                    </a:cubicBezTo>
                    <a:lnTo>
                      <a:pt x="277" y="1661"/>
                    </a:lnTo>
                    <a:lnTo>
                      <a:pt x="1947" y="1661"/>
                    </a:lnTo>
                    <a:cubicBezTo>
                      <a:pt x="1947" y="1661"/>
                      <a:pt x="1941" y="1621"/>
                      <a:pt x="1930" y="1553"/>
                    </a:cubicBezTo>
                    <a:cubicBezTo>
                      <a:pt x="1921" y="1493"/>
                      <a:pt x="1904" y="1405"/>
                      <a:pt x="1883" y="1304"/>
                    </a:cubicBezTo>
                    <a:cubicBezTo>
                      <a:pt x="1863" y="1199"/>
                      <a:pt x="1832" y="1081"/>
                      <a:pt x="1799" y="960"/>
                    </a:cubicBezTo>
                    <a:cubicBezTo>
                      <a:pt x="1789" y="919"/>
                      <a:pt x="1775" y="882"/>
                      <a:pt x="1765" y="845"/>
                    </a:cubicBezTo>
                    <a:cubicBezTo>
                      <a:pt x="1650" y="487"/>
                      <a:pt x="1475" y="122"/>
                      <a:pt x="1225" y="15"/>
                    </a:cubicBezTo>
                    <a:lnTo>
                      <a:pt x="1222" y="11"/>
                    </a:lnTo>
                    <a:cubicBezTo>
                      <a:pt x="1222" y="11"/>
                      <a:pt x="1158" y="1"/>
                      <a:pt x="1056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5549173" y="4449896"/>
                <a:ext cx="27360" cy="1814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44" extrusionOk="0">
                    <a:moveTo>
                      <a:pt x="368" y="0"/>
                    </a:moveTo>
                    <a:lnTo>
                      <a:pt x="199" y="61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88" y="108"/>
                    </a:lnTo>
                    <a:lnTo>
                      <a:pt x="135" y="243"/>
                    </a:lnTo>
                    <a:cubicBezTo>
                      <a:pt x="257" y="101"/>
                      <a:pt x="368" y="0"/>
                      <a:pt x="368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7512502" y="4423800"/>
                <a:ext cx="747490" cy="148546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8" extrusionOk="0">
                    <a:moveTo>
                      <a:pt x="5026" y="0"/>
                    </a:moveTo>
                    <a:cubicBezTo>
                      <a:pt x="2252" y="0"/>
                      <a:pt x="1" y="446"/>
                      <a:pt x="1" y="999"/>
                    </a:cubicBezTo>
                    <a:cubicBezTo>
                      <a:pt x="1" y="1549"/>
                      <a:pt x="2252" y="1998"/>
                      <a:pt x="5026" y="1998"/>
                    </a:cubicBezTo>
                    <a:cubicBezTo>
                      <a:pt x="7803" y="1998"/>
                      <a:pt x="10053" y="1549"/>
                      <a:pt x="10053" y="999"/>
                    </a:cubicBezTo>
                    <a:cubicBezTo>
                      <a:pt x="10053" y="446"/>
                      <a:pt x="7803" y="0"/>
                      <a:pt x="5026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7776960" y="3507749"/>
                <a:ext cx="341775" cy="346608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4662" extrusionOk="0">
                    <a:moveTo>
                      <a:pt x="1919" y="0"/>
                    </a:moveTo>
                    <a:cubicBezTo>
                      <a:pt x="759" y="0"/>
                      <a:pt x="105" y="950"/>
                      <a:pt x="105" y="950"/>
                    </a:cubicBezTo>
                    <a:lnTo>
                      <a:pt x="0" y="862"/>
                    </a:lnTo>
                    <a:lnTo>
                      <a:pt x="0" y="862"/>
                    </a:lnTo>
                    <a:cubicBezTo>
                      <a:pt x="1" y="862"/>
                      <a:pt x="1363" y="4361"/>
                      <a:pt x="2282" y="4611"/>
                    </a:cubicBezTo>
                    <a:cubicBezTo>
                      <a:pt x="2408" y="4645"/>
                      <a:pt x="2537" y="4662"/>
                      <a:pt x="2667" y="4662"/>
                    </a:cubicBezTo>
                    <a:cubicBezTo>
                      <a:pt x="3481" y="4662"/>
                      <a:pt x="4311" y="4015"/>
                      <a:pt x="4445" y="3069"/>
                    </a:cubicBezTo>
                    <a:cubicBezTo>
                      <a:pt x="4596" y="1972"/>
                      <a:pt x="3483" y="166"/>
                      <a:pt x="2170" y="15"/>
                    </a:cubicBezTo>
                    <a:cubicBezTo>
                      <a:pt x="2084" y="5"/>
                      <a:pt x="2000" y="0"/>
                      <a:pt x="191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7435476" y="3553399"/>
                <a:ext cx="612475" cy="651953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8769" extrusionOk="0">
                    <a:moveTo>
                      <a:pt x="6035" y="1"/>
                    </a:moveTo>
                    <a:cubicBezTo>
                      <a:pt x="5495" y="1"/>
                      <a:pt x="5005" y="194"/>
                      <a:pt x="5005" y="194"/>
                    </a:cubicBezTo>
                    <a:cubicBezTo>
                      <a:pt x="4311" y="753"/>
                      <a:pt x="3756" y="932"/>
                      <a:pt x="3329" y="932"/>
                    </a:cubicBezTo>
                    <a:cubicBezTo>
                      <a:pt x="2561" y="932"/>
                      <a:pt x="2208" y="349"/>
                      <a:pt x="2208" y="349"/>
                    </a:cubicBezTo>
                    <a:cubicBezTo>
                      <a:pt x="2208" y="349"/>
                      <a:pt x="1988" y="247"/>
                      <a:pt x="1712" y="247"/>
                    </a:cubicBezTo>
                    <a:cubicBezTo>
                      <a:pt x="1502" y="247"/>
                      <a:pt x="1260" y="306"/>
                      <a:pt x="1057" y="515"/>
                    </a:cubicBezTo>
                    <a:cubicBezTo>
                      <a:pt x="585" y="1000"/>
                      <a:pt x="32" y="3140"/>
                      <a:pt x="15" y="3167"/>
                    </a:cubicBezTo>
                    <a:cubicBezTo>
                      <a:pt x="1" y="3197"/>
                      <a:pt x="1944" y="3602"/>
                      <a:pt x="1944" y="3602"/>
                    </a:cubicBezTo>
                    <a:lnTo>
                      <a:pt x="3021" y="8769"/>
                    </a:lnTo>
                    <a:lnTo>
                      <a:pt x="8238" y="8562"/>
                    </a:lnTo>
                    <a:lnTo>
                      <a:pt x="6621" y="2610"/>
                    </a:lnTo>
                    <a:lnTo>
                      <a:pt x="8238" y="2114"/>
                    </a:lnTo>
                    <a:cubicBezTo>
                      <a:pt x="8238" y="2114"/>
                      <a:pt x="7711" y="970"/>
                      <a:pt x="7006" y="326"/>
                    </a:cubicBezTo>
                    <a:cubicBezTo>
                      <a:pt x="6735" y="77"/>
                      <a:pt x="6375" y="1"/>
                      <a:pt x="6035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7254660" y="2926192"/>
                <a:ext cx="671284" cy="566825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7624" extrusionOk="0">
                    <a:moveTo>
                      <a:pt x="4510" y="0"/>
                    </a:moveTo>
                    <a:cubicBezTo>
                      <a:pt x="4402" y="0"/>
                      <a:pt x="4297" y="16"/>
                      <a:pt x="4194" y="49"/>
                    </a:cubicBezTo>
                    <a:cubicBezTo>
                      <a:pt x="2227" y="680"/>
                      <a:pt x="1012" y="2640"/>
                      <a:pt x="1012" y="2640"/>
                    </a:cubicBezTo>
                    <a:cubicBezTo>
                      <a:pt x="1012" y="2640"/>
                      <a:pt x="0" y="5320"/>
                      <a:pt x="1816" y="6588"/>
                    </a:cubicBezTo>
                    <a:cubicBezTo>
                      <a:pt x="2757" y="7248"/>
                      <a:pt x="3978" y="7624"/>
                      <a:pt x="5118" y="7624"/>
                    </a:cubicBezTo>
                    <a:cubicBezTo>
                      <a:pt x="6171" y="7624"/>
                      <a:pt x="7155" y="7303"/>
                      <a:pt x="7785" y="6588"/>
                    </a:cubicBezTo>
                    <a:cubicBezTo>
                      <a:pt x="9029" y="5178"/>
                      <a:pt x="6456" y="0"/>
                      <a:pt x="4510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7539341" y="3017344"/>
                <a:ext cx="92637" cy="40222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41" extrusionOk="0">
                    <a:moveTo>
                      <a:pt x="522" y="0"/>
                    </a:moveTo>
                    <a:cubicBezTo>
                      <a:pt x="486" y="0"/>
                      <a:pt x="449" y="5"/>
                      <a:pt x="413" y="14"/>
                    </a:cubicBezTo>
                    <a:cubicBezTo>
                      <a:pt x="1" y="122"/>
                      <a:pt x="35" y="220"/>
                      <a:pt x="35" y="220"/>
                    </a:cubicBezTo>
                    <a:lnTo>
                      <a:pt x="143" y="540"/>
                    </a:lnTo>
                    <a:cubicBezTo>
                      <a:pt x="143" y="540"/>
                      <a:pt x="581" y="365"/>
                      <a:pt x="929" y="365"/>
                    </a:cubicBezTo>
                    <a:cubicBezTo>
                      <a:pt x="1046" y="365"/>
                      <a:pt x="1153" y="386"/>
                      <a:pt x="1229" y="439"/>
                    </a:cubicBezTo>
                    <a:cubicBezTo>
                      <a:pt x="1232" y="441"/>
                      <a:pt x="1233" y="441"/>
                      <a:pt x="1234" y="441"/>
                    </a:cubicBezTo>
                    <a:cubicBezTo>
                      <a:pt x="1245" y="441"/>
                      <a:pt x="1158" y="332"/>
                      <a:pt x="1024" y="220"/>
                    </a:cubicBezTo>
                    <a:cubicBezTo>
                      <a:pt x="888" y="110"/>
                      <a:pt x="706" y="0"/>
                      <a:pt x="522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7465885" y="3019649"/>
                <a:ext cx="59775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59" extrusionOk="0">
                    <a:moveTo>
                      <a:pt x="635" y="0"/>
                    </a:moveTo>
                    <a:cubicBezTo>
                      <a:pt x="0" y="139"/>
                      <a:pt x="54" y="759"/>
                      <a:pt x="54" y="759"/>
                    </a:cubicBezTo>
                    <a:cubicBezTo>
                      <a:pt x="190" y="468"/>
                      <a:pt x="487" y="421"/>
                      <a:pt x="663" y="421"/>
                    </a:cubicBezTo>
                    <a:cubicBezTo>
                      <a:pt x="747" y="421"/>
                      <a:pt x="803" y="432"/>
                      <a:pt x="803" y="432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7530568" y="3131692"/>
                <a:ext cx="41486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33" extrusionOk="0">
                    <a:moveTo>
                      <a:pt x="483" y="1"/>
                    </a:moveTo>
                    <a:cubicBezTo>
                      <a:pt x="483" y="24"/>
                      <a:pt x="459" y="966"/>
                      <a:pt x="389" y="966"/>
                    </a:cubicBezTo>
                    <a:cubicBezTo>
                      <a:pt x="385" y="966"/>
                      <a:pt x="382" y="964"/>
                      <a:pt x="379" y="960"/>
                    </a:cubicBezTo>
                    <a:cubicBezTo>
                      <a:pt x="298" y="865"/>
                      <a:pt x="109" y="541"/>
                      <a:pt x="109" y="541"/>
                    </a:cubicBezTo>
                    <a:lnTo>
                      <a:pt x="109" y="541"/>
                    </a:lnTo>
                    <a:cubicBezTo>
                      <a:pt x="109" y="541"/>
                      <a:pt x="1" y="1000"/>
                      <a:pt x="227" y="1293"/>
                    </a:cubicBezTo>
                    <a:cubicBezTo>
                      <a:pt x="383" y="1501"/>
                      <a:pt x="422" y="1533"/>
                      <a:pt x="431" y="1533"/>
                    </a:cubicBezTo>
                    <a:cubicBezTo>
                      <a:pt x="435" y="1533"/>
                      <a:pt x="433" y="1527"/>
                      <a:pt x="433" y="1527"/>
                    </a:cubicBezTo>
                    <a:cubicBezTo>
                      <a:pt x="433" y="1527"/>
                      <a:pt x="521" y="1287"/>
                      <a:pt x="538" y="859"/>
                    </a:cubicBezTo>
                    <a:cubicBezTo>
                      <a:pt x="558" y="430"/>
                      <a:pt x="483" y="1"/>
                      <a:pt x="483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7529081" y="3131469"/>
                <a:ext cx="39776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557" extrusionOk="0">
                    <a:moveTo>
                      <a:pt x="477" y="1"/>
                    </a:moveTo>
                    <a:cubicBezTo>
                      <a:pt x="460" y="385"/>
                      <a:pt x="430" y="801"/>
                      <a:pt x="399" y="919"/>
                    </a:cubicBezTo>
                    <a:cubicBezTo>
                      <a:pt x="324" y="804"/>
                      <a:pt x="156" y="534"/>
                      <a:pt x="153" y="530"/>
                    </a:cubicBezTo>
                    <a:lnTo>
                      <a:pt x="122" y="477"/>
                    </a:lnTo>
                    <a:lnTo>
                      <a:pt x="102" y="538"/>
                    </a:lnTo>
                    <a:cubicBezTo>
                      <a:pt x="98" y="551"/>
                      <a:pt x="0" y="885"/>
                      <a:pt x="149" y="1186"/>
                    </a:cubicBezTo>
                    <a:cubicBezTo>
                      <a:pt x="294" y="1482"/>
                      <a:pt x="433" y="1553"/>
                      <a:pt x="439" y="1556"/>
                    </a:cubicBezTo>
                    <a:lnTo>
                      <a:pt x="463" y="1506"/>
                    </a:lnTo>
                    <a:cubicBezTo>
                      <a:pt x="463" y="1506"/>
                      <a:pt x="335" y="1438"/>
                      <a:pt x="200" y="1158"/>
                    </a:cubicBezTo>
                    <a:cubicBezTo>
                      <a:pt x="98" y="956"/>
                      <a:pt x="122" y="726"/>
                      <a:pt x="142" y="619"/>
                    </a:cubicBezTo>
                    <a:lnTo>
                      <a:pt x="142" y="619"/>
                    </a:lnTo>
                    <a:cubicBezTo>
                      <a:pt x="203" y="717"/>
                      <a:pt x="328" y="915"/>
                      <a:pt x="375" y="980"/>
                    </a:cubicBezTo>
                    <a:cubicBezTo>
                      <a:pt x="385" y="994"/>
                      <a:pt x="398" y="996"/>
                      <a:pt x="407" y="996"/>
                    </a:cubicBezTo>
                    <a:cubicBezTo>
                      <a:pt x="411" y="996"/>
                      <a:pt x="414" y="996"/>
                      <a:pt x="416" y="996"/>
                    </a:cubicBezTo>
                    <a:cubicBezTo>
                      <a:pt x="436" y="990"/>
                      <a:pt x="494" y="973"/>
                      <a:pt x="534" y="4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7599564" y="3175410"/>
                <a:ext cx="77396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21" y="0"/>
                    </a:moveTo>
                    <a:cubicBezTo>
                      <a:pt x="234" y="0"/>
                      <a:pt x="1" y="233"/>
                      <a:pt x="1" y="520"/>
                    </a:cubicBezTo>
                    <a:cubicBezTo>
                      <a:pt x="1" y="807"/>
                      <a:pt x="234" y="1040"/>
                      <a:pt x="521" y="1040"/>
                    </a:cubicBezTo>
                    <a:cubicBezTo>
                      <a:pt x="807" y="1040"/>
                      <a:pt x="1041" y="807"/>
                      <a:pt x="1041" y="520"/>
                    </a:cubicBezTo>
                    <a:cubicBezTo>
                      <a:pt x="1041" y="233"/>
                      <a:pt x="807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7436517" y="3188718"/>
                <a:ext cx="77544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0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0"/>
                    </a:cubicBezTo>
                    <a:cubicBezTo>
                      <a:pt x="1" y="807"/>
                      <a:pt x="233" y="1040"/>
                      <a:pt x="521" y="1040"/>
                    </a:cubicBezTo>
                    <a:cubicBezTo>
                      <a:pt x="810" y="1040"/>
                      <a:pt x="1043" y="807"/>
                      <a:pt x="1043" y="520"/>
                    </a:cubicBezTo>
                    <a:cubicBezTo>
                      <a:pt x="1043" y="233"/>
                      <a:pt x="810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7498747" y="3135261"/>
                <a:ext cx="37471" cy="3747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04" extrusionOk="0">
                    <a:moveTo>
                      <a:pt x="250" y="1"/>
                    </a:moveTo>
                    <a:cubicBezTo>
                      <a:pt x="112" y="1"/>
                      <a:pt x="0" y="112"/>
                      <a:pt x="0" y="253"/>
                    </a:cubicBezTo>
                    <a:cubicBezTo>
                      <a:pt x="0" y="392"/>
                      <a:pt x="112" y="504"/>
                      <a:pt x="250" y="504"/>
                    </a:cubicBezTo>
                    <a:cubicBezTo>
                      <a:pt x="388" y="504"/>
                      <a:pt x="503" y="392"/>
                      <a:pt x="503" y="253"/>
                    </a:cubicBezTo>
                    <a:cubicBezTo>
                      <a:pt x="503" y="112"/>
                      <a:pt x="388" y="1"/>
                      <a:pt x="250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7586553" y="3122473"/>
                <a:ext cx="37397" cy="376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7" extrusionOk="0">
                    <a:moveTo>
                      <a:pt x="253" y="0"/>
                    </a:moveTo>
                    <a:cubicBezTo>
                      <a:pt x="112" y="0"/>
                      <a:pt x="1" y="115"/>
                      <a:pt x="1" y="254"/>
                    </a:cubicBezTo>
                    <a:cubicBezTo>
                      <a:pt x="1" y="392"/>
                      <a:pt x="112" y="506"/>
                      <a:pt x="253" y="506"/>
                    </a:cubicBezTo>
                    <a:cubicBezTo>
                      <a:pt x="392" y="506"/>
                      <a:pt x="503" y="392"/>
                      <a:pt x="503" y="254"/>
                    </a:cubicBezTo>
                    <a:cubicBezTo>
                      <a:pt x="503" y="115"/>
                      <a:pt x="392" y="0"/>
                      <a:pt x="253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7536144" y="3261729"/>
                <a:ext cx="87804" cy="6037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12" extrusionOk="0">
                    <a:moveTo>
                      <a:pt x="982" y="0"/>
                    </a:moveTo>
                    <a:cubicBezTo>
                      <a:pt x="982" y="1"/>
                      <a:pt x="1016" y="605"/>
                      <a:pt x="766" y="661"/>
                    </a:cubicBezTo>
                    <a:cubicBezTo>
                      <a:pt x="720" y="672"/>
                      <a:pt x="678" y="676"/>
                      <a:pt x="639" y="676"/>
                    </a:cubicBezTo>
                    <a:cubicBezTo>
                      <a:pt x="463" y="676"/>
                      <a:pt x="350" y="579"/>
                      <a:pt x="237" y="466"/>
                    </a:cubicBezTo>
                    <a:cubicBezTo>
                      <a:pt x="98" y="331"/>
                      <a:pt x="0" y="331"/>
                      <a:pt x="0" y="331"/>
                    </a:cubicBezTo>
                    <a:lnTo>
                      <a:pt x="0" y="331"/>
                    </a:lnTo>
                    <a:cubicBezTo>
                      <a:pt x="33" y="420"/>
                      <a:pt x="283" y="811"/>
                      <a:pt x="647" y="811"/>
                    </a:cubicBezTo>
                    <a:cubicBezTo>
                      <a:pt x="658" y="811"/>
                      <a:pt x="668" y="811"/>
                      <a:pt x="679" y="810"/>
                    </a:cubicBezTo>
                    <a:cubicBezTo>
                      <a:pt x="1059" y="787"/>
                      <a:pt x="1181" y="111"/>
                      <a:pt x="1181" y="111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7469677" y="2896081"/>
                <a:ext cx="654332" cy="596490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8023" extrusionOk="0">
                    <a:moveTo>
                      <a:pt x="2096" y="0"/>
                    </a:moveTo>
                    <a:cubicBezTo>
                      <a:pt x="1697" y="0"/>
                      <a:pt x="1280" y="47"/>
                      <a:pt x="844" y="150"/>
                    </a:cubicBezTo>
                    <a:lnTo>
                      <a:pt x="0" y="454"/>
                    </a:lnTo>
                    <a:cubicBezTo>
                      <a:pt x="0" y="454"/>
                      <a:pt x="1920" y="1102"/>
                      <a:pt x="2733" y="2421"/>
                    </a:cubicBezTo>
                    <a:cubicBezTo>
                      <a:pt x="3543" y="3741"/>
                      <a:pt x="4761" y="8023"/>
                      <a:pt x="4761" y="8023"/>
                    </a:cubicBezTo>
                    <a:lnTo>
                      <a:pt x="7055" y="7290"/>
                    </a:lnTo>
                    <a:lnTo>
                      <a:pt x="6691" y="5512"/>
                    </a:lnTo>
                    <a:lnTo>
                      <a:pt x="7238" y="7027"/>
                    </a:lnTo>
                    <a:lnTo>
                      <a:pt x="8213" y="6562"/>
                    </a:lnTo>
                    <a:lnTo>
                      <a:pt x="7724" y="5182"/>
                    </a:lnTo>
                    <a:lnTo>
                      <a:pt x="8335" y="6376"/>
                    </a:lnTo>
                    <a:lnTo>
                      <a:pt x="8801" y="6153"/>
                    </a:lnTo>
                    <a:cubicBezTo>
                      <a:pt x="8801" y="6153"/>
                      <a:pt x="6650" y="0"/>
                      <a:pt x="209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7146036" y="2929761"/>
                <a:ext cx="371366" cy="591137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7951" extrusionOk="0">
                    <a:moveTo>
                      <a:pt x="4353" y="1"/>
                    </a:moveTo>
                    <a:cubicBezTo>
                      <a:pt x="1285" y="1226"/>
                      <a:pt x="0" y="5336"/>
                      <a:pt x="50" y="5353"/>
                    </a:cubicBezTo>
                    <a:cubicBezTo>
                      <a:pt x="101" y="5369"/>
                      <a:pt x="1782" y="7236"/>
                      <a:pt x="1782" y="7236"/>
                    </a:cubicBezTo>
                    <a:lnTo>
                      <a:pt x="2345" y="6584"/>
                    </a:lnTo>
                    <a:lnTo>
                      <a:pt x="2031" y="7367"/>
                    </a:lnTo>
                    <a:lnTo>
                      <a:pt x="3047" y="7951"/>
                    </a:lnTo>
                    <a:lnTo>
                      <a:pt x="3627" y="6766"/>
                    </a:lnTo>
                    <a:cubicBezTo>
                      <a:pt x="1664" y="5275"/>
                      <a:pt x="2473" y="2592"/>
                      <a:pt x="2473" y="2592"/>
                    </a:cubicBezTo>
                    <a:lnTo>
                      <a:pt x="2473" y="2592"/>
                    </a:lnTo>
                    <a:cubicBezTo>
                      <a:pt x="2482" y="2593"/>
                      <a:pt x="2491" y="2593"/>
                      <a:pt x="2500" y="2593"/>
                    </a:cubicBezTo>
                    <a:cubicBezTo>
                      <a:pt x="3619" y="2593"/>
                      <a:pt x="4994" y="271"/>
                      <a:pt x="4994" y="271"/>
                    </a:cubicBezTo>
                    <a:lnTo>
                      <a:pt x="4353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7576293" y="3482470"/>
                <a:ext cx="231295" cy="21873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942" extrusionOk="0">
                    <a:moveTo>
                      <a:pt x="1941" y="0"/>
                    </a:moveTo>
                    <a:lnTo>
                      <a:pt x="982" y="142"/>
                    </a:lnTo>
                    <a:lnTo>
                      <a:pt x="1070" y="136"/>
                    </a:lnTo>
                    <a:lnTo>
                      <a:pt x="1070" y="1762"/>
                    </a:lnTo>
                    <a:lnTo>
                      <a:pt x="314" y="1303"/>
                    </a:lnTo>
                    <a:lnTo>
                      <a:pt x="314" y="1303"/>
                    </a:lnTo>
                    <a:cubicBezTo>
                      <a:pt x="314" y="1303"/>
                      <a:pt x="0" y="2778"/>
                      <a:pt x="1354" y="2933"/>
                    </a:cubicBezTo>
                    <a:cubicBezTo>
                      <a:pt x="1405" y="2939"/>
                      <a:pt x="1455" y="2941"/>
                      <a:pt x="1503" y="2941"/>
                    </a:cubicBezTo>
                    <a:cubicBezTo>
                      <a:pt x="2740" y="2941"/>
                      <a:pt x="3111" y="1148"/>
                      <a:pt x="3111" y="1148"/>
                    </a:cubicBezTo>
                    <a:lnTo>
                      <a:pt x="3111" y="1148"/>
                    </a:lnTo>
                    <a:lnTo>
                      <a:pt x="2268" y="1536"/>
                    </a:lnTo>
                    <a:lnTo>
                      <a:pt x="1941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7857777" y="3637264"/>
                <a:ext cx="104161" cy="15412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73" extrusionOk="0">
                    <a:moveTo>
                      <a:pt x="0" y="0"/>
                    </a:moveTo>
                    <a:cubicBezTo>
                      <a:pt x="0" y="0"/>
                      <a:pt x="317" y="1637"/>
                      <a:pt x="1100" y="2073"/>
                    </a:cubicBezTo>
                    <a:lnTo>
                      <a:pt x="941" y="1482"/>
                    </a:lnTo>
                    <a:lnTo>
                      <a:pt x="1401" y="1340"/>
                    </a:lnTo>
                    <a:cubicBezTo>
                      <a:pt x="1401" y="1340"/>
                      <a:pt x="996" y="75"/>
                      <a:pt x="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7837926" y="3574663"/>
                <a:ext cx="7204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336" extrusionOk="0">
                    <a:moveTo>
                      <a:pt x="337" y="1"/>
                    </a:moveTo>
                    <a:cubicBezTo>
                      <a:pt x="138" y="1"/>
                      <a:pt x="1" y="60"/>
                      <a:pt x="1" y="60"/>
                    </a:cubicBezTo>
                    <a:cubicBezTo>
                      <a:pt x="31" y="275"/>
                      <a:pt x="214" y="336"/>
                      <a:pt x="414" y="336"/>
                    </a:cubicBezTo>
                    <a:cubicBezTo>
                      <a:pt x="677" y="336"/>
                      <a:pt x="969" y="229"/>
                      <a:pt x="969" y="229"/>
                    </a:cubicBezTo>
                    <a:cubicBezTo>
                      <a:pt x="744" y="48"/>
                      <a:pt x="516" y="1"/>
                      <a:pt x="337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7716292" y="3729828"/>
                <a:ext cx="97916" cy="1425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918" extrusionOk="0">
                    <a:moveTo>
                      <a:pt x="0" y="1"/>
                    </a:moveTo>
                    <a:cubicBezTo>
                      <a:pt x="0" y="1225"/>
                      <a:pt x="1228" y="1917"/>
                      <a:pt x="1228" y="1917"/>
                    </a:cubicBezTo>
                    <a:cubicBezTo>
                      <a:pt x="1316" y="628"/>
                      <a:pt x="84" y="39"/>
                      <a:pt x="23" y="39"/>
                    </a:cubicBezTo>
                    <a:cubicBezTo>
                      <a:pt x="20" y="39"/>
                      <a:pt x="20" y="40"/>
                      <a:pt x="20" y="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7787741" y="3771984"/>
                <a:ext cx="67582" cy="10044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51" extrusionOk="0">
                    <a:moveTo>
                      <a:pt x="838" y="1"/>
                    </a:moveTo>
                    <a:cubicBezTo>
                      <a:pt x="838" y="1"/>
                      <a:pt x="0" y="139"/>
                      <a:pt x="267" y="1350"/>
                    </a:cubicBezTo>
                    <a:cubicBezTo>
                      <a:pt x="267" y="1350"/>
                      <a:pt x="908" y="1050"/>
                      <a:pt x="83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7709005" y="3850422"/>
                <a:ext cx="98585" cy="31077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418" extrusionOk="0">
                    <a:moveTo>
                      <a:pt x="471" y="0"/>
                    </a:moveTo>
                    <a:cubicBezTo>
                      <a:pt x="315" y="0"/>
                      <a:pt x="153" y="36"/>
                      <a:pt x="0" y="130"/>
                    </a:cubicBezTo>
                    <a:cubicBezTo>
                      <a:pt x="0" y="130"/>
                      <a:pt x="295" y="418"/>
                      <a:pt x="776" y="418"/>
                    </a:cubicBezTo>
                    <a:cubicBezTo>
                      <a:pt x="939" y="418"/>
                      <a:pt x="1124" y="384"/>
                      <a:pt x="1326" y="295"/>
                    </a:cubicBezTo>
                    <a:cubicBezTo>
                      <a:pt x="1326" y="295"/>
                      <a:pt x="923" y="0"/>
                      <a:pt x="4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7869004" y="4060829"/>
                <a:ext cx="138584" cy="4929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663" extrusionOk="0">
                    <a:moveTo>
                      <a:pt x="1371" y="0"/>
                    </a:moveTo>
                    <a:cubicBezTo>
                      <a:pt x="607" y="0"/>
                      <a:pt x="1" y="547"/>
                      <a:pt x="1" y="547"/>
                    </a:cubicBezTo>
                    <a:cubicBezTo>
                      <a:pt x="202" y="630"/>
                      <a:pt x="395" y="663"/>
                      <a:pt x="576" y="663"/>
                    </a:cubicBezTo>
                    <a:cubicBezTo>
                      <a:pt x="952" y="663"/>
                      <a:pt x="1271" y="518"/>
                      <a:pt x="1492" y="374"/>
                    </a:cubicBezTo>
                    <a:cubicBezTo>
                      <a:pt x="1718" y="229"/>
                      <a:pt x="1840" y="84"/>
                      <a:pt x="1826" y="84"/>
                    </a:cubicBezTo>
                    <a:lnTo>
                      <a:pt x="1863" y="81"/>
                    </a:lnTo>
                    <a:cubicBezTo>
                      <a:pt x="1695" y="24"/>
                      <a:pt x="1529" y="0"/>
                      <a:pt x="13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7869004" y="4101424"/>
                <a:ext cx="77396" cy="60742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7" extrusionOk="0">
                    <a:moveTo>
                      <a:pt x="1" y="1"/>
                    </a:moveTo>
                    <a:cubicBezTo>
                      <a:pt x="1" y="1"/>
                      <a:pt x="69" y="591"/>
                      <a:pt x="926" y="817"/>
                    </a:cubicBezTo>
                    <a:cubicBezTo>
                      <a:pt x="926" y="817"/>
                      <a:pt x="1041" y="111"/>
                      <a:pt x="1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7864246" y="4025885"/>
                <a:ext cx="51002" cy="756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7" extrusionOk="0">
                    <a:moveTo>
                      <a:pt x="554" y="0"/>
                    </a:moveTo>
                    <a:cubicBezTo>
                      <a:pt x="554" y="0"/>
                      <a:pt x="1" y="288"/>
                      <a:pt x="65" y="1017"/>
                    </a:cubicBezTo>
                    <a:cubicBezTo>
                      <a:pt x="65" y="1017"/>
                      <a:pt x="686" y="578"/>
                      <a:pt x="55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7524843" y="3716297"/>
                <a:ext cx="102451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29" extrusionOk="0">
                    <a:moveTo>
                      <a:pt x="995" y="0"/>
                    </a:moveTo>
                    <a:cubicBezTo>
                      <a:pt x="403" y="0"/>
                      <a:pt x="1" y="436"/>
                      <a:pt x="1" y="436"/>
                    </a:cubicBezTo>
                    <a:cubicBezTo>
                      <a:pt x="235" y="502"/>
                      <a:pt x="430" y="529"/>
                      <a:pt x="592" y="529"/>
                    </a:cubicBezTo>
                    <a:cubicBezTo>
                      <a:pt x="1269" y="529"/>
                      <a:pt x="1377" y="61"/>
                      <a:pt x="1377" y="61"/>
                    </a:cubicBezTo>
                    <a:cubicBezTo>
                      <a:pt x="1243" y="18"/>
                      <a:pt x="1115" y="0"/>
                      <a:pt x="995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7507966" y="3647301"/>
                <a:ext cx="72340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64" extrusionOk="0">
                    <a:moveTo>
                      <a:pt x="558" y="1"/>
                    </a:moveTo>
                    <a:cubicBezTo>
                      <a:pt x="1" y="524"/>
                      <a:pt x="228" y="1364"/>
                      <a:pt x="228" y="1364"/>
                    </a:cubicBezTo>
                    <a:cubicBezTo>
                      <a:pt x="973" y="709"/>
                      <a:pt x="558" y="1"/>
                      <a:pt x="55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7680381" y="3966704"/>
                <a:ext cx="83344" cy="105871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424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0" y="1046"/>
                      <a:pt x="631" y="1424"/>
                      <a:pt x="631" y="1424"/>
                    </a:cubicBezTo>
                    <a:cubicBezTo>
                      <a:pt x="1120" y="749"/>
                      <a:pt x="703" y="0"/>
                      <a:pt x="703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7732574" y="3966704"/>
                <a:ext cx="88920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1" y="654"/>
                      <a:pt x="775" y="746"/>
                      <a:pt x="1031" y="746"/>
                    </a:cubicBezTo>
                    <a:cubicBezTo>
                      <a:pt x="1131" y="746"/>
                      <a:pt x="1195" y="732"/>
                      <a:pt x="1195" y="732"/>
                    </a:cubicBezTo>
                    <a:cubicBezTo>
                      <a:pt x="867" y="4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7849004" y="3716297"/>
                <a:ext cx="267948" cy="322371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336" extrusionOk="0">
                    <a:moveTo>
                      <a:pt x="2423" y="1"/>
                    </a:moveTo>
                    <a:lnTo>
                      <a:pt x="1123" y="389"/>
                    </a:lnTo>
                    <a:cubicBezTo>
                      <a:pt x="1123" y="389"/>
                      <a:pt x="1059" y="419"/>
                      <a:pt x="897" y="436"/>
                    </a:cubicBezTo>
                    <a:cubicBezTo>
                      <a:pt x="735" y="449"/>
                      <a:pt x="908" y="750"/>
                      <a:pt x="908" y="750"/>
                    </a:cubicBezTo>
                    <a:cubicBezTo>
                      <a:pt x="908" y="750"/>
                      <a:pt x="902" y="743"/>
                      <a:pt x="875" y="743"/>
                    </a:cubicBezTo>
                    <a:cubicBezTo>
                      <a:pt x="826" y="743"/>
                      <a:pt x="708" y="765"/>
                      <a:pt x="432" y="884"/>
                    </a:cubicBezTo>
                    <a:cubicBezTo>
                      <a:pt x="0" y="1071"/>
                      <a:pt x="176" y="1829"/>
                      <a:pt x="270" y="2099"/>
                    </a:cubicBezTo>
                    <a:cubicBezTo>
                      <a:pt x="336" y="2289"/>
                      <a:pt x="580" y="2317"/>
                      <a:pt x="720" y="2317"/>
                    </a:cubicBezTo>
                    <a:cubicBezTo>
                      <a:pt x="779" y="2317"/>
                      <a:pt x="820" y="2312"/>
                      <a:pt x="820" y="2312"/>
                    </a:cubicBezTo>
                    <a:cubicBezTo>
                      <a:pt x="820" y="2312"/>
                      <a:pt x="1002" y="3500"/>
                      <a:pt x="1424" y="3982"/>
                    </a:cubicBezTo>
                    <a:cubicBezTo>
                      <a:pt x="1614" y="4198"/>
                      <a:pt x="1875" y="4336"/>
                      <a:pt x="2149" y="4336"/>
                    </a:cubicBezTo>
                    <a:cubicBezTo>
                      <a:pt x="2482" y="4336"/>
                      <a:pt x="2835" y="4133"/>
                      <a:pt x="3107" y="3622"/>
                    </a:cubicBezTo>
                    <a:cubicBezTo>
                      <a:pt x="3604" y="2686"/>
                      <a:pt x="2423" y="1"/>
                      <a:pt x="2423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7402614" y="3791315"/>
                <a:ext cx="272261" cy="24378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279" extrusionOk="0">
                    <a:moveTo>
                      <a:pt x="555" y="1"/>
                    </a:moveTo>
                    <a:cubicBezTo>
                      <a:pt x="555" y="1"/>
                      <a:pt x="1" y="2474"/>
                      <a:pt x="709" y="3071"/>
                    </a:cubicBezTo>
                    <a:cubicBezTo>
                      <a:pt x="882" y="3217"/>
                      <a:pt x="1081" y="3279"/>
                      <a:pt x="1286" y="3279"/>
                    </a:cubicBezTo>
                    <a:cubicBezTo>
                      <a:pt x="1920" y="3279"/>
                      <a:pt x="2610" y="2683"/>
                      <a:pt x="2748" y="2140"/>
                    </a:cubicBezTo>
                    <a:cubicBezTo>
                      <a:pt x="2748" y="2140"/>
                      <a:pt x="3129" y="2113"/>
                      <a:pt x="3268" y="1836"/>
                    </a:cubicBezTo>
                    <a:cubicBezTo>
                      <a:pt x="3406" y="1563"/>
                      <a:pt x="3662" y="571"/>
                      <a:pt x="3268" y="415"/>
                    </a:cubicBezTo>
                    <a:cubicBezTo>
                      <a:pt x="2968" y="300"/>
                      <a:pt x="2296" y="286"/>
                      <a:pt x="1994" y="286"/>
                    </a:cubicBezTo>
                    <a:cubicBezTo>
                      <a:pt x="1901" y="286"/>
                      <a:pt x="1843" y="288"/>
                      <a:pt x="1843" y="288"/>
                    </a:cubicBez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7539639" y="3571837"/>
                <a:ext cx="57768" cy="23858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209" extrusionOk="0">
                    <a:moveTo>
                      <a:pt x="344" y="0"/>
                    </a:moveTo>
                    <a:lnTo>
                      <a:pt x="0" y="41"/>
                    </a:lnTo>
                    <a:lnTo>
                      <a:pt x="344" y="3209"/>
                    </a:lnTo>
                    <a:lnTo>
                      <a:pt x="777" y="3209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7868781" y="3553473"/>
                <a:ext cx="34943" cy="22014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2961" extrusionOk="0">
                    <a:moveTo>
                      <a:pt x="0" y="1"/>
                    </a:moveTo>
                    <a:lnTo>
                      <a:pt x="257" y="2940"/>
                    </a:lnTo>
                    <a:lnTo>
                      <a:pt x="469" y="2960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7726552" y="4198746"/>
                <a:ext cx="100369" cy="264231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3554" extrusionOk="0">
                    <a:moveTo>
                      <a:pt x="1350" y="0"/>
                    </a:moveTo>
                    <a:lnTo>
                      <a:pt x="1" y="51"/>
                    </a:lnTo>
                    <a:lnTo>
                      <a:pt x="806" y="3297"/>
                    </a:lnTo>
                    <a:lnTo>
                      <a:pt x="1350" y="3554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7906922" y="4190940"/>
                <a:ext cx="141037" cy="29107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3915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1353" y="3915"/>
                    </a:lnTo>
                    <a:lnTo>
                      <a:pt x="1897" y="3915"/>
                    </a:ln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7623207" y="4414952"/>
                <a:ext cx="227801" cy="83121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18" extrusionOk="0">
                    <a:moveTo>
                      <a:pt x="1958" y="0"/>
                    </a:moveTo>
                    <a:cubicBezTo>
                      <a:pt x="1104" y="0"/>
                      <a:pt x="0" y="1118"/>
                      <a:pt x="0" y="1118"/>
                    </a:cubicBezTo>
                    <a:lnTo>
                      <a:pt x="1765" y="1118"/>
                    </a:lnTo>
                    <a:lnTo>
                      <a:pt x="2355" y="805"/>
                    </a:lnTo>
                    <a:lnTo>
                      <a:pt x="2389" y="1118"/>
                    </a:lnTo>
                    <a:lnTo>
                      <a:pt x="3000" y="1003"/>
                    </a:lnTo>
                    <a:cubicBezTo>
                      <a:pt x="3000" y="1003"/>
                      <a:pt x="3064" y="278"/>
                      <a:pt x="2190" y="31"/>
                    </a:cubicBezTo>
                    <a:cubicBezTo>
                      <a:pt x="2116" y="10"/>
                      <a:pt x="2038" y="0"/>
                      <a:pt x="1958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7869004" y="4411235"/>
                <a:ext cx="190330" cy="8683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68" extrusionOk="0">
                    <a:moveTo>
                      <a:pt x="1035" y="0"/>
                    </a:moveTo>
                    <a:cubicBezTo>
                      <a:pt x="955" y="0"/>
                      <a:pt x="880" y="16"/>
                      <a:pt x="814" y="51"/>
                    </a:cubicBezTo>
                    <a:cubicBezTo>
                      <a:pt x="254" y="344"/>
                      <a:pt x="1" y="1168"/>
                      <a:pt x="1" y="1168"/>
                    </a:cubicBezTo>
                    <a:lnTo>
                      <a:pt x="1570" y="1168"/>
                    </a:lnTo>
                    <a:lnTo>
                      <a:pt x="1786" y="838"/>
                    </a:lnTo>
                    <a:lnTo>
                      <a:pt x="1863" y="1168"/>
                    </a:lnTo>
                    <a:lnTo>
                      <a:pt x="2559" y="1168"/>
                    </a:lnTo>
                    <a:lnTo>
                      <a:pt x="2491" y="855"/>
                    </a:lnTo>
                    <a:cubicBezTo>
                      <a:pt x="2491" y="855"/>
                      <a:pt x="1624" y="0"/>
                      <a:pt x="1035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7469677" y="2929761"/>
                <a:ext cx="47954" cy="2044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75" extrusionOk="0">
                    <a:moveTo>
                      <a:pt x="0" y="1"/>
                    </a:moveTo>
                    <a:lnTo>
                      <a:pt x="641" y="271"/>
                    </a:lnTo>
                    <a:lnTo>
                      <a:pt x="637" y="274"/>
                    </a:lnTo>
                    <a:cubicBezTo>
                      <a:pt x="641" y="274"/>
                      <a:pt x="645" y="274"/>
                      <a:pt x="645" y="271"/>
                    </a:cubicBezTo>
                    <a:cubicBezTo>
                      <a:pt x="267" y="9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7501498" y="2949910"/>
                <a:ext cx="196203" cy="174642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349" extrusionOk="0">
                    <a:moveTo>
                      <a:pt x="217" y="0"/>
                    </a:moveTo>
                    <a:cubicBezTo>
                      <a:pt x="217" y="3"/>
                      <a:pt x="213" y="3"/>
                      <a:pt x="209" y="3"/>
                    </a:cubicBezTo>
                    <a:cubicBezTo>
                      <a:pt x="196" y="27"/>
                      <a:pt x="122" y="152"/>
                      <a:pt x="0" y="331"/>
                    </a:cubicBezTo>
                    <a:cubicBezTo>
                      <a:pt x="169" y="486"/>
                      <a:pt x="396" y="655"/>
                      <a:pt x="703" y="813"/>
                    </a:cubicBezTo>
                    <a:cubicBezTo>
                      <a:pt x="770" y="847"/>
                      <a:pt x="837" y="884"/>
                      <a:pt x="905" y="924"/>
                    </a:cubicBezTo>
                    <a:cubicBezTo>
                      <a:pt x="912" y="924"/>
                      <a:pt x="918" y="921"/>
                      <a:pt x="922" y="921"/>
                    </a:cubicBezTo>
                    <a:cubicBezTo>
                      <a:pt x="958" y="911"/>
                      <a:pt x="992" y="907"/>
                      <a:pt x="1030" y="907"/>
                    </a:cubicBezTo>
                    <a:cubicBezTo>
                      <a:pt x="1212" y="907"/>
                      <a:pt x="1397" y="1019"/>
                      <a:pt x="1533" y="1127"/>
                    </a:cubicBezTo>
                    <a:cubicBezTo>
                      <a:pt x="1667" y="1238"/>
                      <a:pt x="1755" y="1349"/>
                      <a:pt x="1745" y="1349"/>
                    </a:cubicBezTo>
                    <a:cubicBezTo>
                      <a:pt x="1742" y="1349"/>
                      <a:pt x="1742" y="1349"/>
                      <a:pt x="1738" y="1346"/>
                    </a:cubicBezTo>
                    <a:cubicBezTo>
                      <a:pt x="1728" y="1336"/>
                      <a:pt x="1712" y="1329"/>
                      <a:pt x="1698" y="1323"/>
                    </a:cubicBezTo>
                    <a:lnTo>
                      <a:pt x="1525" y="1357"/>
                    </a:lnTo>
                    <a:cubicBezTo>
                      <a:pt x="1978" y="1707"/>
                      <a:pt x="2396" y="2106"/>
                      <a:pt x="2639" y="2349"/>
                    </a:cubicBezTo>
                    <a:cubicBezTo>
                      <a:pt x="2525" y="2089"/>
                      <a:pt x="2410" y="1869"/>
                      <a:pt x="2305" y="1697"/>
                    </a:cubicBezTo>
                    <a:cubicBezTo>
                      <a:pt x="1796" y="867"/>
                      <a:pt x="851" y="307"/>
                      <a:pt x="217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7568784" y="3017344"/>
                <a:ext cx="62749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43" extrusionOk="0">
                    <a:moveTo>
                      <a:pt x="125" y="0"/>
                    </a:moveTo>
                    <a:cubicBezTo>
                      <a:pt x="87" y="0"/>
                      <a:pt x="53" y="4"/>
                      <a:pt x="17" y="14"/>
                    </a:cubicBezTo>
                    <a:cubicBezTo>
                      <a:pt x="13" y="14"/>
                      <a:pt x="7" y="17"/>
                      <a:pt x="0" y="17"/>
                    </a:cubicBezTo>
                    <a:cubicBezTo>
                      <a:pt x="87" y="72"/>
                      <a:pt x="179" y="129"/>
                      <a:pt x="266" y="190"/>
                    </a:cubicBezTo>
                    <a:cubicBezTo>
                      <a:pt x="287" y="190"/>
                      <a:pt x="304" y="187"/>
                      <a:pt x="321" y="187"/>
                    </a:cubicBezTo>
                    <a:cubicBezTo>
                      <a:pt x="596" y="187"/>
                      <a:pt x="761" y="344"/>
                      <a:pt x="807" y="394"/>
                    </a:cubicBezTo>
                    <a:lnTo>
                      <a:pt x="807" y="394"/>
                    </a:lnTo>
                    <a:cubicBezTo>
                      <a:pt x="770" y="351"/>
                      <a:pt x="707" y="286"/>
                      <a:pt x="628" y="220"/>
                    </a:cubicBezTo>
                    <a:cubicBezTo>
                      <a:pt x="492" y="112"/>
                      <a:pt x="307" y="0"/>
                      <a:pt x="125" y="0"/>
                    </a:cubicBezTo>
                    <a:close/>
                    <a:moveTo>
                      <a:pt x="807" y="394"/>
                    </a:moveTo>
                    <a:lnTo>
                      <a:pt x="807" y="394"/>
                    </a:lnTo>
                    <a:cubicBezTo>
                      <a:pt x="811" y="400"/>
                      <a:pt x="815" y="405"/>
                      <a:pt x="819" y="409"/>
                    </a:cubicBezTo>
                    <a:lnTo>
                      <a:pt x="819" y="409"/>
                    </a:lnTo>
                    <a:lnTo>
                      <a:pt x="820" y="409"/>
                    </a:lnTo>
                    <a:cubicBezTo>
                      <a:pt x="820" y="409"/>
                      <a:pt x="815" y="404"/>
                      <a:pt x="807" y="394"/>
                    </a:cubicBezTo>
                    <a:close/>
                    <a:moveTo>
                      <a:pt x="819" y="409"/>
                    </a:moveTo>
                    <a:lnTo>
                      <a:pt x="793" y="416"/>
                    </a:lnTo>
                    <a:cubicBezTo>
                      <a:pt x="807" y="422"/>
                      <a:pt x="823" y="429"/>
                      <a:pt x="833" y="439"/>
                    </a:cubicBezTo>
                    <a:cubicBezTo>
                      <a:pt x="837" y="442"/>
                      <a:pt x="837" y="442"/>
                      <a:pt x="840" y="442"/>
                    </a:cubicBezTo>
                    <a:cubicBezTo>
                      <a:pt x="843" y="442"/>
                      <a:pt x="836" y="430"/>
                      <a:pt x="819" y="409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7469677" y="2928497"/>
                <a:ext cx="254938" cy="212857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863" extrusionOk="0">
                    <a:moveTo>
                      <a:pt x="503" y="1"/>
                    </a:moveTo>
                    <a:cubicBezTo>
                      <a:pt x="202" y="1"/>
                      <a:pt x="0" y="18"/>
                      <a:pt x="0" y="18"/>
                    </a:cubicBezTo>
                    <a:cubicBezTo>
                      <a:pt x="0" y="18"/>
                      <a:pt x="266" y="109"/>
                      <a:pt x="645" y="288"/>
                    </a:cubicBezTo>
                    <a:cubicBezTo>
                      <a:pt x="1279" y="595"/>
                      <a:pt x="2224" y="1155"/>
                      <a:pt x="2733" y="1985"/>
                    </a:cubicBezTo>
                    <a:cubicBezTo>
                      <a:pt x="2838" y="2157"/>
                      <a:pt x="2953" y="2377"/>
                      <a:pt x="3067" y="2637"/>
                    </a:cubicBezTo>
                    <a:cubicBezTo>
                      <a:pt x="3202" y="2768"/>
                      <a:pt x="3283" y="2855"/>
                      <a:pt x="3294" y="2863"/>
                    </a:cubicBezTo>
                    <a:cubicBezTo>
                      <a:pt x="3330" y="2863"/>
                      <a:pt x="3428" y="871"/>
                      <a:pt x="2551" y="382"/>
                    </a:cubicBezTo>
                    <a:cubicBezTo>
                      <a:pt x="1974" y="58"/>
                      <a:pt x="1067" y="1"/>
                      <a:pt x="503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0"/>
              <p:cNvSpPr/>
              <p:nvPr/>
            </p:nvSpPr>
            <p:spPr>
              <a:xfrm>
                <a:off x="7469677" y="2929761"/>
                <a:ext cx="47731" cy="4475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02" extrusionOk="0">
                    <a:moveTo>
                      <a:pt x="0" y="1"/>
                    </a:moveTo>
                    <a:cubicBezTo>
                      <a:pt x="0" y="1"/>
                      <a:pt x="78" y="274"/>
                      <a:pt x="428" y="602"/>
                    </a:cubicBezTo>
                    <a:cubicBezTo>
                      <a:pt x="550" y="423"/>
                      <a:pt x="624" y="298"/>
                      <a:pt x="637" y="274"/>
                    </a:cubicBezTo>
                    <a:lnTo>
                      <a:pt x="641" y="2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0"/>
              <p:cNvSpPr/>
              <p:nvPr/>
            </p:nvSpPr>
            <p:spPr>
              <a:xfrm>
                <a:off x="7585586" y="3138979"/>
                <a:ext cx="45203" cy="2869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86" extrusionOk="0">
                    <a:moveTo>
                      <a:pt x="516" y="1"/>
                    </a:moveTo>
                    <a:lnTo>
                      <a:pt x="516" y="32"/>
                    </a:lnTo>
                    <a:cubicBezTo>
                      <a:pt x="516" y="170"/>
                      <a:pt x="405" y="284"/>
                      <a:pt x="266" y="284"/>
                    </a:cubicBezTo>
                    <a:cubicBezTo>
                      <a:pt x="125" y="284"/>
                      <a:pt x="14" y="170"/>
                      <a:pt x="14" y="32"/>
                    </a:cubicBezTo>
                    <a:lnTo>
                      <a:pt x="14" y="32"/>
                    </a:lnTo>
                    <a:cubicBezTo>
                      <a:pt x="14" y="32"/>
                      <a:pt x="0" y="305"/>
                      <a:pt x="189" y="369"/>
                    </a:cubicBezTo>
                    <a:cubicBezTo>
                      <a:pt x="219" y="379"/>
                      <a:pt x="246" y="386"/>
                      <a:pt x="277" y="386"/>
                    </a:cubicBezTo>
                    <a:cubicBezTo>
                      <a:pt x="445" y="386"/>
                      <a:pt x="607" y="234"/>
                      <a:pt x="516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7586553" y="3127975"/>
                <a:ext cx="37397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3" extrusionOk="0">
                    <a:moveTo>
                      <a:pt x="294" y="1"/>
                    </a:moveTo>
                    <a:cubicBezTo>
                      <a:pt x="163" y="1"/>
                      <a:pt x="24" y="96"/>
                      <a:pt x="1" y="180"/>
                    </a:cubicBezTo>
                    <a:cubicBezTo>
                      <a:pt x="1" y="318"/>
                      <a:pt x="112" y="432"/>
                      <a:pt x="253" y="432"/>
                    </a:cubicBezTo>
                    <a:cubicBezTo>
                      <a:pt x="392" y="432"/>
                      <a:pt x="503" y="318"/>
                      <a:pt x="503" y="180"/>
                    </a:cubicBezTo>
                    <a:lnTo>
                      <a:pt x="503" y="149"/>
                    </a:lnTo>
                    <a:lnTo>
                      <a:pt x="503" y="146"/>
                    </a:lnTo>
                    <a:cubicBezTo>
                      <a:pt x="459" y="38"/>
                      <a:pt x="378" y="1"/>
                      <a:pt x="294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0"/>
              <p:cNvSpPr/>
              <p:nvPr/>
            </p:nvSpPr>
            <p:spPr>
              <a:xfrm>
                <a:off x="7492204" y="3147529"/>
                <a:ext cx="40222" cy="3449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64" extrusionOk="0">
                    <a:moveTo>
                      <a:pt x="102" y="1"/>
                    </a:moveTo>
                    <a:cubicBezTo>
                      <a:pt x="58" y="31"/>
                      <a:pt x="24" y="71"/>
                      <a:pt x="14" y="109"/>
                    </a:cubicBezTo>
                    <a:cubicBezTo>
                      <a:pt x="14" y="109"/>
                      <a:pt x="1" y="382"/>
                      <a:pt x="189" y="446"/>
                    </a:cubicBezTo>
                    <a:cubicBezTo>
                      <a:pt x="217" y="456"/>
                      <a:pt x="247" y="463"/>
                      <a:pt x="278" y="463"/>
                    </a:cubicBezTo>
                    <a:cubicBezTo>
                      <a:pt x="402" y="463"/>
                      <a:pt x="524" y="379"/>
                      <a:pt x="541" y="241"/>
                    </a:cubicBezTo>
                    <a:lnTo>
                      <a:pt x="541" y="241"/>
                    </a:lnTo>
                    <a:cubicBezTo>
                      <a:pt x="493" y="301"/>
                      <a:pt x="423" y="339"/>
                      <a:pt x="338" y="339"/>
                    </a:cubicBezTo>
                    <a:cubicBezTo>
                      <a:pt x="200" y="339"/>
                      <a:pt x="88" y="227"/>
                      <a:pt x="88" y="88"/>
                    </a:cubicBezTo>
                    <a:cubicBezTo>
                      <a:pt x="88" y="55"/>
                      <a:pt x="91" y="28"/>
                      <a:pt x="102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0"/>
              <p:cNvSpPr/>
              <p:nvPr/>
            </p:nvSpPr>
            <p:spPr>
              <a:xfrm>
                <a:off x="7498747" y="3142250"/>
                <a:ext cx="33977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10" extrusionOk="0">
                    <a:moveTo>
                      <a:pt x="220" y="1"/>
                    </a:moveTo>
                    <a:cubicBezTo>
                      <a:pt x="145" y="1"/>
                      <a:pt x="71" y="31"/>
                      <a:pt x="14" y="72"/>
                    </a:cubicBezTo>
                    <a:cubicBezTo>
                      <a:pt x="3" y="99"/>
                      <a:pt x="0" y="126"/>
                      <a:pt x="0" y="159"/>
                    </a:cubicBezTo>
                    <a:cubicBezTo>
                      <a:pt x="0" y="298"/>
                      <a:pt x="112" y="410"/>
                      <a:pt x="250" y="410"/>
                    </a:cubicBezTo>
                    <a:cubicBezTo>
                      <a:pt x="335" y="410"/>
                      <a:pt x="405" y="372"/>
                      <a:pt x="453" y="312"/>
                    </a:cubicBezTo>
                    <a:cubicBezTo>
                      <a:pt x="456" y="261"/>
                      <a:pt x="449" y="207"/>
                      <a:pt x="425" y="150"/>
                    </a:cubicBezTo>
                    <a:cubicBezTo>
                      <a:pt x="385" y="41"/>
                      <a:pt x="304" y="1"/>
                      <a:pt x="22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7547668" y="3044407"/>
                <a:ext cx="67284" cy="18438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48" extrusionOk="0">
                    <a:moveTo>
                      <a:pt x="797" y="1"/>
                    </a:moveTo>
                    <a:cubicBezTo>
                      <a:pt x="452" y="8"/>
                      <a:pt x="31" y="176"/>
                      <a:pt x="31" y="176"/>
                    </a:cubicBezTo>
                    <a:lnTo>
                      <a:pt x="1" y="89"/>
                    </a:lnTo>
                    <a:lnTo>
                      <a:pt x="51" y="248"/>
                    </a:lnTo>
                    <a:lnTo>
                      <a:pt x="904" y="86"/>
                    </a:lnTo>
                    <a:cubicBezTo>
                      <a:pt x="868" y="55"/>
                      <a:pt x="831" y="28"/>
                      <a:pt x="79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0"/>
              <p:cNvSpPr/>
              <p:nvPr/>
            </p:nvSpPr>
            <p:spPr>
              <a:xfrm>
                <a:off x="7547668" y="3031396"/>
                <a:ext cx="59255" cy="2617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52" extrusionOk="0">
                    <a:moveTo>
                      <a:pt x="550" y="1"/>
                    </a:moveTo>
                    <a:cubicBezTo>
                      <a:pt x="513" y="4"/>
                      <a:pt x="476" y="10"/>
                      <a:pt x="435" y="18"/>
                    </a:cubicBezTo>
                    <a:cubicBezTo>
                      <a:pt x="7" y="112"/>
                      <a:pt x="1" y="257"/>
                      <a:pt x="1" y="264"/>
                    </a:cubicBezTo>
                    <a:lnTo>
                      <a:pt x="31" y="351"/>
                    </a:lnTo>
                    <a:cubicBezTo>
                      <a:pt x="31" y="351"/>
                      <a:pt x="452" y="183"/>
                      <a:pt x="797" y="176"/>
                    </a:cubicBezTo>
                    <a:cubicBezTo>
                      <a:pt x="716" y="115"/>
                      <a:pt x="635" y="58"/>
                      <a:pt x="55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7606850" y="3044407"/>
                <a:ext cx="20892" cy="639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6" extrusionOk="0">
                    <a:moveTo>
                      <a:pt x="1" y="1"/>
                    </a:moveTo>
                    <a:cubicBezTo>
                      <a:pt x="35" y="28"/>
                      <a:pt x="72" y="55"/>
                      <a:pt x="108" y="86"/>
                    </a:cubicBezTo>
                    <a:lnTo>
                      <a:pt x="281" y="52"/>
                    </a:lnTo>
                    <a:cubicBezTo>
                      <a:pt x="210" y="14"/>
                      <a:pt x="119" y="1"/>
                      <a:pt x="21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7588560" y="3031173"/>
                <a:ext cx="41189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230" extrusionOk="0">
                    <a:moveTo>
                      <a:pt x="55" y="1"/>
                    </a:moveTo>
                    <a:cubicBezTo>
                      <a:pt x="38" y="1"/>
                      <a:pt x="21" y="4"/>
                      <a:pt x="0" y="4"/>
                    </a:cubicBezTo>
                    <a:cubicBezTo>
                      <a:pt x="85" y="61"/>
                      <a:pt x="166" y="118"/>
                      <a:pt x="247" y="179"/>
                    </a:cubicBezTo>
                    <a:lnTo>
                      <a:pt x="267" y="179"/>
                    </a:lnTo>
                    <a:cubicBezTo>
                      <a:pt x="365" y="179"/>
                      <a:pt x="456" y="192"/>
                      <a:pt x="527" y="230"/>
                    </a:cubicBezTo>
                    <a:lnTo>
                      <a:pt x="554" y="223"/>
                    </a:lnTo>
                    <a:cubicBezTo>
                      <a:pt x="554" y="223"/>
                      <a:pt x="382" y="1"/>
                      <a:pt x="55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7469900" y="3050950"/>
                <a:ext cx="55761" cy="2512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38" extrusionOk="0">
                    <a:moveTo>
                      <a:pt x="611" y="1"/>
                    </a:moveTo>
                    <a:cubicBezTo>
                      <a:pt x="432" y="1"/>
                      <a:pt x="136" y="48"/>
                      <a:pt x="0" y="338"/>
                    </a:cubicBezTo>
                    <a:lnTo>
                      <a:pt x="749" y="11"/>
                    </a:lnTo>
                    <a:cubicBezTo>
                      <a:pt x="749" y="11"/>
                      <a:pt x="695" y="1"/>
                      <a:pt x="611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7469900" y="3035113"/>
                <a:ext cx="55761" cy="4096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51" extrusionOk="0">
                    <a:moveTo>
                      <a:pt x="456" y="1"/>
                    </a:moveTo>
                    <a:cubicBezTo>
                      <a:pt x="419" y="1"/>
                      <a:pt x="378" y="8"/>
                      <a:pt x="335" y="32"/>
                    </a:cubicBezTo>
                    <a:cubicBezTo>
                      <a:pt x="78" y="163"/>
                      <a:pt x="0" y="551"/>
                      <a:pt x="0" y="551"/>
                    </a:cubicBezTo>
                    <a:cubicBezTo>
                      <a:pt x="136" y="261"/>
                      <a:pt x="432" y="214"/>
                      <a:pt x="611" y="214"/>
                    </a:cubicBezTo>
                    <a:cubicBezTo>
                      <a:pt x="695" y="214"/>
                      <a:pt x="749" y="224"/>
                      <a:pt x="749" y="224"/>
                    </a:cubicBezTo>
                    <a:cubicBezTo>
                      <a:pt x="749" y="224"/>
                      <a:pt x="642" y="1"/>
                      <a:pt x="456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7480903" y="3465890"/>
                <a:ext cx="129067" cy="26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56" extrusionOk="0">
                    <a:moveTo>
                      <a:pt x="0" y="1"/>
                    </a:moveTo>
                    <a:cubicBezTo>
                      <a:pt x="443" y="170"/>
                      <a:pt x="1037" y="329"/>
                      <a:pt x="1735" y="355"/>
                    </a:cubicBezTo>
                    <a:cubicBezTo>
                      <a:pt x="1182" y="318"/>
                      <a:pt x="615" y="197"/>
                      <a:pt x="75" y="1"/>
                    </a:cubicBezTo>
                    <a:close/>
                  </a:path>
                </a:pathLst>
              </a:custGeom>
              <a:solidFill>
                <a:srgbClr val="BC6D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7415922" y="3432805"/>
                <a:ext cx="391663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6" extrusionOk="0">
                    <a:moveTo>
                      <a:pt x="5268" y="101"/>
                    </a:moveTo>
                    <a:lnTo>
                      <a:pt x="5268" y="101"/>
                    </a:lnTo>
                    <a:cubicBezTo>
                      <a:pt x="5191" y="166"/>
                      <a:pt x="5106" y="223"/>
                      <a:pt x="5022" y="277"/>
                    </a:cubicBezTo>
                    <a:cubicBezTo>
                      <a:pt x="5120" y="223"/>
                      <a:pt x="5204" y="166"/>
                      <a:pt x="5268" y="101"/>
                    </a:cubicBezTo>
                    <a:close/>
                    <a:moveTo>
                      <a:pt x="1" y="0"/>
                    </a:moveTo>
                    <a:cubicBezTo>
                      <a:pt x="11" y="11"/>
                      <a:pt x="328" y="237"/>
                      <a:pt x="874" y="446"/>
                    </a:cubicBezTo>
                    <a:lnTo>
                      <a:pt x="949" y="446"/>
                    </a:lnTo>
                    <a:cubicBezTo>
                      <a:pt x="619" y="324"/>
                      <a:pt x="298" y="176"/>
                      <a:pt x="1" y="0"/>
                    </a:cubicBezTo>
                    <a:close/>
                  </a:path>
                </a:pathLst>
              </a:custGeom>
              <a:solidFill>
                <a:srgbClr val="313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7415699" y="3276003"/>
                <a:ext cx="392703" cy="216574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2913" extrusionOk="0">
                    <a:moveTo>
                      <a:pt x="0" y="2109"/>
                    </a:moveTo>
                    <a:cubicBezTo>
                      <a:pt x="2" y="2110"/>
                      <a:pt x="4" y="2110"/>
                      <a:pt x="6" y="2111"/>
                    </a:cubicBezTo>
                    <a:lnTo>
                      <a:pt x="6" y="2111"/>
                    </a:lnTo>
                    <a:cubicBezTo>
                      <a:pt x="5" y="2110"/>
                      <a:pt x="4" y="2110"/>
                      <a:pt x="4" y="2109"/>
                    </a:cubicBezTo>
                    <a:close/>
                    <a:moveTo>
                      <a:pt x="4576" y="0"/>
                    </a:moveTo>
                    <a:cubicBezTo>
                      <a:pt x="4576" y="0"/>
                      <a:pt x="3064" y="2214"/>
                      <a:pt x="837" y="2214"/>
                    </a:cubicBezTo>
                    <a:cubicBezTo>
                      <a:pt x="569" y="2214"/>
                      <a:pt x="294" y="2181"/>
                      <a:pt x="6" y="2111"/>
                    </a:cubicBezTo>
                    <a:lnTo>
                      <a:pt x="6" y="2111"/>
                    </a:lnTo>
                    <a:cubicBezTo>
                      <a:pt x="303" y="2286"/>
                      <a:pt x="622" y="2433"/>
                      <a:pt x="952" y="2555"/>
                    </a:cubicBezTo>
                    <a:cubicBezTo>
                      <a:pt x="1492" y="2751"/>
                      <a:pt x="2059" y="2872"/>
                      <a:pt x="2612" y="2909"/>
                    </a:cubicBezTo>
                    <a:cubicBezTo>
                      <a:pt x="2676" y="2909"/>
                      <a:pt x="2737" y="2913"/>
                      <a:pt x="2801" y="2913"/>
                    </a:cubicBezTo>
                    <a:cubicBezTo>
                      <a:pt x="2939" y="2913"/>
                      <a:pt x="3084" y="2906"/>
                      <a:pt x="3230" y="2892"/>
                    </a:cubicBezTo>
                    <a:lnTo>
                      <a:pt x="3230" y="2707"/>
                    </a:lnTo>
                    <a:lnTo>
                      <a:pt x="4182" y="2707"/>
                    </a:lnTo>
                    <a:cubicBezTo>
                      <a:pt x="4461" y="2626"/>
                      <a:pt x="4782" y="2518"/>
                      <a:pt x="5025" y="2386"/>
                    </a:cubicBezTo>
                    <a:cubicBezTo>
                      <a:pt x="5109" y="2332"/>
                      <a:pt x="5194" y="2275"/>
                      <a:pt x="5271" y="2210"/>
                    </a:cubicBezTo>
                    <a:cubicBezTo>
                      <a:pt x="5275" y="2207"/>
                      <a:pt x="5278" y="2207"/>
                      <a:pt x="5281" y="2204"/>
                    </a:cubicBezTo>
                    <a:lnTo>
                      <a:pt x="4576" y="0"/>
                    </a:lnTo>
                    <a:close/>
                  </a:path>
                </a:pathLst>
              </a:custGeom>
              <a:solidFill>
                <a:srgbClr val="C08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7530345" y="3191915"/>
                <a:ext cx="34423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3" extrusionOk="0">
                    <a:moveTo>
                      <a:pt x="463" y="615"/>
                    </a:moveTo>
                    <a:lnTo>
                      <a:pt x="457" y="643"/>
                    </a:lnTo>
                    <a:lnTo>
                      <a:pt x="457" y="643"/>
                    </a:lnTo>
                    <a:cubicBezTo>
                      <a:pt x="459" y="635"/>
                      <a:pt x="461" y="626"/>
                      <a:pt x="463" y="615"/>
                    </a:cubicBezTo>
                    <a:close/>
                    <a:moveTo>
                      <a:pt x="457" y="643"/>
                    </a:moveTo>
                    <a:lnTo>
                      <a:pt x="457" y="643"/>
                    </a:lnTo>
                    <a:cubicBezTo>
                      <a:pt x="452" y="663"/>
                      <a:pt x="447" y="678"/>
                      <a:pt x="443" y="689"/>
                    </a:cubicBezTo>
                    <a:cubicBezTo>
                      <a:pt x="443" y="689"/>
                      <a:pt x="446" y="689"/>
                      <a:pt x="446" y="693"/>
                    </a:cubicBezTo>
                    <a:lnTo>
                      <a:pt x="457" y="643"/>
                    </a:lnTo>
                    <a:close/>
                    <a:moveTo>
                      <a:pt x="48" y="1"/>
                    </a:moveTo>
                    <a:cubicBezTo>
                      <a:pt x="24" y="109"/>
                      <a:pt x="0" y="304"/>
                      <a:pt x="78" y="544"/>
                    </a:cubicBezTo>
                    <a:cubicBezTo>
                      <a:pt x="186" y="888"/>
                      <a:pt x="365" y="902"/>
                      <a:pt x="392" y="902"/>
                    </a:cubicBezTo>
                    <a:lnTo>
                      <a:pt x="396" y="902"/>
                    </a:lnTo>
                    <a:lnTo>
                      <a:pt x="446" y="696"/>
                    </a:lnTo>
                    <a:lnTo>
                      <a:pt x="436" y="717"/>
                    </a:lnTo>
                    <a:cubicBezTo>
                      <a:pt x="436" y="720"/>
                      <a:pt x="436" y="723"/>
                      <a:pt x="433" y="723"/>
                    </a:cubicBezTo>
                    <a:lnTo>
                      <a:pt x="422" y="743"/>
                    </a:lnTo>
                    <a:cubicBezTo>
                      <a:pt x="416" y="740"/>
                      <a:pt x="277" y="669"/>
                      <a:pt x="132" y="373"/>
                    </a:cubicBezTo>
                    <a:cubicBezTo>
                      <a:pt x="68" y="244"/>
                      <a:pt x="51" y="113"/>
                      <a:pt x="48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0"/>
              <p:cNvSpPr/>
              <p:nvPr/>
            </p:nvSpPr>
            <p:spPr>
              <a:xfrm>
                <a:off x="7537854" y="3189238"/>
                <a:ext cx="27434" cy="565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60" extrusionOk="0">
                    <a:moveTo>
                      <a:pt x="8" y="0"/>
                    </a:moveTo>
                    <a:cubicBezTo>
                      <a:pt x="1" y="111"/>
                      <a:pt x="14" y="253"/>
                      <a:pt x="82" y="381"/>
                    </a:cubicBezTo>
                    <a:cubicBezTo>
                      <a:pt x="206" y="634"/>
                      <a:pt x="321" y="712"/>
                      <a:pt x="342" y="725"/>
                    </a:cubicBezTo>
                    <a:cubicBezTo>
                      <a:pt x="348" y="709"/>
                      <a:pt x="355" y="685"/>
                      <a:pt x="362" y="651"/>
                    </a:cubicBezTo>
                    <a:lnTo>
                      <a:pt x="368" y="624"/>
                    </a:lnTo>
                    <a:lnTo>
                      <a:pt x="8" y="0"/>
                    </a:lnTo>
                    <a:close/>
                    <a:moveTo>
                      <a:pt x="335" y="753"/>
                    </a:moveTo>
                    <a:lnTo>
                      <a:pt x="332" y="759"/>
                    </a:lnTo>
                    <a:cubicBezTo>
                      <a:pt x="335" y="759"/>
                      <a:pt x="335" y="756"/>
                      <a:pt x="335" y="753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7533914" y="3185447"/>
                <a:ext cx="29590" cy="6178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831" extrusionOk="0">
                    <a:moveTo>
                      <a:pt x="30" y="0"/>
                    </a:moveTo>
                    <a:cubicBezTo>
                      <a:pt x="30" y="0"/>
                      <a:pt x="16" y="31"/>
                      <a:pt x="0" y="88"/>
                    </a:cubicBezTo>
                    <a:cubicBezTo>
                      <a:pt x="3" y="200"/>
                      <a:pt x="20" y="331"/>
                      <a:pt x="84" y="460"/>
                    </a:cubicBezTo>
                    <a:cubicBezTo>
                      <a:pt x="229" y="756"/>
                      <a:pt x="368" y="827"/>
                      <a:pt x="374" y="830"/>
                    </a:cubicBezTo>
                    <a:lnTo>
                      <a:pt x="385" y="810"/>
                    </a:lnTo>
                    <a:lnTo>
                      <a:pt x="388" y="804"/>
                    </a:lnTo>
                    <a:lnTo>
                      <a:pt x="398" y="783"/>
                    </a:lnTo>
                    <a:lnTo>
                      <a:pt x="398" y="780"/>
                    </a:lnTo>
                    <a:cubicBezTo>
                      <a:pt x="398" y="776"/>
                      <a:pt x="395" y="776"/>
                      <a:pt x="395" y="776"/>
                    </a:cubicBezTo>
                    <a:cubicBezTo>
                      <a:pt x="374" y="763"/>
                      <a:pt x="259" y="685"/>
                      <a:pt x="135" y="432"/>
                    </a:cubicBezTo>
                    <a:cubicBezTo>
                      <a:pt x="67" y="304"/>
                      <a:pt x="54" y="162"/>
                      <a:pt x="61" y="5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7720529" y="3481727"/>
                <a:ext cx="2528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24" y="4"/>
                      <a:pt x="14" y="7"/>
                      <a:pt x="1" y="10"/>
                    </a:cubicBezTo>
                    <a:lnTo>
                      <a:pt x="7" y="3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0"/>
              <p:cNvSpPr/>
              <p:nvPr/>
            </p:nvSpPr>
            <p:spPr>
              <a:xfrm>
                <a:off x="7655846" y="3477191"/>
                <a:ext cx="70779" cy="14944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01" extrusionOk="0">
                    <a:moveTo>
                      <a:pt x="952" y="1"/>
                    </a:moveTo>
                    <a:cubicBezTo>
                      <a:pt x="587" y="102"/>
                      <a:pt x="284" y="156"/>
                      <a:pt x="284" y="156"/>
                    </a:cubicBezTo>
                    <a:cubicBezTo>
                      <a:pt x="189" y="169"/>
                      <a:pt x="94" y="180"/>
                      <a:pt x="0" y="186"/>
                    </a:cubicBezTo>
                    <a:lnTo>
                      <a:pt x="0" y="200"/>
                    </a:lnTo>
                    <a:lnTo>
                      <a:pt x="871" y="71"/>
                    </a:lnTo>
                    <a:cubicBezTo>
                      <a:pt x="884" y="68"/>
                      <a:pt x="894" y="65"/>
                      <a:pt x="904" y="62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0"/>
              <p:cNvSpPr/>
              <p:nvPr/>
            </p:nvSpPr>
            <p:spPr>
              <a:xfrm>
                <a:off x="7655846" y="3482470"/>
                <a:ext cx="65277" cy="8944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203" extrusionOk="0">
                    <a:moveTo>
                      <a:pt x="871" y="0"/>
                    </a:moveTo>
                    <a:lnTo>
                      <a:pt x="0" y="129"/>
                    </a:lnTo>
                    <a:lnTo>
                      <a:pt x="0" y="1202"/>
                    </a:lnTo>
                    <a:lnTo>
                      <a:pt x="877" y="28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0"/>
              <p:cNvSpPr/>
              <p:nvPr/>
            </p:nvSpPr>
            <p:spPr>
              <a:xfrm>
                <a:off x="7655846" y="3477191"/>
                <a:ext cx="70779" cy="1390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87" extrusionOk="0">
                    <a:moveTo>
                      <a:pt x="0" y="1"/>
                    </a:moveTo>
                    <a:lnTo>
                      <a:pt x="0" y="186"/>
                    </a:lnTo>
                    <a:cubicBezTo>
                      <a:pt x="94" y="180"/>
                      <a:pt x="189" y="169"/>
                      <a:pt x="284" y="156"/>
                    </a:cubicBezTo>
                    <a:cubicBezTo>
                      <a:pt x="284" y="156"/>
                      <a:pt x="587" y="102"/>
                      <a:pt x="952" y="1"/>
                    </a:cubicBezTo>
                    <a:close/>
                  </a:path>
                </a:pathLst>
              </a:custGeom>
              <a:solidFill>
                <a:srgbClr val="AF6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0"/>
              <p:cNvSpPr/>
              <p:nvPr/>
            </p:nvSpPr>
            <p:spPr>
              <a:xfrm>
                <a:off x="7576293" y="3574588"/>
                <a:ext cx="230329" cy="140517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90" extrusionOk="0">
                    <a:moveTo>
                      <a:pt x="3087" y="0"/>
                    </a:moveTo>
                    <a:cubicBezTo>
                      <a:pt x="2993" y="368"/>
                      <a:pt x="2568" y="1701"/>
                      <a:pt x="1505" y="1701"/>
                    </a:cubicBezTo>
                    <a:cubicBezTo>
                      <a:pt x="1455" y="1701"/>
                      <a:pt x="1407" y="1701"/>
                      <a:pt x="1354" y="1694"/>
                    </a:cubicBezTo>
                    <a:cubicBezTo>
                      <a:pt x="1" y="1539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98" y="756"/>
                      <a:pt x="250" y="1711"/>
                      <a:pt x="1667" y="1879"/>
                    </a:cubicBezTo>
                    <a:cubicBezTo>
                      <a:pt x="1721" y="1887"/>
                      <a:pt x="1775" y="1890"/>
                      <a:pt x="1826" y="1890"/>
                    </a:cubicBezTo>
                    <a:cubicBezTo>
                      <a:pt x="2440" y="1890"/>
                      <a:pt x="2763" y="1418"/>
                      <a:pt x="2925" y="945"/>
                    </a:cubicBezTo>
                    <a:cubicBezTo>
                      <a:pt x="3091" y="473"/>
                      <a:pt x="3098" y="0"/>
                      <a:pt x="3091" y="0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0"/>
              <p:cNvSpPr/>
              <p:nvPr/>
            </p:nvSpPr>
            <p:spPr>
              <a:xfrm>
                <a:off x="7576293" y="3574588"/>
                <a:ext cx="229585" cy="126539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1702" extrusionOk="0">
                    <a:moveTo>
                      <a:pt x="3087" y="0"/>
                    </a:moveTo>
                    <a:cubicBezTo>
                      <a:pt x="3085" y="11"/>
                      <a:pt x="3081" y="23"/>
                      <a:pt x="3078" y="36"/>
                    </a:cubicBezTo>
                    <a:lnTo>
                      <a:pt x="3078" y="36"/>
                    </a:lnTo>
                    <a:cubicBezTo>
                      <a:pt x="3083" y="20"/>
                      <a:pt x="3086" y="9"/>
                      <a:pt x="3087" y="4"/>
                    </a:cubicBezTo>
                    <a:lnTo>
                      <a:pt x="3087" y="0"/>
                    </a:lnTo>
                    <a:close/>
                    <a:moveTo>
                      <a:pt x="3078" y="36"/>
                    </a:moveTo>
                    <a:lnTo>
                      <a:pt x="3078" y="36"/>
                    </a:lnTo>
                    <a:cubicBezTo>
                      <a:pt x="3002" y="273"/>
                      <a:pt x="2493" y="1566"/>
                      <a:pt x="1549" y="1566"/>
                    </a:cubicBezTo>
                    <a:lnTo>
                      <a:pt x="1545" y="1566"/>
                    </a:lnTo>
                    <a:cubicBezTo>
                      <a:pt x="536" y="1563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314" y="65"/>
                      <a:pt x="0" y="1539"/>
                      <a:pt x="1354" y="1694"/>
                    </a:cubicBezTo>
                    <a:cubicBezTo>
                      <a:pt x="1407" y="1701"/>
                      <a:pt x="1455" y="1701"/>
                      <a:pt x="1505" y="1701"/>
                    </a:cubicBezTo>
                    <a:cubicBezTo>
                      <a:pt x="2536" y="1701"/>
                      <a:pt x="2967" y="447"/>
                      <a:pt x="3078" y="36"/>
                    </a:cubicBez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0"/>
              <p:cNvSpPr/>
              <p:nvPr/>
            </p:nvSpPr>
            <p:spPr>
              <a:xfrm>
                <a:off x="8028854" y="3716297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6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0"/>
              <p:cNvSpPr/>
              <p:nvPr/>
            </p:nvSpPr>
            <p:spPr>
              <a:xfrm>
                <a:off x="7958371" y="3716297"/>
                <a:ext cx="70556" cy="2014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71" extrusionOk="0">
                    <a:moveTo>
                      <a:pt x="948" y="1"/>
                    </a:moveTo>
                    <a:lnTo>
                      <a:pt x="1" y="152"/>
                    </a:lnTo>
                    <a:cubicBezTo>
                      <a:pt x="24" y="210"/>
                      <a:pt x="37" y="253"/>
                      <a:pt x="44" y="270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0"/>
              <p:cNvSpPr/>
              <p:nvPr/>
            </p:nvSpPr>
            <p:spPr>
              <a:xfrm>
                <a:off x="7907888" y="3727598"/>
                <a:ext cx="53828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4" extrusionOk="0">
                    <a:moveTo>
                      <a:pt x="680" y="0"/>
                    </a:moveTo>
                    <a:lnTo>
                      <a:pt x="1" y="112"/>
                    </a:lnTo>
                    <a:lnTo>
                      <a:pt x="102" y="284"/>
                    </a:lnTo>
                    <a:lnTo>
                      <a:pt x="105" y="284"/>
                    </a:lnTo>
                    <a:cubicBezTo>
                      <a:pt x="267" y="267"/>
                      <a:pt x="331" y="237"/>
                      <a:pt x="331" y="237"/>
                    </a:cubicBezTo>
                    <a:lnTo>
                      <a:pt x="723" y="118"/>
                    </a:lnTo>
                    <a:cubicBezTo>
                      <a:pt x="716" y="101"/>
                      <a:pt x="703" y="58"/>
                      <a:pt x="68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0"/>
              <p:cNvSpPr/>
              <p:nvPr/>
            </p:nvSpPr>
            <p:spPr>
              <a:xfrm>
                <a:off x="7915472" y="3716297"/>
                <a:ext cx="113752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66" extrusionOk="0">
                    <a:moveTo>
                      <a:pt x="1525" y="1"/>
                    </a:moveTo>
                    <a:lnTo>
                      <a:pt x="621" y="270"/>
                    </a:lnTo>
                    <a:lnTo>
                      <a:pt x="229" y="389"/>
                    </a:lnTo>
                    <a:cubicBezTo>
                      <a:pt x="229" y="389"/>
                      <a:pt x="165" y="419"/>
                      <a:pt x="3" y="436"/>
                    </a:cubicBezTo>
                    <a:lnTo>
                      <a:pt x="0" y="436"/>
                    </a:lnTo>
                    <a:lnTo>
                      <a:pt x="179" y="750"/>
                    </a:lnTo>
                    <a:cubicBezTo>
                      <a:pt x="179" y="750"/>
                      <a:pt x="115" y="750"/>
                      <a:pt x="24" y="763"/>
                    </a:cubicBezTo>
                    <a:lnTo>
                      <a:pt x="75" y="763"/>
                    </a:lnTo>
                    <a:cubicBezTo>
                      <a:pt x="152" y="763"/>
                      <a:pt x="250" y="763"/>
                      <a:pt x="365" y="770"/>
                    </a:cubicBezTo>
                    <a:cubicBezTo>
                      <a:pt x="719" y="787"/>
                      <a:pt x="833" y="1266"/>
                      <a:pt x="833" y="1266"/>
                    </a:cubicBezTo>
                    <a:lnTo>
                      <a:pt x="1529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0"/>
              <p:cNvSpPr/>
              <p:nvPr/>
            </p:nvSpPr>
            <p:spPr>
              <a:xfrm>
                <a:off x="7469677" y="3797040"/>
                <a:ext cx="137022" cy="1769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238" extrusionOk="0">
                    <a:moveTo>
                      <a:pt x="0" y="1"/>
                    </a:moveTo>
                    <a:lnTo>
                      <a:pt x="941" y="211"/>
                    </a:lnTo>
                    <a:cubicBezTo>
                      <a:pt x="941" y="211"/>
                      <a:pt x="1002" y="207"/>
                      <a:pt x="1100" y="207"/>
                    </a:cubicBezTo>
                    <a:cubicBezTo>
                      <a:pt x="1255" y="207"/>
                      <a:pt x="1512" y="214"/>
                      <a:pt x="1765" y="234"/>
                    </a:cubicBezTo>
                    <a:cubicBezTo>
                      <a:pt x="1789" y="234"/>
                      <a:pt x="1814" y="234"/>
                      <a:pt x="1837" y="236"/>
                    </a:cubicBezTo>
                    <a:lnTo>
                      <a:pt x="1837" y="236"/>
                    </a:lnTo>
                    <a:lnTo>
                      <a:pt x="1383" y="180"/>
                    </a:lnTo>
                    <a:lnTo>
                      <a:pt x="1285" y="180"/>
                    </a:lnTo>
                    <a:lnTo>
                      <a:pt x="1285" y="167"/>
                    </a:lnTo>
                    <a:lnTo>
                      <a:pt x="0" y="1"/>
                    </a:lnTo>
                    <a:close/>
                    <a:moveTo>
                      <a:pt x="1837" y="236"/>
                    </a:moveTo>
                    <a:lnTo>
                      <a:pt x="1842" y="237"/>
                    </a:lnTo>
                    <a:cubicBezTo>
                      <a:pt x="1841" y="237"/>
                      <a:pt x="1839" y="237"/>
                      <a:pt x="1837" y="236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0"/>
              <p:cNvSpPr/>
              <p:nvPr/>
            </p:nvSpPr>
            <p:spPr>
              <a:xfrm>
                <a:off x="7469677" y="3797040"/>
                <a:ext cx="131223" cy="116279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64" extrusionOk="0">
                    <a:moveTo>
                      <a:pt x="1723" y="231"/>
                    </a:moveTo>
                    <a:cubicBezTo>
                      <a:pt x="1737" y="232"/>
                      <a:pt x="1751" y="233"/>
                      <a:pt x="1765" y="234"/>
                    </a:cubicBezTo>
                    <a:cubicBezTo>
                      <a:pt x="1751" y="231"/>
                      <a:pt x="1737" y="231"/>
                      <a:pt x="1723" y="231"/>
                    </a:cubicBezTo>
                    <a:close/>
                    <a:moveTo>
                      <a:pt x="0" y="1"/>
                    </a:moveTo>
                    <a:lnTo>
                      <a:pt x="0" y="1564"/>
                    </a:lnTo>
                    <a:cubicBezTo>
                      <a:pt x="0" y="1564"/>
                      <a:pt x="543" y="871"/>
                      <a:pt x="941" y="504"/>
                    </a:cubicBezTo>
                    <a:cubicBezTo>
                      <a:pt x="1195" y="274"/>
                      <a:pt x="1512" y="231"/>
                      <a:pt x="1714" y="231"/>
                    </a:cubicBezTo>
                    <a:cubicBezTo>
                      <a:pt x="1717" y="231"/>
                      <a:pt x="1720" y="231"/>
                      <a:pt x="1723" y="231"/>
                    </a:cubicBezTo>
                    <a:lnTo>
                      <a:pt x="1723" y="231"/>
                    </a:lnTo>
                    <a:cubicBezTo>
                      <a:pt x="1484" y="213"/>
                      <a:pt x="1247" y="207"/>
                      <a:pt x="1100" y="207"/>
                    </a:cubicBezTo>
                    <a:cubicBezTo>
                      <a:pt x="1002" y="207"/>
                      <a:pt x="941" y="211"/>
                      <a:pt x="941" y="2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0"/>
              <p:cNvSpPr/>
              <p:nvPr/>
            </p:nvSpPr>
            <p:spPr>
              <a:xfrm>
                <a:off x="7565215" y="3809382"/>
                <a:ext cx="7360" cy="1041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" extrusionOk="0">
                    <a:moveTo>
                      <a:pt x="0" y="1"/>
                    </a:moveTo>
                    <a:lnTo>
                      <a:pt x="0" y="14"/>
                    </a:lnTo>
                    <a:lnTo>
                      <a:pt x="98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0"/>
              <p:cNvSpPr/>
              <p:nvPr/>
            </p:nvSpPr>
            <p:spPr>
              <a:xfrm>
                <a:off x="7606627" y="3814660"/>
                <a:ext cx="5279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71" h="11" extrusionOk="0">
                    <a:moveTo>
                      <a:pt x="0" y="0"/>
                    </a:moveTo>
                    <a:lnTo>
                      <a:pt x="68" y="10"/>
                    </a:lnTo>
                    <a:lnTo>
                      <a:pt x="68" y="10"/>
                    </a:lnTo>
                    <a:cubicBezTo>
                      <a:pt x="59" y="9"/>
                      <a:pt x="35" y="3"/>
                      <a:pt x="0" y="0"/>
                    </a:cubicBezTo>
                    <a:close/>
                    <a:moveTo>
                      <a:pt x="68" y="10"/>
                    </a:moveTo>
                    <a:cubicBezTo>
                      <a:pt x="69" y="11"/>
                      <a:pt x="70" y="11"/>
                      <a:pt x="71" y="11"/>
                    </a:cubicBezTo>
                    <a:lnTo>
                      <a:pt x="68" y="10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0"/>
              <p:cNvSpPr/>
              <p:nvPr/>
            </p:nvSpPr>
            <p:spPr>
              <a:xfrm>
                <a:off x="7611832" y="3815404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1" y="1"/>
                    </a:moveTo>
                    <a:lnTo>
                      <a:pt x="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0"/>
              <p:cNvSpPr/>
              <p:nvPr/>
            </p:nvSpPr>
            <p:spPr>
              <a:xfrm>
                <a:off x="7906922" y="4038673"/>
                <a:ext cx="141037" cy="15687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110" extrusionOk="0">
                    <a:moveTo>
                      <a:pt x="1344" y="1"/>
                    </a:moveTo>
                    <a:lnTo>
                      <a:pt x="1897" y="2035"/>
                    </a:lnTo>
                    <a:lnTo>
                      <a:pt x="1353" y="1"/>
                    </a:lnTo>
                    <a:close/>
                    <a:moveTo>
                      <a:pt x="1897" y="2035"/>
                    </a:moveTo>
                    <a:lnTo>
                      <a:pt x="1543" y="2049"/>
                    </a:lnTo>
                    <a:lnTo>
                      <a:pt x="0" y="2110"/>
                    </a:lnTo>
                    <a:lnTo>
                      <a:pt x="0" y="2110"/>
                    </a:lnTo>
                    <a:lnTo>
                      <a:pt x="1897" y="2035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0"/>
              <p:cNvSpPr/>
              <p:nvPr/>
            </p:nvSpPr>
            <p:spPr>
              <a:xfrm>
                <a:off x="7823354" y="3656818"/>
                <a:ext cx="224604" cy="538722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7246" extrusionOk="0">
                    <a:moveTo>
                      <a:pt x="1071" y="1313"/>
                    </a:moveTo>
                    <a:lnTo>
                      <a:pt x="1080" y="1570"/>
                    </a:lnTo>
                    <a:lnTo>
                      <a:pt x="1097" y="1354"/>
                    </a:lnTo>
                    <a:cubicBezTo>
                      <a:pt x="1088" y="1340"/>
                      <a:pt x="1080" y="1327"/>
                      <a:pt x="1071" y="1313"/>
                    </a:cubicBezTo>
                    <a:close/>
                    <a:moveTo>
                      <a:pt x="524" y="1"/>
                    </a:moveTo>
                    <a:cubicBezTo>
                      <a:pt x="1" y="463"/>
                      <a:pt x="18" y="1401"/>
                      <a:pt x="41" y="1709"/>
                    </a:cubicBezTo>
                    <a:cubicBezTo>
                      <a:pt x="197" y="1577"/>
                      <a:pt x="359" y="1550"/>
                      <a:pt x="359" y="1550"/>
                    </a:cubicBezTo>
                    <a:lnTo>
                      <a:pt x="359" y="1550"/>
                    </a:lnTo>
                    <a:cubicBezTo>
                      <a:pt x="386" y="1975"/>
                      <a:pt x="298" y="2279"/>
                      <a:pt x="183" y="2488"/>
                    </a:cubicBezTo>
                    <a:lnTo>
                      <a:pt x="747" y="5333"/>
                    </a:lnTo>
                    <a:cubicBezTo>
                      <a:pt x="892" y="5076"/>
                      <a:pt x="1104" y="4964"/>
                      <a:pt x="1104" y="4964"/>
                    </a:cubicBezTo>
                    <a:lnTo>
                      <a:pt x="1104" y="4964"/>
                    </a:lnTo>
                    <a:cubicBezTo>
                      <a:pt x="1182" y="5305"/>
                      <a:pt x="996" y="5599"/>
                      <a:pt x="834" y="5781"/>
                    </a:cubicBezTo>
                    <a:lnTo>
                      <a:pt x="841" y="5811"/>
                    </a:lnTo>
                    <a:cubicBezTo>
                      <a:pt x="1084" y="5653"/>
                      <a:pt x="1502" y="5434"/>
                      <a:pt x="1985" y="5434"/>
                    </a:cubicBezTo>
                    <a:cubicBezTo>
                      <a:pt x="2144" y="5434"/>
                      <a:pt x="2309" y="5457"/>
                      <a:pt x="2477" y="5515"/>
                    </a:cubicBezTo>
                    <a:lnTo>
                      <a:pt x="2440" y="5518"/>
                    </a:lnTo>
                    <a:cubicBezTo>
                      <a:pt x="2454" y="5518"/>
                      <a:pt x="2329" y="5663"/>
                      <a:pt x="2106" y="5808"/>
                    </a:cubicBezTo>
                    <a:cubicBezTo>
                      <a:pt x="1887" y="5953"/>
                      <a:pt x="1566" y="6098"/>
                      <a:pt x="1192" y="6098"/>
                    </a:cubicBezTo>
                    <a:cubicBezTo>
                      <a:pt x="1155" y="6098"/>
                      <a:pt x="1114" y="6095"/>
                      <a:pt x="1074" y="6091"/>
                    </a:cubicBezTo>
                    <a:lnTo>
                      <a:pt x="1074" y="6091"/>
                    </a:lnTo>
                    <a:cubicBezTo>
                      <a:pt x="1617" y="6325"/>
                      <a:pt x="1540" y="6797"/>
                      <a:pt x="1540" y="6797"/>
                    </a:cubicBezTo>
                    <a:cubicBezTo>
                      <a:pt x="1297" y="6733"/>
                      <a:pt x="1114" y="6638"/>
                      <a:pt x="982" y="6537"/>
                    </a:cubicBezTo>
                    <a:lnTo>
                      <a:pt x="982" y="6537"/>
                    </a:lnTo>
                    <a:lnTo>
                      <a:pt x="1124" y="7246"/>
                    </a:lnTo>
                    <a:lnTo>
                      <a:pt x="3021" y="7171"/>
                    </a:lnTo>
                    <a:lnTo>
                      <a:pt x="2468" y="5137"/>
                    </a:lnTo>
                    <a:cubicBezTo>
                      <a:pt x="2292" y="5130"/>
                      <a:pt x="2120" y="5065"/>
                      <a:pt x="1968" y="4961"/>
                    </a:cubicBezTo>
                    <a:cubicBezTo>
                      <a:pt x="1931" y="4944"/>
                      <a:pt x="1890" y="4914"/>
                      <a:pt x="1853" y="4867"/>
                    </a:cubicBezTo>
                    <a:cubicBezTo>
                      <a:pt x="1823" y="4839"/>
                      <a:pt x="1796" y="4813"/>
                      <a:pt x="1769" y="4782"/>
                    </a:cubicBezTo>
                    <a:cubicBezTo>
                      <a:pt x="1347" y="4300"/>
                      <a:pt x="1165" y="3112"/>
                      <a:pt x="1165" y="3112"/>
                    </a:cubicBezTo>
                    <a:cubicBezTo>
                      <a:pt x="1165" y="3112"/>
                      <a:pt x="1121" y="3119"/>
                      <a:pt x="1063" y="3119"/>
                    </a:cubicBezTo>
                    <a:cubicBezTo>
                      <a:pt x="990" y="3119"/>
                      <a:pt x="888" y="3109"/>
                      <a:pt x="797" y="3075"/>
                    </a:cubicBezTo>
                    <a:cubicBezTo>
                      <a:pt x="770" y="3068"/>
                      <a:pt x="747" y="3058"/>
                      <a:pt x="726" y="3038"/>
                    </a:cubicBezTo>
                    <a:cubicBezTo>
                      <a:pt x="675" y="3008"/>
                      <a:pt x="638" y="2960"/>
                      <a:pt x="615" y="2899"/>
                    </a:cubicBezTo>
                    <a:cubicBezTo>
                      <a:pt x="521" y="2629"/>
                      <a:pt x="345" y="1871"/>
                      <a:pt x="777" y="1684"/>
                    </a:cubicBezTo>
                    <a:cubicBezTo>
                      <a:pt x="912" y="1624"/>
                      <a:pt x="1010" y="1590"/>
                      <a:pt x="1080" y="1570"/>
                    </a:cubicBezTo>
                    <a:lnTo>
                      <a:pt x="1080" y="1570"/>
                    </a:lnTo>
                    <a:lnTo>
                      <a:pt x="1080" y="1570"/>
                    </a:lnTo>
                    <a:lnTo>
                      <a:pt x="868" y="1550"/>
                    </a:lnTo>
                    <a:lnTo>
                      <a:pt x="800" y="810"/>
                    </a:lnTo>
                    <a:cubicBezTo>
                      <a:pt x="669" y="507"/>
                      <a:pt x="577" y="203"/>
                      <a:pt x="524" y="1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7862313" y="3656818"/>
                <a:ext cx="45649" cy="10066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203"/>
                      <a:pt x="145" y="507"/>
                      <a:pt x="276" y="810"/>
                    </a:cubicBezTo>
                    <a:lnTo>
                      <a:pt x="243" y="419"/>
                    </a:lnTo>
                    <a:lnTo>
                      <a:pt x="0" y="1"/>
                    </a:lnTo>
                    <a:close/>
                    <a:moveTo>
                      <a:pt x="530" y="915"/>
                    </a:moveTo>
                    <a:lnTo>
                      <a:pt x="547" y="1313"/>
                    </a:lnTo>
                    <a:cubicBezTo>
                      <a:pt x="556" y="1327"/>
                      <a:pt x="564" y="1340"/>
                      <a:pt x="573" y="1354"/>
                    </a:cubicBezTo>
                    <a:lnTo>
                      <a:pt x="600" y="1064"/>
                    </a:lnTo>
                    <a:lnTo>
                      <a:pt x="614" y="1064"/>
                    </a:lnTo>
                    <a:lnTo>
                      <a:pt x="530" y="915"/>
                    </a:ln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7826402" y="3771984"/>
                <a:ext cx="25650" cy="69812"/>
              </a:xfrm>
              <a:custGeom>
                <a:avLst/>
                <a:gdLst/>
                <a:ahLst/>
                <a:cxnLst/>
                <a:rect l="l" t="t" r="r" b="b"/>
                <a:pathLst>
                  <a:path w="345" h="939" extrusionOk="0">
                    <a:moveTo>
                      <a:pt x="318" y="1"/>
                    </a:moveTo>
                    <a:cubicBezTo>
                      <a:pt x="318" y="1"/>
                      <a:pt x="156" y="28"/>
                      <a:pt x="0" y="160"/>
                    </a:cubicBezTo>
                    <a:cubicBezTo>
                      <a:pt x="4" y="224"/>
                      <a:pt x="7" y="261"/>
                      <a:pt x="7" y="261"/>
                    </a:cubicBezTo>
                    <a:lnTo>
                      <a:pt x="142" y="939"/>
                    </a:lnTo>
                    <a:cubicBezTo>
                      <a:pt x="257" y="730"/>
                      <a:pt x="345" y="426"/>
                      <a:pt x="318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7885807" y="4060755"/>
                <a:ext cx="121781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65" extrusionOk="0">
                    <a:moveTo>
                      <a:pt x="1145" y="1"/>
                    </a:moveTo>
                    <a:cubicBezTo>
                      <a:pt x="662" y="1"/>
                      <a:pt x="244" y="220"/>
                      <a:pt x="1" y="378"/>
                    </a:cubicBezTo>
                    <a:lnTo>
                      <a:pt x="41" y="594"/>
                    </a:lnTo>
                    <a:cubicBezTo>
                      <a:pt x="116" y="612"/>
                      <a:pt x="180" y="635"/>
                      <a:pt x="234" y="658"/>
                    </a:cubicBezTo>
                    <a:cubicBezTo>
                      <a:pt x="274" y="662"/>
                      <a:pt x="315" y="665"/>
                      <a:pt x="352" y="665"/>
                    </a:cubicBezTo>
                    <a:cubicBezTo>
                      <a:pt x="726" y="665"/>
                      <a:pt x="1047" y="520"/>
                      <a:pt x="1266" y="375"/>
                    </a:cubicBezTo>
                    <a:cubicBezTo>
                      <a:pt x="1489" y="230"/>
                      <a:pt x="1614" y="85"/>
                      <a:pt x="1600" y="85"/>
                    </a:cubicBezTo>
                    <a:lnTo>
                      <a:pt x="1637" y="82"/>
                    </a:lnTo>
                    <a:cubicBezTo>
                      <a:pt x="1469" y="24"/>
                      <a:pt x="1304" y="1"/>
                      <a:pt x="1145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7888855" y="4104918"/>
                <a:ext cx="54794" cy="5724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70" extrusionOk="0">
                    <a:moveTo>
                      <a:pt x="0" y="0"/>
                    </a:moveTo>
                    <a:lnTo>
                      <a:pt x="101" y="510"/>
                    </a:lnTo>
                    <a:cubicBezTo>
                      <a:pt x="233" y="611"/>
                      <a:pt x="416" y="706"/>
                      <a:pt x="659" y="770"/>
                    </a:cubicBezTo>
                    <a:cubicBezTo>
                      <a:pt x="659" y="770"/>
                      <a:pt x="736" y="298"/>
                      <a:pt x="193" y="64"/>
                    </a:cubicBezTo>
                    <a:cubicBezTo>
                      <a:pt x="139" y="41"/>
                      <a:pt x="75" y="18"/>
                      <a:pt x="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7878818" y="4025885"/>
                <a:ext cx="32416" cy="6081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818" extrusionOk="0">
                    <a:moveTo>
                      <a:pt x="358" y="0"/>
                    </a:moveTo>
                    <a:cubicBezTo>
                      <a:pt x="358" y="0"/>
                      <a:pt x="146" y="112"/>
                      <a:pt x="1" y="369"/>
                    </a:cubicBezTo>
                    <a:lnTo>
                      <a:pt x="88" y="817"/>
                    </a:lnTo>
                    <a:cubicBezTo>
                      <a:pt x="250" y="635"/>
                      <a:pt x="436" y="341"/>
                      <a:pt x="358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0"/>
              <p:cNvSpPr/>
              <p:nvPr/>
            </p:nvSpPr>
            <p:spPr>
              <a:xfrm>
                <a:off x="7849004" y="3772951"/>
                <a:ext cx="158583" cy="2657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575" extrusionOk="0">
                    <a:moveTo>
                      <a:pt x="918" y="1"/>
                    </a:moveTo>
                    <a:cubicBezTo>
                      <a:pt x="796" y="1"/>
                      <a:pt x="735" y="8"/>
                      <a:pt x="735" y="8"/>
                    </a:cubicBezTo>
                    <a:cubicBezTo>
                      <a:pt x="665" y="28"/>
                      <a:pt x="567" y="62"/>
                      <a:pt x="432" y="122"/>
                    </a:cubicBezTo>
                    <a:cubicBezTo>
                      <a:pt x="0" y="309"/>
                      <a:pt x="176" y="1067"/>
                      <a:pt x="270" y="1337"/>
                    </a:cubicBezTo>
                    <a:cubicBezTo>
                      <a:pt x="293" y="1398"/>
                      <a:pt x="330" y="1446"/>
                      <a:pt x="381" y="1476"/>
                    </a:cubicBezTo>
                    <a:cubicBezTo>
                      <a:pt x="199" y="1321"/>
                      <a:pt x="168" y="726"/>
                      <a:pt x="266" y="379"/>
                    </a:cubicBezTo>
                    <a:cubicBezTo>
                      <a:pt x="341" y="106"/>
                      <a:pt x="705" y="25"/>
                      <a:pt x="918" y="1"/>
                    </a:cubicBezTo>
                    <a:close/>
                    <a:moveTo>
                      <a:pt x="452" y="1513"/>
                    </a:moveTo>
                    <a:cubicBezTo>
                      <a:pt x="543" y="1547"/>
                      <a:pt x="645" y="1557"/>
                      <a:pt x="718" y="1557"/>
                    </a:cubicBezTo>
                    <a:cubicBezTo>
                      <a:pt x="776" y="1557"/>
                      <a:pt x="820" y="1550"/>
                      <a:pt x="820" y="1550"/>
                    </a:cubicBezTo>
                    <a:lnTo>
                      <a:pt x="807" y="1550"/>
                    </a:lnTo>
                    <a:cubicBezTo>
                      <a:pt x="769" y="1550"/>
                      <a:pt x="651" y="1547"/>
                      <a:pt x="455" y="1513"/>
                    </a:cubicBezTo>
                    <a:close/>
                    <a:moveTo>
                      <a:pt x="820" y="1550"/>
                    </a:moveTo>
                    <a:lnTo>
                      <a:pt x="820" y="1550"/>
                    </a:lnTo>
                    <a:cubicBezTo>
                      <a:pt x="820" y="1551"/>
                      <a:pt x="1002" y="2738"/>
                      <a:pt x="1424" y="3220"/>
                    </a:cubicBezTo>
                    <a:cubicBezTo>
                      <a:pt x="1451" y="3251"/>
                      <a:pt x="1478" y="3277"/>
                      <a:pt x="1508" y="3305"/>
                    </a:cubicBezTo>
                    <a:cubicBezTo>
                      <a:pt x="1157" y="2907"/>
                      <a:pt x="820" y="1551"/>
                      <a:pt x="820" y="1550"/>
                    </a:cubicBezTo>
                    <a:close/>
                    <a:moveTo>
                      <a:pt x="1623" y="3399"/>
                    </a:moveTo>
                    <a:cubicBezTo>
                      <a:pt x="1624" y="3400"/>
                      <a:pt x="1626" y="3401"/>
                      <a:pt x="1627" y="3402"/>
                    </a:cubicBezTo>
                    <a:lnTo>
                      <a:pt x="1627" y="3402"/>
                    </a:lnTo>
                    <a:cubicBezTo>
                      <a:pt x="1625" y="3401"/>
                      <a:pt x="1624" y="3400"/>
                      <a:pt x="1623" y="3399"/>
                    </a:cubicBezTo>
                    <a:close/>
                    <a:moveTo>
                      <a:pt x="1627" y="3402"/>
                    </a:moveTo>
                    <a:cubicBezTo>
                      <a:pt x="1778" y="3504"/>
                      <a:pt x="1948" y="3568"/>
                      <a:pt x="2123" y="3575"/>
                    </a:cubicBezTo>
                    <a:lnTo>
                      <a:pt x="2132" y="3575"/>
                    </a:lnTo>
                    <a:cubicBezTo>
                      <a:pt x="2132" y="3575"/>
                      <a:pt x="2018" y="3564"/>
                      <a:pt x="1629" y="3402"/>
                    </a:cubicBezTo>
                    <a:cubicBezTo>
                      <a:pt x="1629" y="3402"/>
                      <a:pt x="1628" y="3402"/>
                      <a:pt x="1627" y="3402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8054132" y="4474729"/>
                <a:ext cx="862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14" extrusionOk="0">
                    <a:moveTo>
                      <a:pt x="1" y="1"/>
                    </a:moveTo>
                    <a:lnTo>
                      <a:pt x="69" y="314"/>
                    </a:lnTo>
                    <a:cubicBezTo>
                      <a:pt x="116" y="31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0"/>
              <p:cNvSpPr/>
              <p:nvPr/>
            </p:nvSpPr>
            <p:spPr>
              <a:xfrm>
                <a:off x="7880305" y="3687970"/>
                <a:ext cx="23419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152" extrusionOk="0">
                    <a:moveTo>
                      <a:pt x="1" y="0"/>
                    </a:moveTo>
                    <a:lnTo>
                      <a:pt x="34" y="391"/>
                    </a:lnTo>
                    <a:lnTo>
                      <a:pt x="102" y="1131"/>
                    </a:lnTo>
                    <a:lnTo>
                      <a:pt x="314" y="1151"/>
                    </a:lnTo>
                    <a:lnTo>
                      <a:pt x="305" y="894"/>
                    </a:lnTo>
                    <a:lnTo>
                      <a:pt x="288" y="4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0"/>
              <p:cNvSpPr/>
              <p:nvPr/>
            </p:nvSpPr>
            <p:spPr>
              <a:xfrm>
                <a:off x="7906922" y="4190940"/>
                <a:ext cx="139773" cy="27679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23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931" y="295"/>
                    </a:lnTo>
                    <a:lnTo>
                      <a:pt x="1316" y="3281"/>
                    </a:lnTo>
                    <a:cubicBezTo>
                      <a:pt x="1553" y="3436"/>
                      <a:pt x="1762" y="3615"/>
                      <a:pt x="1880" y="3723"/>
                    </a:cubicBez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7869004" y="4434804"/>
                <a:ext cx="190330" cy="6327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851" extrusionOk="0">
                    <a:moveTo>
                      <a:pt x="1826" y="1"/>
                    </a:moveTo>
                    <a:lnTo>
                      <a:pt x="1863" y="291"/>
                    </a:lnTo>
                    <a:lnTo>
                      <a:pt x="173" y="449"/>
                    </a:lnTo>
                    <a:lnTo>
                      <a:pt x="1" y="851"/>
                    </a:lnTo>
                    <a:lnTo>
                      <a:pt x="1570" y="851"/>
                    </a:lnTo>
                    <a:lnTo>
                      <a:pt x="1786" y="521"/>
                    </a:lnTo>
                    <a:lnTo>
                      <a:pt x="1863" y="851"/>
                    </a:lnTo>
                    <a:lnTo>
                      <a:pt x="2559" y="851"/>
                    </a:lnTo>
                    <a:lnTo>
                      <a:pt x="2491" y="538"/>
                    </a:lnTo>
                    <a:lnTo>
                      <a:pt x="2390" y="443"/>
                    </a:lnTo>
                    <a:cubicBezTo>
                      <a:pt x="2272" y="335"/>
                      <a:pt x="2063" y="156"/>
                      <a:pt x="1826" y="1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7903650" y="3757412"/>
                <a:ext cx="12862" cy="1620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18" extrusionOk="0">
                    <a:moveTo>
                      <a:pt x="17" y="1"/>
                    </a:moveTo>
                    <a:lnTo>
                      <a:pt x="0" y="217"/>
                    </a:lnTo>
                    <a:cubicBezTo>
                      <a:pt x="72" y="197"/>
                      <a:pt x="112" y="190"/>
                      <a:pt x="139" y="190"/>
                    </a:cubicBezTo>
                    <a:cubicBezTo>
                      <a:pt x="159" y="190"/>
                      <a:pt x="170" y="197"/>
                      <a:pt x="173" y="197"/>
                    </a:cubicBezTo>
                    <a:cubicBezTo>
                      <a:pt x="119" y="136"/>
                      <a:pt x="64" y="72"/>
                      <a:pt x="17" y="1"/>
                    </a:cubicBezTo>
                    <a:close/>
                  </a:path>
                </a:pathLst>
              </a:custGeom>
              <a:solidFill>
                <a:srgbClr val="C77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0"/>
              <p:cNvSpPr/>
              <p:nvPr/>
            </p:nvSpPr>
            <p:spPr>
              <a:xfrm>
                <a:off x="7903874" y="3735851"/>
                <a:ext cx="12639" cy="362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87" extrusionOk="0">
                    <a:moveTo>
                      <a:pt x="41" y="1"/>
                    </a:moveTo>
                    <a:lnTo>
                      <a:pt x="14" y="291"/>
                    </a:lnTo>
                    <a:cubicBezTo>
                      <a:pt x="61" y="362"/>
                      <a:pt x="116" y="426"/>
                      <a:pt x="170" y="487"/>
                    </a:cubicBezTo>
                    <a:cubicBezTo>
                      <a:pt x="170" y="487"/>
                      <a:pt x="1" y="193"/>
                      <a:pt x="156" y="173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A02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0"/>
              <p:cNvSpPr/>
              <p:nvPr/>
            </p:nvSpPr>
            <p:spPr>
              <a:xfrm>
                <a:off x="7903650" y="3748639"/>
                <a:ext cx="25204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6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4" y="21"/>
                      <a:pt x="173" y="315"/>
                      <a:pt x="173" y="315"/>
                    </a:cubicBezTo>
                    <a:cubicBezTo>
                      <a:pt x="170" y="315"/>
                      <a:pt x="159" y="308"/>
                      <a:pt x="139" y="308"/>
                    </a:cubicBezTo>
                    <a:cubicBezTo>
                      <a:pt x="112" y="308"/>
                      <a:pt x="72" y="315"/>
                      <a:pt x="0" y="335"/>
                    </a:cubicBezTo>
                    <a:cubicBezTo>
                      <a:pt x="0" y="335"/>
                      <a:pt x="61" y="328"/>
                      <a:pt x="183" y="328"/>
                    </a:cubicBezTo>
                    <a:cubicBezTo>
                      <a:pt x="274" y="315"/>
                      <a:pt x="338" y="315"/>
                      <a:pt x="338" y="315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A7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0"/>
              <p:cNvSpPr/>
              <p:nvPr/>
            </p:nvSpPr>
            <p:spPr>
              <a:xfrm>
                <a:off x="7826848" y="4401941"/>
                <a:ext cx="1115" cy="22899"/>
              </a:xfrm>
              <a:custGeom>
                <a:avLst/>
                <a:gdLst/>
                <a:ahLst/>
                <a:cxnLst/>
                <a:rect l="l" t="t" r="r" b="b"/>
                <a:pathLst>
                  <a:path w="15" h="308" extrusionOk="0">
                    <a:moveTo>
                      <a:pt x="1" y="0"/>
                    </a:moveTo>
                    <a:lnTo>
                      <a:pt x="1" y="307"/>
                    </a:lnTo>
                    <a:cubicBezTo>
                      <a:pt x="8" y="307"/>
                      <a:pt x="11" y="304"/>
                      <a:pt x="15" y="304"/>
                    </a:cubicBezTo>
                    <a:cubicBezTo>
                      <a:pt x="11" y="220"/>
                      <a:pt x="4" y="119"/>
                      <a:pt x="1" y="0"/>
                    </a:cubicBezTo>
                    <a:close/>
                  </a:path>
                </a:pathLst>
              </a:custGeom>
              <a:solidFill>
                <a:srgbClr val="7C9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>
                <a:off x="7826848" y="4424543"/>
                <a:ext cx="7360" cy="24386"/>
              </a:xfrm>
              <a:custGeom>
                <a:avLst/>
                <a:gdLst/>
                <a:ahLst/>
                <a:cxnLst/>
                <a:rect l="l" t="t" r="r" b="b"/>
                <a:pathLst>
                  <a:path w="99" h="328" extrusionOk="0">
                    <a:moveTo>
                      <a:pt x="15" y="0"/>
                    </a:moveTo>
                    <a:cubicBezTo>
                      <a:pt x="11" y="0"/>
                      <a:pt x="8" y="3"/>
                      <a:pt x="1" y="3"/>
                    </a:cubicBezTo>
                    <a:lnTo>
                      <a:pt x="1" y="210"/>
                    </a:lnTo>
                    <a:cubicBezTo>
                      <a:pt x="41" y="250"/>
                      <a:pt x="72" y="287"/>
                      <a:pt x="99" y="327"/>
                    </a:cubicBezTo>
                    <a:cubicBezTo>
                      <a:pt x="82" y="291"/>
                      <a:pt x="65" y="260"/>
                      <a:pt x="49" y="240"/>
                    </a:cubicBezTo>
                    <a:cubicBezTo>
                      <a:pt x="35" y="223"/>
                      <a:pt x="24" y="135"/>
                      <a:pt x="15" y="0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>
                <a:off x="7744841" y="4198746"/>
                <a:ext cx="82080" cy="24140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3247" extrusionOk="0">
                    <a:moveTo>
                      <a:pt x="1104" y="0"/>
                    </a:moveTo>
                    <a:lnTo>
                      <a:pt x="1" y="41"/>
                    </a:lnTo>
                    <a:lnTo>
                      <a:pt x="611" y="567"/>
                    </a:lnTo>
                    <a:lnTo>
                      <a:pt x="814" y="3037"/>
                    </a:lnTo>
                    <a:cubicBezTo>
                      <a:pt x="935" y="3098"/>
                      <a:pt x="1030" y="3169"/>
                      <a:pt x="1104" y="3247"/>
                    </a:cubicBezTo>
                    <a:lnTo>
                      <a:pt x="1104" y="3040"/>
                    </a:lnTo>
                    <a:lnTo>
                      <a:pt x="1104" y="2733"/>
                    </a:lnTo>
                    <a:cubicBezTo>
                      <a:pt x="1077" y="1802"/>
                      <a:pt x="1104" y="0"/>
                      <a:pt x="1104" y="0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>
                <a:off x="7700158" y="4424543"/>
                <a:ext cx="146093" cy="7353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89" extrusionOk="0">
                    <a:moveTo>
                      <a:pt x="1415" y="0"/>
                    </a:moveTo>
                    <a:lnTo>
                      <a:pt x="1449" y="429"/>
                    </a:lnTo>
                    <a:cubicBezTo>
                      <a:pt x="1449" y="429"/>
                      <a:pt x="1323" y="294"/>
                      <a:pt x="1118" y="294"/>
                    </a:cubicBezTo>
                    <a:cubicBezTo>
                      <a:pt x="1020" y="294"/>
                      <a:pt x="909" y="321"/>
                      <a:pt x="784" y="405"/>
                    </a:cubicBezTo>
                    <a:cubicBezTo>
                      <a:pt x="379" y="665"/>
                      <a:pt x="1" y="989"/>
                      <a:pt x="1" y="989"/>
                    </a:cubicBezTo>
                    <a:lnTo>
                      <a:pt x="730" y="989"/>
                    </a:lnTo>
                    <a:lnTo>
                      <a:pt x="1320" y="676"/>
                    </a:lnTo>
                    <a:lnTo>
                      <a:pt x="1354" y="989"/>
                    </a:lnTo>
                    <a:lnTo>
                      <a:pt x="1965" y="874"/>
                    </a:lnTo>
                    <a:cubicBezTo>
                      <a:pt x="1965" y="874"/>
                      <a:pt x="1887" y="517"/>
                      <a:pt x="1803" y="327"/>
                    </a:cubicBezTo>
                    <a:cubicBezTo>
                      <a:pt x="1776" y="287"/>
                      <a:pt x="1745" y="250"/>
                      <a:pt x="1705" y="210"/>
                    </a:cubicBezTo>
                    <a:cubicBezTo>
                      <a:pt x="1631" y="132"/>
                      <a:pt x="1536" y="61"/>
                      <a:pt x="1415" y="0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6033407" y="1969324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87" y="1"/>
                    </a:moveTo>
                    <a:cubicBezTo>
                      <a:pt x="366" y="1"/>
                      <a:pt x="344" y="2"/>
                      <a:pt x="321" y="5"/>
                    </a:cubicBezTo>
                    <a:cubicBezTo>
                      <a:pt x="240" y="19"/>
                      <a:pt x="172" y="49"/>
                      <a:pt x="118" y="100"/>
                    </a:cubicBezTo>
                    <a:cubicBezTo>
                      <a:pt x="37" y="181"/>
                      <a:pt x="0" y="288"/>
                      <a:pt x="13" y="420"/>
                    </a:cubicBezTo>
                    <a:cubicBezTo>
                      <a:pt x="20" y="491"/>
                      <a:pt x="44" y="559"/>
                      <a:pt x="84" y="616"/>
                    </a:cubicBezTo>
                    <a:cubicBezTo>
                      <a:pt x="118" y="667"/>
                      <a:pt x="179" y="721"/>
                      <a:pt x="260" y="778"/>
                    </a:cubicBezTo>
                    <a:cubicBezTo>
                      <a:pt x="354" y="846"/>
                      <a:pt x="428" y="896"/>
                      <a:pt x="475" y="930"/>
                    </a:cubicBezTo>
                    <a:cubicBezTo>
                      <a:pt x="536" y="981"/>
                      <a:pt x="570" y="1037"/>
                      <a:pt x="577" y="1098"/>
                    </a:cubicBezTo>
                    <a:cubicBezTo>
                      <a:pt x="580" y="1139"/>
                      <a:pt x="577" y="1173"/>
                      <a:pt x="564" y="1196"/>
                    </a:cubicBezTo>
                    <a:cubicBezTo>
                      <a:pt x="539" y="1247"/>
                      <a:pt x="503" y="1277"/>
                      <a:pt x="455" y="1284"/>
                    </a:cubicBezTo>
                    <a:cubicBezTo>
                      <a:pt x="446" y="1286"/>
                      <a:pt x="438" y="1287"/>
                      <a:pt x="430" y="1287"/>
                    </a:cubicBezTo>
                    <a:cubicBezTo>
                      <a:pt x="404" y="1287"/>
                      <a:pt x="381" y="1278"/>
                      <a:pt x="357" y="1257"/>
                    </a:cubicBezTo>
                    <a:cubicBezTo>
                      <a:pt x="317" y="1227"/>
                      <a:pt x="290" y="1169"/>
                      <a:pt x="270" y="1085"/>
                    </a:cubicBezTo>
                    <a:lnTo>
                      <a:pt x="61" y="1132"/>
                    </a:lnTo>
                    <a:cubicBezTo>
                      <a:pt x="74" y="1210"/>
                      <a:pt x="94" y="1274"/>
                      <a:pt x="128" y="1331"/>
                    </a:cubicBezTo>
                    <a:cubicBezTo>
                      <a:pt x="162" y="1386"/>
                      <a:pt x="206" y="1426"/>
                      <a:pt x="256" y="1453"/>
                    </a:cubicBezTo>
                    <a:cubicBezTo>
                      <a:pt x="302" y="1477"/>
                      <a:pt x="352" y="1489"/>
                      <a:pt x="409" y="1489"/>
                    </a:cubicBezTo>
                    <a:cubicBezTo>
                      <a:pt x="432" y="1489"/>
                      <a:pt x="457" y="1487"/>
                      <a:pt x="483" y="1483"/>
                    </a:cubicBezTo>
                    <a:cubicBezTo>
                      <a:pt x="530" y="1476"/>
                      <a:pt x="570" y="1467"/>
                      <a:pt x="604" y="1450"/>
                    </a:cubicBezTo>
                    <a:cubicBezTo>
                      <a:pt x="668" y="1419"/>
                      <a:pt x="715" y="1375"/>
                      <a:pt x="746" y="1321"/>
                    </a:cubicBezTo>
                    <a:cubicBezTo>
                      <a:pt x="793" y="1244"/>
                      <a:pt x="813" y="1152"/>
                      <a:pt x="799" y="1051"/>
                    </a:cubicBezTo>
                    <a:cubicBezTo>
                      <a:pt x="796" y="1011"/>
                      <a:pt x="779" y="967"/>
                      <a:pt x="752" y="920"/>
                    </a:cubicBezTo>
                    <a:cubicBezTo>
                      <a:pt x="742" y="900"/>
                      <a:pt x="729" y="880"/>
                      <a:pt x="712" y="855"/>
                    </a:cubicBezTo>
                    <a:cubicBezTo>
                      <a:pt x="678" y="808"/>
                      <a:pt x="631" y="761"/>
                      <a:pt x="570" y="718"/>
                    </a:cubicBezTo>
                    <a:cubicBezTo>
                      <a:pt x="553" y="704"/>
                      <a:pt x="516" y="677"/>
                      <a:pt x="458" y="643"/>
                    </a:cubicBezTo>
                    <a:cubicBezTo>
                      <a:pt x="411" y="616"/>
                      <a:pt x="374" y="589"/>
                      <a:pt x="351" y="569"/>
                    </a:cubicBezTo>
                    <a:cubicBezTo>
                      <a:pt x="287" y="508"/>
                      <a:pt x="249" y="444"/>
                      <a:pt x="243" y="380"/>
                    </a:cubicBezTo>
                    <a:cubicBezTo>
                      <a:pt x="240" y="336"/>
                      <a:pt x="243" y="299"/>
                      <a:pt x="260" y="268"/>
                    </a:cubicBezTo>
                    <a:cubicBezTo>
                      <a:pt x="276" y="232"/>
                      <a:pt x="304" y="207"/>
                      <a:pt x="347" y="201"/>
                    </a:cubicBezTo>
                    <a:cubicBezTo>
                      <a:pt x="355" y="200"/>
                      <a:pt x="363" y="199"/>
                      <a:pt x="370" y="199"/>
                    </a:cubicBezTo>
                    <a:cubicBezTo>
                      <a:pt x="397" y="199"/>
                      <a:pt x="420" y="208"/>
                      <a:pt x="438" y="224"/>
                    </a:cubicBezTo>
                    <a:cubicBezTo>
                      <a:pt x="469" y="252"/>
                      <a:pt x="492" y="296"/>
                      <a:pt x="503" y="353"/>
                    </a:cubicBezTo>
                    <a:lnTo>
                      <a:pt x="712" y="282"/>
                    </a:lnTo>
                    <a:cubicBezTo>
                      <a:pt x="701" y="221"/>
                      <a:pt x="681" y="167"/>
                      <a:pt x="648" y="123"/>
                    </a:cubicBezTo>
                    <a:cubicBezTo>
                      <a:pt x="617" y="79"/>
                      <a:pt x="577" y="45"/>
                      <a:pt x="530" y="29"/>
                    </a:cubicBezTo>
                    <a:cubicBezTo>
                      <a:pt x="486" y="10"/>
                      <a:pt x="440" y="1"/>
                      <a:pt x="38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6095116" y="1959956"/>
                <a:ext cx="59998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89" extrusionOk="0">
                    <a:moveTo>
                      <a:pt x="396" y="0"/>
                    </a:moveTo>
                    <a:cubicBezTo>
                      <a:pt x="375" y="0"/>
                      <a:pt x="353" y="2"/>
                      <a:pt x="331" y="6"/>
                    </a:cubicBezTo>
                    <a:cubicBezTo>
                      <a:pt x="233" y="20"/>
                      <a:pt x="152" y="67"/>
                      <a:pt x="91" y="145"/>
                    </a:cubicBezTo>
                    <a:cubicBezTo>
                      <a:pt x="27" y="222"/>
                      <a:pt x="0" y="310"/>
                      <a:pt x="10" y="405"/>
                    </a:cubicBezTo>
                    <a:lnTo>
                      <a:pt x="88" y="1194"/>
                    </a:lnTo>
                    <a:cubicBezTo>
                      <a:pt x="98" y="1289"/>
                      <a:pt x="142" y="1366"/>
                      <a:pt x="216" y="1420"/>
                    </a:cubicBezTo>
                    <a:cubicBezTo>
                      <a:pt x="278" y="1466"/>
                      <a:pt x="344" y="1488"/>
                      <a:pt x="418" y="1488"/>
                    </a:cubicBezTo>
                    <a:cubicBezTo>
                      <a:pt x="437" y="1488"/>
                      <a:pt x="456" y="1487"/>
                      <a:pt x="475" y="1484"/>
                    </a:cubicBezTo>
                    <a:cubicBezTo>
                      <a:pt x="573" y="1467"/>
                      <a:pt x="654" y="1423"/>
                      <a:pt x="715" y="1346"/>
                    </a:cubicBezTo>
                    <a:cubicBezTo>
                      <a:pt x="779" y="1269"/>
                      <a:pt x="807" y="1180"/>
                      <a:pt x="796" y="1087"/>
                    </a:cubicBezTo>
                    <a:lnTo>
                      <a:pt x="776" y="884"/>
                    </a:lnTo>
                    <a:lnTo>
                      <a:pt x="544" y="917"/>
                    </a:lnTo>
                    <a:lnTo>
                      <a:pt x="564" y="1120"/>
                    </a:lnTo>
                    <a:cubicBezTo>
                      <a:pt x="567" y="1154"/>
                      <a:pt x="556" y="1184"/>
                      <a:pt x="536" y="1211"/>
                    </a:cubicBezTo>
                    <a:cubicBezTo>
                      <a:pt x="513" y="1241"/>
                      <a:pt x="483" y="1258"/>
                      <a:pt x="449" y="1261"/>
                    </a:cubicBezTo>
                    <a:cubicBezTo>
                      <a:pt x="439" y="1263"/>
                      <a:pt x="430" y="1264"/>
                      <a:pt x="422" y="1264"/>
                    </a:cubicBezTo>
                    <a:cubicBezTo>
                      <a:pt x="396" y="1264"/>
                      <a:pt x="375" y="1256"/>
                      <a:pt x="354" y="1241"/>
                    </a:cubicBezTo>
                    <a:cubicBezTo>
                      <a:pt x="327" y="1221"/>
                      <a:pt x="310" y="1191"/>
                      <a:pt x="307" y="1157"/>
                    </a:cubicBezTo>
                    <a:lnTo>
                      <a:pt x="229" y="367"/>
                    </a:lnTo>
                    <a:cubicBezTo>
                      <a:pt x="226" y="333"/>
                      <a:pt x="236" y="300"/>
                      <a:pt x="260" y="273"/>
                    </a:cubicBezTo>
                    <a:cubicBezTo>
                      <a:pt x="280" y="246"/>
                      <a:pt x="310" y="229"/>
                      <a:pt x="344" y="222"/>
                    </a:cubicBezTo>
                    <a:cubicBezTo>
                      <a:pt x="352" y="221"/>
                      <a:pt x="359" y="220"/>
                      <a:pt x="367" y="220"/>
                    </a:cubicBezTo>
                    <a:cubicBezTo>
                      <a:pt x="394" y="220"/>
                      <a:pt x="417" y="230"/>
                      <a:pt x="438" y="246"/>
                    </a:cubicBezTo>
                    <a:cubicBezTo>
                      <a:pt x="466" y="266"/>
                      <a:pt x="483" y="293"/>
                      <a:pt x="486" y="327"/>
                    </a:cubicBezTo>
                    <a:lnTo>
                      <a:pt x="503" y="499"/>
                    </a:lnTo>
                    <a:lnTo>
                      <a:pt x="732" y="462"/>
                    </a:lnTo>
                    <a:lnTo>
                      <a:pt x="718" y="297"/>
                    </a:lnTo>
                    <a:cubicBezTo>
                      <a:pt x="709" y="202"/>
                      <a:pt x="665" y="124"/>
                      <a:pt x="590" y="67"/>
                    </a:cubicBezTo>
                    <a:cubicBezTo>
                      <a:pt x="533" y="23"/>
                      <a:pt x="468" y="0"/>
                      <a:pt x="396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>
                <a:off x="6154521" y="1947837"/>
                <a:ext cx="64088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557" extrusionOk="0">
                    <a:moveTo>
                      <a:pt x="716" y="1"/>
                    </a:moveTo>
                    <a:lnTo>
                      <a:pt x="494" y="38"/>
                    </a:lnTo>
                    <a:lnTo>
                      <a:pt x="554" y="649"/>
                    </a:lnTo>
                    <a:lnTo>
                      <a:pt x="284" y="692"/>
                    </a:lnTo>
                    <a:lnTo>
                      <a:pt x="223" y="79"/>
                    </a:lnTo>
                    <a:lnTo>
                      <a:pt x="0" y="112"/>
                    </a:lnTo>
                    <a:lnTo>
                      <a:pt x="145" y="1556"/>
                    </a:lnTo>
                    <a:lnTo>
                      <a:pt x="368" y="1522"/>
                    </a:lnTo>
                    <a:lnTo>
                      <a:pt x="307" y="909"/>
                    </a:lnTo>
                    <a:lnTo>
                      <a:pt x="578" y="868"/>
                    </a:lnTo>
                    <a:lnTo>
                      <a:pt x="639" y="1482"/>
                    </a:lnTo>
                    <a:lnTo>
                      <a:pt x="861" y="1445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0"/>
              <p:cNvSpPr/>
              <p:nvPr/>
            </p:nvSpPr>
            <p:spPr>
              <a:xfrm>
                <a:off x="6219279" y="1940699"/>
                <a:ext cx="59775" cy="11077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490" extrusionOk="0">
                    <a:moveTo>
                      <a:pt x="358" y="221"/>
                    </a:moveTo>
                    <a:cubicBezTo>
                      <a:pt x="388" y="221"/>
                      <a:pt x="413" y="228"/>
                      <a:pt x="436" y="245"/>
                    </a:cubicBezTo>
                    <a:cubicBezTo>
                      <a:pt x="462" y="265"/>
                      <a:pt x="479" y="293"/>
                      <a:pt x="483" y="326"/>
                    </a:cubicBezTo>
                    <a:lnTo>
                      <a:pt x="560" y="1119"/>
                    </a:lnTo>
                    <a:cubicBezTo>
                      <a:pt x="564" y="1153"/>
                      <a:pt x="554" y="1184"/>
                      <a:pt x="534" y="1214"/>
                    </a:cubicBezTo>
                    <a:cubicBezTo>
                      <a:pt x="509" y="1240"/>
                      <a:pt x="483" y="1257"/>
                      <a:pt x="445" y="1261"/>
                    </a:cubicBezTo>
                    <a:cubicBezTo>
                      <a:pt x="437" y="1262"/>
                      <a:pt x="429" y="1263"/>
                      <a:pt x="420" y="1263"/>
                    </a:cubicBezTo>
                    <a:cubicBezTo>
                      <a:pt x="395" y="1263"/>
                      <a:pt x="371" y="1255"/>
                      <a:pt x="351" y="1240"/>
                    </a:cubicBezTo>
                    <a:cubicBezTo>
                      <a:pt x="324" y="1220"/>
                      <a:pt x="307" y="1193"/>
                      <a:pt x="304" y="1156"/>
                    </a:cubicBezTo>
                    <a:lnTo>
                      <a:pt x="226" y="366"/>
                    </a:lnTo>
                    <a:cubicBezTo>
                      <a:pt x="223" y="333"/>
                      <a:pt x="233" y="302"/>
                      <a:pt x="257" y="273"/>
                    </a:cubicBezTo>
                    <a:cubicBezTo>
                      <a:pt x="277" y="245"/>
                      <a:pt x="307" y="228"/>
                      <a:pt x="341" y="221"/>
                    </a:cubicBezTo>
                    <a:cubicBezTo>
                      <a:pt x="347" y="221"/>
                      <a:pt x="353" y="221"/>
                      <a:pt x="358" y="221"/>
                    </a:cubicBezTo>
                    <a:close/>
                    <a:moveTo>
                      <a:pt x="387" y="0"/>
                    </a:moveTo>
                    <a:cubicBezTo>
                      <a:pt x="367" y="0"/>
                      <a:pt x="347" y="2"/>
                      <a:pt x="327" y="5"/>
                    </a:cubicBezTo>
                    <a:cubicBezTo>
                      <a:pt x="230" y="19"/>
                      <a:pt x="152" y="66"/>
                      <a:pt x="88" y="144"/>
                    </a:cubicBezTo>
                    <a:cubicBezTo>
                      <a:pt x="28" y="221"/>
                      <a:pt x="0" y="309"/>
                      <a:pt x="7" y="404"/>
                    </a:cubicBezTo>
                    <a:lnTo>
                      <a:pt x="88" y="1193"/>
                    </a:lnTo>
                    <a:cubicBezTo>
                      <a:pt x="98" y="1288"/>
                      <a:pt x="138" y="1366"/>
                      <a:pt x="213" y="1422"/>
                    </a:cubicBezTo>
                    <a:cubicBezTo>
                      <a:pt x="273" y="1467"/>
                      <a:pt x="337" y="1489"/>
                      <a:pt x="408" y="1489"/>
                    </a:cubicBezTo>
                    <a:cubicBezTo>
                      <a:pt x="429" y="1489"/>
                      <a:pt x="451" y="1487"/>
                      <a:pt x="473" y="1483"/>
                    </a:cubicBezTo>
                    <a:cubicBezTo>
                      <a:pt x="570" y="1470"/>
                      <a:pt x="651" y="1422"/>
                      <a:pt x="716" y="1346"/>
                    </a:cubicBezTo>
                    <a:cubicBezTo>
                      <a:pt x="777" y="1268"/>
                      <a:pt x="803" y="1180"/>
                      <a:pt x="793" y="1086"/>
                    </a:cubicBezTo>
                    <a:lnTo>
                      <a:pt x="716" y="296"/>
                    </a:lnTo>
                    <a:cubicBezTo>
                      <a:pt x="705" y="201"/>
                      <a:pt x="662" y="124"/>
                      <a:pt x="587" y="70"/>
                    </a:cubicBezTo>
                    <a:cubicBezTo>
                      <a:pt x="529" y="24"/>
                      <a:pt x="461" y="0"/>
                      <a:pt x="387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0"/>
              <p:cNvSpPr/>
              <p:nvPr/>
            </p:nvSpPr>
            <p:spPr>
              <a:xfrm>
                <a:off x="6280988" y="1931108"/>
                <a:ext cx="59998" cy="110852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91" extrusionOk="0">
                    <a:moveTo>
                      <a:pt x="362" y="222"/>
                    </a:moveTo>
                    <a:cubicBezTo>
                      <a:pt x="391" y="222"/>
                      <a:pt x="417" y="229"/>
                      <a:pt x="439" y="246"/>
                    </a:cubicBezTo>
                    <a:cubicBezTo>
                      <a:pt x="466" y="266"/>
                      <a:pt x="480" y="293"/>
                      <a:pt x="486" y="327"/>
                    </a:cubicBezTo>
                    <a:lnTo>
                      <a:pt x="564" y="1120"/>
                    </a:lnTo>
                    <a:cubicBezTo>
                      <a:pt x="567" y="1154"/>
                      <a:pt x="557" y="1184"/>
                      <a:pt x="534" y="1211"/>
                    </a:cubicBezTo>
                    <a:cubicBezTo>
                      <a:pt x="514" y="1241"/>
                      <a:pt x="483" y="1258"/>
                      <a:pt x="449" y="1262"/>
                    </a:cubicBezTo>
                    <a:cubicBezTo>
                      <a:pt x="440" y="1263"/>
                      <a:pt x="431" y="1264"/>
                      <a:pt x="423" y="1264"/>
                    </a:cubicBezTo>
                    <a:cubicBezTo>
                      <a:pt x="397" y="1264"/>
                      <a:pt x="375" y="1257"/>
                      <a:pt x="355" y="1241"/>
                    </a:cubicBezTo>
                    <a:cubicBezTo>
                      <a:pt x="327" y="1221"/>
                      <a:pt x="311" y="1194"/>
                      <a:pt x="307" y="1157"/>
                    </a:cubicBezTo>
                    <a:lnTo>
                      <a:pt x="230" y="367"/>
                    </a:lnTo>
                    <a:cubicBezTo>
                      <a:pt x="226" y="333"/>
                      <a:pt x="233" y="304"/>
                      <a:pt x="257" y="273"/>
                    </a:cubicBezTo>
                    <a:cubicBezTo>
                      <a:pt x="280" y="246"/>
                      <a:pt x="311" y="229"/>
                      <a:pt x="344" y="223"/>
                    </a:cubicBezTo>
                    <a:cubicBezTo>
                      <a:pt x="350" y="222"/>
                      <a:pt x="356" y="222"/>
                      <a:pt x="362" y="222"/>
                    </a:cubicBezTo>
                    <a:close/>
                    <a:moveTo>
                      <a:pt x="390" y="1"/>
                    </a:moveTo>
                    <a:cubicBezTo>
                      <a:pt x="370" y="1"/>
                      <a:pt x="349" y="3"/>
                      <a:pt x="327" y="6"/>
                    </a:cubicBezTo>
                    <a:cubicBezTo>
                      <a:pt x="233" y="20"/>
                      <a:pt x="152" y="67"/>
                      <a:pt x="92" y="145"/>
                    </a:cubicBezTo>
                    <a:cubicBezTo>
                      <a:pt x="28" y="223"/>
                      <a:pt x="0" y="310"/>
                      <a:pt x="11" y="405"/>
                    </a:cubicBezTo>
                    <a:lnTo>
                      <a:pt x="88" y="1194"/>
                    </a:lnTo>
                    <a:cubicBezTo>
                      <a:pt x="98" y="1288"/>
                      <a:pt x="142" y="1366"/>
                      <a:pt x="216" y="1424"/>
                    </a:cubicBezTo>
                    <a:cubicBezTo>
                      <a:pt x="274" y="1468"/>
                      <a:pt x="339" y="1490"/>
                      <a:pt x="411" y="1490"/>
                    </a:cubicBezTo>
                    <a:cubicBezTo>
                      <a:pt x="432" y="1490"/>
                      <a:pt x="454" y="1488"/>
                      <a:pt x="476" y="1484"/>
                    </a:cubicBezTo>
                    <a:cubicBezTo>
                      <a:pt x="574" y="1471"/>
                      <a:pt x="655" y="1424"/>
                      <a:pt x="716" y="1346"/>
                    </a:cubicBezTo>
                    <a:cubicBezTo>
                      <a:pt x="780" y="1268"/>
                      <a:pt x="807" y="1181"/>
                      <a:pt x="797" y="1086"/>
                    </a:cubicBezTo>
                    <a:lnTo>
                      <a:pt x="716" y="296"/>
                    </a:lnTo>
                    <a:cubicBezTo>
                      <a:pt x="709" y="202"/>
                      <a:pt x="665" y="125"/>
                      <a:pt x="590" y="70"/>
                    </a:cubicBezTo>
                    <a:cubicBezTo>
                      <a:pt x="530" y="25"/>
                      <a:pt x="464" y="1"/>
                      <a:pt x="390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0"/>
              <p:cNvSpPr/>
              <p:nvPr/>
            </p:nvSpPr>
            <p:spPr>
              <a:xfrm>
                <a:off x="6341731" y="1924789"/>
                <a:ext cx="55761" cy="10996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79" extrusionOk="0">
                    <a:moveTo>
                      <a:pt x="223" y="1"/>
                    </a:moveTo>
                    <a:lnTo>
                      <a:pt x="0" y="34"/>
                    </a:lnTo>
                    <a:lnTo>
                      <a:pt x="142" y="1479"/>
                    </a:lnTo>
                    <a:lnTo>
                      <a:pt x="749" y="1384"/>
                    </a:lnTo>
                    <a:lnTo>
                      <a:pt x="729" y="1168"/>
                    </a:lnTo>
                    <a:lnTo>
                      <a:pt x="344" y="1228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0"/>
              <p:cNvSpPr/>
              <p:nvPr/>
            </p:nvSpPr>
            <p:spPr>
              <a:xfrm>
                <a:off x="6399649" y="1914082"/>
                <a:ext cx="64311" cy="11167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502" extrusionOk="0">
                    <a:moveTo>
                      <a:pt x="387" y="226"/>
                    </a:moveTo>
                    <a:cubicBezTo>
                      <a:pt x="418" y="226"/>
                      <a:pt x="447" y="235"/>
                      <a:pt x="469" y="252"/>
                    </a:cubicBezTo>
                    <a:cubicBezTo>
                      <a:pt x="500" y="279"/>
                      <a:pt x="520" y="323"/>
                      <a:pt x="527" y="380"/>
                    </a:cubicBezTo>
                    <a:cubicBezTo>
                      <a:pt x="530" y="418"/>
                      <a:pt x="527" y="448"/>
                      <a:pt x="523" y="475"/>
                    </a:cubicBezTo>
                    <a:cubicBezTo>
                      <a:pt x="506" y="545"/>
                      <a:pt x="463" y="586"/>
                      <a:pt x="391" y="596"/>
                    </a:cubicBezTo>
                    <a:lnTo>
                      <a:pt x="301" y="610"/>
                    </a:lnTo>
                    <a:lnTo>
                      <a:pt x="263" y="242"/>
                    </a:lnTo>
                    <a:lnTo>
                      <a:pt x="355" y="229"/>
                    </a:lnTo>
                    <a:cubicBezTo>
                      <a:pt x="366" y="227"/>
                      <a:pt x="376" y="226"/>
                      <a:pt x="387" y="226"/>
                    </a:cubicBezTo>
                    <a:close/>
                    <a:moveTo>
                      <a:pt x="452" y="802"/>
                    </a:moveTo>
                    <a:cubicBezTo>
                      <a:pt x="490" y="802"/>
                      <a:pt x="521" y="813"/>
                      <a:pt x="544" y="836"/>
                    </a:cubicBezTo>
                    <a:cubicBezTo>
                      <a:pt x="578" y="866"/>
                      <a:pt x="601" y="924"/>
                      <a:pt x="608" y="1005"/>
                    </a:cubicBezTo>
                    <a:cubicBezTo>
                      <a:pt x="611" y="1039"/>
                      <a:pt x="611" y="1069"/>
                      <a:pt x="601" y="1096"/>
                    </a:cubicBezTo>
                    <a:cubicBezTo>
                      <a:pt x="581" y="1177"/>
                      <a:pt x="533" y="1224"/>
                      <a:pt x="456" y="1234"/>
                    </a:cubicBezTo>
                    <a:lnTo>
                      <a:pt x="365" y="1251"/>
                    </a:lnTo>
                    <a:lnTo>
                      <a:pt x="321" y="819"/>
                    </a:lnTo>
                    <a:lnTo>
                      <a:pt x="412" y="805"/>
                    </a:lnTo>
                    <a:cubicBezTo>
                      <a:pt x="426" y="803"/>
                      <a:pt x="439" y="802"/>
                      <a:pt x="452" y="802"/>
                    </a:cubicBezTo>
                    <a:close/>
                    <a:moveTo>
                      <a:pt x="408" y="0"/>
                    </a:moveTo>
                    <a:cubicBezTo>
                      <a:pt x="384" y="0"/>
                      <a:pt x="360" y="2"/>
                      <a:pt x="335" y="6"/>
                    </a:cubicBezTo>
                    <a:lnTo>
                      <a:pt x="0" y="56"/>
                    </a:lnTo>
                    <a:lnTo>
                      <a:pt x="145" y="1501"/>
                    </a:lnTo>
                    <a:lnTo>
                      <a:pt x="557" y="1440"/>
                    </a:lnTo>
                    <a:cubicBezTo>
                      <a:pt x="611" y="1430"/>
                      <a:pt x="668" y="1403"/>
                      <a:pt x="719" y="1363"/>
                    </a:cubicBezTo>
                    <a:cubicBezTo>
                      <a:pt x="766" y="1325"/>
                      <a:pt x="804" y="1278"/>
                      <a:pt x="824" y="1224"/>
                    </a:cubicBezTo>
                    <a:cubicBezTo>
                      <a:pt x="854" y="1153"/>
                      <a:pt x="864" y="1076"/>
                      <a:pt x="854" y="984"/>
                    </a:cubicBezTo>
                    <a:cubicBezTo>
                      <a:pt x="851" y="947"/>
                      <a:pt x="844" y="914"/>
                      <a:pt x="837" y="883"/>
                    </a:cubicBezTo>
                    <a:cubicBezTo>
                      <a:pt x="821" y="826"/>
                      <a:pt x="800" y="782"/>
                      <a:pt x="773" y="748"/>
                    </a:cubicBezTo>
                    <a:cubicBezTo>
                      <a:pt x="732" y="701"/>
                      <a:pt x="685" y="671"/>
                      <a:pt x="634" y="660"/>
                    </a:cubicBezTo>
                    <a:cubicBezTo>
                      <a:pt x="665" y="640"/>
                      <a:pt x="689" y="620"/>
                      <a:pt x="706" y="590"/>
                    </a:cubicBezTo>
                    <a:cubicBezTo>
                      <a:pt x="753" y="525"/>
                      <a:pt x="773" y="441"/>
                      <a:pt x="763" y="347"/>
                    </a:cubicBezTo>
                    <a:cubicBezTo>
                      <a:pt x="756" y="286"/>
                      <a:pt x="746" y="235"/>
                      <a:pt x="726" y="195"/>
                    </a:cubicBezTo>
                    <a:cubicBezTo>
                      <a:pt x="692" y="120"/>
                      <a:pt x="645" y="67"/>
                      <a:pt x="581" y="36"/>
                    </a:cubicBezTo>
                    <a:cubicBezTo>
                      <a:pt x="525" y="12"/>
                      <a:pt x="468" y="0"/>
                      <a:pt x="4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6464853" y="1900179"/>
                <a:ext cx="61560" cy="11315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22" extrusionOk="0">
                    <a:moveTo>
                      <a:pt x="706" y="0"/>
                    </a:moveTo>
                    <a:lnTo>
                      <a:pt x="473" y="38"/>
                    </a:lnTo>
                    <a:lnTo>
                      <a:pt x="584" y="1151"/>
                    </a:lnTo>
                    <a:cubicBezTo>
                      <a:pt x="587" y="1185"/>
                      <a:pt x="578" y="1218"/>
                      <a:pt x="558" y="1246"/>
                    </a:cubicBezTo>
                    <a:cubicBezTo>
                      <a:pt x="534" y="1273"/>
                      <a:pt x="503" y="1290"/>
                      <a:pt x="470" y="1296"/>
                    </a:cubicBezTo>
                    <a:cubicBezTo>
                      <a:pt x="464" y="1297"/>
                      <a:pt x="458" y="1297"/>
                      <a:pt x="453" y="1297"/>
                    </a:cubicBezTo>
                    <a:cubicBezTo>
                      <a:pt x="423" y="1297"/>
                      <a:pt x="398" y="1290"/>
                      <a:pt x="375" y="1273"/>
                    </a:cubicBezTo>
                    <a:cubicBezTo>
                      <a:pt x="349" y="1252"/>
                      <a:pt x="332" y="1226"/>
                      <a:pt x="328" y="1192"/>
                    </a:cubicBezTo>
                    <a:lnTo>
                      <a:pt x="217" y="78"/>
                    </a:lnTo>
                    <a:lnTo>
                      <a:pt x="0" y="112"/>
                    </a:lnTo>
                    <a:lnTo>
                      <a:pt x="109" y="1226"/>
                    </a:lnTo>
                    <a:cubicBezTo>
                      <a:pt x="119" y="1324"/>
                      <a:pt x="162" y="1397"/>
                      <a:pt x="237" y="1455"/>
                    </a:cubicBezTo>
                    <a:cubicBezTo>
                      <a:pt x="295" y="1497"/>
                      <a:pt x="362" y="1521"/>
                      <a:pt x="435" y="1521"/>
                    </a:cubicBezTo>
                    <a:cubicBezTo>
                      <a:pt x="455" y="1521"/>
                      <a:pt x="476" y="1519"/>
                      <a:pt x="497" y="1516"/>
                    </a:cubicBezTo>
                    <a:cubicBezTo>
                      <a:pt x="595" y="1502"/>
                      <a:pt x="676" y="1455"/>
                      <a:pt x="737" y="1377"/>
                    </a:cubicBezTo>
                    <a:cubicBezTo>
                      <a:pt x="800" y="1303"/>
                      <a:pt x="827" y="1215"/>
                      <a:pt x="817" y="1117"/>
                    </a:cubicBez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0"/>
              <p:cNvSpPr/>
              <p:nvPr/>
            </p:nvSpPr>
            <p:spPr>
              <a:xfrm>
                <a:off x="6529313" y="1892893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98" y="1"/>
                    </a:moveTo>
                    <a:cubicBezTo>
                      <a:pt x="373" y="1"/>
                      <a:pt x="348" y="3"/>
                      <a:pt x="321" y="8"/>
                    </a:cubicBezTo>
                    <a:cubicBezTo>
                      <a:pt x="237" y="17"/>
                      <a:pt x="173" y="51"/>
                      <a:pt x="119" y="98"/>
                    </a:cubicBezTo>
                    <a:cubicBezTo>
                      <a:pt x="35" y="179"/>
                      <a:pt x="1" y="288"/>
                      <a:pt x="14" y="419"/>
                    </a:cubicBezTo>
                    <a:cubicBezTo>
                      <a:pt x="21" y="494"/>
                      <a:pt x="44" y="558"/>
                      <a:pt x="82" y="615"/>
                    </a:cubicBezTo>
                    <a:cubicBezTo>
                      <a:pt x="119" y="665"/>
                      <a:pt x="180" y="720"/>
                      <a:pt x="261" y="777"/>
                    </a:cubicBezTo>
                    <a:cubicBezTo>
                      <a:pt x="355" y="847"/>
                      <a:pt x="426" y="899"/>
                      <a:pt x="477" y="932"/>
                    </a:cubicBezTo>
                    <a:cubicBezTo>
                      <a:pt x="538" y="983"/>
                      <a:pt x="571" y="1037"/>
                      <a:pt x="578" y="1098"/>
                    </a:cubicBezTo>
                    <a:cubicBezTo>
                      <a:pt x="581" y="1138"/>
                      <a:pt x="578" y="1171"/>
                      <a:pt x="564" y="1195"/>
                    </a:cubicBezTo>
                    <a:cubicBezTo>
                      <a:pt x="541" y="1246"/>
                      <a:pt x="504" y="1276"/>
                      <a:pt x="453" y="1283"/>
                    </a:cubicBezTo>
                    <a:cubicBezTo>
                      <a:pt x="445" y="1285"/>
                      <a:pt x="437" y="1286"/>
                      <a:pt x="429" y="1286"/>
                    </a:cubicBezTo>
                    <a:cubicBezTo>
                      <a:pt x="405" y="1286"/>
                      <a:pt x="381" y="1278"/>
                      <a:pt x="359" y="1260"/>
                    </a:cubicBezTo>
                    <a:cubicBezTo>
                      <a:pt x="318" y="1226"/>
                      <a:pt x="291" y="1168"/>
                      <a:pt x="271" y="1084"/>
                    </a:cubicBezTo>
                    <a:lnTo>
                      <a:pt x="61" y="1134"/>
                    </a:lnTo>
                    <a:cubicBezTo>
                      <a:pt x="72" y="1209"/>
                      <a:pt x="95" y="1276"/>
                      <a:pt x="129" y="1330"/>
                    </a:cubicBezTo>
                    <a:cubicBezTo>
                      <a:pt x="163" y="1384"/>
                      <a:pt x="206" y="1428"/>
                      <a:pt x="257" y="1455"/>
                    </a:cubicBezTo>
                    <a:cubicBezTo>
                      <a:pt x="299" y="1478"/>
                      <a:pt x="349" y="1489"/>
                      <a:pt x="403" y="1489"/>
                    </a:cubicBezTo>
                    <a:cubicBezTo>
                      <a:pt x="428" y="1489"/>
                      <a:pt x="454" y="1486"/>
                      <a:pt x="480" y="1482"/>
                    </a:cubicBezTo>
                    <a:cubicBezTo>
                      <a:pt x="527" y="1475"/>
                      <a:pt x="568" y="1465"/>
                      <a:pt x="605" y="1448"/>
                    </a:cubicBezTo>
                    <a:cubicBezTo>
                      <a:pt x="669" y="1418"/>
                      <a:pt x="717" y="1377"/>
                      <a:pt x="747" y="1324"/>
                    </a:cubicBezTo>
                    <a:cubicBezTo>
                      <a:pt x="794" y="1243"/>
                      <a:pt x="814" y="1151"/>
                      <a:pt x="801" y="1053"/>
                    </a:cubicBezTo>
                    <a:cubicBezTo>
                      <a:pt x="798" y="1009"/>
                      <a:pt x="781" y="966"/>
                      <a:pt x="753" y="919"/>
                    </a:cubicBezTo>
                    <a:cubicBezTo>
                      <a:pt x="743" y="899"/>
                      <a:pt x="730" y="878"/>
                      <a:pt x="713" y="855"/>
                    </a:cubicBezTo>
                    <a:cubicBezTo>
                      <a:pt x="679" y="807"/>
                      <a:pt x="632" y="763"/>
                      <a:pt x="571" y="716"/>
                    </a:cubicBezTo>
                    <a:cubicBezTo>
                      <a:pt x="551" y="703"/>
                      <a:pt x="514" y="679"/>
                      <a:pt x="460" y="645"/>
                    </a:cubicBezTo>
                    <a:cubicBezTo>
                      <a:pt x="413" y="615"/>
                      <a:pt x="376" y="592"/>
                      <a:pt x="352" y="567"/>
                    </a:cubicBezTo>
                    <a:cubicBezTo>
                      <a:pt x="284" y="507"/>
                      <a:pt x="251" y="446"/>
                      <a:pt x="244" y="379"/>
                    </a:cubicBezTo>
                    <a:cubicBezTo>
                      <a:pt x="240" y="335"/>
                      <a:pt x="244" y="301"/>
                      <a:pt x="257" y="268"/>
                    </a:cubicBezTo>
                    <a:cubicBezTo>
                      <a:pt x="278" y="230"/>
                      <a:pt x="304" y="207"/>
                      <a:pt x="345" y="200"/>
                    </a:cubicBezTo>
                    <a:cubicBezTo>
                      <a:pt x="351" y="199"/>
                      <a:pt x="358" y="199"/>
                      <a:pt x="364" y="199"/>
                    </a:cubicBezTo>
                    <a:cubicBezTo>
                      <a:pt x="395" y="199"/>
                      <a:pt x="420" y="206"/>
                      <a:pt x="440" y="223"/>
                    </a:cubicBezTo>
                    <a:cubicBezTo>
                      <a:pt x="470" y="251"/>
                      <a:pt x="494" y="294"/>
                      <a:pt x="504" y="355"/>
                    </a:cubicBezTo>
                    <a:lnTo>
                      <a:pt x="713" y="284"/>
                    </a:lnTo>
                    <a:cubicBezTo>
                      <a:pt x="703" y="220"/>
                      <a:pt x="679" y="166"/>
                      <a:pt x="649" y="122"/>
                    </a:cubicBezTo>
                    <a:cubicBezTo>
                      <a:pt x="615" y="78"/>
                      <a:pt x="578" y="48"/>
                      <a:pt x="530" y="28"/>
                    </a:cubicBezTo>
                    <a:cubicBezTo>
                      <a:pt x="490" y="10"/>
                      <a:pt x="446" y="1"/>
                      <a:pt x="39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0"/>
            <p:cNvGrpSpPr/>
            <p:nvPr/>
          </p:nvGrpSpPr>
          <p:grpSpPr>
            <a:xfrm>
              <a:off x="3773865" y="3371274"/>
              <a:ext cx="1259768" cy="1291971"/>
              <a:chOff x="4899754" y="1596674"/>
              <a:chExt cx="3049546" cy="3127501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5080025" y="4494675"/>
                <a:ext cx="2800500" cy="2295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4" name="Google Shape;1504;p40"/>
              <p:cNvGrpSpPr/>
              <p:nvPr/>
            </p:nvGrpSpPr>
            <p:grpSpPr>
              <a:xfrm flipH="1">
                <a:off x="4899754" y="1596674"/>
                <a:ext cx="3049546" cy="3044212"/>
                <a:chOff x="6943075" y="2574300"/>
                <a:chExt cx="1023750" cy="1021925"/>
              </a:xfrm>
            </p:grpSpPr>
            <p:sp>
              <p:nvSpPr>
                <p:cNvPr id="1505" name="Google Shape;1505;p40"/>
                <p:cNvSpPr/>
                <p:nvPr/>
              </p:nvSpPr>
              <p:spPr>
                <a:xfrm>
                  <a:off x="6983400" y="2591950"/>
                  <a:ext cx="959125" cy="100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5" h="40171" extrusionOk="0">
                      <a:moveTo>
                        <a:pt x="17578" y="1"/>
                      </a:moveTo>
                      <a:cubicBezTo>
                        <a:pt x="16527" y="1"/>
                        <a:pt x="15467" y="164"/>
                        <a:pt x="14408" y="509"/>
                      </a:cubicBezTo>
                      <a:cubicBezTo>
                        <a:pt x="5481" y="3425"/>
                        <a:pt x="1767" y="15980"/>
                        <a:pt x="881" y="25879"/>
                      </a:cubicBezTo>
                      <a:cubicBezTo>
                        <a:pt x="0" y="35782"/>
                        <a:pt x="8664" y="38950"/>
                        <a:pt x="8664" y="38950"/>
                      </a:cubicBezTo>
                      <a:cubicBezTo>
                        <a:pt x="9511" y="39919"/>
                        <a:pt x="11253" y="40171"/>
                        <a:pt x="12836" y="40171"/>
                      </a:cubicBezTo>
                      <a:cubicBezTo>
                        <a:pt x="14555" y="40171"/>
                        <a:pt x="16088" y="39874"/>
                        <a:pt x="16088" y="39874"/>
                      </a:cubicBezTo>
                      <a:lnTo>
                        <a:pt x="15471" y="38950"/>
                      </a:lnTo>
                      <a:lnTo>
                        <a:pt x="19094" y="38950"/>
                      </a:lnTo>
                      <a:lnTo>
                        <a:pt x="19094" y="39845"/>
                      </a:lnTo>
                      <a:cubicBezTo>
                        <a:pt x="19094" y="39845"/>
                        <a:pt x="19823" y="39872"/>
                        <a:pt x="20908" y="39872"/>
                      </a:cubicBezTo>
                      <a:cubicBezTo>
                        <a:pt x="23263" y="39872"/>
                        <a:pt x="27294" y="39746"/>
                        <a:pt x="29170" y="38950"/>
                      </a:cubicBezTo>
                      <a:cubicBezTo>
                        <a:pt x="31912" y="37787"/>
                        <a:pt x="38364" y="30124"/>
                        <a:pt x="35358" y="18895"/>
                      </a:cubicBezTo>
                      <a:cubicBezTo>
                        <a:pt x="32709" y="9002"/>
                        <a:pt x="25389" y="1"/>
                        <a:pt x="17578" y="1"/>
                      </a:cubicBezTo>
                      <a:close/>
                    </a:path>
                  </a:pathLst>
                </a:custGeom>
                <a:solidFill>
                  <a:srgbClr val="8A44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0"/>
                <p:cNvSpPr/>
                <p:nvPr/>
              </p:nvSpPr>
              <p:spPr>
                <a:xfrm>
                  <a:off x="7267600" y="2722575"/>
                  <a:ext cx="177600" cy="1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5143" extrusionOk="0">
                      <a:moveTo>
                        <a:pt x="4083" y="0"/>
                      </a:moveTo>
                      <a:cubicBezTo>
                        <a:pt x="2702" y="0"/>
                        <a:pt x="1247" y="167"/>
                        <a:pt x="891" y="301"/>
                      </a:cubicBezTo>
                      <a:cubicBezTo>
                        <a:pt x="192" y="569"/>
                        <a:pt x="168" y="1191"/>
                        <a:pt x="168" y="1191"/>
                      </a:cubicBezTo>
                      <a:cubicBezTo>
                        <a:pt x="139" y="1350"/>
                        <a:pt x="0" y="3580"/>
                        <a:pt x="407" y="4423"/>
                      </a:cubicBezTo>
                      <a:cubicBezTo>
                        <a:pt x="656" y="4933"/>
                        <a:pt x="2089" y="5143"/>
                        <a:pt x="3474" y="5143"/>
                      </a:cubicBezTo>
                      <a:cubicBezTo>
                        <a:pt x="4375" y="5143"/>
                        <a:pt x="5257" y="5054"/>
                        <a:pt x="5778" y="4901"/>
                      </a:cubicBezTo>
                      <a:cubicBezTo>
                        <a:pt x="7103" y="4518"/>
                        <a:pt x="7103" y="1627"/>
                        <a:pt x="6816" y="641"/>
                      </a:cubicBezTo>
                      <a:cubicBezTo>
                        <a:pt x="6673" y="155"/>
                        <a:pt x="5413" y="0"/>
                        <a:pt x="4083" y="0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0"/>
                <p:cNvSpPr/>
                <p:nvPr/>
              </p:nvSpPr>
              <p:spPr>
                <a:xfrm>
                  <a:off x="7271800" y="2716700"/>
                  <a:ext cx="162750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0" h="2634" extrusionOk="0">
                      <a:moveTo>
                        <a:pt x="3581" y="0"/>
                      </a:moveTo>
                      <a:cubicBezTo>
                        <a:pt x="2302" y="0"/>
                        <a:pt x="932" y="177"/>
                        <a:pt x="484" y="598"/>
                      </a:cubicBezTo>
                      <a:cubicBezTo>
                        <a:pt x="484" y="598"/>
                        <a:pt x="0" y="1073"/>
                        <a:pt x="670" y="1872"/>
                      </a:cubicBezTo>
                      <a:cubicBezTo>
                        <a:pt x="1089" y="2371"/>
                        <a:pt x="1919" y="2633"/>
                        <a:pt x="2826" y="2633"/>
                      </a:cubicBezTo>
                      <a:cubicBezTo>
                        <a:pt x="3369" y="2633"/>
                        <a:pt x="3940" y="2539"/>
                        <a:pt x="4465" y="2345"/>
                      </a:cubicBezTo>
                      <a:cubicBezTo>
                        <a:pt x="5868" y="1828"/>
                        <a:pt x="6509" y="938"/>
                        <a:pt x="6102" y="412"/>
                      </a:cubicBezTo>
                      <a:cubicBezTo>
                        <a:pt x="5905" y="156"/>
                        <a:pt x="4784" y="0"/>
                        <a:pt x="3581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0"/>
                <p:cNvSpPr/>
                <p:nvPr/>
              </p:nvSpPr>
              <p:spPr>
                <a:xfrm>
                  <a:off x="7300125" y="2778575"/>
                  <a:ext cx="105475" cy="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9" h="1265" extrusionOk="0">
                      <a:moveTo>
                        <a:pt x="4218" y="0"/>
                      </a:moveTo>
                      <a:cubicBezTo>
                        <a:pt x="4218" y="0"/>
                        <a:pt x="2815" y="866"/>
                        <a:pt x="1969" y="957"/>
                      </a:cubicBezTo>
                      <a:cubicBezTo>
                        <a:pt x="1920" y="963"/>
                        <a:pt x="1871" y="965"/>
                        <a:pt x="1821" y="965"/>
                      </a:cubicBezTo>
                      <a:cubicBezTo>
                        <a:pt x="1000" y="965"/>
                        <a:pt x="1" y="273"/>
                        <a:pt x="1" y="272"/>
                      </a:cubicBezTo>
                      <a:lnTo>
                        <a:pt x="1" y="272"/>
                      </a:lnTo>
                      <a:cubicBezTo>
                        <a:pt x="1" y="273"/>
                        <a:pt x="964" y="1240"/>
                        <a:pt x="2112" y="1264"/>
                      </a:cubicBezTo>
                      <a:cubicBezTo>
                        <a:pt x="2123" y="1264"/>
                        <a:pt x="2133" y="1264"/>
                        <a:pt x="2143" y="1264"/>
                      </a:cubicBezTo>
                      <a:cubicBezTo>
                        <a:pt x="3273" y="1264"/>
                        <a:pt x="4218" y="0"/>
                        <a:pt x="4218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0"/>
                <p:cNvSpPr/>
                <p:nvPr/>
              </p:nvSpPr>
              <p:spPr>
                <a:xfrm>
                  <a:off x="7304325" y="2683125"/>
                  <a:ext cx="38100" cy="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117" extrusionOk="0">
                      <a:moveTo>
                        <a:pt x="869" y="0"/>
                      </a:moveTo>
                      <a:cubicBezTo>
                        <a:pt x="844" y="0"/>
                        <a:pt x="818" y="1"/>
                        <a:pt x="791" y="3"/>
                      </a:cubicBezTo>
                      <a:cubicBezTo>
                        <a:pt x="54" y="65"/>
                        <a:pt x="1" y="1027"/>
                        <a:pt x="628" y="1108"/>
                      </a:cubicBezTo>
                      <a:cubicBezTo>
                        <a:pt x="674" y="1114"/>
                        <a:pt x="717" y="1116"/>
                        <a:pt x="758" y="1116"/>
                      </a:cubicBezTo>
                      <a:cubicBezTo>
                        <a:pt x="1278" y="1116"/>
                        <a:pt x="1417" y="697"/>
                        <a:pt x="1417" y="697"/>
                      </a:cubicBezTo>
                      <a:cubicBezTo>
                        <a:pt x="1417" y="697"/>
                        <a:pt x="1524" y="0"/>
                        <a:pt x="869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0"/>
                <p:cNvSpPr/>
                <p:nvPr/>
              </p:nvSpPr>
              <p:spPr>
                <a:xfrm>
                  <a:off x="7359800" y="2677375"/>
                  <a:ext cx="41475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201" extrusionOk="0">
                      <a:moveTo>
                        <a:pt x="993" y="0"/>
                      </a:moveTo>
                      <a:cubicBezTo>
                        <a:pt x="931" y="0"/>
                        <a:pt x="863" y="6"/>
                        <a:pt x="788" y="17"/>
                      </a:cubicBezTo>
                      <a:cubicBezTo>
                        <a:pt x="1" y="135"/>
                        <a:pt x="304" y="1200"/>
                        <a:pt x="944" y="1200"/>
                      </a:cubicBezTo>
                      <a:cubicBezTo>
                        <a:pt x="954" y="1200"/>
                        <a:pt x="964" y="1200"/>
                        <a:pt x="974" y="1199"/>
                      </a:cubicBezTo>
                      <a:cubicBezTo>
                        <a:pt x="1635" y="1166"/>
                        <a:pt x="1659" y="496"/>
                        <a:pt x="1659" y="496"/>
                      </a:cubicBezTo>
                      <a:cubicBezTo>
                        <a:pt x="1659" y="496"/>
                        <a:pt x="1600" y="0"/>
                        <a:pt x="993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0"/>
                <p:cNvSpPr/>
                <p:nvPr/>
              </p:nvSpPr>
              <p:spPr>
                <a:xfrm>
                  <a:off x="7191000" y="2581775"/>
                  <a:ext cx="109150" cy="10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4053" extrusionOk="0">
                      <a:moveTo>
                        <a:pt x="2040" y="1"/>
                      </a:moveTo>
                      <a:cubicBezTo>
                        <a:pt x="1891" y="1"/>
                        <a:pt x="1738" y="21"/>
                        <a:pt x="1580" y="65"/>
                      </a:cubicBezTo>
                      <a:cubicBezTo>
                        <a:pt x="1" y="514"/>
                        <a:pt x="1001" y="4053"/>
                        <a:pt x="1001" y="4053"/>
                      </a:cubicBezTo>
                      <a:cubicBezTo>
                        <a:pt x="1001" y="4053"/>
                        <a:pt x="3409" y="2305"/>
                        <a:pt x="4366" y="1634"/>
                      </a:cubicBezTo>
                      <a:cubicBezTo>
                        <a:pt x="4366" y="1634"/>
                        <a:pt x="3388" y="1"/>
                        <a:pt x="2040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0"/>
                <p:cNvSpPr/>
                <p:nvPr/>
              </p:nvSpPr>
              <p:spPr>
                <a:xfrm>
                  <a:off x="7208000" y="2595000"/>
                  <a:ext cx="73500" cy="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3122" extrusionOk="0">
                      <a:moveTo>
                        <a:pt x="1104" y="1"/>
                      </a:moveTo>
                      <a:cubicBezTo>
                        <a:pt x="1028" y="1"/>
                        <a:pt x="954" y="14"/>
                        <a:pt x="882" y="43"/>
                      </a:cubicBezTo>
                      <a:cubicBezTo>
                        <a:pt x="1" y="398"/>
                        <a:pt x="882" y="3121"/>
                        <a:pt x="882" y="3121"/>
                      </a:cubicBezTo>
                      <a:lnTo>
                        <a:pt x="2939" y="1637"/>
                      </a:lnTo>
                      <a:cubicBezTo>
                        <a:pt x="2939" y="1637"/>
                        <a:pt x="1944" y="1"/>
                        <a:pt x="1104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0"/>
                <p:cNvSpPr/>
                <p:nvPr/>
              </p:nvSpPr>
              <p:spPr>
                <a:xfrm>
                  <a:off x="7488850" y="2574300"/>
                  <a:ext cx="131175" cy="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3701" extrusionOk="0">
                      <a:moveTo>
                        <a:pt x="2531" y="1"/>
                      </a:moveTo>
                      <a:cubicBezTo>
                        <a:pt x="951" y="1"/>
                        <a:pt x="1" y="1215"/>
                        <a:pt x="1" y="1215"/>
                      </a:cubicBezTo>
                      <a:cubicBezTo>
                        <a:pt x="436" y="3082"/>
                        <a:pt x="5247" y="3700"/>
                        <a:pt x="5247" y="3700"/>
                      </a:cubicBezTo>
                      <a:cubicBezTo>
                        <a:pt x="5247" y="3700"/>
                        <a:pt x="5093" y="446"/>
                        <a:pt x="3150" y="62"/>
                      </a:cubicBezTo>
                      <a:cubicBezTo>
                        <a:pt x="2935" y="20"/>
                        <a:pt x="2728" y="1"/>
                        <a:pt x="2531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0"/>
                <p:cNvSpPr/>
                <p:nvPr/>
              </p:nvSpPr>
              <p:spPr>
                <a:xfrm>
                  <a:off x="7513875" y="2594975"/>
                  <a:ext cx="106150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6" h="2877" extrusionOk="0">
                      <a:moveTo>
                        <a:pt x="2191" y="1"/>
                      </a:moveTo>
                      <a:cubicBezTo>
                        <a:pt x="2177" y="1"/>
                        <a:pt x="2163" y="1"/>
                        <a:pt x="2149" y="1"/>
                      </a:cubicBezTo>
                      <a:cubicBezTo>
                        <a:pt x="431" y="54"/>
                        <a:pt x="0" y="1561"/>
                        <a:pt x="0" y="1561"/>
                      </a:cubicBezTo>
                      <a:cubicBezTo>
                        <a:pt x="0" y="1561"/>
                        <a:pt x="2557" y="2877"/>
                        <a:pt x="4112" y="2877"/>
                      </a:cubicBezTo>
                      <a:cubicBezTo>
                        <a:pt x="4158" y="2877"/>
                        <a:pt x="4202" y="2876"/>
                        <a:pt x="4246" y="2873"/>
                      </a:cubicBezTo>
                      <a:cubicBezTo>
                        <a:pt x="4246" y="2873"/>
                        <a:pt x="3868" y="1"/>
                        <a:pt x="2191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0"/>
                <p:cNvSpPr/>
                <p:nvPr/>
              </p:nvSpPr>
              <p:spPr>
                <a:xfrm>
                  <a:off x="7079500" y="3032075"/>
                  <a:ext cx="548050" cy="5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2" h="20632" extrusionOk="0">
                      <a:moveTo>
                        <a:pt x="11198" y="1"/>
                      </a:moveTo>
                      <a:cubicBezTo>
                        <a:pt x="6831" y="1"/>
                        <a:pt x="2177" y="2828"/>
                        <a:pt x="1244" y="9785"/>
                      </a:cubicBezTo>
                      <a:cubicBezTo>
                        <a:pt x="0" y="19067"/>
                        <a:pt x="10607" y="20402"/>
                        <a:pt x="10937" y="20475"/>
                      </a:cubicBezTo>
                      <a:cubicBezTo>
                        <a:pt x="11395" y="20579"/>
                        <a:pt x="11860" y="20631"/>
                        <a:pt x="12327" y="20631"/>
                      </a:cubicBezTo>
                      <a:cubicBezTo>
                        <a:pt x="14848" y="20631"/>
                        <a:pt x="17452" y="19128"/>
                        <a:pt x="19496" y="16333"/>
                      </a:cubicBezTo>
                      <a:cubicBezTo>
                        <a:pt x="21922" y="13017"/>
                        <a:pt x="20309" y="3237"/>
                        <a:pt x="15336" y="902"/>
                      </a:cubicBezTo>
                      <a:cubicBezTo>
                        <a:pt x="14089" y="318"/>
                        <a:pt x="12660" y="1"/>
                        <a:pt x="11198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0"/>
                <p:cNvSpPr/>
                <p:nvPr/>
              </p:nvSpPr>
              <p:spPr>
                <a:xfrm>
                  <a:off x="7421600" y="2866550"/>
                  <a:ext cx="3846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5" h="13057" extrusionOk="0">
                      <a:moveTo>
                        <a:pt x="9169" y="0"/>
                      </a:moveTo>
                      <a:cubicBezTo>
                        <a:pt x="8514" y="0"/>
                        <a:pt x="7871" y="114"/>
                        <a:pt x="7415" y="454"/>
                      </a:cubicBezTo>
                      <a:cubicBezTo>
                        <a:pt x="6046" y="1468"/>
                        <a:pt x="4979" y="3445"/>
                        <a:pt x="4979" y="3445"/>
                      </a:cubicBezTo>
                      <a:cubicBezTo>
                        <a:pt x="4979" y="3445"/>
                        <a:pt x="3880" y="2350"/>
                        <a:pt x="2299" y="2350"/>
                      </a:cubicBezTo>
                      <a:cubicBezTo>
                        <a:pt x="2147" y="2350"/>
                        <a:pt x="1990" y="2360"/>
                        <a:pt x="1829" y="2382"/>
                      </a:cubicBezTo>
                      <a:cubicBezTo>
                        <a:pt x="0" y="2636"/>
                        <a:pt x="877" y="11773"/>
                        <a:pt x="5313" y="12889"/>
                      </a:cubicBezTo>
                      <a:cubicBezTo>
                        <a:pt x="5766" y="13003"/>
                        <a:pt x="6216" y="13056"/>
                        <a:pt x="6659" y="13056"/>
                      </a:cubicBezTo>
                      <a:cubicBezTo>
                        <a:pt x="10555" y="13056"/>
                        <a:pt x="13940" y="8956"/>
                        <a:pt x="14624" y="6447"/>
                      </a:cubicBezTo>
                      <a:cubicBezTo>
                        <a:pt x="15384" y="3651"/>
                        <a:pt x="11832" y="454"/>
                        <a:pt x="11832" y="454"/>
                      </a:cubicBezTo>
                      <a:cubicBezTo>
                        <a:pt x="11832" y="454"/>
                        <a:pt x="10477" y="0"/>
                        <a:pt x="9169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0"/>
                <p:cNvSpPr/>
                <p:nvPr/>
              </p:nvSpPr>
              <p:spPr>
                <a:xfrm>
                  <a:off x="6943075" y="2944425"/>
                  <a:ext cx="239475" cy="2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31" extrusionOk="0">
                      <a:moveTo>
                        <a:pt x="6510" y="0"/>
                      </a:moveTo>
                      <a:cubicBezTo>
                        <a:pt x="4005" y="0"/>
                        <a:pt x="2233" y="2727"/>
                        <a:pt x="2183" y="2872"/>
                      </a:cubicBezTo>
                      <a:cubicBezTo>
                        <a:pt x="2183" y="2872"/>
                        <a:pt x="0" y="8559"/>
                        <a:pt x="2432" y="9472"/>
                      </a:cubicBezTo>
                      <a:cubicBezTo>
                        <a:pt x="2539" y="9512"/>
                        <a:pt x="2649" y="9531"/>
                        <a:pt x="2764" y="9531"/>
                      </a:cubicBezTo>
                      <a:cubicBezTo>
                        <a:pt x="5271" y="9531"/>
                        <a:pt x="9578" y="367"/>
                        <a:pt x="6955" y="29"/>
                      </a:cubicBezTo>
                      <a:cubicBezTo>
                        <a:pt x="6804" y="9"/>
                        <a:pt x="6656" y="0"/>
                        <a:pt x="6510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0"/>
                <p:cNvSpPr/>
                <p:nvPr/>
              </p:nvSpPr>
              <p:spPr>
                <a:xfrm>
                  <a:off x="7479400" y="2759125"/>
                  <a:ext cx="26832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3" h="7307" extrusionOk="0">
                      <a:moveTo>
                        <a:pt x="9362" y="0"/>
                      </a:moveTo>
                      <a:cubicBezTo>
                        <a:pt x="9005" y="0"/>
                        <a:pt x="2209" y="1445"/>
                        <a:pt x="1" y="6646"/>
                      </a:cubicBezTo>
                      <a:lnTo>
                        <a:pt x="2102" y="7307"/>
                      </a:lnTo>
                      <a:cubicBezTo>
                        <a:pt x="2102" y="7307"/>
                        <a:pt x="3705" y="4200"/>
                        <a:pt x="6644" y="2937"/>
                      </a:cubicBezTo>
                      <a:cubicBezTo>
                        <a:pt x="9067" y="1893"/>
                        <a:pt x="10276" y="1802"/>
                        <a:pt x="10624" y="1802"/>
                      </a:cubicBezTo>
                      <a:cubicBezTo>
                        <a:pt x="10697" y="1802"/>
                        <a:pt x="10732" y="1806"/>
                        <a:pt x="10732" y="1806"/>
                      </a:cubicBezTo>
                      <a:lnTo>
                        <a:pt x="9377" y="3"/>
                      </a:lnTo>
                      <a:cubicBezTo>
                        <a:pt x="9376" y="1"/>
                        <a:pt x="9371" y="0"/>
                        <a:pt x="9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0"/>
                <p:cNvSpPr/>
                <p:nvPr/>
              </p:nvSpPr>
              <p:spPr>
                <a:xfrm>
                  <a:off x="7701750" y="2741800"/>
                  <a:ext cx="176275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1" h="3855" extrusionOk="0">
                      <a:moveTo>
                        <a:pt x="2028" y="1"/>
                      </a:moveTo>
                      <a:cubicBezTo>
                        <a:pt x="983" y="1"/>
                        <a:pt x="0" y="116"/>
                        <a:pt x="0" y="116"/>
                      </a:cubicBezTo>
                      <a:lnTo>
                        <a:pt x="2614" y="3672"/>
                      </a:lnTo>
                      <a:cubicBezTo>
                        <a:pt x="2614" y="3672"/>
                        <a:pt x="3119" y="1455"/>
                        <a:pt x="3867" y="1455"/>
                      </a:cubicBezTo>
                      <a:cubicBezTo>
                        <a:pt x="3903" y="1455"/>
                        <a:pt x="3940" y="1460"/>
                        <a:pt x="3977" y="1471"/>
                      </a:cubicBezTo>
                      <a:cubicBezTo>
                        <a:pt x="4791" y="1701"/>
                        <a:pt x="6644" y="3855"/>
                        <a:pt x="6644" y="3855"/>
                      </a:cubicBezTo>
                      <a:lnTo>
                        <a:pt x="7050" y="3539"/>
                      </a:lnTo>
                      <a:cubicBezTo>
                        <a:pt x="7050" y="3539"/>
                        <a:pt x="4839" y="380"/>
                        <a:pt x="3527" y="116"/>
                      </a:cubicBezTo>
                      <a:cubicBezTo>
                        <a:pt x="3089" y="29"/>
                        <a:pt x="2551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0"/>
                <p:cNvSpPr/>
                <p:nvPr/>
              </p:nvSpPr>
              <p:spPr>
                <a:xfrm>
                  <a:off x="7755000" y="2769275"/>
                  <a:ext cx="211825" cy="27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11132" extrusionOk="0">
                      <a:moveTo>
                        <a:pt x="1671" y="0"/>
                      </a:moveTo>
                      <a:cubicBezTo>
                        <a:pt x="1576" y="0"/>
                        <a:pt x="1484" y="15"/>
                        <a:pt x="1397" y="46"/>
                      </a:cubicBezTo>
                      <a:cubicBezTo>
                        <a:pt x="0" y="544"/>
                        <a:pt x="484" y="2573"/>
                        <a:pt x="484" y="2573"/>
                      </a:cubicBezTo>
                      <a:lnTo>
                        <a:pt x="4308" y="11131"/>
                      </a:lnTo>
                      <a:cubicBezTo>
                        <a:pt x="4308" y="11131"/>
                        <a:pt x="8472" y="10113"/>
                        <a:pt x="5274" y="3273"/>
                      </a:cubicBezTo>
                      <a:cubicBezTo>
                        <a:pt x="5274" y="3273"/>
                        <a:pt x="309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0"/>
                <p:cNvSpPr/>
                <p:nvPr/>
              </p:nvSpPr>
              <p:spPr>
                <a:xfrm>
                  <a:off x="7066675" y="2825225"/>
                  <a:ext cx="50300" cy="1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5123" extrusionOk="0">
                      <a:moveTo>
                        <a:pt x="1896" y="1"/>
                      </a:moveTo>
                      <a:lnTo>
                        <a:pt x="1" y="3878"/>
                      </a:lnTo>
                      <a:lnTo>
                        <a:pt x="1" y="5122"/>
                      </a:lnTo>
                      <a:lnTo>
                        <a:pt x="2011" y="4797"/>
                      </a:lnTo>
                      <a:lnTo>
                        <a:pt x="18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0"/>
                <p:cNvSpPr/>
                <p:nvPr/>
              </p:nvSpPr>
              <p:spPr>
                <a:xfrm>
                  <a:off x="7277150" y="2728300"/>
                  <a:ext cx="1130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437" extrusionOk="0">
                      <a:moveTo>
                        <a:pt x="451" y="1"/>
                      </a:moveTo>
                      <a:cubicBezTo>
                        <a:pt x="449" y="1"/>
                        <a:pt x="448" y="2"/>
                        <a:pt x="447" y="3"/>
                      </a:cubicBezTo>
                      <a:lnTo>
                        <a:pt x="447" y="3"/>
                      </a:lnTo>
                      <a:cubicBezTo>
                        <a:pt x="449" y="2"/>
                        <a:pt x="450" y="2"/>
                        <a:pt x="451" y="1"/>
                      </a:cubicBezTo>
                      <a:close/>
                      <a:moveTo>
                        <a:pt x="447" y="3"/>
                      </a:moveTo>
                      <a:cubicBezTo>
                        <a:pt x="224" y="117"/>
                        <a:pt x="77" y="265"/>
                        <a:pt x="1" y="436"/>
                      </a:cubicBezTo>
                      <a:cubicBezTo>
                        <a:pt x="49" y="368"/>
                        <a:pt x="111" y="306"/>
                        <a:pt x="188" y="249"/>
                      </a:cubicBezTo>
                      <a:cubicBezTo>
                        <a:pt x="231" y="173"/>
                        <a:pt x="270" y="134"/>
                        <a:pt x="270" y="134"/>
                      </a:cubicBezTo>
                      <a:cubicBezTo>
                        <a:pt x="317" y="92"/>
                        <a:pt x="374" y="48"/>
                        <a:pt x="442" y="10"/>
                      </a:cubicBezTo>
                      <a:cubicBezTo>
                        <a:pt x="445" y="7"/>
                        <a:pt x="446" y="5"/>
                        <a:pt x="447" y="3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0"/>
                <p:cNvSpPr/>
                <p:nvPr/>
              </p:nvSpPr>
              <p:spPr>
                <a:xfrm>
                  <a:off x="7269150" y="2731300"/>
                  <a:ext cx="161950" cy="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2327" extrusionOk="0">
                      <a:moveTo>
                        <a:pt x="6305" y="0"/>
                      </a:moveTo>
                      <a:lnTo>
                        <a:pt x="6305" y="0"/>
                      </a:lnTo>
                      <a:cubicBezTo>
                        <a:pt x="6477" y="531"/>
                        <a:pt x="5830" y="1297"/>
                        <a:pt x="4571" y="1761"/>
                      </a:cubicBezTo>
                      <a:cubicBezTo>
                        <a:pt x="4050" y="1953"/>
                        <a:pt x="3480" y="2049"/>
                        <a:pt x="2934" y="2049"/>
                      </a:cubicBezTo>
                      <a:cubicBezTo>
                        <a:pt x="2026" y="2049"/>
                        <a:pt x="1193" y="1785"/>
                        <a:pt x="776" y="1288"/>
                      </a:cubicBezTo>
                      <a:cubicBezTo>
                        <a:pt x="303" y="718"/>
                        <a:pt x="407" y="316"/>
                        <a:pt x="508" y="129"/>
                      </a:cubicBezTo>
                      <a:lnTo>
                        <a:pt x="508" y="129"/>
                      </a:lnTo>
                      <a:cubicBezTo>
                        <a:pt x="431" y="186"/>
                        <a:pt x="369" y="248"/>
                        <a:pt x="321" y="316"/>
                      </a:cubicBezTo>
                      <a:cubicBezTo>
                        <a:pt x="0" y="1001"/>
                        <a:pt x="795" y="2000"/>
                        <a:pt x="2006" y="2221"/>
                      </a:cubicBezTo>
                      <a:cubicBezTo>
                        <a:pt x="2384" y="2293"/>
                        <a:pt x="2748" y="2327"/>
                        <a:pt x="3098" y="2327"/>
                      </a:cubicBezTo>
                      <a:cubicBezTo>
                        <a:pt x="4189" y="2327"/>
                        <a:pt x="5137" y="1991"/>
                        <a:pt x="5879" y="1321"/>
                      </a:cubicBezTo>
                      <a:cubicBezTo>
                        <a:pt x="6261" y="972"/>
                        <a:pt x="6396" y="665"/>
                        <a:pt x="6414" y="427"/>
                      </a:cubicBezTo>
                      <a:cubicBezTo>
                        <a:pt x="6385" y="259"/>
                        <a:pt x="6347" y="115"/>
                        <a:pt x="6305" y="0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0"/>
                <p:cNvSpPr/>
                <p:nvPr/>
              </p:nvSpPr>
              <p:spPr>
                <a:xfrm>
                  <a:off x="7276700" y="2727000"/>
                  <a:ext cx="154400" cy="5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6" h="2221" extrusionOk="0">
                      <a:moveTo>
                        <a:pt x="5906" y="0"/>
                      </a:moveTo>
                      <a:lnTo>
                        <a:pt x="5888" y="272"/>
                      </a:lnTo>
                      <a:cubicBezTo>
                        <a:pt x="5864" y="550"/>
                        <a:pt x="4653" y="1776"/>
                        <a:pt x="2987" y="1900"/>
                      </a:cubicBezTo>
                      <a:cubicBezTo>
                        <a:pt x="2705" y="1920"/>
                        <a:pt x="2456" y="1929"/>
                        <a:pt x="2241" y="1929"/>
                      </a:cubicBezTo>
                      <a:cubicBezTo>
                        <a:pt x="1183" y="1929"/>
                        <a:pt x="847" y="1661"/>
                        <a:pt x="560" y="904"/>
                      </a:cubicBezTo>
                      <a:cubicBezTo>
                        <a:pt x="350" y="354"/>
                        <a:pt x="392" y="144"/>
                        <a:pt x="460" y="62"/>
                      </a:cubicBezTo>
                      <a:lnTo>
                        <a:pt x="460" y="62"/>
                      </a:lnTo>
                      <a:cubicBezTo>
                        <a:pt x="392" y="100"/>
                        <a:pt x="335" y="144"/>
                        <a:pt x="288" y="186"/>
                      </a:cubicBezTo>
                      <a:cubicBezTo>
                        <a:pt x="288" y="186"/>
                        <a:pt x="249" y="225"/>
                        <a:pt x="206" y="301"/>
                      </a:cubicBezTo>
                      <a:cubicBezTo>
                        <a:pt x="105" y="488"/>
                        <a:pt x="1" y="890"/>
                        <a:pt x="474" y="1460"/>
                      </a:cubicBezTo>
                      <a:cubicBezTo>
                        <a:pt x="891" y="1957"/>
                        <a:pt x="1724" y="2221"/>
                        <a:pt x="2632" y="2221"/>
                      </a:cubicBezTo>
                      <a:cubicBezTo>
                        <a:pt x="3178" y="2221"/>
                        <a:pt x="3748" y="2125"/>
                        <a:pt x="4269" y="1933"/>
                      </a:cubicBezTo>
                      <a:cubicBezTo>
                        <a:pt x="5528" y="1469"/>
                        <a:pt x="6175" y="703"/>
                        <a:pt x="6003" y="172"/>
                      </a:cubicBezTo>
                      <a:cubicBezTo>
                        <a:pt x="5974" y="105"/>
                        <a:pt x="5945" y="47"/>
                        <a:pt x="5911" y="5"/>
                      </a:cubicBezTo>
                      <a:lnTo>
                        <a:pt x="5906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0"/>
                <p:cNvSpPr/>
                <p:nvPr/>
              </p:nvSpPr>
              <p:spPr>
                <a:xfrm>
                  <a:off x="7288425" y="2727225"/>
                  <a:ext cx="21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4" extrusionOk="0">
                      <a:moveTo>
                        <a:pt x="86" y="0"/>
                      </a:moveTo>
                      <a:cubicBezTo>
                        <a:pt x="72" y="0"/>
                        <a:pt x="34" y="5"/>
                        <a:pt x="0" y="44"/>
                      </a:cubicBezTo>
                      <a:cubicBezTo>
                        <a:pt x="20" y="34"/>
                        <a:pt x="38" y="24"/>
                        <a:pt x="62" y="15"/>
                      </a:cubicBezTo>
                      <a:cubicBezTo>
                        <a:pt x="67" y="9"/>
                        <a:pt x="77" y="5"/>
                        <a:pt x="86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0"/>
                <p:cNvSpPr/>
                <p:nvPr/>
              </p:nvSpPr>
              <p:spPr>
                <a:xfrm>
                  <a:off x="7289975" y="2727225"/>
                  <a:ext cx="750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6" extrusionOk="0">
                      <a:moveTo>
                        <a:pt x="24" y="0"/>
                      </a:moveTo>
                      <a:cubicBezTo>
                        <a:pt x="15" y="5"/>
                        <a:pt x="5" y="9"/>
                        <a:pt x="0" y="15"/>
                      </a:cubicBezTo>
                      <a:cubicBezTo>
                        <a:pt x="10" y="9"/>
                        <a:pt x="20" y="5"/>
                        <a:pt x="29" y="0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0"/>
                <p:cNvSpPr/>
                <p:nvPr/>
              </p:nvSpPr>
              <p:spPr>
                <a:xfrm>
                  <a:off x="7295375" y="2688225"/>
                  <a:ext cx="444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260" extrusionOk="0">
                      <a:moveTo>
                        <a:pt x="713" y="0"/>
                      </a:moveTo>
                      <a:lnTo>
                        <a:pt x="713" y="0"/>
                      </a:lnTo>
                      <a:cubicBezTo>
                        <a:pt x="282" y="197"/>
                        <a:pt x="0" y="1134"/>
                        <a:pt x="909" y="1259"/>
                      </a:cubicBezTo>
                      <a:cubicBezTo>
                        <a:pt x="1063" y="1235"/>
                        <a:pt x="1216" y="1216"/>
                        <a:pt x="1379" y="1202"/>
                      </a:cubicBezTo>
                      <a:cubicBezTo>
                        <a:pt x="1680" y="1048"/>
                        <a:pt x="1757" y="699"/>
                        <a:pt x="1775" y="498"/>
                      </a:cubicBezTo>
                      <a:lnTo>
                        <a:pt x="1775" y="498"/>
                      </a:lnTo>
                      <a:cubicBezTo>
                        <a:pt x="1766" y="522"/>
                        <a:pt x="1646" y="833"/>
                        <a:pt x="1269" y="900"/>
                      </a:cubicBezTo>
                      <a:cubicBezTo>
                        <a:pt x="1211" y="919"/>
                        <a:pt x="1149" y="928"/>
                        <a:pt x="1092" y="928"/>
                      </a:cubicBezTo>
                      <a:cubicBezTo>
                        <a:pt x="1015" y="928"/>
                        <a:pt x="938" y="909"/>
                        <a:pt x="866" y="876"/>
                      </a:cubicBezTo>
                      <a:cubicBezTo>
                        <a:pt x="507" y="747"/>
                        <a:pt x="454" y="272"/>
                        <a:pt x="71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0"/>
                <p:cNvSpPr/>
                <p:nvPr/>
              </p:nvSpPr>
              <p:spPr>
                <a:xfrm>
                  <a:off x="7318075" y="2718250"/>
                  <a:ext cx="11775" cy="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68" extrusionOk="0">
                      <a:moveTo>
                        <a:pt x="471" y="1"/>
                      </a:moveTo>
                      <a:cubicBezTo>
                        <a:pt x="308" y="15"/>
                        <a:pt x="155" y="34"/>
                        <a:pt x="1" y="58"/>
                      </a:cubicBezTo>
                      <a:cubicBezTo>
                        <a:pt x="54" y="63"/>
                        <a:pt x="102" y="67"/>
                        <a:pt x="149" y="67"/>
                      </a:cubicBezTo>
                      <a:cubicBezTo>
                        <a:pt x="279" y="67"/>
                        <a:pt x="385" y="43"/>
                        <a:pt x="471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0"/>
                <p:cNvSpPr/>
                <p:nvPr/>
              </p:nvSpPr>
              <p:spPr>
                <a:xfrm>
                  <a:off x="7306150" y="2688225"/>
                  <a:ext cx="337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900" extrusionOk="0">
                      <a:moveTo>
                        <a:pt x="282" y="0"/>
                      </a:moveTo>
                      <a:cubicBezTo>
                        <a:pt x="23" y="272"/>
                        <a:pt x="76" y="747"/>
                        <a:pt x="435" y="876"/>
                      </a:cubicBezTo>
                      <a:cubicBezTo>
                        <a:pt x="431" y="871"/>
                        <a:pt x="425" y="871"/>
                        <a:pt x="416" y="866"/>
                      </a:cubicBezTo>
                      <a:cubicBezTo>
                        <a:pt x="0" y="637"/>
                        <a:pt x="287" y="0"/>
                        <a:pt x="287" y="0"/>
                      </a:cubicBezTo>
                      <a:close/>
                      <a:moveTo>
                        <a:pt x="1350" y="436"/>
                      </a:moveTo>
                      <a:cubicBezTo>
                        <a:pt x="1315" y="608"/>
                        <a:pt x="1091" y="823"/>
                        <a:pt x="838" y="900"/>
                      </a:cubicBezTo>
                      <a:cubicBezTo>
                        <a:pt x="1215" y="833"/>
                        <a:pt x="1335" y="522"/>
                        <a:pt x="1344" y="498"/>
                      </a:cubicBezTo>
                      <a:cubicBezTo>
                        <a:pt x="1344" y="473"/>
                        <a:pt x="1350" y="455"/>
                        <a:pt x="1350" y="436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0"/>
                <p:cNvSpPr/>
                <p:nvPr/>
              </p:nvSpPr>
              <p:spPr>
                <a:xfrm>
                  <a:off x="7339875" y="2697175"/>
                  <a:ext cx="150" cy="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69" extrusionOk="0">
                      <a:moveTo>
                        <a:pt x="1" y="1"/>
                      </a:moveTo>
                      <a:cubicBezTo>
                        <a:pt x="5" y="25"/>
                        <a:pt x="1" y="49"/>
                        <a:pt x="1" y="68"/>
                      </a:cubicBezTo>
                      <a:cubicBezTo>
                        <a:pt x="5" y="44"/>
                        <a:pt x="5" y="20"/>
                        <a:pt x="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0"/>
                <p:cNvSpPr/>
                <p:nvPr/>
              </p:nvSpPr>
              <p:spPr>
                <a:xfrm>
                  <a:off x="7339875" y="2697050"/>
                  <a:ext cx="1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83" extrusionOk="0">
                      <a:moveTo>
                        <a:pt x="1" y="1"/>
                      </a:moveTo>
                      <a:lnTo>
                        <a:pt x="1" y="6"/>
                      </a:lnTo>
                      <a:cubicBezTo>
                        <a:pt x="1" y="8"/>
                        <a:pt x="2" y="11"/>
                        <a:pt x="2" y="13"/>
                      </a:cubicBezTo>
                      <a:lnTo>
                        <a:pt x="2" y="13"/>
                      </a:lnTo>
                      <a:cubicBezTo>
                        <a:pt x="1" y="5"/>
                        <a:pt x="1" y="1"/>
                        <a:pt x="1" y="1"/>
                      </a:cubicBezTo>
                      <a:close/>
                      <a:moveTo>
                        <a:pt x="2" y="13"/>
                      </a:moveTo>
                      <a:cubicBezTo>
                        <a:pt x="2" y="18"/>
                        <a:pt x="3" y="25"/>
                        <a:pt x="3" y="34"/>
                      </a:cubicBezTo>
                      <a:lnTo>
                        <a:pt x="3" y="34"/>
                      </a:lnTo>
                      <a:cubicBezTo>
                        <a:pt x="3" y="27"/>
                        <a:pt x="3" y="20"/>
                        <a:pt x="2" y="13"/>
                      </a:cubicBezTo>
                      <a:close/>
                      <a:moveTo>
                        <a:pt x="3" y="34"/>
                      </a:moveTo>
                      <a:cubicBezTo>
                        <a:pt x="3" y="48"/>
                        <a:pt x="1" y="62"/>
                        <a:pt x="1" y="73"/>
                      </a:cubicBezTo>
                      <a:lnTo>
                        <a:pt x="1" y="83"/>
                      </a:lnTo>
                      <a:cubicBezTo>
                        <a:pt x="3" y="64"/>
                        <a:pt x="3" y="47"/>
                        <a:pt x="3" y="34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0"/>
                <p:cNvSpPr/>
                <p:nvPr/>
              </p:nvSpPr>
              <p:spPr>
                <a:xfrm>
                  <a:off x="7367625" y="2674575"/>
                  <a:ext cx="45375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605" extrusionOk="0">
                      <a:moveTo>
                        <a:pt x="5" y="546"/>
                      </a:moveTo>
                      <a:cubicBezTo>
                        <a:pt x="5" y="546"/>
                        <a:pt x="1" y="584"/>
                        <a:pt x="5" y="646"/>
                      </a:cubicBezTo>
                      <a:cubicBezTo>
                        <a:pt x="5" y="617"/>
                        <a:pt x="5" y="589"/>
                        <a:pt x="11" y="565"/>
                      </a:cubicBezTo>
                      <a:cubicBezTo>
                        <a:pt x="5" y="551"/>
                        <a:pt x="5" y="546"/>
                        <a:pt x="5" y="546"/>
                      </a:cubicBezTo>
                      <a:close/>
                      <a:moveTo>
                        <a:pt x="838" y="1"/>
                      </a:moveTo>
                      <a:cubicBezTo>
                        <a:pt x="796" y="1"/>
                        <a:pt x="771" y="5"/>
                        <a:pt x="771" y="5"/>
                      </a:cubicBezTo>
                      <a:lnTo>
                        <a:pt x="1054" y="197"/>
                      </a:lnTo>
                      <a:cubicBezTo>
                        <a:pt x="1317" y="341"/>
                        <a:pt x="1346" y="608"/>
                        <a:pt x="1346" y="608"/>
                      </a:cubicBezTo>
                      <a:cubicBezTo>
                        <a:pt x="1346" y="608"/>
                        <a:pt x="1322" y="1278"/>
                        <a:pt x="661" y="1311"/>
                      </a:cubicBezTo>
                      <a:lnTo>
                        <a:pt x="628" y="1311"/>
                      </a:lnTo>
                      <a:cubicBezTo>
                        <a:pt x="288" y="1311"/>
                        <a:pt x="44" y="1010"/>
                        <a:pt x="11" y="708"/>
                      </a:cubicBezTo>
                      <a:lnTo>
                        <a:pt x="11" y="708"/>
                      </a:lnTo>
                      <a:cubicBezTo>
                        <a:pt x="29" y="953"/>
                        <a:pt x="130" y="1397"/>
                        <a:pt x="566" y="1561"/>
                      </a:cubicBezTo>
                      <a:cubicBezTo>
                        <a:pt x="652" y="1589"/>
                        <a:pt x="743" y="1604"/>
                        <a:pt x="829" y="1604"/>
                      </a:cubicBezTo>
                      <a:cubicBezTo>
                        <a:pt x="1350" y="1604"/>
                        <a:pt x="1814" y="1063"/>
                        <a:pt x="1690" y="546"/>
                      </a:cubicBezTo>
                      <a:cubicBezTo>
                        <a:pt x="1576" y="48"/>
                        <a:pt x="1030" y="1"/>
                        <a:pt x="838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0"/>
                <p:cNvSpPr/>
                <p:nvPr/>
              </p:nvSpPr>
              <p:spPr>
                <a:xfrm>
                  <a:off x="7367750" y="2679475"/>
                  <a:ext cx="34025" cy="2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116" extrusionOk="0">
                      <a:moveTo>
                        <a:pt x="1049" y="1"/>
                      </a:moveTo>
                      <a:cubicBezTo>
                        <a:pt x="1054" y="6"/>
                        <a:pt x="1058" y="6"/>
                        <a:pt x="1063" y="10"/>
                      </a:cubicBezTo>
                      <a:cubicBezTo>
                        <a:pt x="1360" y="211"/>
                        <a:pt x="1087" y="953"/>
                        <a:pt x="603" y="982"/>
                      </a:cubicBezTo>
                      <a:lnTo>
                        <a:pt x="570" y="982"/>
                      </a:lnTo>
                      <a:cubicBezTo>
                        <a:pt x="163" y="982"/>
                        <a:pt x="29" y="479"/>
                        <a:pt x="6" y="369"/>
                      </a:cubicBezTo>
                      <a:cubicBezTo>
                        <a:pt x="0" y="393"/>
                        <a:pt x="0" y="421"/>
                        <a:pt x="0" y="450"/>
                      </a:cubicBezTo>
                      <a:cubicBezTo>
                        <a:pt x="0" y="470"/>
                        <a:pt x="0" y="489"/>
                        <a:pt x="6" y="512"/>
                      </a:cubicBezTo>
                      <a:cubicBezTo>
                        <a:pt x="39" y="814"/>
                        <a:pt x="283" y="1115"/>
                        <a:pt x="623" y="1115"/>
                      </a:cubicBezTo>
                      <a:lnTo>
                        <a:pt x="656" y="1115"/>
                      </a:lnTo>
                      <a:cubicBezTo>
                        <a:pt x="1317" y="1082"/>
                        <a:pt x="1341" y="412"/>
                        <a:pt x="1341" y="412"/>
                      </a:cubicBezTo>
                      <a:cubicBezTo>
                        <a:pt x="1341" y="412"/>
                        <a:pt x="1312" y="145"/>
                        <a:pt x="1049" y="1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0"/>
                <p:cNvSpPr/>
                <p:nvPr/>
              </p:nvSpPr>
              <p:spPr>
                <a:xfrm>
                  <a:off x="7277775" y="2727000"/>
                  <a:ext cx="185750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763" extrusionOk="0">
                      <a:moveTo>
                        <a:pt x="5863" y="0"/>
                      </a:moveTo>
                      <a:cubicBezTo>
                        <a:pt x="5863" y="0"/>
                        <a:pt x="5897" y="29"/>
                        <a:pt x="5931" y="82"/>
                      </a:cubicBezTo>
                      <a:cubicBezTo>
                        <a:pt x="6190" y="177"/>
                        <a:pt x="6362" y="301"/>
                        <a:pt x="6409" y="464"/>
                      </a:cubicBezTo>
                      <a:cubicBezTo>
                        <a:pt x="6696" y="1450"/>
                        <a:pt x="6696" y="4341"/>
                        <a:pt x="5371" y="4724"/>
                      </a:cubicBezTo>
                      <a:cubicBezTo>
                        <a:pt x="4849" y="4878"/>
                        <a:pt x="3973" y="4964"/>
                        <a:pt x="3073" y="4964"/>
                      </a:cubicBezTo>
                      <a:cubicBezTo>
                        <a:pt x="1685" y="4964"/>
                        <a:pt x="249" y="4757"/>
                        <a:pt x="0" y="4246"/>
                      </a:cubicBezTo>
                      <a:lnTo>
                        <a:pt x="0" y="4246"/>
                      </a:lnTo>
                      <a:cubicBezTo>
                        <a:pt x="0" y="4246"/>
                        <a:pt x="24" y="4753"/>
                        <a:pt x="733" y="5342"/>
                      </a:cubicBezTo>
                      <a:cubicBezTo>
                        <a:pt x="1111" y="5658"/>
                        <a:pt x="2154" y="5762"/>
                        <a:pt x="3226" y="5762"/>
                      </a:cubicBezTo>
                      <a:cubicBezTo>
                        <a:pt x="4179" y="5762"/>
                        <a:pt x="5150" y="5676"/>
                        <a:pt x="5691" y="5581"/>
                      </a:cubicBezTo>
                      <a:cubicBezTo>
                        <a:pt x="6840" y="5380"/>
                        <a:pt x="7429" y="2216"/>
                        <a:pt x="7137" y="1249"/>
                      </a:cubicBezTo>
                      <a:cubicBezTo>
                        <a:pt x="6840" y="283"/>
                        <a:pt x="5864" y="0"/>
                        <a:pt x="586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0"/>
                <p:cNvSpPr/>
                <p:nvPr/>
              </p:nvSpPr>
              <p:spPr>
                <a:xfrm>
                  <a:off x="7277775" y="2729025"/>
                  <a:ext cx="167425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7" h="4883" extrusionOk="0">
                      <a:moveTo>
                        <a:pt x="5931" y="1"/>
                      </a:moveTo>
                      <a:lnTo>
                        <a:pt x="5931" y="1"/>
                      </a:lnTo>
                      <a:cubicBezTo>
                        <a:pt x="5998" y="96"/>
                        <a:pt x="6089" y="277"/>
                        <a:pt x="6069" y="518"/>
                      </a:cubicBezTo>
                      <a:cubicBezTo>
                        <a:pt x="6256" y="1499"/>
                        <a:pt x="6213" y="3231"/>
                        <a:pt x="6194" y="3580"/>
                      </a:cubicBezTo>
                      <a:cubicBezTo>
                        <a:pt x="6161" y="4021"/>
                        <a:pt x="6075" y="4318"/>
                        <a:pt x="4270" y="4671"/>
                      </a:cubicBezTo>
                      <a:cubicBezTo>
                        <a:pt x="3963" y="4733"/>
                        <a:pt x="3638" y="4758"/>
                        <a:pt x="3307" y="4758"/>
                      </a:cubicBezTo>
                      <a:cubicBezTo>
                        <a:pt x="1699" y="4758"/>
                        <a:pt x="0" y="4165"/>
                        <a:pt x="0" y="4165"/>
                      </a:cubicBezTo>
                      <a:lnTo>
                        <a:pt x="0" y="4165"/>
                      </a:lnTo>
                      <a:cubicBezTo>
                        <a:pt x="249" y="4676"/>
                        <a:pt x="1685" y="4883"/>
                        <a:pt x="3073" y="4883"/>
                      </a:cubicBezTo>
                      <a:cubicBezTo>
                        <a:pt x="3973" y="4883"/>
                        <a:pt x="4849" y="4797"/>
                        <a:pt x="5371" y="4643"/>
                      </a:cubicBezTo>
                      <a:cubicBezTo>
                        <a:pt x="6696" y="4260"/>
                        <a:pt x="6696" y="1369"/>
                        <a:pt x="6409" y="383"/>
                      </a:cubicBezTo>
                      <a:cubicBezTo>
                        <a:pt x="6362" y="220"/>
                        <a:pt x="6190" y="96"/>
                        <a:pt x="593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0"/>
                <p:cNvSpPr/>
                <p:nvPr/>
              </p:nvSpPr>
              <p:spPr>
                <a:xfrm>
                  <a:off x="7424350" y="2727000"/>
                  <a:ext cx="17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2" extrusionOk="0">
                      <a:moveTo>
                        <a:pt x="0" y="0"/>
                      </a:moveTo>
                      <a:lnTo>
                        <a:pt x="5" y="5"/>
                      </a:lnTo>
                      <a:cubicBezTo>
                        <a:pt x="25" y="29"/>
                        <a:pt x="39" y="53"/>
                        <a:pt x="53" y="76"/>
                      </a:cubicBezTo>
                      <a:cubicBezTo>
                        <a:pt x="58" y="76"/>
                        <a:pt x="62" y="82"/>
                        <a:pt x="68" y="82"/>
                      </a:cubicBezTo>
                      <a:cubicBezTo>
                        <a:pt x="34" y="2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418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0"/>
                <p:cNvSpPr/>
                <p:nvPr/>
              </p:nvSpPr>
              <p:spPr>
                <a:xfrm>
                  <a:off x="7425675" y="2728875"/>
                  <a:ext cx="43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30"/>
                        <a:pt x="29" y="64"/>
                        <a:pt x="44" y="97"/>
                      </a:cubicBezTo>
                      <a:cubicBezTo>
                        <a:pt x="86" y="212"/>
                        <a:pt x="124" y="356"/>
                        <a:pt x="153" y="524"/>
                      </a:cubicBezTo>
                      <a:cubicBezTo>
                        <a:pt x="173" y="283"/>
                        <a:pt x="82" y="102"/>
                        <a:pt x="15" y="7"/>
                      </a:cubicBezTo>
                      <a:cubicBezTo>
                        <a:pt x="9" y="7"/>
                        <a:pt x="5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628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0"/>
                <p:cNvSpPr/>
                <p:nvPr/>
              </p:nvSpPr>
              <p:spPr>
                <a:xfrm>
                  <a:off x="7424475" y="2727100"/>
                  <a:ext cx="23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9" extrusionOk="0">
                      <a:moveTo>
                        <a:pt x="0" y="1"/>
                      </a:moveTo>
                      <a:cubicBezTo>
                        <a:pt x="1" y="1"/>
                        <a:pt x="1" y="2"/>
                        <a:pt x="2" y="3"/>
                      </a:cubicBezTo>
                      <a:lnTo>
                        <a:pt x="2" y="3"/>
                      </a:lnTo>
                      <a:cubicBezTo>
                        <a:pt x="1" y="2"/>
                        <a:pt x="1" y="1"/>
                        <a:pt x="0" y="1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9" y="37"/>
                        <a:pt x="53" y="81"/>
                        <a:pt x="76" y="132"/>
                      </a:cubicBezTo>
                      <a:lnTo>
                        <a:pt x="76" y="132"/>
                      </a:lnTo>
                      <a:cubicBezTo>
                        <a:pt x="67" y="111"/>
                        <a:pt x="58" y="90"/>
                        <a:pt x="48" y="72"/>
                      </a:cubicBezTo>
                      <a:cubicBezTo>
                        <a:pt x="35" y="49"/>
                        <a:pt x="20" y="26"/>
                        <a:pt x="2" y="3"/>
                      </a:cubicBezTo>
                      <a:close/>
                      <a:moveTo>
                        <a:pt x="76" y="132"/>
                      </a:moveTo>
                      <a:cubicBezTo>
                        <a:pt x="81" y="144"/>
                        <a:pt x="86" y="156"/>
                        <a:pt x="92" y="168"/>
                      </a:cubicBezTo>
                      <a:cubicBezTo>
                        <a:pt x="87" y="156"/>
                        <a:pt x="81" y="144"/>
                        <a:pt x="76" y="132"/>
                      </a:cubicBez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0"/>
                <p:cNvSpPr/>
                <p:nvPr/>
              </p:nvSpPr>
              <p:spPr>
                <a:xfrm>
                  <a:off x="7451750" y="2941775"/>
                  <a:ext cx="3425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9995" extrusionOk="0">
                      <a:moveTo>
                        <a:pt x="0" y="4231"/>
                      </a:moveTo>
                      <a:cubicBezTo>
                        <a:pt x="0" y="4235"/>
                        <a:pt x="0" y="4240"/>
                        <a:pt x="3" y="4244"/>
                      </a:cubicBezTo>
                      <a:lnTo>
                        <a:pt x="3" y="4244"/>
                      </a:lnTo>
                      <a:cubicBezTo>
                        <a:pt x="1" y="4236"/>
                        <a:pt x="0" y="4231"/>
                        <a:pt x="0" y="4231"/>
                      </a:cubicBezTo>
                      <a:close/>
                      <a:moveTo>
                        <a:pt x="3" y="4244"/>
                      </a:moveTo>
                      <a:cubicBezTo>
                        <a:pt x="5" y="4250"/>
                        <a:pt x="7" y="4259"/>
                        <a:pt x="10" y="4270"/>
                      </a:cubicBezTo>
                      <a:lnTo>
                        <a:pt x="10" y="4270"/>
                      </a:lnTo>
                      <a:cubicBezTo>
                        <a:pt x="9" y="4262"/>
                        <a:pt x="7" y="4254"/>
                        <a:pt x="6" y="4246"/>
                      </a:cubicBezTo>
                      <a:cubicBezTo>
                        <a:pt x="5" y="4245"/>
                        <a:pt x="4" y="4245"/>
                        <a:pt x="3" y="4244"/>
                      </a:cubicBezTo>
                      <a:close/>
                      <a:moveTo>
                        <a:pt x="12532" y="1"/>
                      </a:moveTo>
                      <a:cubicBezTo>
                        <a:pt x="12532" y="1"/>
                        <a:pt x="12599" y="1059"/>
                        <a:pt x="12532" y="2628"/>
                      </a:cubicBezTo>
                      <a:cubicBezTo>
                        <a:pt x="12464" y="4194"/>
                        <a:pt x="10694" y="8113"/>
                        <a:pt x="6104" y="9372"/>
                      </a:cubicBezTo>
                      <a:cubicBezTo>
                        <a:pt x="5692" y="9482"/>
                        <a:pt x="5304" y="9535"/>
                        <a:pt x="4946" y="9535"/>
                      </a:cubicBezTo>
                      <a:cubicBezTo>
                        <a:pt x="1441" y="9535"/>
                        <a:pt x="133" y="4752"/>
                        <a:pt x="10" y="4270"/>
                      </a:cubicBezTo>
                      <a:lnTo>
                        <a:pt x="10" y="4270"/>
                      </a:lnTo>
                      <a:cubicBezTo>
                        <a:pt x="14" y="4291"/>
                        <a:pt x="18" y="4312"/>
                        <a:pt x="24" y="4333"/>
                      </a:cubicBezTo>
                      <a:cubicBezTo>
                        <a:pt x="92" y="4634"/>
                        <a:pt x="168" y="4940"/>
                        <a:pt x="265" y="5241"/>
                      </a:cubicBezTo>
                      <a:cubicBezTo>
                        <a:pt x="590" y="6189"/>
                        <a:pt x="1188" y="7405"/>
                        <a:pt x="1977" y="8515"/>
                      </a:cubicBezTo>
                      <a:cubicBezTo>
                        <a:pt x="2567" y="9181"/>
                        <a:pt x="3274" y="9674"/>
                        <a:pt x="4107" y="9880"/>
                      </a:cubicBezTo>
                      <a:cubicBezTo>
                        <a:pt x="4294" y="9928"/>
                        <a:pt x="4480" y="9966"/>
                        <a:pt x="4668" y="9995"/>
                      </a:cubicBezTo>
                      <a:cubicBezTo>
                        <a:pt x="4639" y="9765"/>
                        <a:pt x="4619" y="9635"/>
                        <a:pt x="4619" y="9635"/>
                      </a:cubicBezTo>
                      <a:lnTo>
                        <a:pt x="4619" y="9635"/>
                      </a:lnTo>
                      <a:lnTo>
                        <a:pt x="6228" y="9995"/>
                      </a:lnTo>
                      <a:cubicBezTo>
                        <a:pt x="9789" y="9507"/>
                        <a:pt x="12780" y="5778"/>
                        <a:pt x="13418" y="3438"/>
                      </a:cubicBezTo>
                      <a:cubicBezTo>
                        <a:pt x="13699" y="2408"/>
                        <a:pt x="13394" y="1326"/>
                        <a:pt x="12901" y="369"/>
                      </a:cubicBezTo>
                      <a:cubicBezTo>
                        <a:pt x="12685" y="129"/>
                        <a:pt x="12532" y="1"/>
                        <a:pt x="12532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0"/>
                <p:cNvSpPr/>
                <p:nvPr/>
              </p:nvSpPr>
              <p:spPr>
                <a:xfrm>
                  <a:off x="7462820" y="3129311"/>
                  <a:ext cx="449600" cy="4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4" h="18382" extrusionOk="0">
                      <a:moveTo>
                        <a:pt x="16691" y="1"/>
                      </a:moveTo>
                      <a:cubicBezTo>
                        <a:pt x="16691" y="1"/>
                        <a:pt x="14834" y="7788"/>
                        <a:pt x="12173" y="11842"/>
                      </a:cubicBezTo>
                      <a:cubicBezTo>
                        <a:pt x="9641" y="15701"/>
                        <a:pt x="8133" y="17471"/>
                        <a:pt x="6381" y="17471"/>
                      </a:cubicBezTo>
                      <a:cubicBezTo>
                        <a:pt x="6290" y="17471"/>
                        <a:pt x="6204" y="17467"/>
                        <a:pt x="6113" y="17457"/>
                      </a:cubicBezTo>
                      <a:cubicBezTo>
                        <a:pt x="4978" y="17347"/>
                        <a:pt x="3801" y="17170"/>
                        <a:pt x="2796" y="17170"/>
                      </a:cubicBezTo>
                      <a:cubicBezTo>
                        <a:pt x="2146" y="17170"/>
                        <a:pt x="1571" y="17241"/>
                        <a:pt x="1126" y="17457"/>
                      </a:cubicBezTo>
                      <a:cubicBezTo>
                        <a:pt x="1" y="18003"/>
                        <a:pt x="1" y="18352"/>
                        <a:pt x="1" y="18352"/>
                      </a:cubicBezTo>
                      <a:cubicBezTo>
                        <a:pt x="1" y="18352"/>
                        <a:pt x="719" y="18381"/>
                        <a:pt x="1795" y="18381"/>
                      </a:cubicBezTo>
                      <a:cubicBezTo>
                        <a:pt x="3629" y="18381"/>
                        <a:pt x="6496" y="18304"/>
                        <a:pt x="8559" y="17893"/>
                      </a:cubicBezTo>
                      <a:cubicBezTo>
                        <a:pt x="8918" y="17811"/>
                        <a:pt x="9277" y="17720"/>
                        <a:pt x="9641" y="17621"/>
                      </a:cubicBezTo>
                      <a:cubicBezTo>
                        <a:pt x="9641" y="17615"/>
                        <a:pt x="9646" y="17615"/>
                        <a:pt x="9646" y="17615"/>
                      </a:cubicBezTo>
                      <a:cubicBezTo>
                        <a:pt x="9799" y="17568"/>
                        <a:pt x="9942" y="17515"/>
                        <a:pt x="10077" y="17457"/>
                      </a:cubicBezTo>
                      <a:cubicBezTo>
                        <a:pt x="12536" y="16414"/>
                        <a:pt x="17984" y="10134"/>
                        <a:pt x="16907" y="743"/>
                      </a:cubicBezTo>
                      <a:cubicBezTo>
                        <a:pt x="16839" y="494"/>
                        <a:pt x="16773" y="246"/>
                        <a:pt x="1669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0"/>
                <p:cNvSpPr/>
                <p:nvPr/>
              </p:nvSpPr>
              <p:spPr>
                <a:xfrm>
                  <a:off x="7173400" y="3479425"/>
                  <a:ext cx="212050" cy="1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672" extrusionOk="0">
                      <a:moveTo>
                        <a:pt x="0" y="1"/>
                      </a:moveTo>
                      <a:cubicBezTo>
                        <a:pt x="278" y="847"/>
                        <a:pt x="3873" y="4585"/>
                        <a:pt x="5093" y="4671"/>
                      </a:cubicBezTo>
                      <a:lnTo>
                        <a:pt x="5223" y="4671"/>
                      </a:lnTo>
                      <a:cubicBezTo>
                        <a:pt x="5811" y="4671"/>
                        <a:pt x="6371" y="4638"/>
                        <a:pt x="6864" y="4591"/>
                      </a:cubicBezTo>
                      <a:cubicBezTo>
                        <a:pt x="7730" y="4499"/>
                        <a:pt x="8482" y="4375"/>
                        <a:pt x="8482" y="4375"/>
                      </a:cubicBezTo>
                      <a:lnTo>
                        <a:pt x="7865" y="3451"/>
                      </a:lnTo>
                      <a:lnTo>
                        <a:pt x="8084" y="3451"/>
                      </a:lnTo>
                      <a:cubicBezTo>
                        <a:pt x="8084" y="3451"/>
                        <a:pt x="7865" y="3451"/>
                        <a:pt x="5419" y="2738"/>
                      </a:cubicBezTo>
                      <a:cubicBezTo>
                        <a:pt x="5050" y="2632"/>
                        <a:pt x="4672" y="2494"/>
                        <a:pt x="4293" y="2341"/>
                      </a:cubicBezTo>
                      <a:cubicBezTo>
                        <a:pt x="3049" y="1963"/>
                        <a:pt x="2111" y="1412"/>
                        <a:pt x="1436" y="895"/>
                      </a:cubicBezTo>
                      <a:cubicBezTo>
                        <a:pt x="579" y="39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0"/>
                <p:cNvSpPr/>
                <p:nvPr/>
              </p:nvSpPr>
              <p:spPr>
                <a:xfrm>
                  <a:off x="7173550" y="3220575"/>
                  <a:ext cx="429250" cy="3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0" h="13093" extrusionOk="0">
                      <a:moveTo>
                        <a:pt x="0" y="9765"/>
                      </a:moveTo>
                      <a:cubicBezTo>
                        <a:pt x="9" y="9776"/>
                        <a:pt x="20" y="9785"/>
                        <a:pt x="34" y="9794"/>
                      </a:cubicBezTo>
                      <a:cubicBezTo>
                        <a:pt x="24" y="9785"/>
                        <a:pt x="9" y="9776"/>
                        <a:pt x="5" y="9765"/>
                      </a:cubicBezTo>
                      <a:close/>
                      <a:moveTo>
                        <a:pt x="15915" y="1"/>
                      </a:moveTo>
                      <a:lnTo>
                        <a:pt x="15915" y="1"/>
                      </a:lnTo>
                      <a:cubicBezTo>
                        <a:pt x="16164" y="2849"/>
                        <a:pt x="16322" y="8861"/>
                        <a:pt x="13518" y="10355"/>
                      </a:cubicBezTo>
                      <a:cubicBezTo>
                        <a:pt x="11870" y="11225"/>
                        <a:pt x="9478" y="11642"/>
                        <a:pt x="7123" y="11642"/>
                      </a:cubicBezTo>
                      <a:cubicBezTo>
                        <a:pt x="4279" y="11642"/>
                        <a:pt x="1489" y="11033"/>
                        <a:pt x="158" y="9904"/>
                      </a:cubicBezTo>
                      <a:lnTo>
                        <a:pt x="158" y="9904"/>
                      </a:lnTo>
                      <a:cubicBezTo>
                        <a:pt x="2982" y="12379"/>
                        <a:pt x="6974" y="12891"/>
                        <a:pt x="7175" y="12935"/>
                      </a:cubicBezTo>
                      <a:cubicBezTo>
                        <a:pt x="7630" y="13039"/>
                        <a:pt x="8099" y="13092"/>
                        <a:pt x="8563" y="13092"/>
                      </a:cubicBezTo>
                      <a:cubicBezTo>
                        <a:pt x="11086" y="13092"/>
                        <a:pt x="13695" y="11589"/>
                        <a:pt x="15734" y="8793"/>
                      </a:cubicBezTo>
                      <a:cubicBezTo>
                        <a:pt x="17016" y="7037"/>
                        <a:pt x="17170" y="3480"/>
                        <a:pt x="16293" y="168"/>
                      </a:cubicBezTo>
                      <a:cubicBezTo>
                        <a:pt x="16169" y="120"/>
                        <a:pt x="16039" y="63"/>
                        <a:pt x="15915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0"/>
                <p:cNvSpPr/>
                <p:nvPr/>
              </p:nvSpPr>
              <p:spPr>
                <a:xfrm>
                  <a:off x="7568425" y="3191625"/>
                  <a:ext cx="12475" cy="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1327" extrusionOk="0">
                      <a:moveTo>
                        <a:pt x="1" y="1"/>
                      </a:moveTo>
                      <a:cubicBezTo>
                        <a:pt x="34" y="264"/>
                        <a:pt x="78" y="661"/>
                        <a:pt x="120" y="1159"/>
                      </a:cubicBezTo>
                      <a:cubicBezTo>
                        <a:pt x="244" y="1221"/>
                        <a:pt x="374" y="1278"/>
                        <a:pt x="498" y="1326"/>
                      </a:cubicBezTo>
                      <a:cubicBezTo>
                        <a:pt x="383" y="882"/>
                        <a:pt x="244" y="441"/>
                        <a:pt x="91" y="10"/>
                      </a:cubicBezTo>
                      <a:cubicBezTo>
                        <a:pt x="63" y="5"/>
                        <a:pt x="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0"/>
                <p:cNvSpPr/>
                <p:nvPr/>
              </p:nvSpPr>
              <p:spPr>
                <a:xfrm>
                  <a:off x="7567225" y="3182650"/>
                  <a:ext cx="40225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" h="4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20" y="130"/>
                        <a:pt x="49" y="360"/>
                      </a:cubicBezTo>
                      <a:cubicBezTo>
                        <a:pt x="77" y="360"/>
                        <a:pt x="111" y="364"/>
                        <a:pt x="139" y="369"/>
                      </a:cubicBezTo>
                      <a:cubicBezTo>
                        <a:pt x="369" y="398"/>
                        <a:pt x="604" y="413"/>
                        <a:pt x="829" y="413"/>
                      </a:cubicBezTo>
                      <a:cubicBezTo>
                        <a:pt x="1092" y="413"/>
                        <a:pt x="1350" y="393"/>
                        <a:pt x="1609" y="36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0"/>
                <p:cNvSpPr/>
                <p:nvPr/>
              </p:nvSpPr>
              <p:spPr>
                <a:xfrm>
                  <a:off x="7752225" y="2758925"/>
                  <a:ext cx="1258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2979" extrusionOk="0">
                      <a:moveTo>
                        <a:pt x="1733" y="0"/>
                      </a:moveTo>
                      <a:cubicBezTo>
                        <a:pt x="1346" y="0"/>
                        <a:pt x="939" y="159"/>
                        <a:pt x="595" y="643"/>
                      </a:cubicBezTo>
                      <a:cubicBezTo>
                        <a:pt x="1" y="1475"/>
                        <a:pt x="341" y="2446"/>
                        <a:pt x="513" y="2825"/>
                      </a:cubicBezTo>
                      <a:cubicBezTo>
                        <a:pt x="513" y="2825"/>
                        <a:pt x="465" y="2417"/>
                        <a:pt x="522" y="1940"/>
                      </a:cubicBezTo>
                      <a:cubicBezTo>
                        <a:pt x="551" y="1609"/>
                        <a:pt x="637" y="1255"/>
                        <a:pt x="834" y="968"/>
                      </a:cubicBezTo>
                      <a:cubicBezTo>
                        <a:pt x="939" y="809"/>
                        <a:pt x="1073" y="676"/>
                        <a:pt x="1240" y="579"/>
                      </a:cubicBezTo>
                      <a:lnTo>
                        <a:pt x="1240" y="585"/>
                      </a:lnTo>
                      <a:cubicBezTo>
                        <a:pt x="1322" y="537"/>
                        <a:pt x="1408" y="493"/>
                        <a:pt x="1508" y="460"/>
                      </a:cubicBezTo>
                      <a:cubicBezTo>
                        <a:pt x="1594" y="431"/>
                        <a:pt x="1686" y="417"/>
                        <a:pt x="1781" y="417"/>
                      </a:cubicBezTo>
                      <a:cubicBezTo>
                        <a:pt x="2777" y="417"/>
                        <a:pt x="4141" y="2015"/>
                        <a:pt x="4874" y="2978"/>
                      </a:cubicBezTo>
                      <a:lnTo>
                        <a:pt x="5031" y="2854"/>
                      </a:lnTo>
                      <a:cubicBezTo>
                        <a:pt x="5031" y="2854"/>
                        <a:pt x="3317" y="757"/>
                        <a:pt x="2868" y="417"/>
                      </a:cubicBezTo>
                      <a:cubicBezTo>
                        <a:pt x="2623" y="230"/>
                        <a:pt x="2193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0"/>
                <p:cNvSpPr/>
                <p:nvPr/>
              </p:nvSpPr>
              <p:spPr>
                <a:xfrm>
                  <a:off x="7765275" y="2769350"/>
                  <a:ext cx="108800" cy="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2" h="2753" extrusionOk="0">
                      <a:moveTo>
                        <a:pt x="312" y="551"/>
                      </a:moveTo>
                      <a:cubicBezTo>
                        <a:pt x="115" y="838"/>
                        <a:pt x="29" y="1192"/>
                        <a:pt x="0" y="1523"/>
                      </a:cubicBezTo>
                      <a:cubicBezTo>
                        <a:pt x="44" y="1196"/>
                        <a:pt x="130" y="838"/>
                        <a:pt x="312" y="551"/>
                      </a:cubicBezTo>
                      <a:close/>
                      <a:moveTo>
                        <a:pt x="1259" y="0"/>
                      </a:moveTo>
                      <a:cubicBezTo>
                        <a:pt x="1164" y="0"/>
                        <a:pt x="1072" y="14"/>
                        <a:pt x="986" y="43"/>
                      </a:cubicBezTo>
                      <a:cubicBezTo>
                        <a:pt x="886" y="76"/>
                        <a:pt x="800" y="120"/>
                        <a:pt x="718" y="168"/>
                      </a:cubicBezTo>
                      <a:cubicBezTo>
                        <a:pt x="718" y="197"/>
                        <a:pt x="718" y="301"/>
                        <a:pt x="728" y="469"/>
                      </a:cubicBezTo>
                      <a:cubicBezTo>
                        <a:pt x="809" y="335"/>
                        <a:pt x="895" y="249"/>
                        <a:pt x="986" y="226"/>
                      </a:cubicBezTo>
                      <a:lnTo>
                        <a:pt x="1015" y="226"/>
                      </a:lnTo>
                      <a:cubicBezTo>
                        <a:pt x="1571" y="226"/>
                        <a:pt x="4103" y="2753"/>
                        <a:pt x="4103" y="2753"/>
                      </a:cubicBezTo>
                      <a:lnTo>
                        <a:pt x="4352" y="2561"/>
                      </a:lnTo>
                      <a:cubicBezTo>
                        <a:pt x="3619" y="1598"/>
                        <a:pt x="225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0"/>
                <p:cNvSpPr/>
                <p:nvPr/>
              </p:nvSpPr>
              <p:spPr>
                <a:xfrm>
                  <a:off x="7766350" y="2832525"/>
                  <a:ext cx="97200" cy="2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" h="8760" extrusionOk="0">
                      <a:moveTo>
                        <a:pt x="1" y="1"/>
                      </a:moveTo>
                      <a:lnTo>
                        <a:pt x="3734" y="8760"/>
                      </a:lnTo>
                      <a:cubicBezTo>
                        <a:pt x="3734" y="8760"/>
                        <a:pt x="3786" y="8750"/>
                        <a:pt x="3887" y="8727"/>
                      </a:cubicBezTo>
                      <a:cubicBezTo>
                        <a:pt x="3878" y="8683"/>
                        <a:pt x="3863" y="8645"/>
                        <a:pt x="3854" y="8601"/>
                      </a:cubicBezTo>
                      <a:lnTo>
                        <a:pt x="30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0"/>
                <p:cNvSpPr/>
                <p:nvPr/>
              </p:nvSpPr>
              <p:spPr>
                <a:xfrm>
                  <a:off x="7765050" y="2829550"/>
                  <a:ext cx="20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63" extrusionOk="0">
                      <a:moveTo>
                        <a:pt x="0" y="0"/>
                      </a:moveTo>
                      <a:lnTo>
                        <a:pt x="53" y="120"/>
                      </a:lnTo>
                      <a:lnTo>
                        <a:pt x="82" y="162"/>
                      </a:lnTo>
                      <a:cubicBezTo>
                        <a:pt x="82" y="162"/>
                        <a:pt x="47" y="100"/>
                        <a:pt x="0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0"/>
                <p:cNvSpPr/>
                <p:nvPr/>
              </p:nvSpPr>
              <p:spPr>
                <a:xfrm>
                  <a:off x="7767075" y="2781075"/>
                  <a:ext cx="149825" cy="2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3" h="10660" extrusionOk="0">
                      <a:moveTo>
                        <a:pt x="656" y="0"/>
                      </a:moveTo>
                      <a:cubicBezTo>
                        <a:pt x="288" y="603"/>
                        <a:pt x="1" y="2101"/>
                        <a:pt x="1" y="2101"/>
                      </a:cubicBezTo>
                      <a:lnTo>
                        <a:pt x="3825" y="10659"/>
                      </a:lnTo>
                      <a:cubicBezTo>
                        <a:pt x="3858" y="10650"/>
                        <a:pt x="5897" y="10129"/>
                        <a:pt x="5993" y="7453"/>
                      </a:cubicBezTo>
                      <a:lnTo>
                        <a:pt x="5993" y="7453"/>
                      </a:lnTo>
                      <a:cubicBezTo>
                        <a:pt x="5959" y="7515"/>
                        <a:pt x="5648" y="8056"/>
                        <a:pt x="5045" y="8233"/>
                      </a:cubicBezTo>
                      <a:cubicBezTo>
                        <a:pt x="5012" y="8242"/>
                        <a:pt x="4978" y="8247"/>
                        <a:pt x="4940" y="8247"/>
                      </a:cubicBezTo>
                      <a:cubicBezTo>
                        <a:pt x="4251" y="8247"/>
                        <a:pt x="2886" y="6682"/>
                        <a:pt x="1781" y="4356"/>
                      </a:cubicBezTo>
                      <a:cubicBezTo>
                        <a:pt x="876" y="2446"/>
                        <a:pt x="695" y="694"/>
                        <a:pt x="656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0"/>
                <p:cNvSpPr/>
                <p:nvPr/>
              </p:nvSpPr>
              <p:spPr>
                <a:xfrm>
                  <a:off x="7763825" y="2773400"/>
                  <a:ext cx="19425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2409" extrusionOk="0">
                      <a:moveTo>
                        <a:pt x="776" y="0"/>
                      </a:moveTo>
                      <a:cubicBezTo>
                        <a:pt x="609" y="97"/>
                        <a:pt x="475" y="230"/>
                        <a:pt x="370" y="389"/>
                      </a:cubicBezTo>
                      <a:cubicBezTo>
                        <a:pt x="475" y="240"/>
                        <a:pt x="604" y="111"/>
                        <a:pt x="776" y="6"/>
                      </a:cubicBezTo>
                      <a:lnTo>
                        <a:pt x="776" y="0"/>
                      </a:lnTo>
                      <a:close/>
                      <a:moveTo>
                        <a:pt x="58" y="1361"/>
                      </a:moveTo>
                      <a:cubicBezTo>
                        <a:pt x="1" y="1838"/>
                        <a:pt x="49" y="2246"/>
                        <a:pt x="49" y="2246"/>
                      </a:cubicBezTo>
                      <a:cubicBezTo>
                        <a:pt x="96" y="2346"/>
                        <a:pt x="131" y="2408"/>
                        <a:pt x="131" y="2408"/>
                      </a:cubicBezTo>
                      <a:cubicBezTo>
                        <a:pt x="131" y="2408"/>
                        <a:pt x="10" y="1915"/>
                        <a:pt x="58" y="1361"/>
                      </a:cubicBezTo>
                      <a:close/>
                    </a:path>
                  </a:pathLst>
                </a:custGeom>
                <a:solidFill>
                  <a:srgbClr val="A31D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0"/>
                <p:cNvSpPr/>
                <p:nvPr/>
              </p:nvSpPr>
              <p:spPr>
                <a:xfrm>
                  <a:off x="7764075" y="2773550"/>
                  <a:ext cx="19400" cy="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2403" extrusionOk="0">
                      <a:moveTo>
                        <a:pt x="766" y="0"/>
                      </a:moveTo>
                      <a:cubicBezTo>
                        <a:pt x="594" y="105"/>
                        <a:pt x="465" y="234"/>
                        <a:pt x="360" y="383"/>
                      </a:cubicBezTo>
                      <a:cubicBezTo>
                        <a:pt x="178" y="670"/>
                        <a:pt x="92" y="1028"/>
                        <a:pt x="48" y="1355"/>
                      </a:cubicBezTo>
                      <a:cubicBezTo>
                        <a:pt x="0" y="1909"/>
                        <a:pt x="121" y="2402"/>
                        <a:pt x="121" y="2402"/>
                      </a:cubicBezTo>
                      <a:cubicBezTo>
                        <a:pt x="121" y="2402"/>
                        <a:pt x="408" y="904"/>
                        <a:pt x="776" y="301"/>
                      </a:cubicBezTo>
                      <a:cubicBezTo>
                        <a:pt x="766" y="133"/>
                        <a:pt x="766" y="29"/>
                        <a:pt x="766" y="0"/>
                      </a:cubicBezTo>
                      <a:close/>
                    </a:path>
                  </a:pathLst>
                </a:custGeom>
                <a:solidFill>
                  <a:srgbClr val="6F1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0"/>
                <p:cNvSpPr/>
                <p:nvPr/>
              </p:nvSpPr>
              <p:spPr>
                <a:xfrm>
                  <a:off x="7531925" y="2804150"/>
                  <a:ext cx="217950" cy="1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" h="5712" extrusionOk="0">
                      <a:moveTo>
                        <a:pt x="8526" y="1"/>
                      </a:moveTo>
                      <a:cubicBezTo>
                        <a:pt x="8176" y="1"/>
                        <a:pt x="6966" y="91"/>
                        <a:pt x="4543" y="1136"/>
                      </a:cubicBezTo>
                      <a:cubicBezTo>
                        <a:pt x="1618" y="2395"/>
                        <a:pt x="16" y="5477"/>
                        <a:pt x="1" y="5506"/>
                      </a:cubicBezTo>
                      <a:cubicBezTo>
                        <a:pt x="111" y="5577"/>
                        <a:pt x="206" y="5649"/>
                        <a:pt x="288" y="5711"/>
                      </a:cubicBezTo>
                      <a:cubicBezTo>
                        <a:pt x="303" y="5692"/>
                        <a:pt x="2566" y="2773"/>
                        <a:pt x="4112" y="1854"/>
                      </a:cubicBezTo>
                      <a:cubicBezTo>
                        <a:pt x="5663" y="930"/>
                        <a:pt x="8717" y="241"/>
                        <a:pt x="8717" y="241"/>
                      </a:cubicBezTo>
                      <a:lnTo>
                        <a:pt x="8539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0"/>
                <p:cNvSpPr/>
                <p:nvPr/>
              </p:nvSpPr>
              <p:spPr>
                <a:xfrm>
                  <a:off x="7530000" y="2941175"/>
                  <a:ext cx="9125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31" extrusionOk="0">
                      <a:moveTo>
                        <a:pt x="1" y="0"/>
                      </a:moveTo>
                      <a:lnTo>
                        <a:pt x="365" y="230"/>
                      </a:lnTo>
                      <a:cubicBezTo>
                        <a:pt x="283" y="168"/>
                        <a:pt x="188" y="96"/>
                        <a:pt x="78" y="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0"/>
                <p:cNvSpPr/>
                <p:nvPr/>
              </p:nvSpPr>
              <p:spPr>
                <a:xfrm>
                  <a:off x="7519225" y="2790525"/>
                  <a:ext cx="226200" cy="1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6051" extrusionOk="0">
                      <a:moveTo>
                        <a:pt x="8645" y="0"/>
                      </a:moveTo>
                      <a:cubicBezTo>
                        <a:pt x="8243" y="86"/>
                        <a:pt x="6544" y="508"/>
                        <a:pt x="4405" y="1685"/>
                      </a:cubicBezTo>
                      <a:cubicBezTo>
                        <a:pt x="1954" y="3030"/>
                        <a:pt x="1" y="5759"/>
                        <a:pt x="1" y="5759"/>
                      </a:cubicBezTo>
                      <a:lnTo>
                        <a:pt x="432" y="6026"/>
                      </a:lnTo>
                      <a:lnTo>
                        <a:pt x="509" y="6051"/>
                      </a:lnTo>
                      <a:cubicBezTo>
                        <a:pt x="524" y="6022"/>
                        <a:pt x="2126" y="2940"/>
                        <a:pt x="5051" y="1681"/>
                      </a:cubicBezTo>
                      <a:cubicBezTo>
                        <a:pt x="7474" y="636"/>
                        <a:pt x="8684" y="546"/>
                        <a:pt x="9034" y="546"/>
                      </a:cubicBezTo>
                      <a:lnTo>
                        <a:pt x="9047" y="546"/>
                      </a:lnTo>
                      <a:lnTo>
                        <a:pt x="8645" y="0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0"/>
                <p:cNvSpPr/>
                <p:nvPr/>
              </p:nvSpPr>
              <p:spPr>
                <a:xfrm>
                  <a:off x="7735350" y="2790050"/>
                  <a:ext cx="1452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805" extrusionOk="0">
                      <a:moveTo>
                        <a:pt x="92" y="1"/>
                      </a:moveTo>
                      <a:cubicBezTo>
                        <a:pt x="92" y="1"/>
                        <a:pt x="64" y="5"/>
                        <a:pt x="0" y="19"/>
                      </a:cubicBezTo>
                      <a:lnTo>
                        <a:pt x="402" y="565"/>
                      </a:lnTo>
                      <a:lnTo>
                        <a:pt x="580" y="805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0"/>
                <p:cNvSpPr/>
                <p:nvPr/>
              </p:nvSpPr>
              <p:spPr>
                <a:xfrm>
                  <a:off x="7106175" y="2799025"/>
                  <a:ext cx="24550" cy="1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5845" extrusionOk="0">
                      <a:moveTo>
                        <a:pt x="62" y="1566"/>
                      </a:moveTo>
                      <a:lnTo>
                        <a:pt x="0" y="1685"/>
                      </a:lnTo>
                      <a:lnTo>
                        <a:pt x="5" y="1690"/>
                      </a:lnTo>
                      <a:lnTo>
                        <a:pt x="62" y="1566"/>
                      </a:lnTo>
                      <a:close/>
                      <a:moveTo>
                        <a:pt x="881" y="0"/>
                      </a:moveTo>
                      <a:lnTo>
                        <a:pt x="321" y="1078"/>
                      </a:lnTo>
                      <a:lnTo>
                        <a:pt x="431" y="5845"/>
                      </a:lnTo>
                      <a:lnTo>
                        <a:pt x="981" y="5816"/>
                      </a:lnTo>
                      <a:lnTo>
                        <a:pt x="881" y="0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0"/>
                <p:cNvSpPr/>
                <p:nvPr/>
              </p:nvSpPr>
              <p:spPr>
                <a:xfrm>
                  <a:off x="7106275" y="2825950"/>
                  <a:ext cx="10700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4768" extrusionOk="0">
                      <a:moveTo>
                        <a:pt x="317" y="1"/>
                      </a:moveTo>
                      <a:lnTo>
                        <a:pt x="58" y="489"/>
                      </a:lnTo>
                      <a:lnTo>
                        <a:pt x="1" y="613"/>
                      </a:lnTo>
                      <a:lnTo>
                        <a:pt x="427" y="4768"/>
                      </a:lnTo>
                      <a:lnTo>
                        <a:pt x="317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2" name="Google Shape;1198;p40"/>
          <p:cNvSpPr txBox="1">
            <a:spLocks/>
          </p:cNvSpPr>
          <p:nvPr/>
        </p:nvSpPr>
        <p:spPr>
          <a:xfrm>
            <a:off x="1973640" y="608888"/>
            <a:ext cx="4621437" cy="114426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/>
            <a:r>
              <a:rPr lang="ar-EG" sz="4400" b="1" dirty="0" smtClean="0">
                <a:solidFill>
                  <a:srgbClr val="7030A0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الجانب التطبيقي لمادة استخدام البرامج الجاهزة</a:t>
            </a:r>
            <a:endParaRPr lang="ar-EG" sz="4400" b="1" dirty="0">
              <a:solidFill>
                <a:srgbClr val="7030A0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70" name="Picture 3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8" y="54722"/>
            <a:ext cx="755005" cy="1057008"/>
          </a:xfrm>
          <a:prstGeom prst="rect">
            <a:avLst/>
          </a:prstGeom>
        </p:spPr>
      </p:pic>
      <p:pic>
        <p:nvPicPr>
          <p:cNvPr id="371" name="Picture 3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" y="147164"/>
            <a:ext cx="859971" cy="8721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-11126" y="2914352"/>
            <a:ext cx="4300592" cy="17731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dirty="0" smtClean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شعبة تكنولوجيا التعليم </a:t>
            </a:r>
            <a:endParaRPr lang="ar-EG" sz="4000" dirty="0">
              <a:solidFill>
                <a:schemeClr val="accent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155485" y="1416376"/>
            <a:ext cx="4403859" cy="869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ar-EG" sz="5400" b="1" dirty="0">
                <a:solidFill>
                  <a:srgbClr val="20AE97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الفرقة الرابعة</a:t>
            </a: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ar-EG" sz="2400" b="1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8" y="54722"/>
            <a:ext cx="755005" cy="1057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6" y="73483"/>
            <a:ext cx="859971" cy="8721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0594" y="241786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EG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الفرقة الرابعة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  <p:bldP spid="169" grpId="0" build="p"/>
      <p:bldP spid="30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41"/>
          <p:cNvGrpSpPr/>
          <p:nvPr/>
        </p:nvGrpSpPr>
        <p:grpSpPr>
          <a:xfrm>
            <a:off x="4659705" y="526397"/>
            <a:ext cx="686227" cy="585333"/>
            <a:chOff x="5794823" y="394529"/>
            <a:chExt cx="1647605" cy="1405361"/>
          </a:xfrm>
        </p:grpSpPr>
        <p:sp>
          <p:nvSpPr>
            <p:cNvPr id="1577" name="Google Shape;1577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41"/>
          <p:cNvGrpSpPr/>
          <p:nvPr/>
        </p:nvGrpSpPr>
        <p:grpSpPr>
          <a:xfrm rot="-9300634">
            <a:off x="3453587" y="4508601"/>
            <a:ext cx="498434" cy="425150"/>
            <a:chOff x="5794823" y="394529"/>
            <a:chExt cx="1647605" cy="1405361"/>
          </a:xfrm>
        </p:grpSpPr>
        <p:sp>
          <p:nvSpPr>
            <p:cNvPr id="1580" name="Google Shape;1580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41"/>
          <p:cNvGrpSpPr/>
          <p:nvPr/>
        </p:nvGrpSpPr>
        <p:grpSpPr>
          <a:xfrm rot="3908514">
            <a:off x="5945855" y="2604842"/>
            <a:ext cx="373518" cy="318473"/>
            <a:chOff x="5794823" y="394529"/>
            <a:chExt cx="1647605" cy="1405361"/>
          </a:xfrm>
        </p:grpSpPr>
        <p:sp>
          <p:nvSpPr>
            <p:cNvPr id="1583" name="Google Shape;1583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0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62;p37"/>
          <p:cNvGrpSpPr/>
          <p:nvPr/>
        </p:nvGrpSpPr>
        <p:grpSpPr>
          <a:xfrm rot="5400000" flipH="1">
            <a:off x="5169476" y="3842010"/>
            <a:ext cx="1637189" cy="704651"/>
            <a:chOff x="5085720" y="658171"/>
            <a:chExt cx="2249891" cy="976673"/>
          </a:xfrm>
        </p:grpSpPr>
        <p:sp>
          <p:nvSpPr>
            <p:cNvPr id="33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69" y="2998728"/>
            <a:ext cx="1319622" cy="16166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432972" y="2312840"/>
            <a:ext cx="170751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8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مصطفي احمد بدوي </a:t>
            </a:r>
            <a:endParaRPr lang="ar-EG" sz="18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8" y="54722"/>
            <a:ext cx="755005" cy="10570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" y="147164"/>
            <a:ext cx="859971" cy="872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95" y="544772"/>
            <a:ext cx="1265526" cy="12690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TextBox 47"/>
          <p:cNvSpPr txBox="1"/>
          <p:nvPr/>
        </p:nvSpPr>
        <p:spPr>
          <a:xfrm>
            <a:off x="5472251" y="16221"/>
            <a:ext cx="15087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18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محمد نعمان على </a:t>
            </a:r>
            <a:endParaRPr lang="ar-EG" sz="18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>
          <a:xfrm>
            <a:off x="1018042" y="3145939"/>
            <a:ext cx="1053712" cy="18749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4" name="TextBox 53"/>
          <p:cNvSpPr txBox="1"/>
          <p:nvPr/>
        </p:nvSpPr>
        <p:spPr>
          <a:xfrm>
            <a:off x="779683" y="2544602"/>
            <a:ext cx="157447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احمد ايمن مجاهد</a:t>
            </a:r>
            <a:endParaRPr lang="ar-EG" sz="20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87116" y="2259022"/>
            <a:ext cx="2400790" cy="16128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2800" b="1" dirty="0">
                <a:solidFill>
                  <a:srgbClr val="FDFDFD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فريق العمل </a:t>
            </a:r>
            <a:endParaRPr lang="ar-EG" sz="2800" b="1" dirty="0">
              <a:solidFill>
                <a:srgbClr val="FDFDFD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19429" r="12567" b="10360"/>
          <a:stretch/>
        </p:blipFill>
        <p:spPr>
          <a:xfrm>
            <a:off x="2172871" y="640190"/>
            <a:ext cx="928104" cy="16918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1589976" y="13009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1800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احمد اشرف أبو سمرة</a:t>
            </a:r>
            <a:endParaRPr lang="ar-EG" sz="18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8546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  <p:bldP spid="54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41"/>
          <p:cNvGrpSpPr/>
          <p:nvPr/>
        </p:nvGrpSpPr>
        <p:grpSpPr>
          <a:xfrm>
            <a:off x="4659705" y="526397"/>
            <a:ext cx="686227" cy="585333"/>
            <a:chOff x="5794823" y="394529"/>
            <a:chExt cx="1647605" cy="1405361"/>
          </a:xfrm>
        </p:grpSpPr>
        <p:sp>
          <p:nvSpPr>
            <p:cNvPr id="1577" name="Google Shape;1577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41"/>
          <p:cNvGrpSpPr/>
          <p:nvPr/>
        </p:nvGrpSpPr>
        <p:grpSpPr>
          <a:xfrm rot="-9300634">
            <a:off x="2822209" y="763203"/>
            <a:ext cx="498434" cy="425150"/>
            <a:chOff x="5794823" y="394529"/>
            <a:chExt cx="1647605" cy="1405361"/>
          </a:xfrm>
        </p:grpSpPr>
        <p:sp>
          <p:nvSpPr>
            <p:cNvPr id="1580" name="Google Shape;1580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41"/>
          <p:cNvGrpSpPr/>
          <p:nvPr/>
        </p:nvGrpSpPr>
        <p:grpSpPr>
          <a:xfrm rot="3908514">
            <a:off x="5543780" y="2906032"/>
            <a:ext cx="373518" cy="318473"/>
            <a:chOff x="5794823" y="394529"/>
            <a:chExt cx="1647605" cy="1405361"/>
          </a:xfrm>
        </p:grpSpPr>
        <p:sp>
          <p:nvSpPr>
            <p:cNvPr id="1583" name="Google Shape;1583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0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62;p37"/>
          <p:cNvGrpSpPr/>
          <p:nvPr/>
        </p:nvGrpSpPr>
        <p:grpSpPr>
          <a:xfrm rot="5400000" flipH="1">
            <a:off x="579687" y="548380"/>
            <a:ext cx="1637189" cy="704651"/>
            <a:chOff x="5085720" y="658171"/>
            <a:chExt cx="2249891" cy="976673"/>
          </a:xfrm>
        </p:grpSpPr>
        <p:sp>
          <p:nvSpPr>
            <p:cNvPr id="33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8" y="54722"/>
            <a:ext cx="755005" cy="10570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" y="147164"/>
            <a:ext cx="859971" cy="872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15" y="1235261"/>
            <a:ext cx="1372053" cy="17907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2" name="TextBox 51"/>
          <p:cNvSpPr txBox="1"/>
          <p:nvPr/>
        </p:nvSpPr>
        <p:spPr>
          <a:xfrm>
            <a:off x="682390" y="2200804"/>
            <a:ext cx="152958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مؤمن احمد علام</a:t>
            </a:r>
            <a:endParaRPr lang="ar-EG" sz="20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4749" y="680278"/>
            <a:ext cx="197201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محمد </a:t>
            </a:r>
            <a:r>
              <a:rPr lang="ar-EG" sz="2000" dirty="0" err="1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محمد</a:t>
            </a:r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000" dirty="0" err="1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الشرنوبي</a:t>
            </a:r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EG" sz="20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0" y="2760635"/>
            <a:ext cx="1143823" cy="20729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2" name="Oval 41"/>
          <p:cNvSpPr/>
          <p:nvPr/>
        </p:nvSpPr>
        <p:spPr>
          <a:xfrm>
            <a:off x="3366043" y="2093809"/>
            <a:ext cx="2400790" cy="16128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2800" b="1" dirty="0">
                <a:solidFill>
                  <a:srgbClr val="FDFDFD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فريق العمل </a:t>
            </a:r>
            <a:endParaRPr lang="ar-EG" sz="2800" b="1" dirty="0">
              <a:solidFill>
                <a:srgbClr val="FDFDFD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41"/>
          <p:cNvGrpSpPr/>
          <p:nvPr/>
        </p:nvGrpSpPr>
        <p:grpSpPr>
          <a:xfrm>
            <a:off x="6635161" y="341677"/>
            <a:ext cx="686227" cy="585333"/>
            <a:chOff x="5794823" y="394529"/>
            <a:chExt cx="1647605" cy="1405361"/>
          </a:xfrm>
        </p:grpSpPr>
        <p:sp>
          <p:nvSpPr>
            <p:cNvPr id="1577" name="Google Shape;1577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41"/>
          <p:cNvGrpSpPr/>
          <p:nvPr/>
        </p:nvGrpSpPr>
        <p:grpSpPr>
          <a:xfrm rot="-9300634">
            <a:off x="2822209" y="763203"/>
            <a:ext cx="498434" cy="425150"/>
            <a:chOff x="5794823" y="394529"/>
            <a:chExt cx="1647605" cy="1405361"/>
          </a:xfrm>
        </p:grpSpPr>
        <p:sp>
          <p:nvSpPr>
            <p:cNvPr id="1580" name="Google Shape;1580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41"/>
          <p:cNvGrpSpPr/>
          <p:nvPr/>
        </p:nvGrpSpPr>
        <p:grpSpPr>
          <a:xfrm rot="3908514">
            <a:off x="6283967" y="4207322"/>
            <a:ext cx="373518" cy="318473"/>
            <a:chOff x="5794823" y="394529"/>
            <a:chExt cx="1647605" cy="1405361"/>
          </a:xfrm>
        </p:grpSpPr>
        <p:sp>
          <p:nvSpPr>
            <p:cNvPr id="1583" name="Google Shape;1583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0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3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8" y="54722"/>
            <a:ext cx="755005" cy="10570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" y="147164"/>
            <a:ext cx="859971" cy="87212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008689" y="1180647"/>
            <a:ext cx="179568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شروق غريب محمد </a:t>
            </a:r>
            <a:endParaRPr lang="ar-EG" sz="20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3010" y="1993003"/>
            <a:ext cx="157447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نرمين احمد حسن</a:t>
            </a:r>
            <a:endParaRPr lang="ar-EG" sz="20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13840" y="239101"/>
            <a:ext cx="15808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اميرة حمدي السيد</a:t>
            </a:r>
            <a:endParaRPr lang="ar-EG" sz="2000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4738" r="23266" b="8541"/>
          <a:stretch/>
        </p:blipFill>
        <p:spPr>
          <a:xfrm>
            <a:off x="7129104" y="1894175"/>
            <a:ext cx="1560386" cy="22037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421" y="785646"/>
            <a:ext cx="619083" cy="1290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1018"/>
          <a:stretch/>
        </p:blipFill>
        <p:spPr>
          <a:xfrm>
            <a:off x="1014683" y="2746447"/>
            <a:ext cx="1537269" cy="165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2" name="Oval 41"/>
          <p:cNvSpPr/>
          <p:nvPr/>
        </p:nvSpPr>
        <p:spPr>
          <a:xfrm>
            <a:off x="3483312" y="2304477"/>
            <a:ext cx="2400790" cy="161281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2800" b="1" dirty="0">
                <a:solidFill>
                  <a:srgbClr val="FDFDFD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فريق العمل </a:t>
            </a:r>
            <a:endParaRPr lang="ar-EG" sz="2800" b="1" dirty="0">
              <a:solidFill>
                <a:srgbClr val="FDFDFD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701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  <p:bldP spid="54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2929538" y="541482"/>
            <a:ext cx="4773585" cy="6663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تحت </a:t>
            </a:r>
            <a:r>
              <a:rPr lang="ar-EG" sz="40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اشراف</a:t>
            </a:r>
            <a:endParaRPr sz="4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9" name="Google Shape;1169;p39"/>
          <p:cNvSpPr/>
          <p:nvPr/>
        </p:nvSpPr>
        <p:spPr>
          <a:xfrm flipH="1">
            <a:off x="2330208" y="595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39"/>
          <p:cNvGrpSpPr/>
          <p:nvPr/>
        </p:nvGrpSpPr>
        <p:grpSpPr>
          <a:xfrm>
            <a:off x="3823331" y="331847"/>
            <a:ext cx="2249891" cy="976673"/>
            <a:chOff x="5085720" y="658171"/>
            <a:chExt cx="2249891" cy="976673"/>
          </a:xfrm>
        </p:grpSpPr>
        <p:sp>
          <p:nvSpPr>
            <p:cNvPr id="1171" name="Google Shape;1171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9"/>
          <p:cNvGrpSpPr/>
          <p:nvPr/>
        </p:nvGrpSpPr>
        <p:grpSpPr>
          <a:xfrm rot="-6211075">
            <a:off x="7779661" y="4304164"/>
            <a:ext cx="1042487" cy="889212"/>
            <a:chOff x="5794823" y="394529"/>
            <a:chExt cx="1647605" cy="1405361"/>
          </a:xfrm>
        </p:grpSpPr>
        <p:sp>
          <p:nvSpPr>
            <p:cNvPr id="1182" name="Google Shape;1182;p39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9"/>
          <p:cNvGrpSpPr/>
          <p:nvPr/>
        </p:nvGrpSpPr>
        <p:grpSpPr>
          <a:xfrm rot="10800000">
            <a:off x="2643820" y="3436696"/>
            <a:ext cx="2249891" cy="976673"/>
            <a:chOff x="5085720" y="658171"/>
            <a:chExt cx="2249891" cy="976673"/>
          </a:xfrm>
        </p:grpSpPr>
        <p:sp>
          <p:nvSpPr>
            <p:cNvPr id="1185" name="Google Shape;1185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884;p58"/>
          <p:cNvGrpSpPr/>
          <p:nvPr/>
        </p:nvGrpSpPr>
        <p:grpSpPr>
          <a:xfrm flipH="1">
            <a:off x="221095" y="1861219"/>
            <a:ext cx="1299797" cy="3277123"/>
            <a:chOff x="6051929" y="3235349"/>
            <a:chExt cx="639532" cy="1612424"/>
          </a:xfrm>
        </p:grpSpPr>
        <p:sp>
          <p:nvSpPr>
            <p:cNvPr id="34" name="Google Shape;2885;p58"/>
            <p:cNvSpPr/>
            <p:nvPr/>
          </p:nvSpPr>
          <p:spPr>
            <a:xfrm>
              <a:off x="6361999" y="4394350"/>
              <a:ext cx="47428" cy="387168"/>
            </a:xfrm>
            <a:custGeom>
              <a:avLst/>
              <a:gdLst/>
              <a:ahLst/>
              <a:cxnLst/>
              <a:rect l="l" t="t" r="r" b="b"/>
              <a:pathLst>
                <a:path w="1782" h="14547" extrusionOk="0">
                  <a:moveTo>
                    <a:pt x="1781" y="1"/>
                  </a:moveTo>
                  <a:lnTo>
                    <a:pt x="1" y="15"/>
                  </a:lnTo>
                  <a:lnTo>
                    <a:pt x="503" y="14546"/>
                  </a:lnTo>
                  <a:lnTo>
                    <a:pt x="1781" y="14546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86;p58"/>
            <p:cNvSpPr/>
            <p:nvPr/>
          </p:nvSpPr>
          <p:spPr>
            <a:xfrm>
              <a:off x="6483153" y="4380324"/>
              <a:ext cx="63344" cy="401195"/>
            </a:xfrm>
            <a:custGeom>
              <a:avLst/>
              <a:gdLst/>
              <a:ahLst/>
              <a:cxnLst/>
              <a:rect l="l" t="t" r="r" b="b"/>
              <a:pathLst>
                <a:path w="2380" h="15074" extrusionOk="0">
                  <a:moveTo>
                    <a:pt x="1661" y="1"/>
                  </a:moveTo>
                  <a:lnTo>
                    <a:pt x="0" y="321"/>
                  </a:lnTo>
                  <a:lnTo>
                    <a:pt x="526" y="14757"/>
                  </a:lnTo>
                  <a:lnTo>
                    <a:pt x="2379" y="15073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87;p58"/>
            <p:cNvSpPr/>
            <p:nvPr/>
          </p:nvSpPr>
          <p:spPr>
            <a:xfrm>
              <a:off x="6172816" y="4238409"/>
              <a:ext cx="478511" cy="182419"/>
            </a:xfrm>
            <a:custGeom>
              <a:avLst/>
              <a:gdLst/>
              <a:ahLst/>
              <a:cxnLst/>
              <a:rect l="l" t="t" r="r" b="b"/>
              <a:pathLst>
                <a:path w="17979" h="6854" extrusionOk="0">
                  <a:moveTo>
                    <a:pt x="16242" y="0"/>
                  </a:moveTo>
                  <a:cubicBezTo>
                    <a:pt x="11982" y="0"/>
                    <a:pt x="0" y="1307"/>
                    <a:pt x="0" y="1307"/>
                  </a:cubicBezTo>
                  <a:cubicBezTo>
                    <a:pt x="0" y="1307"/>
                    <a:pt x="106" y="2087"/>
                    <a:pt x="1082" y="3868"/>
                  </a:cubicBezTo>
                  <a:cubicBezTo>
                    <a:pt x="2063" y="5648"/>
                    <a:pt x="2973" y="6592"/>
                    <a:pt x="3988" y="6702"/>
                  </a:cubicBezTo>
                  <a:cubicBezTo>
                    <a:pt x="4452" y="6752"/>
                    <a:pt x="5932" y="6854"/>
                    <a:pt x="7681" y="6854"/>
                  </a:cubicBezTo>
                  <a:cubicBezTo>
                    <a:pt x="9772" y="6854"/>
                    <a:pt x="12247" y="6708"/>
                    <a:pt x="13829" y="6156"/>
                  </a:cubicBezTo>
                  <a:cubicBezTo>
                    <a:pt x="16734" y="5142"/>
                    <a:pt x="16514" y="4160"/>
                    <a:pt x="16916" y="2997"/>
                  </a:cubicBezTo>
                  <a:cubicBezTo>
                    <a:pt x="17313" y="1833"/>
                    <a:pt x="17978" y="982"/>
                    <a:pt x="17720" y="192"/>
                  </a:cubicBezTo>
                  <a:cubicBezTo>
                    <a:pt x="17676" y="56"/>
                    <a:pt x="17124" y="0"/>
                    <a:pt x="1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88;p58"/>
            <p:cNvSpPr/>
            <p:nvPr/>
          </p:nvSpPr>
          <p:spPr>
            <a:xfrm>
              <a:off x="6051929" y="3732767"/>
              <a:ext cx="639532" cy="597028"/>
            </a:xfrm>
            <a:custGeom>
              <a:avLst/>
              <a:gdLst/>
              <a:ahLst/>
              <a:cxnLst/>
              <a:rect l="l" t="t" r="r" b="b"/>
              <a:pathLst>
                <a:path w="24029" h="22432" extrusionOk="0">
                  <a:moveTo>
                    <a:pt x="16217" y="1"/>
                  </a:moveTo>
                  <a:cubicBezTo>
                    <a:pt x="16217" y="1"/>
                    <a:pt x="4931" y="2193"/>
                    <a:pt x="3714" y="3381"/>
                  </a:cubicBezTo>
                  <a:cubicBezTo>
                    <a:pt x="2503" y="4572"/>
                    <a:pt x="407" y="8344"/>
                    <a:pt x="206" y="11632"/>
                  </a:cubicBezTo>
                  <a:cubicBezTo>
                    <a:pt x="0" y="14926"/>
                    <a:pt x="3714" y="16587"/>
                    <a:pt x="3714" y="16587"/>
                  </a:cubicBezTo>
                  <a:cubicBezTo>
                    <a:pt x="3714" y="16587"/>
                    <a:pt x="3144" y="20195"/>
                    <a:pt x="6208" y="21746"/>
                  </a:cubicBezTo>
                  <a:cubicBezTo>
                    <a:pt x="7174" y="22236"/>
                    <a:pt x="8683" y="22431"/>
                    <a:pt x="10396" y="22431"/>
                  </a:cubicBezTo>
                  <a:cubicBezTo>
                    <a:pt x="14115" y="22431"/>
                    <a:pt x="18791" y="21511"/>
                    <a:pt x="20921" y="20698"/>
                  </a:cubicBezTo>
                  <a:cubicBezTo>
                    <a:pt x="24029" y="19510"/>
                    <a:pt x="22061" y="11881"/>
                    <a:pt x="21237" y="7492"/>
                  </a:cubicBezTo>
                  <a:cubicBezTo>
                    <a:pt x="20419" y="3107"/>
                    <a:pt x="16217" y="1"/>
                    <a:pt x="16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89;p58"/>
            <p:cNvSpPr/>
            <p:nvPr/>
          </p:nvSpPr>
          <p:spPr>
            <a:xfrm>
              <a:off x="6122114" y="3690980"/>
              <a:ext cx="370215" cy="183324"/>
            </a:xfrm>
            <a:custGeom>
              <a:avLst/>
              <a:gdLst/>
              <a:ahLst/>
              <a:cxnLst/>
              <a:rect l="l" t="t" r="r" b="b"/>
              <a:pathLst>
                <a:path w="13910" h="6888" extrusionOk="0">
                  <a:moveTo>
                    <a:pt x="13039" y="1"/>
                  </a:moveTo>
                  <a:lnTo>
                    <a:pt x="1" y="1121"/>
                  </a:lnTo>
                  <a:lnTo>
                    <a:pt x="149" y="1752"/>
                  </a:lnTo>
                  <a:cubicBezTo>
                    <a:pt x="297" y="2384"/>
                    <a:pt x="555" y="3811"/>
                    <a:pt x="829" y="4405"/>
                  </a:cubicBezTo>
                  <a:cubicBezTo>
                    <a:pt x="1091" y="4967"/>
                    <a:pt x="817" y="6888"/>
                    <a:pt x="4334" y="6888"/>
                  </a:cubicBezTo>
                  <a:cubicBezTo>
                    <a:pt x="4525" y="6888"/>
                    <a:pt x="4727" y="6882"/>
                    <a:pt x="4940" y="6870"/>
                  </a:cubicBezTo>
                  <a:cubicBezTo>
                    <a:pt x="9100" y="6645"/>
                    <a:pt x="12982" y="3217"/>
                    <a:pt x="13446" y="2256"/>
                  </a:cubicBezTo>
                  <a:cubicBezTo>
                    <a:pt x="13910" y="1299"/>
                    <a:pt x="13039" y="1"/>
                    <a:pt x="13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90;p58"/>
            <p:cNvSpPr/>
            <p:nvPr/>
          </p:nvSpPr>
          <p:spPr>
            <a:xfrm>
              <a:off x="6053446" y="3504884"/>
              <a:ext cx="442661" cy="263994"/>
            </a:xfrm>
            <a:custGeom>
              <a:avLst/>
              <a:gdLst/>
              <a:ahLst/>
              <a:cxnLst/>
              <a:rect l="l" t="t" r="r" b="b"/>
              <a:pathLst>
                <a:path w="16632" h="9919" extrusionOk="0">
                  <a:moveTo>
                    <a:pt x="1489" y="0"/>
                  </a:moveTo>
                  <a:cubicBezTo>
                    <a:pt x="1489" y="0"/>
                    <a:pt x="0" y="2766"/>
                    <a:pt x="1087" y="5907"/>
                  </a:cubicBezTo>
                  <a:cubicBezTo>
                    <a:pt x="2060" y="8722"/>
                    <a:pt x="5202" y="9918"/>
                    <a:pt x="7638" y="9918"/>
                  </a:cubicBezTo>
                  <a:cubicBezTo>
                    <a:pt x="7922" y="9918"/>
                    <a:pt x="8197" y="9902"/>
                    <a:pt x="8458" y="9870"/>
                  </a:cubicBezTo>
                  <a:cubicBezTo>
                    <a:pt x="10952" y="9563"/>
                    <a:pt x="11910" y="8400"/>
                    <a:pt x="11910" y="8400"/>
                  </a:cubicBezTo>
                  <a:cubicBezTo>
                    <a:pt x="11910" y="8400"/>
                    <a:pt x="12393" y="8568"/>
                    <a:pt x="13034" y="8568"/>
                  </a:cubicBezTo>
                  <a:cubicBezTo>
                    <a:pt x="13841" y="8568"/>
                    <a:pt x="14898" y="8302"/>
                    <a:pt x="15562" y="7103"/>
                  </a:cubicBezTo>
                  <a:cubicBezTo>
                    <a:pt x="16632" y="5175"/>
                    <a:pt x="15349" y="3799"/>
                    <a:pt x="14114" y="3799"/>
                  </a:cubicBezTo>
                  <a:cubicBezTo>
                    <a:pt x="13969" y="3799"/>
                    <a:pt x="13824" y="3818"/>
                    <a:pt x="13685" y="3858"/>
                  </a:cubicBezTo>
                  <a:cubicBezTo>
                    <a:pt x="12350" y="4236"/>
                    <a:pt x="12043" y="4677"/>
                    <a:pt x="12043" y="4677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FFB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91;p58"/>
            <p:cNvSpPr/>
            <p:nvPr/>
          </p:nvSpPr>
          <p:spPr>
            <a:xfrm>
              <a:off x="6129247" y="3546511"/>
              <a:ext cx="43063" cy="70024"/>
            </a:xfrm>
            <a:custGeom>
              <a:avLst/>
              <a:gdLst/>
              <a:ahLst/>
              <a:cxnLst/>
              <a:rect l="l" t="t" r="r" b="b"/>
              <a:pathLst>
                <a:path w="1618" h="2631" extrusionOk="0">
                  <a:moveTo>
                    <a:pt x="1427" y="1"/>
                  </a:moveTo>
                  <a:cubicBezTo>
                    <a:pt x="1427" y="1"/>
                    <a:pt x="1266" y="1453"/>
                    <a:pt x="1002" y="1453"/>
                  </a:cubicBezTo>
                  <a:cubicBezTo>
                    <a:pt x="997" y="1453"/>
                    <a:pt x="991" y="1453"/>
                    <a:pt x="986" y="1452"/>
                  </a:cubicBezTo>
                  <a:cubicBezTo>
                    <a:pt x="714" y="1385"/>
                    <a:pt x="0" y="729"/>
                    <a:pt x="0" y="729"/>
                  </a:cubicBezTo>
                  <a:lnTo>
                    <a:pt x="0" y="729"/>
                  </a:lnTo>
                  <a:cubicBezTo>
                    <a:pt x="0" y="729"/>
                    <a:pt x="287" y="2059"/>
                    <a:pt x="714" y="2485"/>
                  </a:cubicBezTo>
                  <a:cubicBezTo>
                    <a:pt x="814" y="2587"/>
                    <a:pt x="901" y="2631"/>
                    <a:pt x="977" y="2631"/>
                  </a:cubicBezTo>
                  <a:cubicBezTo>
                    <a:pt x="1221" y="2631"/>
                    <a:pt x="1346" y="2173"/>
                    <a:pt x="1427" y="1734"/>
                  </a:cubicBezTo>
                  <a:cubicBezTo>
                    <a:pt x="1527" y="1164"/>
                    <a:pt x="1618" y="130"/>
                    <a:pt x="1618" y="130"/>
                  </a:cubicBezTo>
                  <a:lnTo>
                    <a:pt x="1427" y="1"/>
                  </a:ln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92;p58"/>
            <p:cNvSpPr/>
            <p:nvPr/>
          </p:nvSpPr>
          <p:spPr>
            <a:xfrm>
              <a:off x="6111414" y="3610468"/>
              <a:ext cx="97358" cy="61614"/>
            </a:xfrm>
            <a:custGeom>
              <a:avLst/>
              <a:gdLst/>
              <a:ahLst/>
              <a:cxnLst/>
              <a:rect l="l" t="t" r="r" b="b"/>
              <a:pathLst>
                <a:path w="3658" h="2315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2217"/>
                    <a:pt x="1235" y="2308"/>
                    <a:pt x="1235" y="2308"/>
                  </a:cubicBezTo>
                  <a:cubicBezTo>
                    <a:pt x="1294" y="2312"/>
                    <a:pt x="1351" y="2314"/>
                    <a:pt x="1408" y="2314"/>
                  </a:cubicBezTo>
                  <a:cubicBezTo>
                    <a:pt x="2931" y="2314"/>
                    <a:pt x="3657" y="681"/>
                    <a:pt x="3657" y="681"/>
                  </a:cubicBezTo>
                  <a:lnTo>
                    <a:pt x="3657" y="681"/>
                  </a:lnTo>
                  <a:cubicBezTo>
                    <a:pt x="3657" y="681"/>
                    <a:pt x="2471" y="2050"/>
                    <a:pt x="1471" y="2050"/>
                  </a:cubicBezTo>
                  <a:cubicBezTo>
                    <a:pt x="1435" y="2050"/>
                    <a:pt x="1400" y="2048"/>
                    <a:pt x="1364" y="2044"/>
                  </a:cubicBezTo>
                  <a:cubicBezTo>
                    <a:pt x="350" y="1945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4A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93;p58"/>
            <p:cNvSpPr/>
            <p:nvPr/>
          </p:nvSpPr>
          <p:spPr>
            <a:xfrm>
              <a:off x="6355505" y="3599929"/>
              <a:ext cx="142071" cy="137733"/>
            </a:xfrm>
            <a:custGeom>
              <a:avLst/>
              <a:gdLst/>
              <a:ahLst/>
              <a:cxnLst/>
              <a:rect l="l" t="t" r="r" b="b"/>
              <a:pathLst>
                <a:path w="5338" h="5175" extrusionOk="0">
                  <a:moveTo>
                    <a:pt x="2643" y="1"/>
                  </a:moveTo>
                  <a:cubicBezTo>
                    <a:pt x="1643" y="1"/>
                    <a:pt x="689" y="805"/>
                    <a:pt x="464" y="1647"/>
                  </a:cubicBezTo>
                  <a:cubicBezTo>
                    <a:pt x="139" y="2882"/>
                    <a:pt x="0" y="4643"/>
                    <a:pt x="833" y="5025"/>
                  </a:cubicBezTo>
                  <a:cubicBezTo>
                    <a:pt x="1040" y="5122"/>
                    <a:pt x="1311" y="5175"/>
                    <a:pt x="1614" y="5175"/>
                  </a:cubicBezTo>
                  <a:cubicBezTo>
                    <a:pt x="2531" y="5175"/>
                    <a:pt x="3734" y="4685"/>
                    <a:pt x="4270" y="3422"/>
                  </a:cubicBezTo>
                  <a:cubicBezTo>
                    <a:pt x="4270" y="3422"/>
                    <a:pt x="5337" y="2001"/>
                    <a:pt x="4021" y="622"/>
                  </a:cubicBezTo>
                  <a:cubicBezTo>
                    <a:pt x="3599" y="181"/>
                    <a:pt x="3116" y="1"/>
                    <a:pt x="2643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94;p58"/>
            <p:cNvSpPr/>
            <p:nvPr/>
          </p:nvSpPr>
          <p:spPr>
            <a:xfrm>
              <a:off x="6392820" y="3630936"/>
              <a:ext cx="50089" cy="44181"/>
            </a:xfrm>
            <a:custGeom>
              <a:avLst/>
              <a:gdLst/>
              <a:ahLst/>
              <a:cxnLst/>
              <a:rect l="l" t="t" r="r" b="b"/>
              <a:pathLst>
                <a:path w="1882" h="1660" extrusionOk="0">
                  <a:moveTo>
                    <a:pt x="1224" y="0"/>
                  </a:moveTo>
                  <a:cubicBezTo>
                    <a:pt x="1088" y="0"/>
                    <a:pt x="930" y="38"/>
                    <a:pt x="752" y="137"/>
                  </a:cubicBezTo>
                  <a:cubicBezTo>
                    <a:pt x="1" y="558"/>
                    <a:pt x="67" y="1659"/>
                    <a:pt x="67" y="1659"/>
                  </a:cubicBezTo>
                  <a:cubicBezTo>
                    <a:pt x="67" y="1659"/>
                    <a:pt x="562" y="263"/>
                    <a:pt x="1424" y="263"/>
                  </a:cubicBezTo>
                  <a:cubicBezTo>
                    <a:pt x="1567" y="263"/>
                    <a:pt x="1719" y="301"/>
                    <a:pt x="1881" y="390"/>
                  </a:cubicBezTo>
                  <a:cubicBezTo>
                    <a:pt x="1881" y="390"/>
                    <a:pt x="1661" y="0"/>
                    <a:pt x="1224" y="0"/>
                  </a:cubicBezTo>
                  <a:close/>
                </a:path>
              </a:pathLst>
            </a:custGeom>
            <a:solidFill>
              <a:srgbClr val="D9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95;p58"/>
            <p:cNvSpPr/>
            <p:nvPr/>
          </p:nvSpPr>
          <p:spPr>
            <a:xfrm>
              <a:off x="6084133" y="3359590"/>
              <a:ext cx="415593" cy="265192"/>
            </a:xfrm>
            <a:custGeom>
              <a:avLst/>
              <a:gdLst/>
              <a:ahLst/>
              <a:cxnLst/>
              <a:rect l="l" t="t" r="r" b="b"/>
              <a:pathLst>
                <a:path w="15615" h="9964" extrusionOk="0">
                  <a:moveTo>
                    <a:pt x="4684" y="1"/>
                  </a:moveTo>
                  <a:cubicBezTo>
                    <a:pt x="3619" y="1"/>
                    <a:pt x="2772" y="184"/>
                    <a:pt x="2356" y="500"/>
                  </a:cubicBezTo>
                  <a:cubicBezTo>
                    <a:pt x="1633" y="1045"/>
                    <a:pt x="394" y="3462"/>
                    <a:pt x="1" y="4856"/>
                  </a:cubicBezTo>
                  <a:cubicBezTo>
                    <a:pt x="3739" y="6627"/>
                    <a:pt x="7583" y="8192"/>
                    <a:pt x="11464" y="9758"/>
                  </a:cubicBezTo>
                  <a:cubicBezTo>
                    <a:pt x="11839" y="9383"/>
                    <a:pt x="12348" y="9008"/>
                    <a:pt x="12887" y="9008"/>
                  </a:cubicBezTo>
                  <a:cubicBezTo>
                    <a:pt x="12968" y="9008"/>
                    <a:pt x="13049" y="9016"/>
                    <a:pt x="13130" y="9034"/>
                  </a:cubicBezTo>
                  <a:cubicBezTo>
                    <a:pt x="14140" y="9255"/>
                    <a:pt x="14475" y="9963"/>
                    <a:pt x="14475" y="9963"/>
                  </a:cubicBezTo>
                  <a:cubicBezTo>
                    <a:pt x="14475" y="9963"/>
                    <a:pt x="15615" y="8211"/>
                    <a:pt x="15500" y="7230"/>
                  </a:cubicBezTo>
                  <a:cubicBezTo>
                    <a:pt x="15385" y="6248"/>
                    <a:pt x="12350" y="2291"/>
                    <a:pt x="9430" y="1021"/>
                  </a:cubicBezTo>
                  <a:cubicBezTo>
                    <a:pt x="7789" y="305"/>
                    <a:pt x="6056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96;p58"/>
            <p:cNvSpPr/>
            <p:nvPr/>
          </p:nvSpPr>
          <p:spPr>
            <a:xfrm>
              <a:off x="6079688" y="3488809"/>
              <a:ext cx="309586" cy="148565"/>
            </a:xfrm>
            <a:custGeom>
              <a:avLst/>
              <a:gdLst/>
              <a:ahLst/>
              <a:cxnLst/>
              <a:rect l="l" t="t" r="r" b="b"/>
              <a:pathLst>
                <a:path w="11632" h="5582" extrusionOk="0">
                  <a:moveTo>
                    <a:pt x="168" y="1"/>
                  </a:moveTo>
                  <a:cubicBezTo>
                    <a:pt x="39" y="451"/>
                    <a:pt x="0" y="796"/>
                    <a:pt x="101" y="929"/>
                  </a:cubicBezTo>
                  <a:cubicBezTo>
                    <a:pt x="101" y="929"/>
                    <a:pt x="10092" y="5581"/>
                    <a:pt x="11009" y="5581"/>
                  </a:cubicBezTo>
                  <a:cubicBezTo>
                    <a:pt x="11042" y="5581"/>
                    <a:pt x="11063" y="5575"/>
                    <a:pt x="11072" y="5563"/>
                  </a:cubicBezTo>
                  <a:cubicBezTo>
                    <a:pt x="11172" y="5429"/>
                    <a:pt x="11368" y="5166"/>
                    <a:pt x="11631" y="4903"/>
                  </a:cubicBezTo>
                  <a:cubicBezTo>
                    <a:pt x="7750" y="3337"/>
                    <a:pt x="3906" y="1772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97;p58"/>
            <p:cNvSpPr/>
            <p:nvPr/>
          </p:nvSpPr>
          <p:spPr>
            <a:xfrm>
              <a:off x="6183143" y="3302047"/>
              <a:ext cx="348417" cy="249995"/>
            </a:xfrm>
            <a:custGeom>
              <a:avLst/>
              <a:gdLst/>
              <a:ahLst/>
              <a:cxnLst/>
              <a:rect l="l" t="t" r="r" b="b"/>
              <a:pathLst>
                <a:path w="13091" h="9393" extrusionOk="0">
                  <a:moveTo>
                    <a:pt x="7419" y="0"/>
                  </a:moveTo>
                  <a:cubicBezTo>
                    <a:pt x="5183" y="0"/>
                    <a:pt x="2458" y="496"/>
                    <a:pt x="1" y="2164"/>
                  </a:cubicBezTo>
                  <a:lnTo>
                    <a:pt x="138" y="2202"/>
                  </a:lnTo>
                  <a:cubicBezTo>
                    <a:pt x="138" y="2202"/>
                    <a:pt x="275" y="2195"/>
                    <a:pt x="515" y="2195"/>
                  </a:cubicBezTo>
                  <a:cubicBezTo>
                    <a:pt x="1574" y="2195"/>
                    <a:pt x="4655" y="2338"/>
                    <a:pt x="6969" y="3883"/>
                  </a:cubicBezTo>
                  <a:cubicBezTo>
                    <a:pt x="9807" y="5774"/>
                    <a:pt x="11780" y="9392"/>
                    <a:pt x="11780" y="9392"/>
                  </a:cubicBezTo>
                  <a:cubicBezTo>
                    <a:pt x="11780" y="9392"/>
                    <a:pt x="12885" y="7248"/>
                    <a:pt x="12991" y="5792"/>
                  </a:cubicBezTo>
                  <a:cubicBezTo>
                    <a:pt x="13091" y="4338"/>
                    <a:pt x="12579" y="1466"/>
                    <a:pt x="11999" y="886"/>
                  </a:cubicBezTo>
                  <a:cubicBezTo>
                    <a:pt x="11696" y="584"/>
                    <a:pt x="9846" y="0"/>
                    <a:pt x="7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98;p58"/>
            <p:cNvSpPr/>
            <p:nvPr/>
          </p:nvSpPr>
          <p:spPr>
            <a:xfrm>
              <a:off x="6112293" y="3406779"/>
              <a:ext cx="373808" cy="199666"/>
            </a:xfrm>
            <a:custGeom>
              <a:avLst/>
              <a:gdLst/>
              <a:ahLst/>
              <a:cxnLst/>
              <a:rect l="l" t="t" r="r" b="b"/>
              <a:pathLst>
                <a:path w="14045" h="7502" extrusionOk="0">
                  <a:moveTo>
                    <a:pt x="326" y="1"/>
                  </a:moveTo>
                  <a:lnTo>
                    <a:pt x="1" y="584"/>
                  </a:lnTo>
                  <a:cubicBezTo>
                    <a:pt x="1" y="584"/>
                    <a:pt x="6568" y="3264"/>
                    <a:pt x="7344" y="3686"/>
                  </a:cubicBezTo>
                  <a:cubicBezTo>
                    <a:pt x="8119" y="4102"/>
                    <a:pt x="13815" y="7501"/>
                    <a:pt x="13815" y="7501"/>
                  </a:cubicBezTo>
                  <a:lnTo>
                    <a:pt x="14044" y="7037"/>
                  </a:lnTo>
                  <a:cubicBezTo>
                    <a:pt x="14044" y="7037"/>
                    <a:pt x="11977" y="5084"/>
                    <a:pt x="7717" y="2924"/>
                  </a:cubicBezTo>
                  <a:cubicBezTo>
                    <a:pt x="3456" y="76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99;p58"/>
            <p:cNvSpPr/>
            <p:nvPr/>
          </p:nvSpPr>
          <p:spPr>
            <a:xfrm>
              <a:off x="6179177" y="3581511"/>
              <a:ext cx="64808" cy="25125"/>
            </a:xfrm>
            <a:custGeom>
              <a:avLst/>
              <a:gdLst/>
              <a:ahLst/>
              <a:cxnLst/>
              <a:rect l="l" t="t" r="r" b="b"/>
              <a:pathLst>
                <a:path w="2435" h="944" extrusionOk="0">
                  <a:moveTo>
                    <a:pt x="600" y="0"/>
                  </a:moveTo>
                  <a:cubicBezTo>
                    <a:pt x="581" y="0"/>
                    <a:pt x="563" y="1"/>
                    <a:pt x="546" y="2"/>
                  </a:cubicBezTo>
                  <a:cubicBezTo>
                    <a:pt x="0" y="35"/>
                    <a:pt x="963" y="888"/>
                    <a:pt x="1619" y="936"/>
                  </a:cubicBezTo>
                  <a:cubicBezTo>
                    <a:pt x="1689" y="941"/>
                    <a:pt x="1754" y="944"/>
                    <a:pt x="1813" y="944"/>
                  </a:cubicBezTo>
                  <a:cubicBezTo>
                    <a:pt x="2304" y="944"/>
                    <a:pt x="2434" y="778"/>
                    <a:pt x="2289" y="581"/>
                  </a:cubicBezTo>
                  <a:cubicBezTo>
                    <a:pt x="2256" y="540"/>
                    <a:pt x="1165" y="0"/>
                    <a:pt x="600" y="0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00;p58"/>
            <p:cNvSpPr/>
            <p:nvPr/>
          </p:nvSpPr>
          <p:spPr>
            <a:xfrm>
              <a:off x="6097894" y="3540390"/>
              <a:ext cx="28797" cy="21186"/>
            </a:xfrm>
            <a:custGeom>
              <a:avLst/>
              <a:gdLst/>
              <a:ahLst/>
              <a:cxnLst/>
              <a:rect l="l" t="t" r="r" b="b"/>
              <a:pathLst>
                <a:path w="1082" h="796" extrusionOk="0">
                  <a:moveTo>
                    <a:pt x="312" y="1"/>
                  </a:moveTo>
                  <a:cubicBezTo>
                    <a:pt x="1" y="1"/>
                    <a:pt x="297" y="566"/>
                    <a:pt x="542" y="729"/>
                  </a:cubicBezTo>
                  <a:cubicBezTo>
                    <a:pt x="610" y="776"/>
                    <a:pt x="684" y="795"/>
                    <a:pt x="755" y="795"/>
                  </a:cubicBezTo>
                  <a:cubicBezTo>
                    <a:pt x="930" y="795"/>
                    <a:pt x="1081" y="672"/>
                    <a:pt x="1054" y="528"/>
                  </a:cubicBezTo>
                  <a:cubicBezTo>
                    <a:pt x="1054" y="528"/>
                    <a:pt x="619" y="1"/>
                    <a:pt x="312" y="1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01;p58"/>
            <p:cNvSpPr/>
            <p:nvPr/>
          </p:nvSpPr>
          <p:spPr>
            <a:xfrm>
              <a:off x="6453344" y="3235349"/>
              <a:ext cx="143721" cy="96187"/>
            </a:xfrm>
            <a:custGeom>
              <a:avLst/>
              <a:gdLst/>
              <a:ahLst/>
              <a:cxnLst/>
              <a:rect l="l" t="t" r="r" b="b"/>
              <a:pathLst>
                <a:path w="5400" h="3614" extrusionOk="0">
                  <a:moveTo>
                    <a:pt x="2685" y="0"/>
                  </a:moveTo>
                  <a:cubicBezTo>
                    <a:pt x="2205" y="0"/>
                    <a:pt x="1734" y="187"/>
                    <a:pt x="1369" y="650"/>
                  </a:cubicBezTo>
                  <a:cubicBezTo>
                    <a:pt x="0" y="2387"/>
                    <a:pt x="1847" y="3392"/>
                    <a:pt x="1847" y="3392"/>
                  </a:cubicBezTo>
                  <a:cubicBezTo>
                    <a:pt x="2021" y="3535"/>
                    <a:pt x="2302" y="3614"/>
                    <a:pt x="2631" y="3614"/>
                  </a:cubicBezTo>
                  <a:cubicBezTo>
                    <a:pt x="3344" y="3614"/>
                    <a:pt x="4279" y="3243"/>
                    <a:pt x="4820" y="2358"/>
                  </a:cubicBezTo>
                  <a:cubicBezTo>
                    <a:pt x="5399" y="1414"/>
                    <a:pt x="4008" y="0"/>
                    <a:pt x="2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02;p58"/>
            <p:cNvSpPr/>
            <p:nvPr/>
          </p:nvSpPr>
          <p:spPr>
            <a:xfrm>
              <a:off x="6359977" y="4121940"/>
              <a:ext cx="173769" cy="159450"/>
            </a:xfrm>
            <a:custGeom>
              <a:avLst/>
              <a:gdLst/>
              <a:ahLst/>
              <a:cxnLst/>
              <a:rect l="l" t="t" r="r" b="b"/>
              <a:pathLst>
                <a:path w="6529" h="5991" extrusionOk="0">
                  <a:moveTo>
                    <a:pt x="1109" y="1"/>
                  </a:moveTo>
                  <a:cubicBezTo>
                    <a:pt x="620" y="1"/>
                    <a:pt x="1" y="876"/>
                    <a:pt x="86" y="1371"/>
                  </a:cubicBezTo>
                  <a:cubicBezTo>
                    <a:pt x="176" y="1895"/>
                    <a:pt x="4270" y="5990"/>
                    <a:pt x="4819" y="5990"/>
                  </a:cubicBezTo>
                  <a:cubicBezTo>
                    <a:pt x="4821" y="5990"/>
                    <a:pt x="4823" y="5990"/>
                    <a:pt x="4825" y="5990"/>
                  </a:cubicBezTo>
                  <a:cubicBezTo>
                    <a:pt x="5351" y="5957"/>
                    <a:pt x="6035" y="5555"/>
                    <a:pt x="6280" y="5089"/>
                  </a:cubicBezTo>
                  <a:cubicBezTo>
                    <a:pt x="6528" y="4625"/>
                    <a:pt x="1201" y="12"/>
                    <a:pt x="1201" y="12"/>
                  </a:cubicBezTo>
                  <a:cubicBezTo>
                    <a:pt x="1171" y="4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03;p58"/>
            <p:cNvSpPr/>
            <p:nvPr/>
          </p:nvSpPr>
          <p:spPr>
            <a:xfrm>
              <a:off x="6220591" y="3869145"/>
              <a:ext cx="56637" cy="472949"/>
            </a:xfrm>
            <a:custGeom>
              <a:avLst/>
              <a:gdLst/>
              <a:ahLst/>
              <a:cxnLst/>
              <a:rect l="l" t="t" r="r" b="b"/>
              <a:pathLst>
                <a:path w="2128" h="17770" extrusionOk="0">
                  <a:moveTo>
                    <a:pt x="613" y="0"/>
                  </a:moveTo>
                  <a:cubicBezTo>
                    <a:pt x="514" y="0"/>
                    <a:pt x="407" y="48"/>
                    <a:pt x="306" y="190"/>
                  </a:cubicBezTo>
                  <a:cubicBezTo>
                    <a:pt x="1" y="612"/>
                    <a:pt x="929" y="17258"/>
                    <a:pt x="1125" y="17494"/>
                  </a:cubicBezTo>
                  <a:cubicBezTo>
                    <a:pt x="1241" y="17632"/>
                    <a:pt x="1595" y="17770"/>
                    <a:pt x="1836" y="17770"/>
                  </a:cubicBezTo>
                  <a:cubicBezTo>
                    <a:pt x="2012" y="17770"/>
                    <a:pt x="2127" y="17696"/>
                    <a:pt x="2044" y="17494"/>
                  </a:cubicBezTo>
                  <a:cubicBezTo>
                    <a:pt x="1853" y="17019"/>
                    <a:pt x="971" y="190"/>
                    <a:pt x="971" y="190"/>
                  </a:cubicBezTo>
                  <a:cubicBezTo>
                    <a:pt x="971" y="190"/>
                    <a:pt x="81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04;p58"/>
            <p:cNvSpPr/>
            <p:nvPr/>
          </p:nvSpPr>
          <p:spPr>
            <a:xfrm>
              <a:off x="6397531" y="3871141"/>
              <a:ext cx="99806" cy="260029"/>
            </a:xfrm>
            <a:custGeom>
              <a:avLst/>
              <a:gdLst/>
              <a:ahLst/>
              <a:cxnLst/>
              <a:rect l="l" t="t" r="r" b="b"/>
              <a:pathLst>
                <a:path w="3750" h="9770" extrusionOk="0">
                  <a:moveTo>
                    <a:pt x="3743" y="0"/>
                  </a:moveTo>
                  <a:cubicBezTo>
                    <a:pt x="3715" y="0"/>
                    <a:pt x="906" y="91"/>
                    <a:pt x="747" y="2298"/>
                  </a:cubicBezTo>
                  <a:cubicBezTo>
                    <a:pt x="604" y="4279"/>
                    <a:pt x="1642" y="7098"/>
                    <a:pt x="1829" y="7586"/>
                  </a:cubicBezTo>
                  <a:lnTo>
                    <a:pt x="1" y="9612"/>
                  </a:lnTo>
                  <a:lnTo>
                    <a:pt x="178" y="9769"/>
                  </a:lnTo>
                  <a:lnTo>
                    <a:pt x="2102" y="7635"/>
                  </a:lnTo>
                  <a:lnTo>
                    <a:pt x="2078" y="7568"/>
                  </a:lnTo>
                  <a:cubicBezTo>
                    <a:pt x="2064" y="7534"/>
                    <a:pt x="833" y="4394"/>
                    <a:pt x="982" y="2317"/>
                  </a:cubicBezTo>
                  <a:cubicBezTo>
                    <a:pt x="1130" y="325"/>
                    <a:pt x="3639" y="239"/>
                    <a:pt x="3749" y="239"/>
                  </a:cubicBezTo>
                  <a:lnTo>
                    <a:pt x="3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05;p58"/>
            <p:cNvSpPr/>
            <p:nvPr/>
          </p:nvSpPr>
          <p:spPr>
            <a:xfrm>
              <a:off x="6444162" y="4580978"/>
              <a:ext cx="114790" cy="245630"/>
            </a:xfrm>
            <a:custGeom>
              <a:avLst/>
              <a:gdLst/>
              <a:ahLst/>
              <a:cxnLst/>
              <a:rect l="l" t="t" r="r" b="b"/>
              <a:pathLst>
                <a:path w="4313" h="9229" extrusionOk="0">
                  <a:moveTo>
                    <a:pt x="4007" y="1"/>
                  </a:moveTo>
                  <a:lnTo>
                    <a:pt x="0" y="259"/>
                  </a:lnTo>
                  <a:lnTo>
                    <a:pt x="2002" y="8147"/>
                  </a:lnTo>
                  <a:cubicBezTo>
                    <a:pt x="2002" y="8147"/>
                    <a:pt x="1421" y="7618"/>
                    <a:pt x="917" y="7618"/>
                  </a:cubicBezTo>
                  <a:cubicBezTo>
                    <a:pt x="803" y="7618"/>
                    <a:pt x="693" y="7645"/>
                    <a:pt x="594" y="7711"/>
                  </a:cubicBezTo>
                  <a:cubicBezTo>
                    <a:pt x="53" y="8071"/>
                    <a:pt x="0" y="9229"/>
                    <a:pt x="0" y="9229"/>
                  </a:cubicBezTo>
                  <a:lnTo>
                    <a:pt x="4313" y="9229"/>
                  </a:lnTo>
                  <a:lnTo>
                    <a:pt x="4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06;p58"/>
            <p:cNvSpPr/>
            <p:nvPr/>
          </p:nvSpPr>
          <p:spPr>
            <a:xfrm>
              <a:off x="6276111" y="4587872"/>
              <a:ext cx="148325" cy="238737"/>
            </a:xfrm>
            <a:custGeom>
              <a:avLst/>
              <a:gdLst/>
              <a:ahLst/>
              <a:cxnLst/>
              <a:rect l="l" t="t" r="r" b="b"/>
              <a:pathLst>
                <a:path w="5573" h="8970" extrusionOk="0">
                  <a:moveTo>
                    <a:pt x="1695" y="0"/>
                  </a:moveTo>
                  <a:lnTo>
                    <a:pt x="2519" y="7452"/>
                  </a:lnTo>
                  <a:cubicBezTo>
                    <a:pt x="2519" y="7452"/>
                    <a:pt x="2125" y="7030"/>
                    <a:pt x="1630" y="7030"/>
                  </a:cubicBezTo>
                  <a:cubicBezTo>
                    <a:pt x="1480" y="7030"/>
                    <a:pt x="1320" y="7068"/>
                    <a:pt x="1160" y="7170"/>
                  </a:cubicBezTo>
                  <a:cubicBezTo>
                    <a:pt x="465" y="7606"/>
                    <a:pt x="1" y="8970"/>
                    <a:pt x="1" y="8970"/>
                  </a:cubicBezTo>
                  <a:lnTo>
                    <a:pt x="5572" y="8970"/>
                  </a:lnTo>
                  <a:lnTo>
                    <a:pt x="5391" y="191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07;p58"/>
            <p:cNvSpPr/>
            <p:nvPr/>
          </p:nvSpPr>
          <p:spPr>
            <a:xfrm>
              <a:off x="6444162" y="4826587"/>
              <a:ext cx="114790" cy="18391"/>
            </a:xfrm>
            <a:custGeom>
              <a:avLst/>
              <a:gdLst/>
              <a:ahLst/>
              <a:cxnLst/>
              <a:rect l="l" t="t" r="r" b="b"/>
              <a:pathLst>
                <a:path w="431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4313" y="690"/>
                  </a:lnTo>
                  <a:lnTo>
                    <a:pt x="4313" y="1"/>
                  </a:lnTo>
                  <a:close/>
                </a:path>
              </a:pathLst>
            </a:custGeom>
            <a:solidFill>
              <a:srgbClr val="003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08;p58"/>
            <p:cNvSpPr/>
            <p:nvPr/>
          </p:nvSpPr>
          <p:spPr>
            <a:xfrm>
              <a:off x="6269377" y="4826587"/>
              <a:ext cx="155059" cy="21186"/>
            </a:xfrm>
            <a:custGeom>
              <a:avLst/>
              <a:gdLst/>
              <a:ahLst/>
              <a:cxnLst/>
              <a:rect l="l" t="t" r="r" b="b"/>
              <a:pathLst>
                <a:path w="5826" h="796" extrusionOk="0">
                  <a:moveTo>
                    <a:pt x="254" y="1"/>
                  </a:moveTo>
                  <a:lnTo>
                    <a:pt x="0" y="796"/>
                  </a:lnTo>
                  <a:lnTo>
                    <a:pt x="5825" y="79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003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09;p58"/>
            <p:cNvSpPr/>
            <p:nvPr/>
          </p:nvSpPr>
          <p:spPr>
            <a:xfrm>
              <a:off x="6135235" y="4058914"/>
              <a:ext cx="28185" cy="150481"/>
            </a:xfrm>
            <a:custGeom>
              <a:avLst/>
              <a:gdLst/>
              <a:ahLst/>
              <a:cxnLst/>
              <a:rect l="l" t="t" r="r" b="b"/>
              <a:pathLst>
                <a:path w="1059" h="5654" extrusionOk="0">
                  <a:moveTo>
                    <a:pt x="1058" y="1"/>
                  </a:moveTo>
                  <a:cubicBezTo>
                    <a:pt x="1058" y="1"/>
                    <a:pt x="780" y="58"/>
                    <a:pt x="445" y="560"/>
                  </a:cubicBezTo>
                  <a:cubicBezTo>
                    <a:pt x="115" y="1059"/>
                    <a:pt x="0" y="3313"/>
                    <a:pt x="120" y="4088"/>
                  </a:cubicBezTo>
                  <a:cubicBezTo>
                    <a:pt x="239" y="4859"/>
                    <a:pt x="575" y="5654"/>
                    <a:pt x="575" y="5654"/>
                  </a:cubicBezTo>
                  <a:lnTo>
                    <a:pt x="1058" y="560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3305;p58"/>
          <p:cNvGrpSpPr/>
          <p:nvPr/>
        </p:nvGrpSpPr>
        <p:grpSpPr>
          <a:xfrm flipH="1">
            <a:off x="1632802" y="2424508"/>
            <a:ext cx="1638135" cy="2716407"/>
            <a:chOff x="2285125" y="1595625"/>
            <a:chExt cx="2286894" cy="3792199"/>
          </a:xfrm>
        </p:grpSpPr>
        <p:sp>
          <p:nvSpPr>
            <p:cNvPr id="60" name="Google Shape;3306;p58"/>
            <p:cNvSpPr/>
            <p:nvPr/>
          </p:nvSpPr>
          <p:spPr>
            <a:xfrm>
              <a:off x="3335929" y="3006793"/>
              <a:ext cx="966807" cy="1051365"/>
            </a:xfrm>
            <a:custGeom>
              <a:avLst/>
              <a:gdLst/>
              <a:ahLst/>
              <a:cxnLst/>
              <a:rect l="l" t="t" r="r" b="b"/>
              <a:pathLst>
                <a:path w="13629" h="14821" extrusionOk="0">
                  <a:moveTo>
                    <a:pt x="2292" y="0"/>
                  </a:moveTo>
                  <a:lnTo>
                    <a:pt x="1" y="470"/>
                  </a:lnTo>
                  <a:lnTo>
                    <a:pt x="1" y="14820"/>
                  </a:lnTo>
                  <a:lnTo>
                    <a:pt x="13629" y="13478"/>
                  </a:lnTo>
                  <a:lnTo>
                    <a:pt x="11691" y="0"/>
                  </a:lnTo>
                  <a:lnTo>
                    <a:pt x="10126" y="0"/>
                  </a:lnTo>
                  <a:cubicBezTo>
                    <a:pt x="10126" y="0"/>
                    <a:pt x="10164" y="2543"/>
                    <a:pt x="6815" y="3156"/>
                  </a:cubicBezTo>
                  <a:cubicBezTo>
                    <a:pt x="6564" y="3202"/>
                    <a:pt x="6325" y="3223"/>
                    <a:pt x="6099" y="3223"/>
                  </a:cubicBezTo>
                  <a:cubicBezTo>
                    <a:pt x="3297" y="3223"/>
                    <a:pt x="2292" y="0"/>
                    <a:pt x="2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07;p58"/>
            <p:cNvSpPr/>
            <p:nvPr/>
          </p:nvSpPr>
          <p:spPr>
            <a:xfrm>
              <a:off x="3417933" y="3170660"/>
              <a:ext cx="276798" cy="867211"/>
            </a:xfrm>
            <a:custGeom>
              <a:avLst/>
              <a:gdLst/>
              <a:ahLst/>
              <a:cxnLst/>
              <a:rect l="l" t="t" r="r" b="b"/>
              <a:pathLst>
                <a:path w="3902" h="12225" extrusionOk="0">
                  <a:moveTo>
                    <a:pt x="1742" y="0"/>
                  </a:moveTo>
                  <a:lnTo>
                    <a:pt x="0" y="730"/>
                  </a:lnTo>
                  <a:lnTo>
                    <a:pt x="1742" y="12224"/>
                  </a:lnTo>
                  <a:lnTo>
                    <a:pt x="3901" y="12010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08;p58"/>
            <p:cNvSpPr/>
            <p:nvPr/>
          </p:nvSpPr>
          <p:spPr>
            <a:xfrm>
              <a:off x="2946763" y="3145051"/>
              <a:ext cx="779958" cy="800388"/>
            </a:xfrm>
            <a:custGeom>
              <a:avLst/>
              <a:gdLst/>
              <a:ahLst/>
              <a:cxnLst/>
              <a:rect l="l" t="t" r="r" b="b"/>
              <a:pathLst>
                <a:path w="10995" h="11283" extrusionOk="0">
                  <a:moveTo>
                    <a:pt x="6115" y="0"/>
                  </a:moveTo>
                  <a:cubicBezTo>
                    <a:pt x="6115" y="0"/>
                    <a:pt x="3414" y="139"/>
                    <a:pt x="2368" y="1618"/>
                  </a:cubicBezTo>
                  <a:cubicBezTo>
                    <a:pt x="1322" y="3093"/>
                    <a:pt x="1" y="9508"/>
                    <a:pt x="2093" y="10998"/>
                  </a:cubicBezTo>
                  <a:cubicBezTo>
                    <a:pt x="2372" y="11196"/>
                    <a:pt x="2674" y="11283"/>
                    <a:pt x="2990" y="11283"/>
                  </a:cubicBezTo>
                  <a:cubicBezTo>
                    <a:pt x="5043" y="11283"/>
                    <a:pt x="7660" y="7614"/>
                    <a:pt x="8042" y="7217"/>
                  </a:cubicBezTo>
                  <a:cubicBezTo>
                    <a:pt x="8482" y="6757"/>
                    <a:pt x="9750" y="5463"/>
                    <a:pt x="9750" y="5463"/>
                  </a:cubicBezTo>
                  <a:lnTo>
                    <a:pt x="10995" y="5181"/>
                  </a:lnTo>
                  <a:cubicBezTo>
                    <a:pt x="10995" y="5181"/>
                    <a:pt x="10024" y="4011"/>
                    <a:pt x="9310" y="3951"/>
                  </a:cubicBezTo>
                  <a:cubicBezTo>
                    <a:pt x="9282" y="3948"/>
                    <a:pt x="9250" y="3947"/>
                    <a:pt x="9216" y="3947"/>
                  </a:cubicBezTo>
                  <a:cubicBezTo>
                    <a:pt x="8392" y="3947"/>
                    <a:pt x="5991" y="4583"/>
                    <a:pt x="5991" y="4583"/>
                  </a:cubicBezTo>
                  <a:lnTo>
                    <a:pt x="6115" y="0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09;p58"/>
            <p:cNvSpPr/>
            <p:nvPr/>
          </p:nvSpPr>
          <p:spPr>
            <a:xfrm>
              <a:off x="3541507" y="2722474"/>
              <a:ext cx="534372" cy="537281"/>
            </a:xfrm>
            <a:custGeom>
              <a:avLst/>
              <a:gdLst/>
              <a:ahLst/>
              <a:cxnLst/>
              <a:rect l="l" t="t" r="r" b="b"/>
              <a:pathLst>
                <a:path w="7533" h="7574" extrusionOk="0">
                  <a:moveTo>
                    <a:pt x="926" y="1"/>
                  </a:moveTo>
                  <a:lnTo>
                    <a:pt x="1095" y="4170"/>
                  </a:lnTo>
                  <a:lnTo>
                    <a:pt x="0" y="6318"/>
                  </a:lnTo>
                  <a:cubicBezTo>
                    <a:pt x="0" y="6318"/>
                    <a:pt x="2467" y="7573"/>
                    <a:pt x="4469" y="7573"/>
                  </a:cubicBezTo>
                  <a:cubicBezTo>
                    <a:pt x="4826" y="7573"/>
                    <a:pt x="5167" y="7534"/>
                    <a:pt x="5478" y="7440"/>
                  </a:cubicBezTo>
                  <a:cubicBezTo>
                    <a:pt x="7532" y="6815"/>
                    <a:pt x="7228" y="4008"/>
                    <a:pt x="7228" y="4008"/>
                  </a:cubicBezTo>
                  <a:lnTo>
                    <a:pt x="5038" y="4008"/>
                  </a:lnTo>
                  <a:lnTo>
                    <a:pt x="4300" y="306"/>
                  </a:lnTo>
                  <a:lnTo>
                    <a:pt x="926" y="1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10;p58"/>
            <p:cNvSpPr/>
            <p:nvPr/>
          </p:nvSpPr>
          <p:spPr>
            <a:xfrm>
              <a:off x="3168089" y="1614565"/>
              <a:ext cx="1162382" cy="1137625"/>
            </a:xfrm>
            <a:custGeom>
              <a:avLst/>
              <a:gdLst/>
              <a:ahLst/>
              <a:cxnLst/>
              <a:rect l="l" t="t" r="r" b="b"/>
              <a:pathLst>
                <a:path w="16386" h="16037" extrusionOk="0">
                  <a:moveTo>
                    <a:pt x="8191" y="1"/>
                  </a:moveTo>
                  <a:cubicBezTo>
                    <a:pt x="3669" y="1"/>
                    <a:pt x="1" y="3590"/>
                    <a:pt x="1" y="8018"/>
                  </a:cubicBezTo>
                  <a:cubicBezTo>
                    <a:pt x="1" y="12448"/>
                    <a:pt x="3669" y="16037"/>
                    <a:pt x="8191" y="16037"/>
                  </a:cubicBezTo>
                  <a:cubicBezTo>
                    <a:pt x="12718" y="16037"/>
                    <a:pt x="16386" y="12448"/>
                    <a:pt x="16386" y="8018"/>
                  </a:cubicBezTo>
                  <a:cubicBezTo>
                    <a:pt x="16386" y="3590"/>
                    <a:pt x="12718" y="1"/>
                    <a:pt x="8191" y="1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11;p58"/>
            <p:cNvSpPr/>
            <p:nvPr/>
          </p:nvSpPr>
          <p:spPr>
            <a:xfrm>
              <a:off x="3832352" y="2039200"/>
              <a:ext cx="66610" cy="69519"/>
            </a:xfrm>
            <a:custGeom>
              <a:avLst/>
              <a:gdLst/>
              <a:ahLst/>
              <a:cxnLst/>
              <a:rect l="l" t="t" r="r" b="b"/>
              <a:pathLst>
                <a:path w="939" h="980" extrusionOk="0">
                  <a:moveTo>
                    <a:pt x="468" y="1"/>
                  </a:moveTo>
                  <a:cubicBezTo>
                    <a:pt x="209" y="1"/>
                    <a:pt x="1" y="223"/>
                    <a:pt x="1" y="490"/>
                  </a:cubicBezTo>
                  <a:cubicBezTo>
                    <a:pt x="1" y="761"/>
                    <a:pt x="209" y="979"/>
                    <a:pt x="468" y="979"/>
                  </a:cubicBezTo>
                  <a:cubicBezTo>
                    <a:pt x="728" y="979"/>
                    <a:pt x="938" y="761"/>
                    <a:pt x="938" y="490"/>
                  </a:cubicBezTo>
                  <a:cubicBezTo>
                    <a:pt x="938" y="223"/>
                    <a:pt x="728" y="1"/>
                    <a:pt x="468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12;p58"/>
            <p:cNvSpPr/>
            <p:nvPr/>
          </p:nvSpPr>
          <p:spPr>
            <a:xfrm>
              <a:off x="4104967" y="1970106"/>
              <a:ext cx="66468" cy="69164"/>
            </a:xfrm>
            <a:custGeom>
              <a:avLst/>
              <a:gdLst/>
              <a:ahLst/>
              <a:cxnLst/>
              <a:rect l="l" t="t" r="r" b="b"/>
              <a:pathLst>
                <a:path w="937" h="975" extrusionOk="0">
                  <a:moveTo>
                    <a:pt x="466" y="0"/>
                  </a:moveTo>
                  <a:cubicBezTo>
                    <a:pt x="207" y="0"/>
                    <a:pt x="0" y="219"/>
                    <a:pt x="0" y="490"/>
                  </a:cubicBezTo>
                  <a:cubicBezTo>
                    <a:pt x="0" y="757"/>
                    <a:pt x="207" y="975"/>
                    <a:pt x="466" y="975"/>
                  </a:cubicBezTo>
                  <a:cubicBezTo>
                    <a:pt x="726" y="975"/>
                    <a:pt x="936" y="757"/>
                    <a:pt x="936" y="490"/>
                  </a:cubicBezTo>
                  <a:cubicBezTo>
                    <a:pt x="936" y="219"/>
                    <a:pt x="726" y="0"/>
                    <a:pt x="466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13;p58"/>
            <p:cNvSpPr/>
            <p:nvPr/>
          </p:nvSpPr>
          <p:spPr>
            <a:xfrm>
              <a:off x="4054175" y="2119573"/>
              <a:ext cx="83919" cy="79592"/>
            </a:xfrm>
            <a:custGeom>
              <a:avLst/>
              <a:gdLst/>
              <a:ahLst/>
              <a:cxnLst/>
              <a:rect l="l" t="t" r="r" b="b"/>
              <a:pathLst>
                <a:path w="1183" h="1122" extrusionOk="0">
                  <a:moveTo>
                    <a:pt x="1" y="1"/>
                  </a:moveTo>
                  <a:lnTo>
                    <a:pt x="1" y="1121"/>
                  </a:lnTo>
                  <a:lnTo>
                    <a:pt x="1182" y="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4;p58"/>
            <p:cNvSpPr/>
            <p:nvPr/>
          </p:nvSpPr>
          <p:spPr>
            <a:xfrm>
              <a:off x="3778227" y="1849867"/>
              <a:ext cx="114848" cy="48805"/>
            </a:xfrm>
            <a:custGeom>
              <a:avLst/>
              <a:gdLst/>
              <a:ahLst/>
              <a:cxnLst/>
              <a:rect l="l" t="t" r="r" b="b"/>
              <a:pathLst>
                <a:path w="1619" h="688" extrusionOk="0">
                  <a:moveTo>
                    <a:pt x="1277" y="1"/>
                  </a:moveTo>
                  <a:cubicBezTo>
                    <a:pt x="975" y="1"/>
                    <a:pt x="1" y="379"/>
                    <a:pt x="1" y="379"/>
                  </a:cubicBezTo>
                  <a:lnTo>
                    <a:pt x="1" y="687"/>
                  </a:lnTo>
                  <a:lnTo>
                    <a:pt x="1618" y="379"/>
                  </a:lnTo>
                  <a:cubicBezTo>
                    <a:pt x="1618" y="379"/>
                    <a:pt x="1528" y="89"/>
                    <a:pt x="1340" y="10"/>
                  </a:cubicBezTo>
                  <a:cubicBezTo>
                    <a:pt x="1325" y="4"/>
                    <a:pt x="1303" y="1"/>
                    <a:pt x="1277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15;p58"/>
            <p:cNvSpPr/>
            <p:nvPr/>
          </p:nvSpPr>
          <p:spPr>
            <a:xfrm>
              <a:off x="4030411" y="1788718"/>
              <a:ext cx="101512" cy="45329"/>
            </a:xfrm>
            <a:custGeom>
              <a:avLst/>
              <a:gdLst/>
              <a:ahLst/>
              <a:cxnLst/>
              <a:rect l="l" t="t" r="r" b="b"/>
              <a:pathLst>
                <a:path w="1431" h="639" extrusionOk="0">
                  <a:moveTo>
                    <a:pt x="679" y="1"/>
                  </a:moveTo>
                  <a:cubicBezTo>
                    <a:pt x="506" y="1"/>
                    <a:pt x="347" y="20"/>
                    <a:pt x="261" y="78"/>
                  </a:cubicBezTo>
                  <a:cubicBezTo>
                    <a:pt x="1" y="255"/>
                    <a:pt x="148" y="638"/>
                    <a:pt x="148" y="638"/>
                  </a:cubicBezTo>
                  <a:lnTo>
                    <a:pt x="1430" y="78"/>
                  </a:lnTo>
                  <a:cubicBezTo>
                    <a:pt x="1430" y="78"/>
                    <a:pt x="1026" y="1"/>
                    <a:pt x="679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16;p58"/>
            <p:cNvSpPr/>
            <p:nvPr/>
          </p:nvSpPr>
          <p:spPr>
            <a:xfrm>
              <a:off x="3846540" y="2323732"/>
              <a:ext cx="228277" cy="150955"/>
            </a:xfrm>
            <a:custGeom>
              <a:avLst/>
              <a:gdLst/>
              <a:ahLst/>
              <a:cxnLst/>
              <a:rect l="l" t="t" r="r" b="b"/>
              <a:pathLst>
                <a:path w="3218" h="2128" extrusionOk="0">
                  <a:moveTo>
                    <a:pt x="0" y="1"/>
                  </a:moveTo>
                  <a:cubicBezTo>
                    <a:pt x="0" y="1"/>
                    <a:pt x="1" y="1588"/>
                    <a:pt x="1152" y="2006"/>
                  </a:cubicBezTo>
                  <a:cubicBezTo>
                    <a:pt x="1390" y="2093"/>
                    <a:pt x="1619" y="2128"/>
                    <a:pt x="1831" y="2128"/>
                  </a:cubicBezTo>
                  <a:cubicBezTo>
                    <a:pt x="2644" y="2128"/>
                    <a:pt x="3218" y="1619"/>
                    <a:pt x="3218" y="1619"/>
                  </a:cubicBezTo>
                  <a:lnTo>
                    <a:pt x="3218" y="1619"/>
                  </a:lnTo>
                  <a:cubicBezTo>
                    <a:pt x="3218" y="1619"/>
                    <a:pt x="2871" y="1754"/>
                    <a:pt x="2331" y="1754"/>
                  </a:cubicBezTo>
                  <a:cubicBezTo>
                    <a:pt x="2060" y="1754"/>
                    <a:pt x="1741" y="1720"/>
                    <a:pt x="1393" y="1619"/>
                  </a:cubicBezTo>
                  <a:cubicBezTo>
                    <a:pt x="347" y="13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17;p58"/>
            <p:cNvSpPr/>
            <p:nvPr/>
          </p:nvSpPr>
          <p:spPr>
            <a:xfrm>
              <a:off x="3835048" y="2161497"/>
              <a:ext cx="95056" cy="99100"/>
            </a:xfrm>
            <a:custGeom>
              <a:avLst/>
              <a:gdLst/>
              <a:ahLst/>
              <a:cxnLst/>
              <a:rect l="l" t="t" r="r" b="b"/>
              <a:pathLst>
                <a:path w="1340" h="1397" extrusionOk="0">
                  <a:moveTo>
                    <a:pt x="671" y="0"/>
                  </a:moveTo>
                  <a:cubicBezTo>
                    <a:pt x="301" y="0"/>
                    <a:pt x="1" y="313"/>
                    <a:pt x="1" y="700"/>
                  </a:cubicBezTo>
                  <a:cubicBezTo>
                    <a:pt x="1" y="1084"/>
                    <a:pt x="301" y="1396"/>
                    <a:pt x="671" y="1396"/>
                  </a:cubicBezTo>
                  <a:cubicBezTo>
                    <a:pt x="1039" y="1396"/>
                    <a:pt x="1340" y="1084"/>
                    <a:pt x="1340" y="700"/>
                  </a:cubicBezTo>
                  <a:cubicBezTo>
                    <a:pt x="1340" y="313"/>
                    <a:pt x="1039" y="0"/>
                    <a:pt x="671" y="0"/>
                  </a:cubicBez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18;p58"/>
            <p:cNvSpPr/>
            <p:nvPr/>
          </p:nvSpPr>
          <p:spPr>
            <a:xfrm>
              <a:off x="4156468" y="2073889"/>
              <a:ext cx="95269" cy="99171"/>
            </a:xfrm>
            <a:custGeom>
              <a:avLst/>
              <a:gdLst/>
              <a:ahLst/>
              <a:cxnLst/>
              <a:rect l="l" t="t" r="r" b="b"/>
              <a:pathLst>
                <a:path w="1343" h="1398" extrusionOk="0">
                  <a:moveTo>
                    <a:pt x="669" y="1"/>
                  </a:moveTo>
                  <a:cubicBezTo>
                    <a:pt x="301" y="1"/>
                    <a:pt x="0" y="313"/>
                    <a:pt x="0" y="697"/>
                  </a:cubicBezTo>
                  <a:cubicBezTo>
                    <a:pt x="0" y="1085"/>
                    <a:pt x="301" y="1397"/>
                    <a:pt x="669" y="1397"/>
                  </a:cubicBezTo>
                  <a:cubicBezTo>
                    <a:pt x="1042" y="1397"/>
                    <a:pt x="1343" y="1085"/>
                    <a:pt x="1343" y="697"/>
                  </a:cubicBezTo>
                  <a:cubicBezTo>
                    <a:pt x="1343" y="313"/>
                    <a:pt x="1042" y="1"/>
                    <a:pt x="669" y="1"/>
                  </a:cubicBez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19;p58"/>
            <p:cNvSpPr/>
            <p:nvPr/>
          </p:nvSpPr>
          <p:spPr>
            <a:xfrm>
              <a:off x="2361029" y="1595625"/>
              <a:ext cx="1569067" cy="1916944"/>
            </a:xfrm>
            <a:custGeom>
              <a:avLst/>
              <a:gdLst/>
              <a:ahLst/>
              <a:cxnLst/>
              <a:rect l="l" t="t" r="r" b="b"/>
              <a:pathLst>
                <a:path w="22119" h="27023" extrusionOk="0">
                  <a:moveTo>
                    <a:pt x="19560" y="0"/>
                  </a:moveTo>
                  <a:cubicBezTo>
                    <a:pt x="16946" y="0"/>
                    <a:pt x="13436" y="1048"/>
                    <a:pt x="12882" y="1995"/>
                  </a:cubicBezTo>
                  <a:cubicBezTo>
                    <a:pt x="12096" y="3346"/>
                    <a:pt x="11110" y="3346"/>
                    <a:pt x="8943" y="5517"/>
                  </a:cubicBezTo>
                  <a:cubicBezTo>
                    <a:pt x="6776" y="7688"/>
                    <a:pt x="8157" y="9858"/>
                    <a:pt x="8115" y="11006"/>
                  </a:cubicBezTo>
                  <a:cubicBezTo>
                    <a:pt x="8077" y="12154"/>
                    <a:pt x="5790" y="12808"/>
                    <a:pt x="4138" y="13177"/>
                  </a:cubicBezTo>
                  <a:cubicBezTo>
                    <a:pt x="2483" y="13545"/>
                    <a:pt x="1497" y="14735"/>
                    <a:pt x="1301" y="15886"/>
                  </a:cubicBezTo>
                  <a:cubicBezTo>
                    <a:pt x="1102" y="17037"/>
                    <a:pt x="0" y="18952"/>
                    <a:pt x="116" y="18994"/>
                  </a:cubicBezTo>
                  <a:cubicBezTo>
                    <a:pt x="237" y="19036"/>
                    <a:pt x="1576" y="19404"/>
                    <a:pt x="1576" y="19404"/>
                  </a:cubicBezTo>
                  <a:lnTo>
                    <a:pt x="6106" y="22926"/>
                  </a:lnTo>
                  <a:cubicBezTo>
                    <a:pt x="6106" y="22926"/>
                    <a:pt x="6302" y="22888"/>
                    <a:pt x="7250" y="22395"/>
                  </a:cubicBezTo>
                  <a:cubicBezTo>
                    <a:pt x="8195" y="21903"/>
                    <a:pt x="7841" y="21413"/>
                    <a:pt x="8195" y="20100"/>
                  </a:cubicBezTo>
                  <a:cubicBezTo>
                    <a:pt x="8548" y="18791"/>
                    <a:pt x="9338" y="18749"/>
                    <a:pt x="10086" y="18256"/>
                  </a:cubicBezTo>
                  <a:cubicBezTo>
                    <a:pt x="10836" y="17767"/>
                    <a:pt x="10952" y="16824"/>
                    <a:pt x="10952" y="16823"/>
                  </a:cubicBezTo>
                  <a:lnTo>
                    <a:pt x="10952" y="16823"/>
                  </a:lnTo>
                  <a:lnTo>
                    <a:pt x="10836" y="17970"/>
                  </a:lnTo>
                  <a:lnTo>
                    <a:pt x="10756" y="18173"/>
                  </a:lnTo>
                  <a:cubicBezTo>
                    <a:pt x="10756" y="18173"/>
                    <a:pt x="10636" y="18381"/>
                    <a:pt x="9850" y="19362"/>
                  </a:cubicBezTo>
                  <a:cubicBezTo>
                    <a:pt x="9063" y="20345"/>
                    <a:pt x="9296" y="21289"/>
                    <a:pt x="9218" y="22271"/>
                  </a:cubicBezTo>
                  <a:cubicBezTo>
                    <a:pt x="9138" y="23257"/>
                    <a:pt x="8511" y="23990"/>
                    <a:pt x="8511" y="23990"/>
                  </a:cubicBezTo>
                  <a:cubicBezTo>
                    <a:pt x="8511" y="23990"/>
                    <a:pt x="9218" y="24156"/>
                    <a:pt x="10440" y="24728"/>
                  </a:cubicBezTo>
                  <a:cubicBezTo>
                    <a:pt x="11663" y="25303"/>
                    <a:pt x="13868" y="27023"/>
                    <a:pt x="13868" y="27023"/>
                  </a:cubicBezTo>
                  <a:cubicBezTo>
                    <a:pt x="13868" y="27023"/>
                    <a:pt x="13868" y="25096"/>
                    <a:pt x="14105" y="24156"/>
                  </a:cubicBezTo>
                  <a:cubicBezTo>
                    <a:pt x="14342" y="23216"/>
                    <a:pt x="15919" y="23257"/>
                    <a:pt x="17180" y="21616"/>
                  </a:cubicBezTo>
                  <a:cubicBezTo>
                    <a:pt x="18439" y="19976"/>
                    <a:pt x="17375" y="18832"/>
                    <a:pt x="16077" y="16988"/>
                  </a:cubicBezTo>
                  <a:cubicBezTo>
                    <a:pt x="14775" y="15145"/>
                    <a:pt x="16077" y="13015"/>
                    <a:pt x="16077" y="13015"/>
                  </a:cubicBezTo>
                  <a:lnTo>
                    <a:pt x="16077" y="13015"/>
                  </a:lnTo>
                  <a:cubicBezTo>
                    <a:pt x="16077" y="13015"/>
                    <a:pt x="16028" y="13021"/>
                    <a:pt x="15916" y="13021"/>
                  </a:cubicBezTo>
                  <a:cubicBezTo>
                    <a:pt x="15621" y="13021"/>
                    <a:pt x="14888" y="12980"/>
                    <a:pt x="13436" y="12684"/>
                  </a:cubicBezTo>
                  <a:cubicBezTo>
                    <a:pt x="11427" y="12277"/>
                    <a:pt x="11385" y="8624"/>
                    <a:pt x="13161" y="7977"/>
                  </a:cubicBezTo>
                  <a:cubicBezTo>
                    <a:pt x="13432" y="7878"/>
                    <a:pt x="13691" y="7836"/>
                    <a:pt x="13934" y="7836"/>
                  </a:cubicBezTo>
                  <a:cubicBezTo>
                    <a:pt x="15278" y="7836"/>
                    <a:pt x="16152" y="9121"/>
                    <a:pt x="16152" y="9121"/>
                  </a:cubicBezTo>
                  <a:cubicBezTo>
                    <a:pt x="16152" y="9121"/>
                    <a:pt x="16312" y="9145"/>
                    <a:pt x="16573" y="9145"/>
                  </a:cubicBezTo>
                  <a:cubicBezTo>
                    <a:pt x="17141" y="9145"/>
                    <a:pt x="18191" y="9028"/>
                    <a:pt x="19109" y="8285"/>
                  </a:cubicBezTo>
                  <a:cubicBezTo>
                    <a:pt x="20448" y="7202"/>
                    <a:pt x="19267" y="6092"/>
                    <a:pt x="18439" y="3586"/>
                  </a:cubicBezTo>
                  <a:cubicBezTo>
                    <a:pt x="17612" y="1080"/>
                    <a:pt x="22119" y="663"/>
                    <a:pt x="22119" y="663"/>
                  </a:cubicBezTo>
                  <a:cubicBezTo>
                    <a:pt x="21629" y="191"/>
                    <a:pt x="20676" y="0"/>
                    <a:pt x="19560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20;p58"/>
            <p:cNvSpPr/>
            <p:nvPr/>
          </p:nvSpPr>
          <p:spPr>
            <a:xfrm>
              <a:off x="2285125" y="2211153"/>
              <a:ext cx="639643" cy="414204"/>
            </a:xfrm>
            <a:custGeom>
              <a:avLst/>
              <a:gdLst/>
              <a:ahLst/>
              <a:cxnLst/>
              <a:rect l="l" t="t" r="r" b="b"/>
              <a:pathLst>
                <a:path w="9017" h="5839" extrusionOk="0">
                  <a:moveTo>
                    <a:pt x="8805" y="0"/>
                  </a:moveTo>
                  <a:cubicBezTo>
                    <a:pt x="8805" y="669"/>
                    <a:pt x="8169" y="1042"/>
                    <a:pt x="7662" y="1588"/>
                  </a:cubicBezTo>
                  <a:cubicBezTo>
                    <a:pt x="7485" y="1778"/>
                    <a:pt x="7174" y="1822"/>
                    <a:pt x="6765" y="1822"/>
                  </a:cubicBezTo>
                  <a:cubicBezTo>
                    <a:pt x="6399" y="1822"/>
                    <a:pt x="5954" y="1787"/>
                    <a:pt x="5454" y="1787"/>
                  </a:cubicBezTo>
                  <a:cubicBezTo>
                    <a:pt x="4906" y="1787"/>
                    <a:pt x="4292" y="1830"/>
                    <a:pt x="3644" y="2009"/>
                  </a:cubicBezTo>
                  <a:cubicBezTo>
                    <a:pt x="1739" y="2539"/>
                    <a:pt x="1" y="4835"/>
                    <a:pt x="1" y="4835"/>
                  </a:cubicBezTo>
                  <a:lnTo>
                    <a:pt x="1178" y="5839"/>
                  </a:lnTo>
                  <a:cubicBezTo>
                    <a:pt x="1680" y="4033"/>
                    <a:pt x="3135" y="3725"/>
                    <a:pt x="4361" y="3112"/>
                  </a:cubicBezTo>
                  <a:cubicBezTo>
                    <a:pt x="5589" y="2494"/>
                    <a:pt x="6393" y="3022"/>
                    <a:pt x="7707" y="2408"/>
                  </a:cubicBezTo>
                  <a:cubicBezTo>
                    <a:pt x="9016" y="1791"/>
                    <a:pt x="8805" y="1"/>
                    <a:pt x="8805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1;p58"/>
            <p:cNvSpPr/>
            <p:nvPr/>
          </p:nvSpPr>
          <p:spPr>
            <a:xfrm>
              <a:off x="3607124" y="2722474"/>
              <a:ext cx="239485" cy="144500"/>
            </a:xfrm>
            <a:custGeom>
              <a:avLst/>
              <a:gdLst/>
              <a:ahLst/>
              <a:cxnLst/>
              <a:rect l="l" t="t" r="r" b="b"/>
              <a:pathLst>
                <a:path w="3376" h="2037" extrusionOk="0">
                  <a:moveTo>
                    <a:pt x="1" y="1"/>
                  </a:moveTo>
                  <a:lnTo>
                    <a:pt x="83" y="2036"/>
                  </a:lnTo>
                  <a:lnTo>
                    <a:pt x="3375" y="3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22;p58"/>
            <p:cNvSpPr/>
            <p:nvPr/>
          </p:nvSpPr>
          <p:spPr>
            <a:xfrm>
              <a:off x="4054175" y="3006793"/>
              <a:ext cx="197561" cy="975603"/>
            </a:xfrm>
            <a:custGeom>
              <a:avLst/>
              <a:gdLst/>
              <a:ahLst/>
              <a:cxnLst/>
              <a:rect l="l" t="t" r="r" b="b"/>
              <a:pathLst>
                <a:path w="2785" h="13753" extrusionOk="0">
                  <a:moveTo>
                    <a:pt x="1" y="0"/>
                  </a:moveTo>
                  <a:lnTo>
                    <a:pt x="716" y="13752"/>
                  </a:lnTo>
                  <a:lnTo>
                    <a:pt x="2785" y="13549"/>
                  </a:lnTo>
                  <a:lnTo>
                    <a:pt x="1705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23;p58"/>
            <p:cNvSpPr/>
            <p:nvPr/>
          </p:nvSpPr>
          <p:spPr>
            <a:xfrm>
              <a:off x="4084111" y="3006793"/>
              <a:ext cx="487908" cy="858911"/>
            </a:xfrm>
            <a:custGeom>
              <a:avLst/>
              <a:gdLst/>
              <a:ahLst/>
              <a:cxnLst/>
              <a:rect l="l" t="t" r="r" b="b"/>
              <a:pathLst>
                <a:path w="6878" h="12108" extrusionOk="0">
                  <a:moveTo>
                    <a:pt x="1144" y="0"/>
                  </a:moveTo>
                  <a:lnTo>
                    <a:pt x="1753" y="5120"/>
                  </a:lnTo>
                  <a:cubicBezTo>
                    <a:pt x="1753" y="5120"/>
                    <a:pt x="1057" y="5155"/>
                    <a:pt x="760" y="5260"/>
                  </a:cubicBezTo>
                  <a:cubicBezTo>
                    <a:pt x="463" y="5361"/>
                    <a:pt x="1" y="5809"/>
                    <a:pt x="1" y="5809"/>
                  </a:cubicBezTo>
                  <a:lnTo>
                    <a:pt x="1291" y="7130"/>
                  </a:lnTo>
                  <a:cubicBezTo>
                    <a:pt x="1291" y="7130"/>
                    <a:pt x="4033" y="11999"/>
                    <a:pt x="5456" y="12104"/>
                  </a:cubicBezTo>
                  <a:cubicBezTo>
                    <a:pt x="5490" y="12107"/>
                    <a:pt x="5523" y="12108"/>
                    <a:pt x="5556" y="12108"/>
                  </a:cubicBezTo>
                  <a:cubicBezTo>
                    <a:pt x="6872" y="12108"/>
                    <a:pt x="6748" y="10137"/>
                    <a:pt x="6814" y="8492"/>
                  </a:cubicBezTo>
                  <a:cubicBezTo>
                    <a:pt x="6878" y="6806"/>
                    <a:pt x="3902" y="2028"/>
                    <a:pt x="3082" y="1166"/>
                  </a:cubicBezTo>
                  <a:cubicBezTo>
                    <a:pt x="2439" y="493"/>
                    <a:pt x="1611" y="158"/>
                    <a:pt x="1283" y="46"/>
                  </a:cubicBezTo>
                  <a:cubicBezTo>
                    <a:pt x="1197" y="15"/>
                    <a:pt x="1144" y="0"/>
                    <a:pt x="1144" y="0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4;p58"/>
            <p:cNvSpPr/>
            <p:nvPr/>
          </p:nvSpPr>
          <p:spPr>
            <a:xfrm>
              <a:off x="3371752" y="3962824"/>
              <a:ext cx="1010008" cy="848838"/>
            </a:xfrm>
            <a:custGeom>
              <a:avLst/>
              <a:gdLst/>
              <a:ahLst/>
              <a:cxnLst/>
              <a:rect l="l" t="t" r="r" b="b"/>
              <a:pathLst>
                <a:path w="14238" h="11966" extrusionOk="0">
                  <a:moveTo>
                    <a:pt x="13124" y="1"/>
                  </a:moveTo>
                  <a:lnTo>
                    <a:pt x="0" y="1295"/>
                  </a:lnTo>
                  <a:lnTo>
                    <a:pt x="376" y="11615"/>
                  </a:lnTo>
                  <a:lnTo>
                    <a:pt x="7111" y="11965"/>
                  </a:lnTo>
                  <a:lnTo>
                    <a:pt x="8221" y="6630"/>
                  </a:lnTo>
                  <a:lnTo>
                    <a:pt x="9621" y="11965"/>
                  </a:lnTo>
                  <a:lnTo>
                    <a:pt x="14237" y="11276"/>
                  </a:lnTo>
                  <a:lnTo>
                    <a:pt x="13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25;p58"/>
            <p:cNvSpPr/>
            <p:nvPr/>
          </p:nvSpPr>
          <p:spPr>
            <a:xfrm>
              <a:off x="3454750" y="4789676"/>
              <a:ext cx="355255" cy="506848"/>
            </a:xfrm>
            <a:custGeom>
              <a:avLst/>
              <a:gdLst/>
              <a:ahLst/>
              <a:cxnLst/>
              <a:rect l="l" t="t" r="r" b="b"/>
              <a:pathLst>
                <a:path w="5008" h="7145" extrusionOk="0">
                  <a:moveTo>
                    <a:pt x="1" y="1"/>
                  </a:moveTo>
                  <a:lnTo>
                    <a:pt x="1110" y="7014"/>
                  </a:lnTo>
                  <a:cubicBezTo>
                    <a:pt x="1833" y="7105"/>
                    <a:pt x="2565" y="7144"/>
                    <a:pt x="3304" y="7144"/>
                  </a:cubicBezTo>
                  <a:cubicBezTo>
                    <a:pt x="3726" y="7144"/>
                    <a:pt x="4150" y="7131"/>
                    <a:pt x="4575" y="7108"/>
                  </a:cubicBezTo>
                  <a:cubicBezTo>
                    <a:pt x="4060" y="6585"/>
                    <a:pt x="5008" y="260"/>
                    <a:pt x="5008" y="2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26;p58"/>
            <p:cNvSpPr/>
            <p:nvPr/>
          </p:nvSpPr>
          <p:spPr>
            <a:xfrm>
              <a:off x="3533491" y="5287235"/>
              <a:ext cx="343267" cy="100589"/>
            </a:xfrm>
            <a:custGeom>
              <a:avLst/>
              <a:gdLst/>
              <a:ahLst/>
              <a:cxnLst/>
              <a:rect l="l" t="t" r="r" b="b"/>
              <a:pathLst>
                <a:path w="4839" h="1418" extrusionOk="0">
                  <a:moveTo>
                    <a:pt x="0" y="0"/>
                  </a:moveTo>
                  <a:lnTo>
                    <a:pt x="223" y="1418"/>
                  </a:lnTo>
                  <a:lnTo>
                    <a:pt x="4839" y="1298"/>
                  </a:lnTo>
                  <a:cubicBezTo>
                    <a:pt x="4839" y="1298"/>
                    <a:pt x="4161" y="244"/>
                    <a:pt x="3522" y="124"/>
                  </a:cubicBezTo>
                  <a:cubicBezTo>
                    <a:pt x="3503" y="120"/>
                    <a:pt x="3484" y="109"/>
                    <a:pt x="3465" y="94"/>
                  </a:cubicBezTo>
                  <a:cubicBezTo>
                    <a:pt x="3040" y="117"/>
                    <a:pt x="2616" y="130"/>
                    <a:pt x="2194" y="130"/>
                  </a:cubicBezTo>
                  <a:cubicBezTo>
                    <a:pt x="1455" y="130"/>
                    <a:pt x="723" y="91"/>
                    <a:pt x="0" y="0"/>
                  </a:cubicBezTo>
                  <a:close/>
                </a:path>
              </a:pathLst>
            </a:custGeom>
            <a:solidFill>
              <a:srgbClr val="1A2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27;p58"/>
            <p:cNvSpPr/>
            <p:nvPr/>
          </p:nvSpPr>
          <p:spPr>
            <a:xfrm>
              <a:off x="4093759" y="4766409"/>
              <a:ext cx="265874" cy="473579"/>
            </a:xfrm>
            <a:custGeom>
              <a:avLst/>
              <a:gdLst/>
              <a:ahLst/>
              <a:cxnLst/>
              <a:rect l="l" t="t" r="r" b="b"/>
              <a:pathLst>
                <a:path w="3748" h="6676" extrusionOk="0">
                  <a:moveTo>
                    <a:pt x="3702" y="1"/>
                  </a:moveTo>
                  <a:lnTo>
                    <a:pt x="0" y="554"/>
                  </a:lnTo>
                  <a:lnTo>
                    <a:pt x="1061" y="6676"/>
                  </a:lnTo>
                  <a:cubicBezTo>
                    <a:pt x="1964" y="6499"/>
                    <a:pt x="2863" y="6318"/>
                    <a:pt x="3747" y="6141"/>
                  </a:cubicBezTo>
                  <a:cubicBezTo>
                    <a:pt x="3657" y="3922"/>
                    <a:pt x="3702" y="1"/>
                    <a:pt x="3702" y="1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28;p58"/>
            <p:cNvSpPr/>
            <p:nvPr/>
          </p:nvSpPr>
          <p:spPr>
            <a:xfrm>
              <a:off x="4169024" y="5202039"/>
              <a:ext cx="277578" cy="170888"/>
            </a:xfrm>
            <a:custGeom>
              <a:avLst/>
              <a:gdLst/>
              <a:ahLst/>
              <a:cxnLst/>
              <a:rect l="l" t="t" r="r" b="b"/>
              <a:pathLst>
                <a:path w="3913" h="2409" extrusionOk="0">
                  <a:moveTo>
                    <a:pt x="2686" y="0"/>
                  </a:moveTo>
                  <a:cubicBezTo>
                    <a:pt x="1802" y="177"/>
                    <a:pt x="903" y="358"/>
                    <a:pt x="0" y="535"/>
                  </a:cubicBezTo>
                  <a:lnTo>
                    <a:pt x="323" y="2408"/>
                  </a:lnTo>
                  <a:lnTo>
                    <a:pt x="3913" y="2408"/>
                  </a:lnTo>
                  <a:cubicBezTo>
                    <a:pt x="3913" y="2408"/>
                    <a:pt x="3202" y="1494"/>
                    <a:pt x="2879" y="1494"/>
                  </a:cubicBezTo>
                  <a:cubicBezTo>
                    <a:pt x="2876" y="1494"/>
                    <a:pt x="2873" y="1494"/>
                    <a:pt x="2871" y="1495"/>
                  </a:cubicBezTo>
                  <a:cubicBezTo>
                    <a:pt x="2870" y="1495"/>
                    <a:pt x="2870" y="1495"/>
                    <a:pt x="2870" y="1495"/>
                  </a:cubicBezTo>
                  <a:cubicBezTo>
                    <a:pt x="2780" y="1495"/>
                    <a:pt x="2723" y="883"/>
                    <a:pt x="2686" y="0"/>
                  </a:cubicBezTo>
                  <a:close/>
                </a:path>
              </a:pathLst>
            </a:custGeom>
            <a:solidFill>
              <a:srgbClr val="1A2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29;p58"/>
            <p:cNvSpPr/>
            <p:nvPr/>
          </p:nvSpPr>
          <p:spPr>
            <a:xfrm>
              <a:off x="3610387" y="1642657"/>
              <a:ext cx="319715" cy="570408"/>
            </a:xfrm>
            <a:custGeom>
              <a:avLst/>
              <a:gdLst/>
              <a:ahLst/>
              <a:cxnLst/>
              <a:rect l="l" t="t" r="r" b="b"/>
              <a:pathLst>
                <a:path w="4507" h="8041" extrusionOk="0">
                  <a:moveTo>
                    <a:pt x="4507" y="0"/>
                  </a:moveTo>
                  <a:cubicBezTo>
                    <a:pt x="4506" y="0"/>
                    <a:pt x="0" y="417"/>
                    <a:pt x="827" y="2923"/>
                  </a:cubicBezTo>
                  <a:cubicBezTo>
                    <a:pt x="1655" y="5429"/>
                    <a:pt x="2836" y="6539"/>
                    <a:pt x="1497" y="7622"/>
                  </a:cubicBezTo>
                  <a:cubicBezTo>
                    <a:pt x="1287" y="7792"/>
                    <a:pt x="1068" y="7931"/>
                    <a:pt x="850" y="8040"/>
                  </a:cubicBezTo>
                  <a:cubicBezTo>
                    <a:pt x="1599" y="7815"/>
                    <a:pt x="2322" y="7464"/>
                    <a:pt x="2652" y="6941"/>
                  </a:cubicBezTo>
                  <a:cubicBezTo>
                    <a:pt x="3477" y="5632"/>
                    <a:pt x="1787" y="3126"/>
                    <a:pt x="1787" y="1855"/>
                  </a:cubicBezTo>
                  <a:cubicBezTo>
                    <a:pt x="1787" y="583"/>
                    <a:pt x="4507" y="0"/>
                    <a:pt x="4507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30;p58"/>
            <p:cNvSpPr/>
            <p:nvPr/>
          </p:nvSpPr>
          <p:spPr>
            <a:xfrm>
              <a:off x="3506747" y="1627618"/>
              <a:ext cx="423355" cy="615028"/>
            </a:xfrm>
            <a:custGeom>
              <a:avLst/>
              <a:gdLst/>
              <a:ahLst/>
              <a:cxnLst/>
              <a:rect l="l" t="t" r="r" b="b"/>
              <a:pathLst>
                <a:path w="5968" h="8670" extrusionOk="0">
                  <a:moveTo>
                    <a:pt x="5171" y="1"/>
                  </a:moveTo>
                  <a:cubicBezTo>
                    <a:pt x="4377" y="1"/>
                    <a:pt x="3210" y="348"/>
                    <a:pt x="2062" y="945"/>
                  </a:cubicBezTo>
                  <a:cubicBezTo>
                    <a:pt x="407" y="1803"/>
                    <a:pt x="840" y="3711"/>
                    <a:pt x="1668" y="5803"/>
                  </a:cubicBezTo>
                  <a:cubicBezTo>
                    <a:pt x="2491" y="7895"/>
                    <a:pt x="1" y="8670"/>
                    <a:pt x="1" y="8670"/>
                  </a:cubicBezTo>
                  <a:cubicBezTo>
                    <a:pt x="1" y="8670"/>
                    <a:pt x="1187" y="8595"/>
                    <a:pt x="2311" y="8252"/>
                  </a:cubicBezTo>
                  <a:cubicBezTo>
                    <a:pt x="2529" y="8143"/>
                    <a:pt x="2748" y="8004"/>
                    <a:pt x="2958" y="7834"/>
                  </a:cubicBezTo>
                  <a:cubicBezTo>
                    <a:pt x="4297" y="6751"/>
                    <a:pt x="3116" y="5641"/>
                    <a:pt x="2288" y="3135"/>
                  </a:cubicBezTo>
                  <a:cubicBezTo>
                    <a:pt x="1461" y="629"/>
                    <a:pt x="5968" y="212"/>
                    <a:pt x="5968" y="212"/>
                  </a:cubicBezTo>
                  <a:cubicBezTo>
                    <a:pt x="5799" y="69"/>
                    <a:pt x="5521" y="1"/>
                    <a:pt x="5171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31;p58"/>
            <p:cNvSpPr/>
            <p:nvPr/>
          </p:nvSpPr>
          <p:spPr>
            <a:xfrm>
              <a:off x="3778794" y="1876681"/>
              <a:ext cx="114280" cy="29155"/>
            </a:xfrm>
            <a:custGeom>
              <a:avLst/>
              <a:gdLst/>
              <a:ahLst/>
              <a:cxnLst/>
              <a:rect l="l" t="t" r="r" b="b"/>
              <a:pathLst>
                <a:path w="1611" h="411" extrusionOk="0">
                  <a:moveTo>
                    <a:pt x="1610" y="1"/>
                  </a:moveTo>
                  <a:lnTo>
                    <a:pt x="0" y="309"/>
                  </a:lnTo>
                  <a:cubicBezTo>
                    <a:pt x="7" y="350"/>
                    <a:pt x="26" y="403"/>
                    <a:pt x="71" y="411"/>
                  </a:cubicBezTo>
                  <a:lnTo>
                    <a:pt x="94" y="411"/>
                  </a:lnTo>
                  <a:cubicBezTo>
                    <a:pt x="290" y="411"/>
                    <a:pt x="1475" y="328"/>
                    <a:pt x="1610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32;p58"/>
            <p:cNvSpPr/>
            <p:nvPr/>
          </p:nvSpPr>
          <p:spPr>
            <a:xfrm>
              <a:off x="3778227" y="1863061"/>
              <a:ext cx="114848" cy="35611"/>
            </a:xfrm>
            <a:custGeom>
              <a:avLst/>
              <a:gdLst/>
              <a:ahLst/>
              <a:cxnLst/>
              <a:rect l="l" t="t" r="r" b="b"/>
              <a:pathLst>
                <a:path w="1619" h="502" extrusionOk="0">
                  <a:moveTo>
                    <a:pt x="1212" y="0"/>
                  </a:moveTo>
                  <a:cubicBezTo>
                    <a:pt x="1197" y="0"/>
                    <a:pt x="1182" y="0"/>
                    <a:pt x="1167" y="5"/>
                  </a:cubicBezTo>
                  <a:cubicBezTo>
                    <a:pt x="934" y="31"/>
                    <a:pt x="1" y="456"/>
                    <a:pt x="1" y="456"/>
                  </a:cubicBezTo>
                  <a:cubicBezTo>
                    <a:pt x="1" y="456"/>
                    <a:pt x="1" y="474"/>
                    <a:pt x="8" y="501"/>
                  </a:cubicBezTo>
                  <a:lnTo>
                    <a:pt x="1618" y="193"/>
                  </a:lnTo>
                  <a:cubicBezTo>
                    <a:pt x="1618" y="193"/>
                    <a:pt x="1430" y="0"/>
                    <a:pt x="1212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33;p58"/>
            <p:cNvSpPr/>
            <p:nvPr/>
          </p:nvSpPr>
          <p:spPr>
            <a:xfrm>
              <a:off x="4040910" y="1797160"/>
              <a:ext cx="84912" cy="46251"/>
            </a:xfrm>
            <a:custGeom>
              <a:avLst/>
              <a:gdLst/>
              <a:ahLst/>
              <a:cxnLst/>
              <a:rect l="l" t="t" r="r" b="b"/>
              <a:pathLst>
                <a:path w="1197" h="652" extrusionOk="0">
                  <a:moveTo>
                    <a:pt x="1197" y="0"/>
                  </a:moveTo>
                  <a:lnTo>
                    <a:pt x="0" y="519"/>
                  </a:lnTo>
                  <a:cubicBezTo>
                    <a:pt x="0" y="519"/>
                    <a:pt x="372" y="651"/>
                    <a:pt x="673" y="651"/>
                  </a:cubicBezTo>
                  <a:cubicBezTo>
                    <a:pt x="760" y="651"/>
                    <a:pt x="839" y="640"/>
                    <a:pt x="903" y="613"/>
                  </a:cubicBezTo>
                  <a:cubicBezTo>
                    <a:pt x="1197" y="497"/>
                    <a:pt x="1197" y="0"/>
                    <a:pt x="1197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34;p58"/>
            <p:cNvSpPr/>
            <p:nvPr/>
          </p:nvSpPr>
          <p:spPr>
            <a:xfrm>
              <a:off x="4040910" y="1797160"/>
              <a:ext cx="84912" cy="36888"/>
            </a:xfrm>
            <a:custGeom>
              <a:avLst/>
              <a:gdLst/>
              <a:ahLst/>
              <a:cxnLst/>
              <a:rect l="l" t="t" r="r" b="b"/>
              <a:pathLst>
                <a:path w="1197" h="520" extrusionOk="0">
                  <a:moveTo>
                    <a:pt x="1197" y="0"/>
                  </a:moveTo>
                  <a:cubicBezTo>
                    <a:pt x="1174" y="0"/>
                    <a:pt x="808" y="0"/>
                    <a:pt x="478" y="132"/>
                  </a:cubicBezTo>
                  <a:cubicBezTo>
                    <a:pt x="136" y="264"/>
                    <a:pt x="0" y="519"/>
                    <a:pt x="0" y="519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35;p58"/>
            <p:cNvSpPr/>
            <p:nvPr/>
          </p:nvSpPr>
          <p:spPr>
            <a:xfrm>
              <a:off x="3824691" y="2073889"/>
              <a:ext cx="67603" cy="52919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109" y="1"/>
                    <a:pt x="1" y="517"/>
                    <a:pt x="308" y="697"/>
                  </a:cubicBezTo>
                  <a:cubicBezTo>
                    <a:pt x="365" y="731"/>
                    <a:pt x="425" y="746"/>
                    <a:pt x="482" y="746"/>
                  </a:cubicBezTo>
                  <a:cubicBezTo>
                    <a:pt x="692" y="746"/>
                    <a:pt x="899" y="550"/>
                    <a:pt x="952" y="294"/>
                  </a:cubicBezTo>
                  <a:lnTo>
                    <a:pt x="952" y="294"/>
                  </a:lnTo>
                  <a:cubicBezTo>
                    <a:pt x="866" y="415"/>
                    <a:pt x="730" y="490"/>
                    <a:pt x="576" y="490"/>
                  </a:cubicBezTo>
                  <a:cubicBezTo>
                    <a:pt x="317" y="490"/>
                    <a:pt x="109" y="272"/>
                    <a:pt x="109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36;p58"/>
            <p:cNvSpPr/>
            <p:nvPr/>
          </p:nvSpPr>
          <p:spPr>
            <a:xfrm>
              <a:off x="3832352" y="2065660"/>
              <a:ext cx="61290" cy="43059"/>
            </a:xfrm>
            <a:custGeom>
              <a:avLst/>
              <a:gdLst/>
              <a:ahLst/>
              <a:cxnLst/>
              <a:rect l="l" t="t" r="r" b="b"/>
              <a:pathLst>
                <a:path w="864" h="607" extrusionOk="0">
                  <a:moveTo>
                    <a:pt x="543" y="1"/>
                  </a:moveTo>
                  <a:cubicBezTo>
                    <a:pt x="299" y="1"/>
                    <a:pt x="1" y="117"/>
                    <a:pt x="1" y="117"/>
                  </a:cubicBezTo>
                  <a:cubicBezTo>
                    <a:pt x="1" y="388"/>
                    <a:pt x="209" y="606"/>
                    <a:pt x="468" y="606"/>
                  </a:cubicBezTo>
                  <a:cubicBezTo>
                    <a:pt x="622" y="606"/>
                    <a:pt x="758" y="531"/>
                    <a:pt x="844" y="410"/>
                  </a:cubicBezTo>
                  <a:cubicBezTo>
                    <a:pt x="859" y="350"/>
                    <a:pt x="863" y="287"/>
                    <a:pt x="855" y="219"/>
                  </a:cubicBezTo>
                  <a:cubicBezTo>
                    <a:pt x="841" y="49"/>
                    <a:pt x="705" y="1"/>
                    <a:pt x="543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37;p58"/>
            <p:cNvSpPr/>
            <p:nvPr/>
          </p:nvSpPr>
          <p:spPr>
            <a:xfrm>
              <a:off x="4105463" y="2004795"/>
              <a:ext cx="70015" cy="54764"/>
            </a:xfrm>
            <a:custGeom>
              <a:avLst/>
              <a:gdLst/>
              <a:ahLst/>
              <a:cxnLst/>
              <a:rect l="l" t="t" r="r" b="b"/>
              <a:pathLst>
                <a:path w="987" h="772" extrusionOk="0">
                  <a:moveTo>
                    <a:pt x="929" y="1"/>
                  </a:moveTo>
                  <a:lnTo>
                    <a:pt x="929" y="1"/>
                  </a:lnTo>
                  <a:cubicBezTo>
                    <a:pt x="929" y="268"/>
                    <a:pt x="719" y="486"/>
                    <a:pt x="459" y="486"/>
                  </a:cubicBezTo>
                  <a:cubicBezTo>
                    <a:pt x="256" y="486"/>
                    <a:pt x="83" y="355"/>
                    <a:pt x="19" y="166"/>
                  </a:cubicBezTo>
                  <a:lnTo>
                    <a:pt x="19" y="166"/>
                  </a:lnTo>
                  <a:cubicBezTo>
                    <a:pt x="0" y="392"/>
                    <a:pt x="143" y="734"/>
                    <a:pt x="508" y="768"/>
                  </a:cubicBezTo>
                  <a:cubicBezTo>
                    <a:pt x="520" y="772"/>
                    <a:pt x="535" y="772"/>
                    <a:pt x="546" y="772"/>
                  </a:cubicBezTo>
                  <a:cubicBezTo>
                    <a:pt x="986" y="772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38;p58"/>
            <p:cNvSpPr/>
            <p:nvPr/>
          </p:nvSpPr>
          <p:spPr>
            <a:xfrm>
              <a:off x="4106811" y="2000255"/>
              <a:ext cx="64624" cy="39016"/>
            </a:xfrm>
            <a:custGeom>
              <a:avLst/>
              <a:gdLst/>
              <a:ahLst/>
              <a:cxnLst/>
              <a:rect l="l" t="t" r="r" b="b"/>
              <a:pathLst>
                <a:path w="911" h="550" extrusionOk="0">
                  <a:moveTo>
                    <a:pt x="353" y="1"/>
                  </a:moveTo>
                  <a:cubicBezTo>
                    <a:pt x="230" y="1"/>
                    <a:pt x="117" y="16"/>
                    <a:pt x="68" y="65"/>
                  </a:cubicBezTo>
                  <a:cubicBezTo>
                    <a:pt x="30" y="98"/>
                    <a:pt x="7" y="159"/>
                    <a:pt x="0" y="230"/>
                  </a:cubicBezTo>
                  <a:cubicBezTo>
                    <a:pt x="64" y="419"/>
                    <a:pt x="237" y="550"/>
                    <a:pt x="440" y="550"/>
                  </a:cubicBezTo>
                  <a:cubicBezTo>
                    <a:pt x="700" y="550"/>
                    <a:pt x="910" y="332"/>
                    <a:pt x="910" y="65"/>
                  </a:cubicBezTo>
                  <a:cubicBezTo>
                    <a:pt x="910" y="65"/>
                    <a:pt x="606" y="1"/>
                    <a:pt x="353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39;p58"/>
            <p:cNvSpPr/>
            <p:nvPr/>
          </p:nvSpPr>
          <p:spPr>
            <a:xfrm>
              <a:off x="4054175" y="2183346"/>
              <a:ext cx="83919" cy="33199"/>
            </a:xfrm>
            <a:custGeom>
              <a:avLst/>
              <a:gdLst/>
              <a:ahLst/>
              <a:cxnLst/>
              <a:rect l="l" t="t" r="r" b="b"/>
              <a:pathLst>
                <a:path w="1183" h="468" extrusionOk="0">
                  <a:moveTo>
                    <a:pt x="1182" y="0"/>
                  </a:moveTo>
                  <a:lnTo>
                    <a:pt x="5" y="222"/>
                  </a:lnTo>
                  <a:lnTo>
                    <a:pt x="1" y="467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40;p58"/>
            <p:cNvSpPr/>
            <p:nvPr/>
          </p:nvSpPr>
          <p:spPr>
            <a:xfrm>
              <a:off x="4054459" y="2172989"/>
              <a:ext cx="83635" cy="26176"/>
            </a:xfrm>
            <a:custGeom>
              <a:avLst/>
              <a:gdLst/>
              <a:ahLst/>
              <a:cxnLst/>
              <a:rect l="l" t="t" r="r" b="b"/>
              <a:pathLst>
                <a:path w="1179" h="369" extrusionOk="0">
                  <a:moveTo>
                    <a:pt x="12" y="0"/>
                  </a:moveTo>
                  <a:lnTo>
                    <a:pt x="1" y="368"/>
                  </a:lnTo>
                  <a:lnTo>
                    <a:pt x="1178" y="1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11D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41;p58"/>
            <p:cNvSpPr/>
            <p:nvPr/>
          </p:nvSpPr>
          <p:spPr>
            <a:xfrm>
              <a:off x="3212355" y="2151637"/>
              <a:ext cx="294462" cy="108960"/>
            </a:xfrm>
            <a:custGeom>
              <a:avLst/>
              <a:gdLst/>
              <a:ahLst/>
              <a:cxnLst/>
              <a:rect l="l" t="t" r="r" b="b"/>
              <a:pathLst>
                <a:path w="4151" h="1536" extrusionOk="0">
                  <a:moveTo>
                    <a:pt x="1931" y="0"/>
                  </a:moveTo>
                  <a:cubicBezTo>
                    <a:pt x="1690" y="0"/>
                    <a:pt x="1431" y="41"/>
                    <a:pt x="1160" y="139"/>
                  </a:cubicBezTo>
                  <a:cubicBezTo>
                    <a:pt x="573" y="353"/>
                    <a:pt x="185" y="892"/>
                    <a:pt x="1" y="1531"/>
                  </a:cubicBezTo>
                  <a:lnTo>
                    <a:pt x="1" y="1535"/>
                  </a:lnTo>
                  <a:cubicBezTo>
                    <a:pt x="1" y="1535"/>
                    <a:pt x="577" y="511"/>
                    <a:pt x="1973" y="447"/>
                  </a:cubicBezTo>
                  <a:cubicBezTo>
                    <a:pt x="2022" y="444"/>
                    <a:pt x="2067" y="444"/>
                    <a:pt x="2116" y="444"/>
                  </a:cubicBezTo>
                  <a:cubicBezTo>
                    <a:pt x="3421" y="444"/>
                    <a:pt x="4151" y="1283"/>
                    <a:pt x="4151" y="1283"/>
                  </a:cubicBezTo>
                  <a:cubicBezTo>
                    <a:pt x="4151" y="1283"/>
                    <a:pt x="3278" y="0"/>
                    <a:pt x="1931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42;p58"/>
            <p:cNvSpPr/>
            <p:nvPr/>
          </p:nvSpPr>
          <p:spPr>
            <a:xfrm>
              <a:off x="3190790" y="2112904"/>
              <a:ext cx="323262" cy="147337"/>
            </a:xfrm>
            <a:custGeom>
              <a:avLst/>
              <a:gdLst/>
              <a:ahLst/>
              <a:cxnLst/>
              <a:rect l="l" t="t" r="r" b="b"/>
              <a:pathLst>
                <a:path w="4557" h="2077" extrusionOk="0">
                  <a:moveTo>
                    <a:pt x="2340" y="0"/>
                  </a:moveTo>
                  <a:cubicBezTo>
                    <a:pt x="2043" y="0"/>
                    <a:pt x="1735" y="45"/>
                    <a:pt x="1437" y="147"/>
                  </a:cubicBezTo>
                  <a:cubicBezTo>
                    <a:pt x="0" y="637"/>
                    <a:pt x="290" y="2006"/>
                    <a:pt x="305" y="2077"/>
                  </a:cubicBezTo>
                  <a:cubicBezTo>
                    <a:pt x="489" y="1438"/>
                    <a:pt x="877" y="899"/>
                    <a:pt x="1464" y="685"/>
                  </a:cubicBezTo>
                  <a:cubicBezTo>
                    <a:pt x="1735" y="587"/>
                    <a:pt x="1994" y="546"/>
                    <a:pt x="2235" y="546"/>
                  </a:cubicBezTo>
                  <a:cubicBezTo>
                    <a:pt x="3582" y="546"/>
                    <a:pt x="4455" y="1829"/>
                    <a:pt x="4455" y="1829"/>
                  </a:cubicBezTo>
                  <a:cubicBezTo>
                    <a:pt x="4557" y="738"/>
                    <a:pt x="3514" y="0"/>
                    <a:pt x="2340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43;p58"/>
            <p:cNvSpPr/>
            <p:nvPr/>
          </p:nvSpPr>
          <p:spPr>
            <a:xfrm>
              <a:off x="3541507" y="3087379"/>
              <a:ext cx="516709" cy="196497"/>
            </a:xfrm>
            <a:custGeom>
              <a:avLst/>
              <a:gdLst/>
              <a:ahLst/>
              <a:cxnLst/>
              <a:rect l="l" t="t" r="r" b="b"/>
              <a:pathLst>
                <a:path w="7284" h="2770" extrusionOk="0">
                  <a:moveTo>
                    <a:pt x="7284" y="0"/>
                  </a:moveTo>
                  <a:cubicBezTo>
                    <a:pt x="7284" y="0"/>
                    <a:pt x="7235" y="124"/>
                    <a:pt x="7130" y="309"/>
                  </a:cubicBezTo>
                  <a:cubicBezTo>
                    <a:pt x="6957" y="1099"/>
                    <a:pt x="6524" y="1980"/>
                    <a:pt x="5478" y="2296"/>
                  </a:cubicBezTo>
                  <a:cubicBezTo>
                    <a:pt x="5166" y="2390"/>
                    <a:pt x="4823" y="2431"/>
                    <a:pt x="4467" y="2431"/>
                  </a:cubicBezTo>
                  <a:cubicBezTo>
                    <a:pt x="2494" y="2431"/>
                    <a:pt x="75" y="1212"/>
                    <a:pt x="4" y="1174"/>
                  </a:cubicBezTo>
                  <a:lnTo>
                    <a:pt x="0" y="1178"/>
                  </a:lnTo>
                  <a:lnTo>
                    <a:pt x="143" y="1964"/>
                  </a:lnTo>
                  <a:cubicBezTo>
                    <a:pt x="753" y="2133"/>
                    <a:pt x="3183" y="2770"/>
                    <a:pt x="4790" y="2770"/>
                  </a:cubicBezTo>
                  <a:cubicBezTo>
                    <a:pt x="4963" y="2770"/>
                    <a:pt x="5128" y="2762"/>
                    <a:pt x="5279" y="2747"/>
                  </a:cubicBezTo>
                  <a:cubicBezTo>
                    <a:pt x="7040" y="2559"/>
                    <a:pt x="7284" y="1"/>
                    <a:pt x="7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44;p58"/>
            <p:cNvSpPr/>
            <p:nvPr/>
          </p:nvSpPr>
          <p:spPr>
            <a:xfrm>
              <a:off x="3541507" y="3170873"/>
              <a:ext cx="10144" cy="55899"/>
            </a:xfrm>
            <a:custGeom>
              <a:avLst/>
              <a:gdLst/>
              <a:ahLst/>
              <a:cxnLst/>
              <a:rect l="l" t="t" r="r" b="b"/>
              <a:pathLst>
                <a:path w="143" h="788" extrusionOk="0">
                  <a:moveTo>
                    <a:pt x="0" y="1"/>
                  </a:moveTo>
                  <a:lnTo>
                    <a:pt x="0" y="749"/>
                  </a:lnTo>
                  <a:cubicBezTo>
                    <a:pt x="0" y="749"/>
                    <a:pt x="53" y="765"/>
                    <a:pt x="143" y="7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45;p58"/>
            <p:cNvSpPr/>
            <p:nvPr/>
          </p:nvSpPr>
          <p:spPr>
            <a:xfrm>
              <a:off x="3541720" y="3109299"/>
              <a:ext cx="505643" cy="150600"/>
            </a:xfrm>
            <a:custGeom>
              <a:avLst/>
              <a:gdLst/>
              <a:ahLst/>
              <a:cxnLst/>
              <a:rect l="l" t="t" r="r" b="b"/>
              <a:pathLst>
                <a:path w="7128" h="2123" extrusionOk="0">
                  <a:moveTo>
                    <a:pt x="7127" y="0"/>
                  </a:moveTo>
                  <a:lnTo>
                    <a:pt x="7127" y="0"/>
                  </a:lnTo>
                  <a:cubicBezTo>
                    <a:pt x="6822" y="556"/>
                    <a:pt x="6070" y="1674"/>
                    <a:pt x="4911" y="1742"/>
                  </a:cubicBezTo>
                  <a:cubicBezTo>
                    <a:pt x="4851" y="1746"/>
                    <a:pt x="4787" y="1749"/>
                    <a:pt x="4723" y="1749"/>
                  </a:cubicBezTo>
                  <a:cubicBezTo>
                    <a:pt x="3139" y="1749"/>
                    <a:pt x="265" y="681"/>
                    <a:pt x="208" y="662"/>
                  </a:cubicBezTo>
                  <a:cubicBezTo>
                    <a:pt x="140" y="733"/>
                    <a:pt x="69" y="801"/>
                    <a:pt x="1" y="865"/>
                  </a:cubicBezTo>
                  <a:cubicBezTo>
                    <a:pt x="72" y="903"/>
                    <a:pt x="2491" y="2122"/>
                    <a:pt x="4464" y="2122"/>
                  </a:cubicBezTo>
                  <a:cubicBezTo>
                    <a:pt x="4820" y="2122"/>
                    <a:pt x="5163" y="2081"/>
                    <a:pt x="5475" y="1987"/>
                  </a:cubicBezTo>
                  <a:cubicBezTo>
                    <a:pt x="6521" y="1671"/>
                    <a:pt x="6954" y="790"/>
                    <a:pt x="7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46;p58"/>
            <p:cNvSpPr/>
            <p:nvPr/>
          </p:nvSpPr>
          <p:spPr>
            <a:xfrm>
              <a:off x="3541507" y="3156260"/>
              <a:ext cx="14968" cy="14684"/>
            </a:xfrm>
            <a:custGeom>
              <a:avLst/>
              <a:gdLst/>
              <a:ahLst/>
              <a:cxnLst/>
              <a:rect l="l" t="t" r="r" b="b"/>
              <a:pathLst>
                <a:path w="211" h="207" extrusionOk="0">
                  <a:moveTo>
                    <a:pt x="207" y="0"/>
                  </a:moveTo>
                  <a:lnTo>
                    <a:pt x="0" y="203"/>
                  </a:lnTo>
                  <a:lnTo>
                    <a:pt x="0" y="207"/>
                  </a:lnTo>
                  <a:lnTo>
                    <a:pt x="4" y="203"/>
                  </a:lnTo>
                  <a:cubicBezTo>
                    <a:pt x="72" y="139"/>
                    <a:pt x="143" y="71"/>
                    <a:pt x="211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47;p58"/>
            <p:cNvSpPr/>
            <p:nvPr/>
          </p:nvSpPr>
          <p:spPr>
            <a:xfrm>
              <a:off x="3335929" y="3512510"/>
              <a:ext cx="390795" cy="486915"/>
            </a:xfrm>
            <a:custGeom>
              <a:avLst/>
              <a:gdLst/>
              <a:ahLst/>
              <a:cxnLst/>
              <a:rect l="l" t="t" r="r" b="b"/>
              <a:pathLst>
                <a:path w="5509" h="6864" extrusionOk="0">
                  <a:moveTo>
                    <a:pt x="5509" y="1"/>
                  </a:moveTo>
                  <a:lnTo>
                    <a:pt x="5359" y="35"/>
                  </a:lnTo>
                  <a:lnTo>
                    <a:pt x="4264" y="283"/>
                  </a:lnTo>
                  <a:lnTo>
                    <a:pt x="3888" y="682"/>
                  </a:lnTo>
                  <a:lnTo>
                    <a:pt x="4064" y="1664"/>
                  </a:lnTo>
                  <a:lnTo>
                    <a:pt x="4505" y="1099"/>
                  </a:lnTo>
                  <a:lnTo>
                    <a:pt x="5509" y="1"/>
                  </a:lnTo>
                  <a:close/>
                  <a:moveTo>
                    <a:pt x="2161" y="2529"/>
                  </a:moveTo>
                  <a:lnTo>
                    <a:pt x="2078" y="2616"/>
                  </a:lnTo>
                  <a:cubicBezTo>
                    <a:pt x="1603" y="3199"/>
                    <a:pt x="848" y="4098"/>
                    <a:pt x="1" y="4836"/>
                  </a:cubicBezTo>
                  <a:lnTo>
                    <a:pt x="1" y="6863"/>
                  </a:lnTo>
                  <a:lnTo>
                    <a:pt x="2360" y="3846"/>
                  </a:lnTo>
                  <a:lnTo>
                    <a:pt x="2161" y="2529"/>
                  </a:lnTo>
                  <a:close/>
                </a:path>
              </a:pathLst>
            </a:custGeom>
            <a:solidFill>
              <a:srgbClr val="B34A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48;p58"/>
            <p:cNvSpPr/>
            <p:nvPr/>
          </p:nvSpPr>
          <p:spPr>
            <a:xfrm>
              <a:off x="3489155" y="3560889"/>
              <a:ext cx="135136" cy="224517"/>
            </a:xfrm>
            <a:custGeom>
              <a:avLst/>
              <a:gdLst/>
              <a:ahLst/>
              <a:cxnLst/>
              <a:rect l="l" t="t" r="r" b="b"/>
              <a:pathLst>
                <a:path w="1905" h="3165" extrusionOk="0">
                  <a:moveTo>
                    <a:pt x="1728" y="0"/>
                  </a:moveTo>
                  <a:lnTo>
                    <a:pt x="1" y="1847"/>
                  </a:lnTo>
                  <a:lnTo>
                    <a:pt x="200" y="3164"/>
                  </a:lnTo>
                  <a:lnTo>
                    <a:pt x="1904" y="98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49;p58"/>
            <p:cNvSpPr/>
            <p:nvPr/>
          </p:nvSpPr>
          <p:spPr>
            <a:xfrm>
              <a:off x="3335929" y="3698013"/>
              <a:ext cx="147408" cy="157623"/>
            </a:xfrm>
            <a:custGeom>
              <a:avLst/>
              <a:gdLst/>
              <a:ahLst/>
              <a:cxnLst/>
              <a:rect l="l" t="t" r="r" b="b"/>
              <a:pathLst>
                <a:path w="2078" h="2222" extrusionOk="0">
                  <a:moveTo>
                    <a:pt x="2078" y="1"/>
                  </a:moveTo>
                  <a:lnTo>
                    <a:pt x="1" y="2217"/>
                  </a:lnTo>
                  <a:lnTo>
                    <a:pt x="1" y="2221"/>
                  </a:lnTo>
                  <a:cubicBezTo>
                    <a:pt x="848" y="1483"/>
                    <a:pt x="1603" y="584"/>
                    <a:pt x="2078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50;p58"/>
            <p:cNvSpPr/>
            <p:nvPr/>
          </p:nvSpPr>
          <p:spPr>
            <a:xfrm>
              <a:off x="3541507" y="4022624"/>
              <a:ext cx="153225" cy="15252"/>
            </a:xfrm>
            <a:custGeom>
              <a:avLst/>
              <a:gdLst/>
              <a:ahLst/>
              <a:cxnLst/>
              <a:rect l="l" t="t" r="r" b="b"/>
              <a:pathLst>
                <a:path w="2160" h="215" extrusionOk="0">
                  <a:moveTo>
                    <a:pt x="2159" y="0"/>
                  </a:move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1;p58"/>
            <p:cNvSpPr/>
            <p:nvPr/>
          </p:nvSpPr>
          <p:spPr>
            <a:xfrm>
              <a:off x="3371752" y="3962824"/>
              <a:ext cx="930984" cy="201533"/>
            </a:xfrm>
            <a:custGeom>
              <a:avLst/>
              <a:gdLst/>
              <a:ahLst/>
              <a:cxnLst/>
              <a:rect l="l" t="t" r="r" b="b"/>
              <a:pathLst>
                <a:path w="13124" h="2841" extrusionOk="0">
                  <a:moveTo>
                    <a:pt x="13124" y="1"/>
                  </a:moveTo>
                  <a:lnTo>
                    <a:pt x="4552" y="843"/>
                  </a:lnTo>
                  <a:lnTo>
                    <a:pt x="2393" y="1057"/>
                  </a:lnTo>
                  <a:lnTo>
                    <a:pt x="0" y="1295"/>
                  </a:lnTo>
                  <a:lnTo>
                    <a:pt x="56" y="2841"/>
                  </a:lnTo>
                  <a:lnTo>
                    <a:pt x="13124" y="515"/>
                  </a:lnTo>
                  <a:lnTo>
                    <a:pt x="13124" y="1"/>
                  </a:lnTo>
                  <a:close/>
                </a:path>
              </a:pathLst>
            </a:custGeom>
            <a:solidFill>
              <a:srgbClr val="221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8" y="54722"/>
            <a:ext cx="755005" cy="105700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" y="147164"/>
            <a:ext cx="859971" cy="872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2879" y="1480320"/>
            <a:ext cx="1779654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1">
            <a:spAutoFit/>
          </a:bodyPr>
          <a:lstStyle/>
          <a:p>
            <a:r>
              <a:rPr lang="ar-EG" sz="2000" b="1" dirty="0" err="1">
                <a:solidFill>
                  <a:srgbClr val="FDFDFD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ar-EG" sz="2000" b="1" smtClean="0">
                <a:solidFill>
                  <a:srgbClr val="FDFDFD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.د.م</a:t>
            </a:r>
            <a:r>
              <a:rPr lang="ar-EG" sz="2000" b="1" dirty="0" smtClean="0">
                <a:solidFill>
                  <a:srgbClr val="FDFDFD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/ نهلة المتولي</a:t>
            </a:r>
            <a:endParaRPr lang="ar-EG" sz="2000" b="1" dirty="0">
              <a:solidFill>
                <a:srgbClr val="FDFDFD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2800" y="1734371"/>
            <a:ext cx="1447832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1">
            <a:spAutoFit/>
          </a:bodyPr>
          <a:lstStyle/>
          <a:p>
            <a:r>
              <a:rPr lang="ar-EG" sz="2000" b="1" dirty="0" smtClean="0">
                <a:solidFill>
                  <a:srgbClr val="FDFDFD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م/ منار درويش</a:t>
            </a:r>
            <a:endParaRPr lang="ar-EG" sz="2000" b="1" dirty="0">
              <a:solidFill>
                <a:srgbClr val="FDFDFD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69" y="2256511"/>
            <a:ext cx="2064287" cy="1949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65" y="2349945"/>
            <a:ext cx="1478587" cy="22862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1658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/>
      <p:bldP spid="3" grpId="0"/>
      <p:bldP spid="109" grpId="0"/>
    </p:bld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62</Words>
  <Application>Microsoft Office PowerPoint</Application>
  <PresentationFormat>On-screen Show (16:9)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Joti One</vt:lpstr>
      <vt:lpstr>Arial</vt:lpstr>
      <vt:lpstr>Roboto Condensed Light</vt:lpstr>
      <vt:lpstr>Tahoma</vt:lpstr>
      <vt:lpstr>Simplified Arabic</vt:lpstr>
      <vt:lpstr>Galada</vt:lpstr>
      <vt:lpstr>World's teacher day by Slidesgo</vt:lpstr>
      <vt:lpstr>PowerPoint Presentation</vt:lpstr>
      <vt:lpstr>World’s teacher day</vt:lpstr>
      <vt:lpstr>PowerPoint Presentation</vt:lpstr>
      <vt:lpstr>PowerPoint Presentation</vt:lpstr>
      <vt:lpstr>PowerPoint Presentation</vt:lpstr>
      <vt:lpstr>تحت اشراف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208</cp:revision>
  <dcterms:modified xsi:type="dcterms:W3CDTF">2020-12-27T01:22:52Z</dcterms:modified>
</cp:coreProperties>
</file>